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image3.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02.jpg" ContentType="image/jpeg"/>
  <Override PartName="/ppt/media/image103.jpg" ContentType="image/jpeg"/>
  <Override PartName="/ppt/media/image106.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189.jpg" ContentType="image/jpe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193.jpg" ContentType="image/jpeg"/>
  <Override PartName="/ppt/notesSlides/notesSlide29.xml" ContentType="application/vnd.openxmlformats-officedocument.presentationml.notesSlide+xml"/>
  <Override PartName="/ppt/media/image196.jpg" ContentType="image/jpeg"/>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0" r:id="rId3"/>
  </p:sldMasterIdLst>
  <p:notesMasterIdLst>
    <p:notesMasterId r:id="rId181"/>
  </p:notesMasterIdLst>
  <p:sldIdLst>
    <p:sldId id="335" r:id="rId4"/>
    <p:sldId id="341" r:id="rId5"/>
    <p:sldId id="350" r:id="rId6"/>
    <p:sldId id="347" r:id="rId7"/>
    <p:sldId id="435" r:id="rId8"/>
    <p:sldId id="345" r:id="rId9"/>
    <p:sldId id="346" r:id="rId10"/>
    <p:sldId id="434" r:id="rId11"/>
    <p:sldId id="348" r:id="rId12"/>
    <p:sldId id="342" r:id="rId13"/>
    <p:sldId id="370" r:id="rId14"/>
    <p:sldId id="371" r:id="rId15"/>
    <p:sldId id="372" r:id="rId16"/>
    <p:sldId id="373" r:id="rId17"/>
    <p:sldId id="374" r:id="rId18"/>
    <p:sldId id="375" r:id="rId19"/>
    <p:sldId id="376" r:id="rId20"/>
    <p:sldId id="377" r:id="rId21"/>
    <p:sldId id="378" r:id="rId22"/>
    <p:sldId id="379" r:id="rId23"/>
    <p:sldId id="380" r:id="rId24"/>
    <p:sldId id="381" r:id="rId25"/>
    <p:sldId id="382" r:id="rId26"/>
    <p:sldId id="383" r:id="rId27"/>
    <p:sldId id="384" r:id="rId28"/>
    <p:sldId id="385" r:id="rId29"/>
    <p:sldId id="386" r:id="rId30"/>
    <p:sldId id="387" r:id="rId31"/>
    <p:sldId id="388" r:id="rId32"/>
    <p:sldId id="275" r:id="rId33"/>
    <p:sldId id="389" r:id="rId34"/>
    <p:sldId id="390" r:id="rId35"/>
    <p:sldId id="278" r:id="rId36"/>
    <p:sldId id="391" r:id="rId37"/>
    <p:sldId id="392" r:id="rId38"/>
    <p:sldId id="393" r:id="rId39"/>
    <p:sldId id="336" r:id="rId40"/>
    <p:sldId id="394" r:id="rId41"/>
    <p:sldId id="395" r:id="rId42"/>
    <p:sldId id="396" r:id="rId43"/>
    <p:sldId id="397" r:id="rId44"/>
    <p:sldId id="398" r:id="rId45"/>
    <p:sldId id="399" r:id="rId46"/>
    <p:sldId id="400" r:id="rId47"/>
    <p:sldId id="401" r:id="rId48"/>
    <p:sldId id="402" r:id="rId49"/>
    <p:sldId id="403" r:id="rId50"/>
    <p:sldId id="404" r:id="rId51"/>
    <p:sldId id="405" r:id="rId52"/>
    <p:sldId id="406" r:id="rId53"/>
    <p:sldId id="407" r:id="rId54"/>
    <p:sldId id="408" r:id="rId55"/>
    <p:sldId id="409" r:id="rId56"/>
    <p:sldId id="410" r:id="rId57"/>
    <p:sldId id="411" r:id="rId58"/>
    <p:sldId id="412" r:id="rId59"/>
    <p:sldId id="413" r:id="rId60"/>
    <p:sldId id="414" r:id="rId61"/>
    <p:sldId id="415" r:id="rId62"/>
    <p:sldId id="417" r:id="rId63"/>
    <p:sldId id="433" r:id="rId64"/>
    <p:sldId id="418" r:id="rId65"/>
    <p:sldId id="419" r:id="rId66"/>
    <p:sldId id="420" r:id="rId67"/>
    <p:sldId id="421" r:id="rId68"/>
    <p:sldId id="422" r:id="rId69"/>
    <p:sldId id="285" r:id="rId70"/>
    <p:sldId id="423" r:id="rId71"/>
    <p:sldId id="424" r:id="rId72"/>
    <p:sldId id="425" r:id="rId73"/>
    <p:sldId id="426" r:id="rId74"/>
    <p:sldId id="427" r:id="rId75"/>
    <p:sldId id="428" r:id="rId76"/>
    <p:sldId id="429" r:id="rId77"/>
    <p:sldId id="430" r:id="rId78"/>
    <p:sldId id="431" r:id="rId79"/>
    <p:sldId id="432" r:id="rId80"/>
    <p:sldId id="337" r:id="rId81"/>
    <p:sldId id="351" r:id="rId82"/>
    <p:sldId id="352" r:id="rId83"/>
    <p:sldId id="353" r:id="rId84"/>
    <p:sldId id="354" r:id="rId85"/>
    <p:sldId id="355" r:id="rId86"/>
    <p:sldId id="356" r:id="rId87"/>
    <p:sldId id="357" r:id="rId88"/>
    <p:sldId id="358" r:id="rId89"/>
    <p:sldId id="359" r:id="rId90"/>
    <p:sldId id="360" r:id="rId91"/>
    <p:sldId id="361" r:id="rId92"/>
    <p:sldId id="362" r:id="rId93"/>
    <p:sldId id="363" r:id="rId94"/>
    <p:sldId id="364" r:id="rId95"/>
    <p:sldId id="365" r:id="rId96"/>
    <p:sldId id="338" r:id="rId97"/>
    <p:sldId id="436" r:id="rId98"/>
    <p:sldId id="259" r:id="rId99"/>
    <p:sldId id="257" r:id="rId100"/>
    <p:sldId id="258" r:id="rId101"/>
    <p:sldId id="260" r:id="rId102"/>
    <p:sldId id="261" r:id="rId103"/>
    <p:sldId id="262" r:id="rId104"/>
    <p:sldId id="334" r:id="rId105"/>
    <p:sldId id="263" r:id="rId106"/>
    <p:sldId id="264" r:id="rId107"/>
    <p:sldId id="265" r:id="rId108"/>
    <p:sldId id="309" r:id="rId109"/>
    <p:sldId id="266" r:id="rId110"/>
    <p:sldId id="271" r:id="rId111"/>
    <p:sldId id="267" r:id="rId112"/>
    <p:sldId id="268" r:id="rId113"/>
    <p:sldId id="270" r:id="rId114"/>
    <p:sldId id="269" r:id="rId115"/>
    <p:sldId id="272" r:id="rId116"/>
    <p:sldId id="273" r:id="rId117"/>
    <p:sldId id="274" r:id="rId118"/>
    <p:sldId id="276" r:id="rId119"/>
    <p:sldId id="277" r:id="rId120"/>
    <p:sldId id="279" r:id="rId121"/>
    <p:sldId id="280" r:id="rId122"/>
    <p:sldId id="288" r:id="rId123"/>
    <p:sldId id="289" r:id="rId124"/>
    <p:sldId id="287" r:id="rId125"/>
    <p:sldId id="281" r:id="rId126"/>
    <p:sldId id="283" r:id="rId127"/>
    <p:sldId id="282" r:id="rId128"/>
    <p:sldId id="296" r:id="rId129"/>
    <p:sldId id="297" r:id="rId130"/>
    <p:sldId id="290" r:id="rId131"/>
    <p:sldId id="284" r:id="rId132"/>
    <p:sldId id="310" r:id="rId133"/>
    <p:sldId id="286" r:id="rId134"/>
    <p:sldId id="298" r:id="rId135"/>
    <p:sldId id="291" r:id="rId136"/>
    <p:sldId id="293" r:id="rId137"/>
    <p:sldId id="292" r:id="rId138"/>
    <p:sldId id="294" r:id="rId139"/>
    <p:sldId id="295" r:id="rId140"/>
    <p:sldId id="302" r:id="rId141"/>
    <p:sldId id="300" r:id="rId142"/>
    <p:sldId id="301" r:id="rId143"/>
    <p:sldId id="299" r:id="rId144"/>
    <p:sldId id="303" r:id="rId145"/>
    <p:sldId id="304" r:id="rId146"/>
    <p:sldId id="305" r:id="rId147"/>
    <p:sldId id="306" r:id="rId148"/>
    <p:sldId id="307" r:id="rId149"/>
    <p:sldId id="308" r:id="rId150"/>
    <p:sldId id="311" r:id="rId151"/>
    <p:sldId id="312" r:id="rId152"/>
    <p:sldId id="313" r:id="rId153"/>
    <p:sldId id="326" r:id="rId154"/>
    <p:sldId id="314" r:id="rId155"/>
    <p:sldId id="315" r:id="rId156"/>
    <p:sldId id="316" r:id="rId157"/>
    <p:sldId id="317" r:id="rId158"/>
    <p:sldId id="318" r:id="rId159"/>
    <p:sldId id="320" r:id="rId160"/>
    <p:sldId id="321" r:id="rId161"/>
    <p:sldId id="319" r:id="rId162"/>
    <p:sldId id="322" r:id="rId163"/>
    <p:sldId id="323" r:id="rId164"/>
    <p:sldId id="325" r:id="rId165"/>
    <p:sldId id="327" r:id="rId166"/>
    <p:sldId id="328" r:id="rId167"/>
    <p:sldId id="329" r:id="rId168"/>
    <p:sldId id="333" r:id="rId169"/>
    <p:sldId id="330" r:id="rId170"/>
    <p:sldId id="331" r:id="rId171"/>
    <p:sldId id="332" r:id="rId172"/>
    <p:sldId id="324" r:id="rId173"/>
    <p:sldId id="339" r:id="rId174"/>
    <p:sldId id="343" r:id="rId175"/>
    <p:sldId id="366" r:id="rId176"/>
    <p:sldId id="367" r:id="rId177"/>
    <p:sldId id="368" r:id="rId178"/>
    <p:sldId id="369" r:id="rId179"/>
    <p:sldId id="340" r:id="rId18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660"/>
  </p:normalViewPr>
  <p:slideViewPr>
    <p:cSldViewPr snapToGrid="0">
      <p:cViewPr varScale="1">
        <p:scale>
          <a:sx n="54" d="100"/>
          <a:sy n="54" d="100"/>
        </p:scale>
        <p:origin x="136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notesMaster" Target="notesMasters/notesMaster1.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presProps" Target="presProps.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E72275-35C8-41F3-B3D2-D0F64559880A}" type="datetimeFigureOut">
              <a:rPr lang="it-IT" smtClean="0"/>
              <a:t>15/11/2024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FAFC6-9447-46CB-B602-09D3A323A57A}" type="slidenum">
              <a:rPr lang="it-IT" smtClean="0"/>
              <a:t>‹N›</a:t>
            </a:fld>
            <a:endParaRPr lang="it-IT"/>
          </a:p>
        </p:txBody>
      </p:sp>
    </p:spTree>
    <p:extLst>
      <p:ext uri="{BB962C8B-B14F-4D97-AF65-F5344CB8AC3E}">
        <p14:creationId xmlns:p14="http://schemas.microsoft.com/office/powerpoint/2010/main" val="3543995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E052EB-2F3C-4ABC-7F6C-E33B1E7A52CE}"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602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086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233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773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643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8929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623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396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638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705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7A4D4-334E-44CB-5409-3139505B2F4D}"/>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C95D20C6-BF06-F566-EFFC-EC2CA3209E47}"/>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ED7A0093-226B-4F5E-F075-007710364228}"/>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7A4D9829-FFAC-71D3-EFCA-C9E024842290}"/>
              </a:ext>
            </a:extLst>
          </p:cNvPr>
          <p:cNvSpPr>
            <a:spLocks noGrp="1"/>
          </p:cNvSpPr>
          <p:nvPr>
            <p:ph type="sldNum" sz="quarter" idx="10"/>
          </p:nvPr>
        </p:nvSpPr>
        <p:spPr bwMode="auto"/>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E052EB-2F3C-4ABC-7F6C-E33B1E7A52CE}"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915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725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615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730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2564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530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9718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01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4776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167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4262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2A15B-2F26-071D-539C-71285EA3CD26}"/>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D40A8C41-78D8-79DB-41BE-645D7EDBDF05}"/>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BD02F86F-C500-CDA1-8855-2E52D750206F}"/>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1AEF1413-406F-4DDB-B0C4-8A8B84899015}"/>
              </a:ext>
            </a:extLst>
          </p:cNvPr>
          <p:cNvSpPr>
            <a:spLocks noGrp="1"/>
          </p:cNvSpPr>
          <p:nvPr>
            <p:ph type="sldNum" sz="quarter" idx="10"/>
          </p:nvPr>
        </p:nvSpPr>
        <p:spPr bwMode="auto"/>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E052EB-2F3C-4ABC-7F6C-E33B1E7A52CE}"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663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6992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71590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610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142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6862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558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9223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egnaposto immagine diapositiva 1"/>
          <p:cNvSpPr>
            <a:spLocks noGrp="1" noRot="1" noChangeAspect="1"/>
          </p:cNvSpPr>
          <p:nvPr>
            <p:ph type="sldImg"/>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47107" name="Segnaposto note 2"/>
          <p:cNvSpPr>
            <a:spLocks noGrp="1"/>
          </p:cNvSpPr>
          <p:nvPr>
            <p:ph type="body" idx="1"/>
          </p:nvPr>
        </p:nvSpPr>
        <p:spPr bwMode="auto">
          <a:xfrm>
            <a:off x="-2147483648" y="-2147483648"/>
            <a:ext cx="0" cy="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it-IT"/>
          </a:p>
        </p:txBody>
      </p:sp>
      <p:sp>
        <p:nvSpPr>
          <p:cNvPr id="47108" name="Segnaposto numero diapositiva 3"/>
          <p:cNvSpPr>
            <a:spLocks noGrp="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D1C701B-14A5-41D7-859F-46A189EB92D1}" type="slidenum">
              <a:rPr kumimoji="0" lang="en-GB" alt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GB" altLang="it-IT"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43847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1875B-C50B-6076-487C-B75951F347AF}"/>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630F4E7A-0887-73AE-13C3-A89C55DA815F}"/>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EB9DA7C7-0195-5F18-D359-E622F22E11E1}"/>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CA1C5EA3-43FE-207D-588F-E2D8CF73B1B0}"/>
              </a:ext>
            </a:extLst>
          </p:cNvPr>
          <p:cNvSpPr>
            <a:spLocks noGrp="1"/>
          </p:cNvSpPr>
          <p:nvPr>
            <p:ph type="sldNum" sz="quarter" idx="10"/>
          </p:nvPr>
        </p:nvSpPr>
        <p:spPr bwMode="auto"/>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E052EB-2F3C-4ABC-7F6C-E33B1E7A52CE}"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11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900E4-0ECD-F96A-AC27-25840B3F4EF1}"/>
            </a:ext>
          </a:extLst>
        </p:cNvPr>
        <p:cNvGrpSpPr/>
        <p:nvPr/>
      </p:nvGrpSpPr>
      <p:grpSpPr bwMode="auto">
        <a:xfrm>
          <a:off x="0" y="0"/>
          <a:ext cx="0" cy="0"/>
          <a:chOff x="0" y="0"/>
          <a:chExt cx="0" cy="0"/>
        </a:xfrm>
      </p:grpSpPr>
      <p:sp>
        <p:nvSpPr>
          <p:cNvPr id="2" name="Slide Image Placeholder 1">
            <a:extLst>
              <a:ext uri="{FF2B5EF4-FFF2-40B4-BE49-F238E27FC236}">
                <a16:creationId xmlns:a16="http://schemas.microsoft.com/office/drawing/2014/main" id="{88950E9A-36D0-60B7-95D6-205152B6191F}"/>
              </a:ext>
            </a:extLst>
          </p:cNvPr>
          <p:cNvSpPr>
            <a:spLocks noGrp="1" noRot="1" noChangeAspect="1"/>
          </p:cNvSpPr>
          <p:nvPr>
            <p:ph type="sldImg"/>
          </p:nvPr>
        </p:nvSpPr>
        <p:spPr bwMode="auto"/>
      </p:sp>
      <p:sp>
        <p:nvSpPr>
          <p:cNvPr id="3" name="Notes Placeholder 2">
            <a:extLst>
              <a:ext uri="{FF2B5EF4-FFF2-40B4-BE49-F238E27FC236}">
                <a16:creationId xmlns:a16="http://schemas.microsoft.com/office/drawing/2014/main" id="{ABEB1C74-8C51-7C52-08F5-67EC8F5CA97E}"/>
              </a:ext>
            </a:extLst>
          </p:cNvPr>
          <p:cNvSpPr>
            <a:spLocks noGrp="1"/>
          </p:cNvSpPr>
          <p:nvPr>
            <p:ph type="body" idx="1"/>
          </p:nvPr>
        </p:nvSpPr>
        <p:spPr bwMode="auto"/>
        <p:txBody>
          <a:bodyPr/>
          <a:lstStyle/>
          <a:p>
            <a:pPr>
              <a:defRPr/>
            </a:pPr>
            <a:endParaRPr/>
          </a:p>
        </p:txBody>
      </p:sp>
      <p:sp>
        <p:nvSpPr>
          <p:cNvPr id="4" name="Slide Number Placeholder 3">
            <a:extLst>
              <a:ext uri="{FF2B5EF4-FFF2-40B4-BE49-F238E27FC236}">
                <a16:creationId xmlns:a16="http://schemas.microsoft.com/office/drawing/2014/main" id="{23C85DF6-6632-7A9F-D594-54709EC2FE93}"/>
              </a:ext>
            </a:extLst>
          </p:cNvPr>
          <p:cNvSpPr>
            <a:spLocks noGrp="1"/>
          </p:cNvSpPr>
          <p:nvPr>
            <p:ph type="sldNum" sz="quarter" idx="10"/>
          </p:nvPr>
        </p:nvSpPr>
        <p:spPr bwMode="auto"/>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E052EB-2F3C-4ABC-7F6C-E33B1E7A52CE}"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176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581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319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2019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CARMITA WOOD</a:t>
            </a:r>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00AEC4-E4B4-4F68-8B1F-F5BDE73ADA99}"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322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C43A37-D5F5-441C-8C3E-5B6B064BBDBF}"/>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E74A64D-49A1-44AF-B151-7BB584AD9B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FA6F583-BB46-4D21-A9E0-37F4BE71E18E}"/>
              </a:ext>
            </a:extLst>
          </p:cNvPr>
          <p:cNvSpPr>
            <a:spLocks noGrp="1"/>
          </p:cNvSpPr>
          <p:nvPr>
            <p:ph type="dt" sz="half" idx="10"/>
          </p:nvPr>
        </p:nvSpPr>
        <p:spPr/>
        <p:txBody>
          <a:bodyPr/>
          <a:lstStyle/>
          <a:p>
            <a:fld id="{B54B1387-7898-4BFB-9B52-3238C6984724}" type="datetimeFigureOut">
              <a:rPr lang="it-IT" smtClean="0"/>
              <a:t>15/11/2024</a:t>
            </a:fld>
            <a:endParaRPr lang="it-IT"/>
          </a:p>
        </p:txBody>
      </p:sp>
      <p:sp>
        <p:nvSpPr>
          <p:cNvPr id="5" name="Segnaposto piè di pagina 4">
            <a:extLst>
              <a:ext uri="{FF2B5EF4-FFF2-40B4-BE49-F238E27FC236}">
                <a16:creationId xmlns:a16="http://schemas.microsoft.com/office/drawing/2014/main" id="{3BCC24A0-0B10-49CA-9C2B-12868281797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8A5DA9E-12B1-4781-A2FE-3246ACEAD421}"/>
              </a:ext>
            </a:extLst>
          </p:cNvPr>
          <p:cNvSpPr>
            <a:spLocks noGrp="1"/>
          </p:cNvSpPr>
          <p:nvPr>
            <p:ph type="sldNum" sz="quarter" idx="12"/>
          </p:nvPr>
        </p:nvSpPr>
        <p:spPr/>
        <p:txBody>
          <a:bodyPr/>
          <a:lstStyle/>
          <a:p>
            <a:fld id="{2B1F427E-B980-4134-B078-D255CDC24DC5}" type="slidenum">
              <a:rPr lang="it-IT" smtClean="0"/>
              <a:t>‹N›</a:t>
            </a:fld>
            <a:endParaRPr lang="it-IT"/>
          </a:p>
        </p:txBody>
      </p:sp>
    </p:spTree>
    <p:extLst>
      <p:ext uri="{BB962C8B-B14F-4D97-AF65-F5344CB8AC3E}">
        <p14:creationId xmlns:p14="http://schemas.microsoft.com/office/powerpoint/2010/main" val="1041928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7876FD-FD22-447D-977B-81E4D7A56F6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456DC98-604B-4793-AF8B-2A216D919515}"/>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856F402-C13D-4792-84F0-9E54C6E92609}"/>
              </a:ext>
            </a:extLst>
          </p:cNvPr>
          <p:cNvSpPr>
            <a:spLocks noGrp="1"/>
          </p:cNvSpPr>
          <p:nvPr>
            <p:ph type="dt" sz="half" idx="10"/>
          </p:nvPr>
        </p:nvSpPr>
        <p:spPr/>
        <p:txBody>
          <a:bodyPr/>
          <a:lstStyle/>
          <a:p>
            <a:fld id="{B54B1387-7898-4BFB-9B52-3238C6984724}" type="datetimeFigureOut">
              <a:rPr lang="it-IT" smtClean="0"/>
              <a:t>15/11/2024</a:t>
            </a:fld>
            <a:endParaRPr lang="it-IT"/>
          </a:p>
        </p:txBody>
      </p:sp>
      <p:sp>
        <p:nvSpPr>
          <p:cNvPr id="5" name="Segnaposto piè di pagina 4">
            <a:extLst>
              <a:ext uri="{FF2B5EF4-FFF2-40B4-BE49-F238E27FC236}">
                <a16:creationId xmlns:a16="http://schemas.microsoft.com/office/drawing/2014/main" id="{61B1E538-E2F8-447B-B4F7-D92E55964AA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79FF1D4-2841-4012-A1F6-9575461B6A24}"/>
              </a:ext>
            </a:extLst>
          </p:cNvPr>
          <p:cNvSpPr>
            <a:spLocks noGrp="1"/>
          </p:cNvSpPr>
          <p:nvPr>
            <p:ph type="sldNum" sz="quarter" idx="12"/>
          </p:nvPr>
        </p:nvSpPr>
        <p:spPr/>
        <p:txBody>
          <a:bodyPr/>
          <a:lstStyle/>
          <a:p>
            <a:fld id="{2B1F427E-B980-4134-B078-D255CDC24DC5}" type="slidenum">
              <a:rPr lang="it-IT" smtClean="0"/>
              <a:t>‹N›</a:t>
            </a:fld>
            <a:endParaRPr lang="it-IT"/>
          </a:p>
        </p:txBody>
      </p:sp>
    </p:spTree>
    <p:extLst>
      <p:ext uri="{BB962C8B-B14F-4D97-AF65-F5344CB8AC3E}">
        <p14:creationId xmlns:p14="http://schemas.microsoft.com/office/powerpoint/2010/main" val="1968595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C731A78-8A2E-4C2F-B0AC-6E7445F765A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3EC349D-8B63-4ECA-9574-34B72ACF7B39}"/>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1F5BDA2-B8DF-4E5C-8A73-88702ED70C9C}"/>
              </a:ext>
            </a:extLst>
          </p:cNvPr>
          <p:cNvSpPr>
            <a:spLocks noGrp="1"/>
          </p:cNvSpPr>
          <p:nvPr>
            <p:ph type="dt" sz="half" idx="10"/>
          </p:nvPr>
        </p:nvSpPr>
        <p:spPr/>
        <p:txBody>
          <a:bodyPr/>
          <a:lstStyle/>
          <a:p>
            <a:fld id="{B54B1387-7898-4BFB-9B52-3238C6984724}" type="datetimeFigureOut">
              <a:rPr lang="it-IT" smtClean="0"/>
              <a:t>15/11/2024</a:t>
            </a:fld>
            <a:endParaRPr lang="it-IT"/>
          </a:p>
        </p:txBody>
      </p:sp>
      <p:sp>
        <p:nvSpPr>
          <p:cNvPr id="5" name="Segnaposto piè di pagina 4">
            <a:extLst>
              <a:ext uri="{FF2B5EF4-FFF2-40B4-BE49-F238E27FC236}">
                <a16:creationId xmlns:a16="http://schemas.microsoft.com/office/drawing/2014/main" id="{5B3AD756-75D8-45E7-8218-58A9F2CC89D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FCE5212-128C-49F0-ADA4-3DE70BF17BCC}"/>
              </a:ext>
            </a:extLst>
          </p:cNvPr>
          <p:cNvSpPr>
            <a:spLocks noGrp="1"/>
          </p:cNvSpPr>
          <p:nvPr>
            <p:ph type="sldNum" sz="quarter" idx="12"/>
          </p:nvPr>
        </p:nvSpPr>
        <p:spPr/>
        <p:txBody>
          <a:bodyPr/>
          <a:lstStyle/>
          <a:p>
            <a:fld id="{2B1F427E-B980-4134-B078-D255CDC24DC5}" type="slidenum">
              <a:rPr lang="it-IT" smtClean="0"/>
              <a:t>‹N›</a:t>
            </a:fld>
            <a:endParaRPr lang="it-IT"/>
          </a:p>
        </p:txBody>
      </p:sp>
    </p:spTree>
    <p:extLst>
      <p:ext uri="{BB962C8B-B14F-4D97-AF65-F5344CB8AC3E}">
        <p14:creationId xmlns:p14="http://schemas.microsoft.com/office/powerpoint/2010/main" val="2785526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4031714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45548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79"/>
            <a:ext cx="10363200" cy="429990"/>
          </a:xfrm>
          <a:prstGeom prst="rect">
            <a:avLst/>
          </a:prstGeom>
        </p:spPr>
        <p:txBody>
          <a:bodyPr wrap="square" lIns="0" tIns="0" rIns="0" bIns="0">
            <a:spAutoFit/>
          </a:bodyPr>
          <a:lstStyle>
            <a:lvl1pPr>
              <a:defRPr sz="2794" b="0" i="0">
                <a:solidFill>
                  <a:schemeClr val="tx1"/>
                </a:solidFill>
                <a:latin typeface="Calibri Light"/>
                <a:cs typeface="Calibri Light"/>
              </a:defRPr>
            </a:lvl1pPr>
          </a:lstStyle>
          <a:p>
            <a:endParaRPr/>
          </a:p>
        </p:txBody>
      </p:sp>
      <p:sp>
        <p:nvSpPr>
          <p:cNvPr id="3" name="Holder 3"/>
          <p:cNvSpPr>
            <a:spLocks noGrp="1"/>
          </p:cNvSpPr>
          <p:nvPr>
            <p:ph type="subTitle" idx="4"/>
          </p:nvPr>
        </p:nvSpPr>
        <p:spPr>
          <a:xfrm>
            <a:off x="1828800" y="3840480"/>
            <a:ext cx="8534400" cy="307135"/>
          </a:xfrm>
          <a:prstGeom prst="rect">
            <a:avLst/>
          </a:prstGeom>
        </p:spPr>
        <p:txBody>
          <a:bodyPr wrap="square" lIns="0" tIns="0" rIns="0" bIns="0">
            <a:spAutoFit/>
          </a:bodyPr>
          <a:lstStyle>
            <a:lvl1pPr>
              <a:defRPr sz="1996"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9580590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78370" y="200327"/>
            <a:ext cx="10180700" cy="429990"/>
          </a:xfrm>
        </p:spPr>
        <p:txBody>
          <a:bodyPr lIns="0" tIns="0" rIns="0" bIns="0"/>
          <a:lstStyle>
            <a:lvl1pPr>
              <a:defRPr sz="2794"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5191269" y="1553044"/>
            <a:ext cx="5897023" cy="307135"/>
          </a:xfrm>
        </p:spPr>
        <p:txBody>
          <a:bodyPr lIns="0" tIns="0" rIns="0" bIns="0"/>
          <a:lstStyle>
            <a:lvl1pPr>
              <a:defRPr sz="1996"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47965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578370" y="200327"/>
            <a:ext cx="10180700" cy="429990"/>
          </a:xfrm>
        </p:spPr>
        <p:txBody>
          <a:bodyPr lIns="0" tIns="0" rIns="0" bIns="0"/>
          <a:lstStyle>
            <a:lvl1pPr>
              <a:defRPr sz="2794"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609600" y="1577340"/>
            <a:ext cx="5303519" cy="15388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19" cy="15388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940961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578370" y="200327"/>
            <a:ext cx="10180700" cy="429990"/>
          </a:xfrm>
        </p:spPr>
        <p:txBody>
          <a:bodyPr lIns="0" tIns="0" rIns="0" bIns="0"/>
          <a:lstStyle>
            <a:lvl1pPr>
              <a:defRPr sz="2794" b="0" i="0">
                <a:solidFill>
                  <a:schemeClr val="tx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912049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405480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7477766" y="339335"/>
            <a:ext cx="2881482" cy="433067"/>
          </a:xfrm>
          <a:prstGeom prst="rect">
            <a:avLst/>
          </a:prstGeom>
        </p:spPr>
        <p:txBody>
          <a:bodyPr wrap="square" lIns="0" tIns="0" rIns="0" bIns="0">
            <a:spAutoFit/>
          </a:bodyPr>
          <a:lstStyle>
            <a:lvl1pPr>
              <a:defRPr sz="2814" b="0" i="0">
                <a:solidFill>
                  <a:srgbClr val="011893"/>
                </a:solidFill>
                <a:latin typeface="Arial Black"/>
                <a:cs typeface="Arial Black"/>
              </a:defRPr>
            </a:lvl1pPr>
          </a:lstStyle>
          <a:p>
            <a:endParaRPr/>
          </a:p>
        </p:txBody>
      </p:sp>
      <p:sp>
        <p:nvSpPr>
          <p:cNvPr id="3" name="Holder 3"/>
          <p:cNvSpPr>
            <a:spLocks noGrp="1"/>
          </p:cNvSpPr>
          <p:nvPr>
            <p:ph type="subTitle" idx="4"/>
          </p:nvPr>
        </p:nvSpPr>
        <p:spPr>
          <a:xfrm>
            <a:off x="1828800" y="3840480"/>
            <a:ext cx="8534400" cy="460895"/>
          </a:xfrm>
          <a:prstGeom prst="rect">
            <a:avLst/>
          </a:prstGeom>
        </p:spPr>
        <p:txBody>
          <a:bodyPr wrap="square" lIns="0" tIns="0" rIns="0" bIns="0">
            <a:spAutoFit/>
          </a:bodyPr>
          <a:lstStyle>
            <a:lvl1pPr>
              <a:defRPr sz="2995" b="1" i="1">
                <a:solidFill>
                  <a:srgbClr val="73B60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908" b="0" i="0">
                <a:solidFill>
                  <a:schemeClr val="tx1"/>
                </a:solidFill>
                <a:latin typeface="Arial MT"/>
                <a:cs typeface="Arial MT"/>
              </a:defRPr>
            </a:lvl1pPr>
          </a:lstStyle>
          <a:p>
            <a:pPr marL="11527">
              <a:spcBef>
                <a:spcPts val="5"/>
              </a:spcBef>
            </a:pPr>
            <a:r>
              <a:rPr lang="it-CH"/>
              <a:t>2024.11.09</a:t>
            </a:r>
            <a:r>
              <a:rPr lang="it-CH" spc="-18"/>
              <a:t> </a:t>
            </a:r>
            <a:r>
              <a:rPr lang="it-CH"/>
              <a:t>USI</a:t>
            </a:r>
            <a:r>
              <a:rPr lang="it-CH" spc="-14"/>
              <a:t> </a:t>
            </a:r>
            <a:r>
              <a:rPr lang="it-CH"/>
              <a:t>Diritti</a:t>
            </a:r>
            <a:r>
              <a:rPr lang="it-CH" spc="-14"/>
              <a:t> </a:t>
            </a:r>
            <a:r>
              <a:rPr lang="it-CH"/>
              <a:t>umani.key</a:t>
            </a:r>
            <a:r>
              <a:rPr lang="it-CH" spc="-14"/>
              <a:t> </a:t>
            </a:r>
            <a:r>
              <a:rPr lang="it-CH"/>
              <a:t>-</a:t>
            </a:r>
            <a:r>
              <a:rPr lang="it-CH" spc="-14"/>
              <a:t> </a:t>
            </a:r>
            <a:r>
              <a:rPr lang="it-CH"/>
              <a:t>14</a:t>
            </a:r>
            <a:r>
              <a:rPr lang="it-CH" spc="-14"/>
              <a:t> </a:t>
            </a:r>
            <a:r>
              <a:rPr lang="it-CH"/>
              <a:t>novembre</a:t>
            </a:r>
            <a:r>
              <a:rPr lang="it-CH" spc="-14"/>
              <a:t> </a:t>
            </a:r>
            <a:r>
              <a:rPr lang="it-CH" spc="-18"/>
              <a:t>2024</a:t>
            </a:r>
            <a:endParaRPr lang="it-CH" spc="-18"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11/15/2024</a:t>
            </a:fld>
            <a:endParaRPr lang="en-US"/>
          </a:p>
        </p:txBody>
      </p:sp>
      <p:sp>
        <p:nvSpPr>
          <p:cNvPr id="6" name="Holder 6"/>
          <p:cNvSpPr>
            <a:spLocks noGrp="1"/>
          </p:cNvSpPr>
          <p:nvPr>
            <p:ph type="sldNum" sz="quarter" idx="7"/>
          </p:nvPr>
        </p:nvSpPr>
        <p:spPr/>
        <p:txBody>
          <a:bodyPr lIns="0" tIns="0" rIns="0" bIns="0"/>
          <a:lstStyle>
            <a:lvl1pPr>
              <a:defRPr sz="908" b="0" i="0">
                <a:solidFill>
                  <a:schemeClr val="tx1"/>
                </a:solidFill>
                <a:latin typeface="Arial MT"/>
                <a:cs typeface="Arial MT"/>
              </a:defRPr>
            </a:lvl1pPr>
          </a:lstStyle>
          <a:p>
            <a:pPr marL="34580">
              <a:spcBef>
                <a:spcPts val="5"/>
              </a:spcBef>
            </a:pPr>
            <a:fld id="{81D60167-4931-47E6-BA6A-407CBD079E47}" type="slidenum">
              <a:rPr lang="it-IT" spc="-23" smtClean="0"/>
              <a:pPr marL="34580">
                <a:spcBef>
                  <a:spcPts val="5"/>
                </a:spcBef>
              </a:pPr>
              <a:t>‹N›</a:t>
            </a:fld>
            <a:endParaRPr lang="it-IT" spc="-23" dirty="0"/>
          </a:p>
        </p:txBody>
      </p:sp>
    </p:spTree>
    <p:extLst>
      <p:ext uri="{BB962C8B-B14F-4D97-AF65-F5344CB8AC3E}">
        <p14:creationId xmlns:p14="http://schemas.microsoft.com/office/powerpoint/2010/main" val="875347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ACA1DD-5648-4201-B8A5-A8B498B1389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348E2A4-A21D-4BEC-83E4-8AD82ECC346C}"/>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E065EC3-642C-4C65-BDA5-23C0A6E61C82}"/>
              </a:ext>
            </a:extLst>
          </p:cNvPr>
          <p:cNvSpPr>
            <a:spLocks noGrp="1"/>
          </p:cNvSpPr>
          <p:nvPr>
            <p:ph type="dt" sz="half" idx="10"/>
          </p:nvPr>
        </p:nvSpPr>
        <p:spPr/>
        <p:txBody>
          <a:bodyPr/>
          <a:lstStyle/>
          <a:p>
            <a:fld id="{B54B1387-7898-4BFB-9B52-3238C6984724}" type="datetimeFigureOut">
              <a:rPr lang="it-IT" smtClean="0"/>
              <a:t>15/11/2024</a:t>
            </a:fld>
            <a:endParaRPr lang="it-IT"/>
          </a:p>
        </p:txBody>
      </p:sp>
      <p:sp>
        <p:nvSpPr>
          <p:cNvPr id="5" name="Segnaposto piè di pagina 4">
            <a:extLst>
              <a:ext uri="{FF2B5EF4-FFF2-40B4-BE49-F238E27FC236}">
                <a16:creationId xmlns:a16="http://schemas.microsoft.com/office/drawing/2014/main" id="{A4E61DB8-2F90-4377-9DEB-A90660248B6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24630EA-897B-45D9-97C3-37C1148931B4}"/>
              </a:ext>
            </a:extLst>
          </p:cNvPr>
          <p:cNvSpPr>
            <a:spLocks noGrp="1"/>
          </p:cNvSpPr>
          <p:nvPr>
            <p:ph type="sldNum" sz="quarter" idx="12"/>
          </p:nvPr>
        </p:nvSpPr>
        <p:spPr/>
        <p:txBody>
          <a:bodyPr/>
          <a:lstStyle/>
          <a:p>
            <a:fld id="{2B1F427E-B980-4134-B078-D255CDC24DC5}" type="slidenum">
              <a:rPr lang="it-IT" smtClean="0"/>
              <a:t>‹N›</a:t>
            </a:fld>
            <a:endParaRPr lang="it-IT"/>
          </a:p>
        </p:txBody>
      </p:sp>
    </p:spTree>
    <p:extLst>
      <p:ext uri="{BB962C8B-B14F-4D97-AF65-F5344CB8AC3E}">
        <p14:creationId xmlns:p14="http://schemas.microsoft.com/office/powerpoint/2010/main" val="30492436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009247" y="610345"/>
            <a:ext cx="8173504" cy="433067"/>
          </a:xfrm>
        </p:spPr>
        <p:txBody>
          <a:bodyPr lIns="0" tIns="0" rIns="0" bIns="0"/>
          <a:lstStyle>
            <a:lvl1pPr>
              <a:defRPr sz="2814" b="0" i="0">
                <a:solidFill>
                  <a:srgbClr val="011893"/>
                </a:solidFill>
                <a:latin typeface="Arial Black"/>
                <a:cs typeface="Arial Black"/>
              </a:defRPr>
            </a:lvl1pPr>
          </a:lstStyle>
          <a:p>
            <a:endParaRPr/>
          </a:p>
        </p:txBody>
      </p:sp>
      <p:sp>
        <p:nvSpPr>
          <p:cNvPr id="3" name="Holder 3"/>
          <p:cNvSpPr>
            <a:spLocks noGrp="1"/>
          </p:cNvSpPr>
          <p:nvPr>
            <p:ph type="body" idx="1"/>
          </p:nvPr>
        </p:nvSpPr>
        <p:spPr>
          <a:xfrm>
            <a:off x="2768822" y="2045177"/>
            <a:ext cx="6345053" cy="460895"/>
          </a:xfrm>
        </p:spPr>
        <p:txBody>
          <a:bodyPr lIns="0" tIns="0" rIns="0" bIns="0"/>
          <a:lstStyle>
            <a:lvl1pPr>
              <a:defRPr sz="2995" b="1" i="1">
                <a:solidFill>
                  <a:srgbClr val="73B60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908" b="0" i="0">
                <a:solidFill>
                  <a:schemeClr val="tx1"/>
                </a:solidFill>
                <a:latin typeface="Arial MT"/>
                <a:cs typeface="Arial MT"/>
              </a:defRPr>
            </a:lvl1pPr>
          </a:lstStyle>
          <a:p>
            <a:pPr marL="11527">
              <a:spcBef>
                <a:spcPts val="5"/>
              </a:spcBef>
            </a:pPr>
            <a:r>
              <a:rPr lang="it-CH"/>
              <a:t>2024.11.09</a:t>
            </a:r>
            <a:r>
              <a:rPr lang="it-CH" spc="-18"/>
              <a:t> </a:t>
            </a:r>
            <a:r>
              <a:rPr lang="it-CH"/>
              <a:t>USI</a:t>
            </a:r>
            <a:r>
              <a:rPr lang="it-CH" spc="-14"/>
              <a:t> </a:t>
            </a:r>
            <a:r>
              <a:rPr lang="it-CH"/>
              <a:t>Diritti</a:t>
            </a:r>
            <a:r>
              <a:rPr lang="it-CH" spc="-14"/>
              <a:t> </a:t>
            </a:r>
            <a:r>
              <a:rPr lang="it-CH"/>
              <a:t>umani.key</a:t>
            </a:r>
            <a:r>
              <a:rPr lang="it-CH" spc="-14"/>
              <a:t> </a:t>
            </a:r>
            <a:r>
              <a:rPr lang="it-CH"/>
              <a:t>-</a:t>
            </a:r>
            <a:r>
              <a:rPr lang="it-CH" spc="-14"/>
              <a:t> </a:t>
            </a:r>
            <a:r>
              <a:rPr lang="it-CH"/>
              <a:t>14</a:t>
            </a:r>
            <a:r>
              <a:rPr lang="it-CH" spc="-14"/>
              <a:t> </a:t>
            </a:r>
            <a:r>
              <a:rPr lang="it-CH"/>
              <a:t>novembre</a:t>
            </a:r>
            <a:r>
              <a:rPr lang="it-CH" spc="-14"/>
              <a:t> </a:t>
            </a:r>
            <a:r>
              <a:rPr lang="it-CH" spc="-18"/>
              <a:t>2024</a:t>
            </a:r>
            <a:endParaRPr lang="it-CH" spc="-18"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11/15/2024</a:t>
            </a:fld>
            <a:endParaRPr lang="en-US"/>
          </a:p>
        </p:txBody>
      </p:sp>
      <p:sp>
        <p:nvSpPr>
          <p:cNvPr id="6" name="Holder 6"/>
          <p:cNvSpPr>
            <a:spLocks noGrp="1"/>
          </p:cNvSpPr>
          <p:nvPr>
            <p:ph type="sldNum" sz="quarter" idx="7"/>
          </p:nvPr>
        </p:nvSpPr>
        <p:spPr/>
        <p:txBody>
          <a:bodyPr lIns="0" tIns="0" rIns="0" bIns="0"/>
          <a:lstStyle>
            <a:lvl1pPr>
              <a:defRPr sz="908" b="0" i="0">
                <a:solidFill>
                  <a:schemeClr val="tx1"/>
                </a:solidFill>
                <a:latin typeface="Arial MT"/>
                <a:cs typeface="Arial MT"/>
              </a:defRPr>
            </a:lvl1pPr>
          </a:lstStyle>
          <a:p>
            <a:pPr marL="34580">
              <a:spcBef>
                <a:spcPts val="5"/>
              </a:spcBef>
            </a:pPr>
            <a:fld id="{81D60167-4931-47E6-BA6A-407CBD079E47}" type="slidenum">
              <a:rPr lang="it-IT" spc="-23" smtClean="0"/>
              <a:pPr marL="34580">
                <a:spcBef>
                  <a:spcPts val="5"/>
                </a:spcBef>
              </a:pPr>
              <a:t>‹N›</a:t>
            </a:fld>
            <a:endParaRPr lang="it-IT" spc="-23" dirty="0"/>
          </a:p>
        </p:txBody>
      </p:sp>
    </p:spTree>
    <p:extLst>
      <p:ext uri="{BB962C8B-B14F-4D97-AF65-F5344CB8AC3E}">
        <p14:creationId xmlns:p14="http://schemas.microsoft.com/office/powerpoint/2010/main" val="1002994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009247" y="610345"/>
            <a:ext cx="8173504" cy="433067"/>
          </a:xfrm>
        </p:spPr>
        <p:txBody>
          <a:bodyPr lIns="0" tIns="0" rIns="0" bIns="0"/>
          <a:lstStyle>
            <a:lvl1pPr>
              <a:defRPr sz="2814" b="0" i="0">
                <a:solidFill>
                  <a:srgbClr val="011893"/>
                </a:solidFill>
                <a:latin typeface="Arial Black"/>
                <a:cs typeface="Arial Black"/>
              </a:defRPr>
            </a:lvl1pPr>
          </a:lstStyle>
          <a:p>
            <a:endParaRPr/>
          </a:p>
        </p:txBody>
      </p:sp>
      <p:sp>
        <p:nvSpPr>
          <p:cNvPr id="3" name="Holder 3"/>
          <p:cNvSpPr>
            <a:spLocks noGrp="1"/>
          </p:cNvSpPr>
          <p:nvPr>
            <p:ph sz="half" idx="2"/>
          </p:nvPr>
        </p:nvSpPr>
        <p:spPr>
          <a:xfrm>
            <a:off x="609601" y="1577340"/>
            <a:ext cx="5303520" cy="50783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0"/>
            <a:ext cx="5303520" cy="50783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908" b="0" i="0">
                <a:solidFill>
                  <a:schemeClr val="tx1"/>
                </a:solidFill>
                <a:latin typeface="Arial MT"/>
                <a:cs typeface="Arial MT"/>
              </a:defRPr>
            </a:lvl1pPr>
          </a:lstStyle>
          <a:p>
            <a:pPr marL="11527">
              <a:spcBef>
                <a:spcPts val="5"/>
              </a:spcBef>
            </a:pPr>
            <a:r>
              <a:rPr lang="it-CH"/>
              <a:t>2024.11.09</a:t>
            </a:r>
            <a:r>
              <a:rPr lang="it-CH" spc="-18"/>
              <a:t> </a:t>
            </a:r>
            <a:r>
              <a:rPr lang="it-CH"/>
              <a:t>USI</a:t>
            </a:r>
            <a:r>
              <a:rPr lang="it-CH" spc="-14"/>
              <a:t> </a:t>
            </a:r>
            <a:r>
              <a:rPr lang="it-CH"/>
              <a:t>Diritti</a:t>
            </a:r>
            <a:r>
              <a:rPr lang="it-CH" spc="-14"/>
              <a:t> </a:t>
            </a:r>
            <a:r>
              <a:rPr lang="it-CH"/>
              <a:t>umani.key</a:t>
            </a:r>
            <a:r>
              <a:rPr lang="it-CH" spc="-14"/>
              <a:t> </a:t>
            </a:r>
            <a:r>
              <a:rPr lang="it-CH"/>
              <a:t>-</a:t>
            </a:r>
            <a:r>
              <a:rPr lang="it-CH" spc="-14"/>
              <a:t> </a:t>
            </a:r>
            <a:r>
              <a:rPr lang="it-CH"/>
              <a:t>14</a:t>
            </a:r>
            <a:r>
              <a:rPr lang="it-CH" spc="-14"/>
              <a:t> </a:t>
            </a:r>
            <a:r>
              <a:rPr lang="it-CH"/>
              <a:t>novembre</a:t>
            </a:r>
            <a:r>
              <a:rPr lang="it-CH" spc="-14"/>
              <a:t> </a:t>
            </a:r>
            <a:r>
              <a:rPr lang="it-CH" spc="-18"/>
              <a:t>2024</a:t>
            </a:r>
            <a:endParaRPr lang="it-CH" spc="-18"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11/15/2024</a:t>
            </a:fld>
            <a:endParaRPr lang="en-US"/>
          </a:p>
        </p:txBody>
      </p:sp>
      <p:sp>
        <p:nvSpPr>
          <p:cNvPr id="7" name="Holder 7"/>
          <p:cNvSpPr>
            <a:spLocks noGrp="1"/>
          </p:cNvSpPr>
          <p:nvPr>
            <p:ph type="sldNum" sz="quarter" idx="7"/>
          </p:nvPr>
        </p:nvSpPr>
        <p:spPr/>
        <p:txBody>
          <a:bodyPr lIns="0" tIns="0" rIns="0" bIns="0"/>
          <a:lstStyle>
            <a:lvl1pPr>
              <a:defRPr sz="908" b="0" i="0">
                <a:solidFill>
                  <a:schemeClr val="tx1"/>
                </a:solidFill>
                <a:latin typeface="Arial MT"/>
                <a:cs typeface="Arial MT"/>
              </a:defRPr>
            </a:lvl1pPr>
          </a:lstStyle>
          <a:p>
            <a:pPr marL="34580">
              <a:spcBef>
                <a:spcPts val="5"/>
              </a:spcBef>
            </a:pPr>
            <a:fld id="{81D60167-4931-47E6-BA6A-407CBD079E47}" type="slidenum">
              <a:rPr lang="it-IT" spc="-23" smtClean="0"/>
              <a:pPr marL="34580">
                <a:spcBef>
                  <a:spcPts val="5"/>
                </a:spcBef>
              </a:pPr>
              <a:t>‹N›</a:t>
            </a:fld>
            <a:endParaRPr lang="it-IT" spc="-23" dirty="0"/>
          </a:p>
        </p:txBody>
      </p:sp>
    </p:spTree>
    <p:extLst>
      <p:ext uri="{BB962C8B-B14F-4D97-AF65-F5344CB8AC3E}">
        <p14:creationId xmlns:p14="http://schemas.microsoft.com/office/powerpoint/2010/main" val="104908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009247" y="610345"/>
            <a:ext cx="8173504" cy="433067"/>
          </a:xfrm>
        </p:spPr>
        <p:txBody>
          <a:bodyPr lIns="0" tIns="0" rIns="0" bIns="0"/>
          <a:lstStyle>
            <a:lvl1pPr>
              <a:defRPr sz="2814" b="0" i="0">
                <a:solidFill>
                  <a:srgbClr val="011893"/>
                </a:solidFill>
                <a:latin typeface="Arial Black"/>
                <a:cs typeface="Arial Black"/>
              </a:defRPr>
            </a:lvl1pPr>
          </a:lstStyle>
          <a:p>
            <a:endParaRPr/>
          </a:p>
        </p:txBody>
      </p:sp>
      <p:sp>
        <p:nvSpPr>
          <p:cNvPr id="3" name="Holder 3"/>
          <p:cNvSpPr>
            <a:spLocks noGrp="1"/>
          </p:cNvSpPr>
          <p:nvPr>
            <p:ph type="ftr" sz="quarter" idx="5"/>
          </p:nvPr>
        </p:nvSpPr>
        <p:spPr/>
        <p:txBody>
          <a:bodyPr lIns="0" tIns="0" rIns="0" bIns="0"/>
          <a:lstStyle>
            <a:lvl1pPr>
              <a:defRPr sz="908" b="0" i="0">
                <a:solidFill>
                  <a:schemeClr val="tx1"/>
                </a:solidFill>
                <a:latin typeface="Arial MT"/>
                <a:cs typeface="Arial MT"/>
              </a:defRPr>
            </a:lvl1pPr>
          </a:lstStyle>
          <a:p>
            <a:pPr marL="11527">
              <a:spcBef>
                <a:spcPts val="5"/>
              </a:spcBef>
            </a:pPr>
            <a:r>
              <a:rPr lang="it-CH"/>
              <a:t>2024.11.09</a:t>
            </a:r>
            <a:r>
              <a:rPr lang="it-CH" spc="-18"/>
              <a:t> </a:t>
            </a:r>
            <a:r>
              <a:rPr lang="it-CH"/>
              <a:t>USI</a:t>
            </a:r>
            <a:r>
              <a:rPr lang="it-CH" spc="-14"/>
              <a:t> </a:t>
            </a:r>
            <a:r>
              <a:rPr lang="it-CH"/>
              <a:t>Diritti</a:t>
            </a:r>
            <a:r>
              <a:rPr lang="it-CH" spc="-14"/>
              <a:t> </a:t>
            </a:r>
            <a:r>
              <a:rPr lang="it-CH"/>
              <a:t>umani.key</a:t>
            </a:r>
            <a:r>
              <a:rPr lang="it-CH" spc="-14"/>
              <a:t> </a:t>
            </a:r>
            <a:r>
              <a:rPr lang="it-CH"/>
              <a:t>-</a:t>
            </a:r>
            <a:r>
              <a:rPr lang="it-CH" spc="-14"/>
              <a:t> </a:t>
            </a:r>
            <a:r>
              <a:rPr lang="it-CH"/>
              <a:t>14</a:t>
            </a:r>
            <a:r>
              <a:rPr lang="it-CH" spc="-14"/>
              <a:t> </a:t>
            </a:r>
            <a:r>
              <a:rPr lang="it-CH"/>
              <a:t>novembre</a:t>
            </a:r>
            <a:r>
              <a:rPr lang="it-CH" spc="-14"/>
              <a:t> </a:t>
            </a:r>
            <a:r>
              <a:rPr lang="it-CH" spc="-18"/>
              <a:t>2024</a:t>
            </a:r>
            <a:endParaRPr lang="it-CH" spc="-18"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11/15/2024</a:t>
            </a:fld>
            <a:endParaRPr lang="en-US"/>
          </a:p>
        </p:txBody>
      </p:sp>
      <p:sp>
        <p:nvSpPr>
          <p:cNvPr id="5" name="Holder 5"/>
          <p:cNvSpPr>
            <a:spLocks noGrp="1"/>
          </p:cNvSpPr>
          <p:nvPr>
            <p:ph type="sldNum" sz="quarter" idx="7"/>
          </p:nvPr>
        </p:nvSpPr>
        <p:spPr/>
        <p:txBody>
          <a:bodyPr lIns="0" tIns="0" rIns="0" bIns="0"/>
          <a:lstStyle>
            <a:lvl1pPr>
              <a:defRPr sz="908" b="0" i="0">
                <a:solidFill>
                  <a:schemeClr val="tx1"/>
                </a:solidFill>
                <a:latin typeface="Arial MT"/>
                <a:cs typeface="Arial MT"/>
              </a:defRPr>
            </a:lvl1pPr>
          </a:lstStyle>
          <a:p>
            <a:pPr marL="34580">
              <a:spcBef>
                <a:spcPts val="5"/>
              </a:spcBef>
            </a:pPr>
            <a:fld id="{81D60167-4931-47E6-BA6A-407CBD079E47}" type="slidenum">
              <a:rPr lang="it-IT" spc="-23" smtClean="0"/>
              <a:pPr marL="34580">
                <a:spcBef>
                  <a:spcPts val="5"/>
                </a:spcBef>
              </a:pPr>
              <a:t>‹N›</a:t>
            </a:fld>
            <a:endParaRPr lang="it-IT" spc="-23" dirty="0"/>
          </a:p>
        </p:txBody>
      </p:sp>
    </p:spTree>
    <p:extLst>
      <p:ext uri="{BB962C8B-B14F-4D97-AF65-F5344CB8AC3E}">
        <p14:creationId xmlns:p14="http://schemas.microsoft.com/office/powerpoint/2010/main" val="4081301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908" b="0" i="0">
                <a:solidFill>
                  <a:schemeClr val="tx1"/>
                </a:solidFill>
                <a:latin typeface="Arial MT"/>
                <a:cs typeface="Arial MT"/>
              </a:defRPr>
            </a:lvl1pPr>
          </a:lstStyle>
          <a:p>
            <a:pPr marL="11527">
              <a:spcBef>
                <a:spcPts val="5"/>
              </a:spcBef>
            </a:pPr>
            <a:r>
              <a:rPr lang="it-CH"/>
              <a:t>2024.11.09</a:t>
            </a:r>
            <a:r>
              <a:rPr lang="it-CH" spc="-18"/>
              <a:t> </a:t>
            </a:r>
            <a:r>
              <a:rPr lang="it-CH"/>
              <a:t>USI</a:t>
            </a:r>
            <a:r>
              <a:rPr lang="it-CH" spc="-14"/>
              <a:t> </a:t>
            </a:r>
            <a:r>
              <a:rPr lang="it-CH"/>
              <a:t>Diritti</a:t>
            </a:r>
            <a:r>
              <a:rPr lang="it-CH" spc="-14"/>
              <a:t> </a:t>
            </a:r>
            <a:r>
              <a:rPr lang="it-CH"/>
              <a:t>umani.key</a:t>
            </a:r>
            <a:r>
              <a:rPr lang="it-CH" spc="-14"/>
              <a:t> </a:t>
            </a:r>
            <a:r>
              <a:rPr lang="it-CH"/>
              <a:t>-</a:t>
            </a:r>
            <a:r>
              <a:rPr lang="it-CH" spc="-14"/>
              <a:t> </a:t>
            </a:r>
            <a:r>
              <a:rPr lang="it-CH"/>
              <a:t>14</a:t>
            </a:r>
            <a:r>
              <a:rPr lang="it-CH" spc="-14"/>
              <a:t> </a:t>
            </a:r>
            <a:r>
              <a:rPr lang="it-CH"/>
              <a:t>novembre</a:t>
            </a:r>
            <a:r>
              <a:rPr lang="it-CH" spc="-14"/>
              <a:t> </a:t>
            </a:r>
            <a:r>
              <a:rPr lang="it-CH" spc="-18"/>
              <a:t>2024</a:t>
            </a:r>
            <a:endParaRPr lang="it-CH" spc="-18"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11/15/2024</a:t>
            </a:fld>
            <a:endParaRPr lang="en-US"/>
          </a:p>
        </p:txBody>
      </p:sp>
      <p:sp>
        <p:nvSpPr>
          <p:cNvPr id="4" name="Holder 4"/>
          <p:cNvSpPr>
            <a:spLocks noGrp="1"/>
          </p:cNvSpPr>
          <p:nvPr>
            <p:ph type="sldNum" sz="quarter" idx="7"/>
          </p:nvPr>
        </p:nvSpPr>
        <p:spPr/>
        <p:txBody>
          <a:bodyPr lIns="0" tIns="0" rIns="0" bIns="0"/>
          <a:lstStyle>
            <a:lvl1pPr>
              <a:defRPr sz="908" b="0" i="0">
                <a:solidFill>
                  <a:schemeClr val="tx1"/>
                </a:solidFill>
                <a:latin typeface="Arial MT"/>
                <a:cs typeface="Arial MT"/>
              </a:defRPr>
            </a:lvl1pPr>
          </a:lstStyle>
          <a:p>
            <a:pPr marL="34580">
              <a:spcBef>
                <a:spcPts val="5"/>
              </a:spcBef>
            </a:pPr>
            <a:fld id="{81D60167-4931-47E6-BA6A-407CBD079E47}" type="slidenum">
              <a:rPr lang="it-IT" spc="-23" smtClean="0"/>
              <a:pPr marL="34580">
                <a:spcBef>
                  <a:spcPts val="5"/>
                </a:spcBef>
              </a:pPr>
              <a:t>‹N›</a:t>
            </a:fld>
            <a:endParaRPr lang="it-IT" spc="-23" dirty="0"/>
          </a:p>
        </p:txBody>
      </p:sp>
    </p:spTree>
    <p:extLst>
      <p:ext uri="{BB962C8B-B14F-4D97-AF65-F5344CB8AC3E}">
        <p14:creationId xmlns:p14="http://schemas.microsoft.com/office/powerpoint/2010/main" val="3205103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EE363F-6E20-4E14-AB8D-1CCB8B01A17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C756084E-08A1-4B43-9B47-1F46953170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B6E6DD3D-DBF6-403D-BC89-16EF477565FD}"/>
              </a:ext>
            </a:extLst>
          </p:cNvPr>
          <p:cNvSpPr>
            <a:spLocks noGrp="1"/>
          </p:cNvSpPr>
          <p:nvPr>
            <p:ph type="dt" sz="half" idx="10"/>
          </p:nvPr>
        </p:nvSpPr>
        <p:spPr/>
        <p:txBody>
          <a:bodyPr/>
          <a:lstStyle/>
          <a:p>
            <a:fld id="{B54B1387-7898-4BFB-9B52-3238C6984724}" type="datetimeFigureOut">
              <a:rPr lang="it-IT" smtClean="0"/>
              <a:t>15/11/2024</a:t>
            </a:fld>
            <a:endParaRPr lang="it-IT"/>
          </a:p>
        </p:txBody>
      </p:sp>
      <p:sp>
        <p:nvSpPr>
          <p:cNvPr id="5" name="Segnaposto piè di pagina 4">
            <a:extLst>
              <a:ext uri="{FF2B5EF4-FFF2-40B4-BE49-F238E27FC236}">
                <a16:creationId xmlns:a16="http://schemas.microsoft.com/office/drawing/2014/main" id="{C1329DBC-5D56-4511-9ED2-97B4A6DE7C5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A65F1BA-6935-4CBC-9C93-8DFC181A2426}"/>
              </a:ext>
            </a:extLst>
          </p:cNvPr>
          <p:cNvSpPr>
            <a:spLocks noGrp="1"/>
          </p:cNvSpPr>
          <p:nvPr>
            <p:ph type="sldNum" sz="quarter" idx="12"/>
          </p:nvPr>
        </p:nvSpPr>
        <p:spPr/>
        <p:txBody>
          <a:bodyPr/>
          <a:lstStyle/>
          <a:p>
            <a:fld id="{2B1F427E-B980-4134-B078-D255CDC24DC5}" type="slidenum">
              <a:rPr lang="it-IT" smtClean="0"/>
              <a:t>‹N›</a:t>
            </a:fld>
            <a:endParaRPr lang="it-IT"/>
          </a:p>
        </p:txBody>
      </p:sp>
    </p:spTree>
    <p:extLst>
      <p:ext uri="{BB962C8B-B14F-4D97-AF65-F5344CB8AC3E}">
        <p14:creationId xmlns:p14="http://schemas.microsoft.com/office/powerpoint/2010/main" val="4221395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2C83C3-DEF1-4224-9011-22ABC7C0864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9DF95E8-9344-4027-94CF-68104D7AF451}"/>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30C4160-6747-4057-B3A2-3350AB94FB17}"/>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54A27A0-F935-43C2-831F-E8355C3CE67B}"/>
              </a:ext>
            </a:extLst>
          </p:cNvPr>
          <p:cNvSpPr>
            <a:spLocks noGrp="1"/>
          </p:cNvSpPr>
          <p:nvPr>
            <p:ph type="dt" sz="half" idx="10"/>
          </p:nvPr>
        </p:nvSpPr>
        <p:spPr/>
        <p:txBody>
          <a:bodyPr/>
          <a:lstStyle/>
          <a:p>
            <a:fld id="{B54B1387-7898-4BFB-9B52-3238C6984724}" type="datetimeFigureOut">
              <a:rPr lang="it-IT" smtClean="0"/>
              <a:t>15/11/2024</a:t>
            </a:fld>
            <a:endParaRPr lang="it-IT"/>
          </a:p>
        </p:txBody>
      </p:sp>
      <p:sp>
        <p:nvSpPr>
          <p:cNvPr id="6" name="Segnaposto piè di pagina 5">
            <a:extLst>
              <a:ext uri="{FF2B5EF4-FFF2-40B4-BE49-F238E27FC236}">
                <a16:creationId xmlns:a16="http://schemas.microsoft.com/office/drawing/2014/main" id="{7AAC71C6-C6BC-4EAA-8B69-61437D5BC3D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BADD204-2B0F-4FCE-8981-DCBABC6F9C10}"/>
              </a:ext>
            </a:extLst>
          </p:cNvPr>
          <p:cNvSpPr>
            <a:spLocks noGrp="1"/>
          </p:cNvSpPr>
          <p:nvPr>
            <p:ph type="sldNum" sz="quarter" idx="12"/>
          </p:nvPr>
        </p:nvSpPr>
        <p:spPr/>
        <p:txBody>
          <a:bodyPr/>
          <a:lstStyle/>
          <a:p>
            <a:fld id="{2B1F427E-B980-4134-B078-D255CDC24DC5}" type="slidenum">
              <a:rPr lang="it-IT" smtClean="0"/>
              <a:t>‹N›</a:t>
            </a:fld>
            <a:endParaRPr lang="it-IT"/>
          </a:p>
        </p:txBody>
      </p:sp>
    </p:spTree>
    <p:extLst>
      <p:ext uri="{BB962C8B-B14F-4D97-AF65-F5344CB8AC3E}">
        <p14:creationId xmlns:p14="http://schemas.microsoft.com/office/powerpoint/2010/main" val="1655791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264110-855F-4AF9-B314-22076A2FE75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0327844-1770-4122-B751-50AADF42F6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A2CAF2E2-FD58-47B4-AFA5-0B8219D0CA89}"/>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E9C443C-E1FE-4146-A41D-6A9F55C194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36283D24-621F-472F-AED3-74D77EC99849}"/>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BEA60DE9-13F9-4707-86C2-0C09BCDFFC2C}"/>
              </a:ext>
            </a:extLst>
          </p:cNvPr>
          <p:cNvSpPr>
            <a:spLocks noGrp="1"/>
          </p:cNvSpPr>
          <p:nvPr>
            <p:ph type="dt" sz="half" idx="10"/>
          </p:nvPr>
        </p:nvSpPr>
        <p:spPr/>
        <p:txBody>
          <a:bodyPr/>
          <a:lstStyle/>
          <a:p>
            <a:fld id="{B54B1387-7898-4BFB-9B52-3238C6984724}" type="datetimeFigureOut">
              <a:rPr lang="it-IT" smtClean="0"/>
              <a:t>15/11/2024</a:t>
            </a:fld>
            <a:endParaRPr lang="it-IT"/>
          </a:p>
        </p:txBody>
      </p:sp>
      <p:sp>
        <p:nvSpPr>
          <p:cNvPr id="8" name="Segnaposto piè di pagina 7">
            <a:extLst>
              <a:ext uri="{FF2B5EF4-FFF2-40B4-BE49-F238E27FC236}">
                <a16:creationId xmlns:a16="http://schemas.microsoft.com/office/drawing/2014/main" id="{9ED7611F-3695-42D0-9768-B3574B84963A}"/>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615FBF38-6DE3-4170-B7F6-20076AFD51F9}"/>
              </a:ext>
            </a:extLst>
          </p:cNvPr>
          <p:cNvSpPr>
            <a:spLocks noGrp="1"/>
          </p:cNvSpPr>
          <p:nvPr>
            <p:ph type="sldNum" sz="quarter" idx="12"/>
          </p:nvPr>
        </p:nvSpPr>
        <p:spPr/>
        <p:txBody>
          <a:bodyPr/>
          <a:lstStyle/>
          <a:p>
            <a:fld id="{2B1F427E-B980-4134-B078-D255CDC24DC5}" type="slidenum">
              <a:rPr lang="it-IT" smtClean="0"/>
              <a:t>‹N›</a:t>
            </a:fld>
            <a:endParaRPr lang="it-IT"/>
          </a:p>
        </p:txBody>
      </p:sp>
    </p:spTree>
    <p:extLst>
      <p:ext uri="{BB962C8B-B14F-4D97-AF65-F5344CB8AC3E}">
        <p14:creationId xmlns:p14="http://schemas.microsoft.com/office/powerpoint/2010/main" val="389972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8459BD-DDF7-4800-9345-002616B96CA6}"/>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71372691-95CD-49EE-83EF-5D6CE65A41FA}"/>
              </a:ext>
            </a:extLst>
          </p:cNvPr>
          <p:cNvSpPr>
            <a:spLocks noGrp="1"/>
          </p:cNvSpPr>
          <p:nvPr>
            <p:ph type="dt" sz="half" idx="10"/>
          </p:nvPr>
        </p:nvSpPr>
        <p:spPr/>
        <p:txBody>
          <a:bodyPr/>
          <a:lstStyle/>
          <a:p>
            <a:fld id="{B54B1387-7898-4BFB-9B52-3238C6984724}" type="datetimeFigureOut">
              <a:rPr lang="it-IT" smtClean="0"/>
              <a:t>15/11/2024</a:t>
            </a:fld>
            <a:endParaRPr lang="it-IT"/>
          </a:p>
        </p:txBody>
      </p:sp>
      <p:sp>
        <p:nvSpPr>
          <p:cNvPr id="4" name="Segnaposto piè di pagina 3">
            <a:extLst>
              <a:ext uri="{FF2B5EF4-FFF2-40B4-BE49-F238E27FC236}">
                <a16:creationId xmlns:a16="http://schemas.microsoft.com/office/drawing/2014/main" id="{B8CAA5CA-DF44-4131-84F4-A760A85DC484}"/>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FEFB52E-2296-4027-A941-DBCAEC4EAA55}"/>
              </a:ext>
            </a:extLst>
          </p:cNvPr>
          <p:cNvSpPr>
            <a:spLocks noGrp="1"/>
          </p:cNvSpPr>
          <p:nvPr>
            <p:ph type="sldNum" sz="quarter" idx="12"/>
          </p:nvPr>
        </p:nvSpPr>
        <p:spPr/>
        <p:txBody>
          <a:bodyPr/>
          <a:lstStyle/>
          <a:p>
            <a:fld id="{2B1F427E-B980-4134-B078-D255CDC24DC5}" type="slidenum">
              <a:rPr lang="it-IT" smtClean="0"/>
              <a:t>‹N›</a:t>
            </a:fld>
            <a:endParaRPr lang="it-IT"/>
          </a:p>
        </p:txBody>
      </p:sp>
    </p:spTree>
    <p:extLst>
      <p:ext uri="{BB962C8B-B14F-4D97-AF65-F5344CB8AC3E}">
        <p14:creationId xmlns:p14="http://schemas.microsoft.com/office/powerpoint/2010/main" val="375216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1B51B03-F4C3-4E96-9460-AD85652FF9AC}"/>
              </a:ext>
            </a:extLst>
          </p:cNvPr>
          <p:cNvSpPr>
            <a:spLocks noGrp="1"/>
          </p:cNvSpPr>
          <p:nvPr>
            <p:ph type="dt" sz="half" idx="10"/>
          </p:nvPr>
        </p:nvSpPr>
        <p:spPr/>
        <p:txBody>
          <a:bodyPr/>
          <a:lstStyle/>
          <a:p>
            <a:fld id="{B54B1387-7898-4BFB-9B52-3238C6984724}" type="datetimeFigureOut">
              <a:rPr lang="it-IT" smtClean="0"/>
              <a:t>15/11/2024</a:t>
            </a:fld>
            <a:endParaRPr lang="it-IT"/>
          </a:p>
        </p:txBody>
      </p:sp>
      <p:sp>
        <p:nvSpPr>
          <p:cNvPr id="3" name="Segnaposto piè di pagina 2">
            <a:extLst>
              <a:ext uri="{FF2B5EF4-FFF2-40B4-BE49-F238E27FC236}">
                <a16:creationId xmlns:a16="http://schemas.microsoft.com/office/drawing/2014/main" id="{C96347A5-33D4-47F3-97B6-075CB284D5E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22ABAA61-4E0F-42FA-AED3-99EC6193E3AF}"/>
              </a:ext>
            </a:extLst>
          </p:cNvPr>
          <p:cNvSpPr>
            <a:spLocks noGrp="1"/>
          </p:cNvSpPr>
          <p:nvPr>
            <p:ph type="sldNum" sz="quarter" idx="12"/>
          </p:nvPr>
        </p:nvSpPr>
        <p:spPr/>
        <p:txBody>
          <a:bodyPr/>
          <a:lstStyle/>
          <a:p>
            <a:fld id="{2B1F427E-B980-4134-B078-D255CDC24DC5}" type="slidenum">
              <a:rPr lang="it-IT" smtClean="0"/>
              <a:t>‹N›</a:t>
            </a:fld>
            <a:endParaRPr lang="it-IT"/>
          </a:p>
        </p:txBody>
      </p:sp>
    </p:spTree>
    <p:extLst>
      <p:ext uri="{BB962C8B-B14F-4D97-AF65-F5344CB8AC3E}">
        <p14:creationId xmlns:p14="http://schemas.microsoft.com/office/powerpoint/2010/main" val="2742216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4D95E0-A987-4859-966D-162FEFE90DFA}"/>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5A4EF4F-B8CA-40F0-9073-1D8C557F1A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A6DDE66-672E-409D-9DA0-75769026BA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7752EEF2-CA3B-4425-82A2-2199387994C6}"/>
              </a:ext>
            </a:extLst>
          </p:cNvPr>
          <p:cNvSpPr>
            <a:spLocks noGrp="1"/>
          </p:cNvSpPr>
          <p:nvPr>
            <p:ph type="dt" sz="half" idx="10"/>
          </p:nvPr>
        </p:nvSpPr>
        <p:spPr/>
        <p:txBody>
          <a:bodyPr/>
          <a:lstStyle/>
          <a:p>
            <a:fld id="{B54B1387-7898-4BFB-9B52-3238C6984724}" type="datetimeFigureOut">
              <a:rPr lang="it-IT" smtClean="0"/>
              <a:t>15/11/2024</a:t>
            </a:fld>
            <a:endParaRPr lang="it-IT"/>
          </a:p>
        </p:txBody>
      </p:sp>
      <p:sp>
        <p:nvSpPr>
          <p:cNvPr id="6" name="Segnaposto piè di pagina 5">
            <a:extLst>
              <a:ext uri="{FF2B5EF4-FFF2-40B4-BE49-F238E27FC236}">
                <a16:creationId xmlns:a16="http://schemas.microsoft.com/office/drawing/2014/main" id="{3C6102D1-2F83-4996-A3DD-D78B1431036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BB378A8-B7E7-467F-942F-1C4CB53E102B}"/>
              </a:ext>
            </a:extLst>
          </p:cNvPr>
          <p:cNvSpPr>
            <a:spLocks noGrp="1"/>
          </p:cNvSpPr>
          <p:nvPr>
            <p:ph type="sldNum" sz="quarter" idx="12"/>
          </p:nvPr>
        </p:nvSpPr>
        <p:spPr/>
        <p:txBody>
          <a:bodyPr/>
          <a:lstStyle/>
          <a:p>
            <a:fld id="{2B1F427E-B980-4134-B078-D255CDC24DC5}" type="slidenum">
              <a:rPr lang="it-IT" smtClean="0"/>
              <a:t>‹N›</a:t>
            </a:fld>
            <a:endParaRPr lang="it-IT"/>
          </a:p>
        </p:txBody>
      </p:sp>
    </p:spTree>
    <p:extLst>
      <p:ext uri="{BB962C8B-B14F-4D97-AF65-F5344CB8AC3E}">
        <p14:creationId xmlns:p14="http://schemas.microsoft.com/office/powerpoint/2010/main" val="55141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35DC63-71BB-4FA3-8463-060AAC6FDE0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0676EFD2-C435-4CD6-83CE-DBC85767EF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76B1A45-5849-4C5C-9532-3BD2301A15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BACEA0D8-D6E4-4B7D-A9D2-A9AA319A7CD8}"/>
              </a:ext>
            </a:extLst>
          </p:cNvPr>
          <p:cNvSpPr>
            <a:spLocks noGrp="1"/>
          </p:cNvSpPr>
          <p:nvPr>
            <p:ph type="dt" sz="half" idx="10"/>
          </p:nvPr>
        </p:nvSpPr>
        <p:spPr/>
        <p:txBody>
          <a:bodyPr/>
          <a:lstStyle/>
          <a:p>
            <a:fld id="{B54B1387-7898-4BFB-9B52-3238C6984724}" type="datetimeFigureOut">
              <a:rPr lang="it-IT" smtClean="0"/>
              <a:t>15/11/2024</a:t>
            </a:fld>
            <a:endParaRPr lang="it-IT"/>
          </a:p>
        </p:txBody>
      </p:sp>
      <p:sp>
        <p:nvSpPr>
          <p:cNvPr id="6" name="Segnaposto piè di pagina 5">
            <a:extLst>
              <a:ext uri="{FF2B5EF4-FFF2-40B4-BE49-F238E27FC236}">
                <a16:creationId xmlns:a16="http://schemas.microsoft.com/office/drawing/2014/main" id="{702C528C-6AD1-4DE4-8D03-0BBD85440B9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76CC8DD-7644-4DD6-A123-A1B7EF5026CD}"/>
              </a:ext>
            </a:extLst>
          </p:cNvPr>
          <p:cNvSpPr>
            <a:spLocks noGrp="1"/>
          </p:cNvSpPr>
          <p:nvPr>
            <p:ph type="sldNum" sz="quarter" idx="12"/>
          </p:nvPr>
        </p:nvSpPr>
        <p:spPr/>
        <p:txBody>
          <a:bodyPr/>
          <a:lstStyle/>
          <a:p>
            <a:fld id="{2B1F427E-B980-4134-B078-D255CDC24DC5}" type="slidenum">
              <a:rPr lang="it-IT" smtClean="0"/>
              <a:t>‹N›</a:t>
            </a:fld>
            <a:endParaRPr lang="it-IT"/>
          </a:p>
        </p:txBody>
      </p:sp>
    </p:spTree>
    <p:extLst>
      <p:ext uri="{BB962C8B-B14F-4D97-AF65-F5344CB8AC3E}">
        <p14:creationId xmlns:p14="http://schemas.microsoft.com/office/powerpoint/2010/main" val="2642922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jp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6B96246-47CD-45F7-95F0-F120B1F318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0EB23FF-7D30-43BA-B8B4-9A8DCCB3AA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5AE064C-8612-4CAB-9831-8A8B34EAEF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4B1387-7898-4BFB-9B52-3238C6984724}" type="datetimeFigureOut">
              <a:rPr lang="it-IT" smtClean="0"/>
              <a:t>15/11/2024</a:t>
            </a:fld>
            <a:endParaRPr lang="it-IT"/>
          </a:p>
        </p:txBody>
      </p:sp>
      <p:sp>
        <p:nvSpPr>
          <p:cNvPr id="5" name="Segnaposto piè di pagina 4">
            <a:extLst>
              <a:ext uri="{FF2B5EF4-FFF2-40B4-BE49-F238E27FC236}">
                <a16:creationId xmlns:a16="http://schemas.microsoft.com/office/drawing/2014/main" id="{B0B2B7BA-C295-4F1E-A256-FCA56E6627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02D3581-A648-4177-B1CA-7CF1BB50F7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1F427E-B980-4134-B078-D255CDC24DC5}" type="slidenum">
              <a:rPr lang="it-IT" smtClean="0"/>
              <a:t>‹N›</a:t>
            </a:fld>
            <a:endParaRPr lang="it-IT"/>
          </a:p>
        </p:txBody>
      </p:sp>
    </p:spTree>
    <p:extLst>
      <p:ext uri="{BB962C8B-B14F-4D97-AF65-F5344CB8AC3E}">
        <p14:creationId xmlns:p14="http://schemas.microsoft.com/office/powerpoint/2010/main" val="3288330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78370" y="200327"/>
            <a:ext cx="10180700" cy="215444"/>
          </a:xfrm>
          <a:prstGeom prst="rect">
            <a:avLst/>
          </a:prstGeom>
        </p:spPr>
        <p:txBody>
          <a:bodyPr wrap="square" lIns="0" tIns="0" rIns="0" bIns="0">
            <a:spAutoFit/>
          </a:bodyPr>
          <a:lstStyle>
            <a:lvl1pPr>
              <a:defRPr sz="1400" b="0" i="0">
                <a:solidFill>
                  <a:schemeClr val="tx1"/>
                </a:solidFill>
                <a:latin typeface="Calibri Light"/>
                <a:cs typeface="Calibri Light"/>
              </a:defRPr>
            </a:lvl1pPr>
          </a:lstStyle>
          <a:p>
            <a:endParaRPr/>
          </a:p>
        </p:txBody>
      </p:sp>
      <p:sp>
        <p:nvSpPr>
          <p:cNvPr id="3" name="Holder 3"/>
          <p:cNvSpPr>
            <a:spLocks noGrp="1"/>
          </p:cNvSpPr>
          <p:nvPr>
            <p:ph type="body" idx="1"/>
          </p:nvPr>
        </p:nvSpPr>
        <p:spPr>
          <a:xfrm>
            <a:off x="5191269" y="1553044"/>
            <a:ext cx="5897023" cy="153888"/>
          </a:xfrm>
          <a:prstGeom prst="rect">
            <a:avLst/>
          </a:prstGeom>
        </p:spPr>
        <p:txBody>
          <a:bodyPr wrap="square" lIns="0" tIns="0" rIns="0" bIns="0">
            <a:spAutoFit/>
          </a:bodyPr>
          <a:lstStyle>
            <a:lvl1pPr>
              <a:defRPr sz="1000" b="1"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39"/>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1" y="6377939"/>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11/15/2024</a:t>
            </a:fld>
            <a:endParaRPr lang="en-US"/>
          </a:p>
        </p:txBody>
      </p:sp>
      <p:sp>
        <p:nvSpPr>
          <p:cNvPr id="6" name="Holder 6"/>
          <p:cNvSpPr>
            <a:spLocks noGrp="1"/>
          </p:cNvSpPr>
          <p:nvPr>
            <p:ph type="sldNum" sz="quarter" idx="7"/>
          </p:nvPr>
        </p:nvSpPr>
        <p:spPr>
          <a:xfrm>
            <a:off x="8778241" y="6377939"/>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1965373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xStyles>
    <p:titleStyle>
      <a:lvl1pPr>
        <a:defRPr>
          <a:latin typeface="+mj-lt"/>
          <a:ea typeface="+mj-ea"/>
          <a:cs typeface="+mj-cs"/>
        </a:defRPr>
      </a:lvl1pPr>
    </p:titleStyle>
    <p:bodyStyle>
      <a:lvl1pPr marL="0">
        <a:defRPr>
          <a:latin typeface="+mn-lt"/>
          <a:ea typeface="+mn-ea"/>
          <a:cs typeface="+mn-cs"/>
        </a:defRPr>
      </a:lvl1pPr>
      <a:lvl2pPr marL="912480">
        <a:defRPr>
          <a:latin typeface="+mn-lt"/>
          <a:ea typeface="+mn-ea"/>
          <a:cs typeface="+mn-cs"/>
        </a:defRPr>
      </a:lvl2pPr>
      <a:lvl3pPr marL="1824960">
        <a:defRPr>
          <a:latin typeface="+mn-lt"/>
          <a:ea typeface="+mn-ea"/>
          <a:cs typeface="+mn-cs"/>
        </a:defRPr>
      </a:lvl3pPr>
      <a:lvl4pPr marL="2737439">
        <a:defRPr>
          <a:latin typeface="+mn-lt"/>
          <a:ea typeface="+mn-ea"/>
          <a:cs typeface="+mn-cs"/>
        </a:defRPr>
      </a:lvl4pPr>
      <a:lvl5pPr marL="3649919">
        <a:defRPr>
          <a:latin typeface="+mn-lt"/>
          <a:ea typeface="+mn-ea"/>
          <a:cs typeface="+mn-cs"/>
        </a:defRPr>
      </a:lvl5pPr>
      <a:lvl6pPr marL="4562399">
        <a:defRPr>
          <a:latin typeface="+mn-lt"/>
          <a:ea typeface="+mn-ea"/>
          <a:cs typeface="+mn-cs"/>
        </a:defRPr>
      </a:lvl6pPr>
      <a:lvl7pPr marL="5474879">
        <a:defRPr>
          <a:latin typeface="+mn-lt"/>
          <a:ea typeface="+mn-ea"/>
          <a:cs typeface="+mn-cs"/>
        </a:defRPr>
      </a:lvl7pPr>
      <a:lvl8pPr marL="6387358">
        <a:defRPr>
          <a:latin typeface="+mn-lt"/>
          <a:ea typeface="+mn-ea"/>
          <a:cs typeface="+mn-cs"/>
        </a:defRPr>
      </a:lvl8pPr>
      <a:lvl9pPr marL="7299838">
        <a:defRPr>
          <a:latin typeface="+mn-lt"/>
          <a:ea typeface="+mn-ea"/>
          <a:cs typeface="+mn-cs"/>
        </a:defRPr>
      </a:lvl9pPr>
    </p:bodyStyle>
    <p:otherStyle>
      <a:lvl1pPr marL="0">
        <a:defRPr>
          <a:latin typeface="+mn-lt"/>
          <a:ea typeface="+mn-ea"/>
          <a:cs typeface="+mn-cs"/>
        </a:defRPr>
      </a:lvl1pPr>
      <a:lvl2pPr marL="912480">
        <a:defRPr>
          <a:latin typeface="+mn-lt"/>
          <a:ea typeface="+mn-ea"/>
          <a:cs typeface="+mn-cs"/>
        </a:defRPr>
      </a:lvl2pPr>
      <a:lvl3pPr marL="1824960">
        <a:defRPr>
          <a:latin typeface="+mn-lt"/>
          <a:ea typeface="+mn-ea"/>
          <a:cs typeface="+mn-cs"/>
        </a:defRPr>
      </a:lvl3pPr>
      <a:lvl4pPr marL="2737439">
        <a:defRPr>
          <a:latin typeface="+mn-lt"/>
          <a:ea typeface="+mn-ea"/>
          <a:cs typeface="+mn-cs"/>
        </a:defRPr>
      </a:lvl4pPr>
      <a:lvl5pPr marL="3649919">
        <a:defRPr>
          <a:latin typeface="+mn-lt"/>
          <a:ea typeface="+mn-ea"/>
          <a:cs typeface="+mn-cs"/>
        </a:defRPr>
      </a:lvl5pPr>
      <a:lvl6pPr marL="4562399">
        <a:defRPr>
          <a:latin typeface="+mn-lt"/>
          <a:ea typeface="+mn-ea"/>
          <a:cs typeface="+mn-cs"/>
        </a:defRPr>
      </a:lvl6pPr>
      <a:lvl7pPr marL="5474879">
        <a:defRPr>
          <a:latin typeface="+mn-lt"/>
          <a:ea typeface="+mn-ea"/>
          <a:cs typeface="+mn-cs"/>
        </a:defRPr>
      </a:lvl7pPr>
      <a:lvl8pPr marL="6387358">
        <a:defRPr>
          <a:latin typeface="+mn-lt"/>
          <a:ea typeface="+mn-ea"/>
          <a:cs typeface="+mn-cs"/>
        </a:defRPr>
      </a:lvl8pPr>
      <a:lvl9pPr marL="7299838">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61249" y="6356974"/>
            <a:ext cx="10869993" cy="63393"/>
          </a:xfrm>
          <a:custGeom>
            <a:avLst/>
            <a:gdLst/>
            <a:ahLst/>
            <a:cxnLst/>
            <a:rect l="l" t="t" r="r" b="b"/>
            <a:pathLst>
              <a:path w="9533890" h="69850">
                <a:moveTo>
                  <a:pt x="9533470" y="0"/>
                </a:moveTo>
                <a:lnTo>
                  <a:pt x="0" y="0"/>
                </a:lnTo>
                <a:lnTo>
                  <a:pt x="0" y="69621"/>
                </a:lnTo>
                <a:lnTo>
                  <a:pt x="9533470" y="69621"/>
                </a:lnTo>
                <a:lnTo>
                  <a:pt x="9533470" y="0"/>
                </a:lnTo>
                <a:close/>
              </a:path>
            </a:pathLst>
          </a:custGeom>
          <a:solidFill>
            <a:srgbClr val="009AE3"/>
          </a:solidFill>
        </p:spPr>
        <p:txBody>
          <a:bodyPr wrap="square" lIns="0" tIns="0" rIns="0" bIns="0" rtlCol="0"/>
          <a:lstStyle/>
          <a:p>
            <a:endParaRPr sz="1634"/>
          </a:p>
        </p:txBody>
      </p:sp>
      <p:sp>
        <p:nvSpPr>
          <p:cNvPr id="17" name="bg object 17"/>
          <p:cNvSpPr/>
          <p:nvPr/>
        </p:nvSpPr>
        <p:spPr>
          <a:xfrm>
            <a:off x="661249" y="6420160"/>
            <a:ext cx="10869993" cy="69156"/>
          </a:xfrm>
          <a:custGeom>
            <a:avLst/>
            <a:gdLst/>
            <a:ahLst/>
            <a:cxnLst/>
            <a:rect l="l" t="t" r="r" b="b"/>
            <a:pathLst>
              <a:path w="9533890" h="76200">
                <a:moveTo>
                  <a:pt x="9533470" y="0"/>
                </a:moveTo>
                <a:lnTo>
                  <a:pt x="0" y="0"/>
                </a:lnTo>
                <a:lnTo>
                  <a:pt x="0" y="76034"/>
                </a:lnTo>
                <a:lnTo>
                  <a:pt x="9533470" y="76034"/>
                </a:lnTo>
                <a:lnTo>
                  <a:pt x="9533470" y="0"/>
                </a:lnTo>
                <a:close/>
              </a:path>
            </a:pathLst>
          </a:custGeom>
          <a:solidFill>
            <a:srgbClr val="C4E03D"/>
          </a:solidFill>
        </p:spPr>
        <p:txBody>
          <a:bodyPr wrap="square" lIns="0" tIns="0" rIns="0" bIns="0" rtlCol="0"/>
          <a:lstStyle/>
          <a:p>
            <a:endParaRPr sz="1634"/>
          </a:p>
        </p:txBody>
      </p:sp>
      <p:pic>
        <p:nvPicPr>
          <p:cNvPr id="18" name="bg object 18"/>
          <p:cNvPicPr/>
          <p:nvPr/>
        </p:nvPicPr>
        <p:blipFill>
          <a:blip r:embed="rId7" cstate="print"/>
          <a:stretch>
            <a:fillRect/>
          </a:stretch>
        </p:blipFill>
        <p:spPr>
          <a:xfrm>
            <a:off x="1121099" y="5945123"/>
            <a:ext cx="2394548" cy="236384"/>
          </a:xfrm>
          <a:prstGeom prst="rect">
            <a:avLst/>
          </a:prstGeom>
        </p:spPr>
      </p:pic>
      <p:sp>
        <p:nvSpPr>
          <p:cNvPr id="2" name="Holder 2"/>
          <p:cNvSpPr>
            <a:spLocks noGrp="1"/>
          </p:cNvSpPr>
          <p:nvPr>
            <p:ph type="title"/>
          </p:nvPr>
        </p:nvSpPr>
        <p:spPr>
          <a:xfrm>
            <a:off x="2009247" y="610345"/>
            <a:ext cx="8173504" cy="477054"/>
          </a:xfrm>
          <a:prstGeom prst="rect">
            <a:avLst/>
          </a:prstGeom>
        </p:spPr>
        <p:txBody>
          <a:bodyPr wrap="square" lIns="0" tIns="0" rIns="0" bIns="0">
            <a:spAutoFit/>
          </a:bodyPr>
          <a:lstStyle>
            <a:lvl1pPr>
              <a:defRPr sz="3100" b="0" i="0">
                <a:solidFill>
                  <a:srgbClr val="011893"/>
                </a:solidFill>
                <a:latin typeface="Arial Black"/>
                <a:cs typeface="Arial Black"/>
              </a:defRPr>
            </a:lvl1pPr>
          </a:lstStyle>
          <a:p>
            <a:endParaRPr/>
          </a:p>
        </p:txBody>
      </p:sp>
      <p:sp>
        <p:nvSpPr>
          <p:cNvPr id="3" name="Holder 3"/>
          <p:cNvSpPr>
            <a:spLocks noGrp="1"/>
          </p:cNvSpPr>
          <p:nvPr>
            <p:ph type="body" idx="1"/>
          </p:nvPr>
        </p:nvSpPr>
        <p:spPr>
          <a:xfrm>
            <a:off x="2768822" y="2045177"/>
            <a:ext cx="6345053" cy="507831"/>
          </a:xfrm>
          <a:prstGeom prst="rect">
            <a:avLst/>
          </a:prstGeom>
        </p:spPr>
        <p:txBody>
          <a:bodyPr wrap="square" lIns="0" tIns="0" rIns="0" bIns="0">
            <a:spAutoFit/>
          </a:bodyPr>
          <a:lstStyle>
            <a:lvl1pPr>
              <a:defRPr sz="3300" b="1" i="1">
                <a:solidFill>
                  <a:srgbClr val="73B601"/>
                </a:solidFill>
                <a:latin typeface="Arial"/>
                <a:cs typeface="Arial"/>
              </a:defRPr>
            </a:lvl1pPr>
          </a:lstStyle>
          <a:p>
            <a:endParaRPr/>
          </a:p>
        </p:txBody>
      </p:sp>
      <p:sp>
        <p:nvSpPr>
          <p:cNvPr id="4" name="Holder 4"/>
          <p:cNvSpPr>
            <a:spLocks noGrp="1"/>
          </p:cNvSpPr>
          <p:nvPr>
            <p:ph type="ftr" sz="quarter" idx="5"/>
          </p:nvPr>
        </p:nvSpPr>
        <p:spPr>
          <a:xfrm>
            <a:off x="8717692" y="6588837"/>
            <a:ext cx="3430991" cy="139718"/>
          </a:xfrm>
          <a:prstGeom prst="rect">
            <a:avLst/>
          </a:prstGeom>
        </p:spPr>
        <p:txBody>
          <a:bodyPr wrap="square" lIns="0" tIns="0" rIns="0" bIns="0">
            <a:spAutoFit/>
          </a:bodyPr>
          <a:lstStyle>
            <a:lvl1pPr>
              <a:defRPr sz="908" b="0" i="0">
                <a:solidFill>
                  <a:schemeClr val="tx1"/>
                </a:solidFill>
                <a:latin typeface="Arial MT"/>
                <a:cs typeface="Arial MT"/>
              </a:defRPr>
            </a:lvl1pPr>
          </a:lstStyle>
          <a:p>
            <a:pPr marL="11527">
              <a:spcBef>
                <a:spcPts val="5"/>
              </a:spcBef>
            </a:pPr>
            <a:r>
              <a:rPr lang="it-CH"/>
              <a:t>2024.11.09</a:t>
            </a:r>
            <a:r>
              <a:rPr lang="it-CH" spc="-18"/>
              <a:t> </a:t>
            </a:r>
            <a:r>
              <a:rPr lang="it-CH"/>
              <a:t>USI</a:t>
            </a:r>
            <a:r>
              <a:rPr lang="it-CH" spc="-14"/>
              <a:t> </a:t>
            </a:r>
            <a:r>
              <a:rPr lang="it-CH"/>
              <a:t>Diritti</a:t>
            </a:r>
            <a:r>
              <a:rPr lang="it-CH" spc="-14"/>
              <a:t> </a:t>
            </a:r>
            <a:r>
              <a:rPr lang="it-CH"/>
              <a:t>umani.key</a:t>
            </a:r>
            <a:r>
              <a:rPr lang="it-CH" spc="-14"/>
              <a:t> </a:t>
            </a:r>
            <a:r>
              <a:rPr lang="it-CH"/>
              <a:t>-</a:t>
            </a:r>
            <a:r>
              <a:rPr lang="it-CH" spc="-14"/>
              <a:t> </a:t>
            </a:r>
            <a:r>
              <a:rPr lang="it-CH"/>
              <a:t>14</a:t>
            </a:r>
            <a:r>
              <a:rPr lang="it-CH" spc="-14"/>
              <a:t> </a:t>
            </a:r>
            <a:r>
              <a:rPr lang="it-CH"/>
              <a:t>novembre</a:t>
            </a:r>
            <a:r>
              <a:rPr lang="it-CH" spc="-14"/>
              <a:t> </a:t>
            </a:r>
            <a:r>
              <a:rPr lang="it-CH" spc="-18"/>
              <a:t>2024</a:t>
            </a:r>
            <a:endParaRPr lang="it-CH" spc="-18" dirty="0"/>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11/15/2024</a:t>
            </a:fld>
            <a:endParaRPr lang="en-US"/>
          </a:p>
        </p:txBody>
      </p:sp>
      <p:sp>
        <p:nvSpPr>
          <p:cNvPr id="6" name="Holder 6"/>
          <p:cNvSpPr>
            <a:spLocks noGrp="1"/>
          </p:cNvSpPr>
          <p:nvPr>
            <p:ph type="sldNum" sz="quarter" idx="7"/>
          </p:nvPr>
        </p:nvSpPr>
        <p:spPr>
          <a:xfrm>
            <a:off x="5972031" y="6588837"/>
            <a:ext cx="262807" cy="139718"/>
          </a:xfrm>
          <a:prstGeom prst="rect">
            <a:avLst/>
          </a:prstGeom>
        </p:spPr>
        <p:txBody>
          <a:bodyPr wrap="square" lIns="0" tIns="0" rIns="0" bIns="0">
            <a:spAutoFit/>
          </a:bodyPr>
          <a:lstStyle>
            <a:lvl1pPr>
              <a:defRPr sz="908" b="0" i="0">
                <a:solidFill>
                  <a:schemeClr val="tx1"/>
                </a:solidFill>
                <a:latin typeface="Arial MT"/>
                <a:cs typeface="Arial MT"/>
              </a:defRPr>
            </a:lvl1pPr>
          </a:lstStyle>
          <a:p>
            <a:pPr marL="34580">
              <a:spcBef>
                <a:spcPts val="5"/>
              </a:spcBef>
            </a:pPr>
            <a:fld id="{81D60167-4931-47E6-BA6A-407CBD079E47}" type="slidenum">
              <a:rPr lang="it-IT" spc="-23" smtClean="0"/>
              <a:pPr marL="34580">
                <a:spcBef>
                  <a:spcPts val="5"/>
                </a:spcBef>
              </a:pPr>
              <a:t>‹N›</a:t>
            </a:fld>
            <a:endParaRPr lang="it-IT" spc="-23" dirty="0"/>
          </a:p>
        </p:txBody>
      </p:sp>
    </p:spTree>
    <p:extLst>
      <p:ext uri="{BB962C8B-B14F-4D97-AF65-F5344CB8AC3E}">
        <p14:creationId xmlns:p14="http://schemas.microsoft.com/office/powerpoint/2010/main" val="247966674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txStyles>
    <p:titleStyle>
      <a:lvl1pPr>
        <a:defRPr>
          <a:latin typeface="+mj-lt"/>
          <a:ea typeface="+mj-ea"/>
          <a:cs typeface="+mj-cs"/>
        </a:defRPr>
      </a:lvl1pPr>
    </p:titleStyle>
    <p:bodyStyle>
      <a:lvl1pPr marL="0">
        <a:defRPr>
          <a:latin typeface="+mn-lt"/>
          <a:ea typeface="+mn-ea"/>
          <a:cs typeface="+mn-cs"/>
        </a:defRPr>
      </a:lvl1pPr>
      <a:lvl2pPr marL="414955">
        <a:defRPr>
          <a:latin typeface="+mn-lt"/>
          <a:ea typeface="+mn-ea"/>
          <a:cs typeface="+mn-cs"/>
        </a:defRPr>
      </a:lvl2pPr>
      <a:lvl3pPr marL="829909">
        <a:defRPr>
          <a:latin typeface="+mn-lt"/>
          <a:ea typeface="+mn-ea"/>
          <a:cs typeface="+mn-cs"/>
        </a:defRPr>
      </a:lvl3pPr>
      <a:lvl4pPr marL="1244864">
        <a:defRPr>
          <a:latin typeface="+mn-lt"/>
          <a:ea typeface="+mn-ea"/>
          <a:cs typeface="+mn-cs"/>
        </a:defRPr>
      </a:lvl4pPr>
      <a:lvl5pPr marL="1659819">
        <a:defRPr>
          <a:latin typeface="+mn-lt"/>
          <a:ea typeface="+mn-ea"/>
          <a:cs typeface="+mn-cs"/>
        </a:defRPr>
      </a:lvl5pPr>
      <a:lvl6pPr marL="2074774">
        <a:defRPr>
          <a:latin typeface="+mn-lt"/>
          <a:ea typeface="+mn-ea"/>
          <a:cs typeface="+mn-cs"/>
        </a:defRPr>
      </a:lvl6pPr>
      <a:lvl7pPr marL="2489728">
        <a:defRPr>
          <a:latin typeface="+mn-lt"/>
          <a:ea typeface="+mn-ea"/>
          <a:cs typeface="+mn-cs"/>
        </a:defRPr>
      </a:lvl7pPr>
      <a:lvl8pPr marL="2904683">
        <a:defRPr>
          <a:latin typeface="+mn-lt"/>
          <a:ea typeface="+mn-ea"/>
          <a:cs typeface="+mn-cs"/>
        </a:defRPr>
      </a:lvl8pPr>
      <a:lvl9pPr marL="3319638">
        <a:defRPr>
          <a:latin typeface="+mn-lt"/>
          <a:ea typeface="+mn-ea"/>
          <a:cs typeface="+mn-cs"/>
        </a:defRPr>
      </a:lvl9pPr>
    </p:bodyStyle>
    <p:otherStyle>
      <a:lvl1pPr marL="0">
        <a:defRPr>
          <a:latin typeface="+mn-lt"/>
          <a:ea typeface="+mn-ea"/>
          <a:cs typeface="+mn-cs"/>
        </a:defRPr>
      </a:lvl1pPr>
      <a:lvl2pPr marL="414955">
        <a:defRPr>
          <a:latin typeface="+mn-lt"/>
          <a:ea typeface="+mn-ea"/>
          <a:cs typeface="+mn-cs"/>
        </a:defRPr>
      </a:lvl2pPr>
      <a:lvl3pPr marL="829909">
        <a:defRPr>
          <a:latin typeface="+mn-lt"/>
          <a:ea typeface="+mn-ea"/>
          <a:cs typeface="+mn-cs"/>
        </a:defRPr>
      </a:lvl3pPr>
      <a:lvl4pPr marL="1244864">
        <a:defRPr>
          <a:latin typeface="+mn-lt"/>
          <a:ea typeface="+mn-ea"/>
          <a:cs typeface="+mn-cs"/>
        </a:defRPr>
      </a:lvl4pPr>
      <a:lvl5pPr marL="1659819">
        <a:defRPr>
          <a:latin typeface="+mn-lt"/>
          <a:ea typeface="+mn-ea"/>
          <a:cs typeface="+mn-cs"/>
        </a:defRPr>
      </a:lvl5pPr>
      <a:lvl6pPr marL="2074774">
        <a:defRPr>
          <a:latin typeface="+mn-lt"/>
          <a:ea typeface="+mn-ea"/>
          <a:cs typeface="+mn-cs"/>
        </a:defRPr>
      </a:lvl6pPr>
      <a:lvl7pPr marL="2489728">
        <a:defRPr>
          <a:latin typeface="+mn-lt"/>
          <a:ea typeface="+mn-ea"/>
          <a:cs typeface="+mn-cs"/>
        </a:defRPr>
      </a:lvl7pPr>
      <a:lvl8pPr marL="2904683">
        <a:defRPr>
          <a:latin typeface="+mn-lt"/>
          <a:ea typeface="+mn-ea"/>
          <a:cs typeface="+mn-cs"/>
        </a:defRPr>
      </a:lvl8pPr>
      <a:lvl9pPr marL="3319638">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7.png"/><Relationship Id="rId1" Type="http://schemas.openxmlformats.org/officeDocument/2006/relationships/slideLayout" Target="../slideLayouts/slideLayout1.xml"/><Relationship Id="rId4" Type="http://schemas.openxmlformats.org/officeDocument/2006/relationships/image" Target="../media/image110.jpeg"/></Relationships>
</file>

<file path=ppt/slides/_rels/slide10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xml"/><Relationship Id="rId4" Type="http://schemas.openxmlformats.org/officeDocument/2006/relationships/image" Target="../media/image110.jpeg"/></Relationships>
</file>

<file path=ppt/slides/_rels/slide10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0.jpeg"/></Relationships>
</file>

<file path=ppt/slides/_rels/slide10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10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10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6.png"/><Relationship Id="rId4" Type="http://schemas.openxmlformats.org/officeDocument/2006/relationships/image" Target="../media/image115.png"/></Relationships>
</file>

<file path=ppt/slides/_rels/slide10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16.png"/><Relationship Id="rId4" Type="http://schemas.openxmlformats.org/officeDocument/2006/relationships/image" Target="../media/image115.png"/></Relationships>
</file>

<file path=ppt/slides/_rels/slide10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112.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1.png"/><Relationship Id="rId2" Type="http://schemas.openxmlformats.org/officeDocument/2006/relationships/image" Target="../media/image117.emf"/><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5.png"/></Relationships>
</file>

<file path=ppt/slides/_rels/slide11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8.png"/><Relationship Id="rId7" Type="http://schemas.openxmlformats.org/officeDocument/2006/relationships/image" Target="../media/image119.png"/><Relationship Id="rId2" Type="http://schemas.openxmlformats.org/officeDocument/2006/relationships/image" Target="../media/image117.emf"/><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22.png"/><Relationship Id="rId4" Type="http://schemas.openxmlformats.org/officeDocument/2006/relationships/image" Target="../media/image115.png"/><Relationship Id="rId9" Type="http://schemas.openxmlformats.org/officeDocument/2006/relationships/image" Target="../media/image121.png"/></Relationships>
</file>

<file path=ppt/slides/_rels/slide114.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8.png"/><Relationship Id="rId7" Type="http://schemas.openxmlformats.org/officeDocument/2006/relationships/image" Target="../media/image119.png"/><Relationship Id="rId2" Type="http://schemas.openxmlformats.org/officeDocument/2006/relationships/image" Target="../media/image117.emf"/><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22.png"/><Relationship Id="rId4" Type="http://schemas.openxmlformats.org/officeDocument/2006/relationships/image" Target="../media/image115.png"/><Relationship Id="rId9" Type="http://schemas.openxmlformats.org/officeDocument/2006/relationships/image" Target="../media/image121.png"/></Relationships>
</file>

<file path=ppt/slides/_rels/slide11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116.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1.xml"/><Relationship Id="rId4" Type="http://schemas.microsoft.com/office/2007/relationships/hdphoto" Target="../media/hdphoto6.wdp"/></Relationships>
</file>

<file path=ppt/slides/_rels/slide12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29.jpe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130.png"/></Relationships>
</file>

<file path=ppt/slides/_rels/slide122.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3.png"/></Relationships>
</file>

<file path=ppt/slides/_rels/slide125.xml.rels><?xml version="1.0" encoding="UTF-8" standalone="yes"?>
<Relationships xmlns="http://schemas.openxmlformats.org/package/2006/relationships"><Relationship Id="rId8" Type="http://schemas.openxmlformats.org/officeDocument/2006/relationships/image" Target="../media/image139.png"/><Relationship Id="rId3" Type="http://schemas.microsoft.com/office/2007/relationships/hdphoto" Target="../media/hdphoto7.wdp"/><Relationship Id="rId7" Type="http://schemas.openxmlformats.org/officeDocument/2006/relationships/image" Target="../media/image138.jpeg"/><Relationship Id="rId2" Type="http://schemas.openxmlformats.org/officeDocument/2006/relationships/image" Target="../media/image134.png"/><Relationship Id="rId1" Type="http://schemas.openxmlformats.org/officeDocument/2006/relationships/slideLayout" Target="../slideLayouts/slideLayout1.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126.xml.rels><?xml version="1.0" encoding="UTF-8" standalone="yes"?>
<Relationships xmlns="http://schemas.openxmlformats.org/package/2006/relationships"><Relationship Id="rId8" Type="http://schemas.openxmlformats.org/officeDocument/2006/relationships/image" Target="../media/image136.jpeg"/><Relationship Id="rId3" Type="http://schemas.microsoft.com/office/2007/relationships/hdphoto" Target="../media/hdphoto7.wdp"/><Relationship Id="rId7" Type="http://schemas.openxmlformats.org/officeDocument/2006/relationships/image" Target="../media/image135.jpeg"/><Relationship Id="rId2" Type="http://schemas.openxmlformats.org/officeDocument/2006/relationships/image" Target="../media/image140.png"/><Relationship Id="rId1" Type="http://schemas.openxmlformats.org/officeDocument/2006/relationships/slideLayout" Target="../slideLayouts/slideLayout1.xml"/><Relationship Id="rId6" Type="http://schemas.openxmlformats.org/officeDocument/2006/relationships/image" Target="../media/image142.jpeg"/><Relationship Id="rId11" Type="http://schemas.openxmlformats.org/officeDocument/2006/relationships/image" Target="../media/image139.png"/><Relationship Id="rId5" Type="http://schemas.microsoft.com/office/2007/relationships/hdphoto" Target="../media/hdphoto8.wdp"/><Relationship Id="rId10" Type="http://schemas.openxmlformats.org/officeDocument/2006/relationships/image" Target="../media/image138.jpeg"/><Relationship Id="rId4" Type="http://schemas.openxmlformats.org/officeDocument/2006/relationships/image" Target="../media/image141.png"/><Relationship Id="rId9" Type="http://schemas.openxmlformats.org/officeDocument/2006/relationships/image" Target="../media/image137.jpeg"/></Relationships>
</file>

<file path=ppt/slides/_rels/slide127.xml.rels><?xml version="1.0" encoding="UTF-8" standalone="yes"?>
<Relationships xmlns="http://schemas.openxmlformats.org/package/2006/relationships"><Relationship Id="rId8" Type="http://schemas.openxmlformats.org/officeDocument/2006/relationships/image" Target="../media/image136.jpeg"/><Relationship Id="rId3" Type="http://schemas.microsoft.com/office/2007/relationships/hdphoto" Target="../media/hdphoto7.wdp"/><Relationship Id="rId7" Type="http://schemas.openxmlformats.org/officeDocument/2006/relationships/image" Target="../media/image135.jpeg"/><Relationship Id="rId2" Type="http://schemas.openxmlformats.org/officeDocument/2006/relationships/image" Target="../media/image140.png"/><Relationship Id="rId1" Type="http://schemas.openxmlformats.org/officeDocument/2006/relationships/slideLayout" Target="../slideLayouts/slideLayout1.xml"/><Relationship Id="rId6" Type="http://schemas.openxmlformats.org/officeDocument/2006/relationships/image" Target="../media/image144.png"/><Relationship Id="rId11" Type="http://schemas.openxmlformats.org/officeDocument/2006/relationships/image" Target="../media/image139.png"/><Relationship Id="rId5" Type="http://schemas.microsoft.com/office/2007/relationships/hdphoto" Target="../media/hdphoto9.wdp"/><Relationship Id="rId10" Type="http://schemas.openxmlformats.org/officeDocument/2006/relationships/image" Target="../media/image138.jpeg"/><Relationship Id="rId4" Type="http://schemas.openxmlformats.org/officeDocument/2006/relationships/image" Target="../media/image143.png"/><Relationship Id="rId9" Type="http://schemas.openxmlformats.org/officeDocument/2006/relationships/image" Target="../media/image137.jpeg"/></Relationships>
</file>

<file path=ppt/slides/_rels/slide128.xml.rels><?xml version="1.0" encoding="UTF-8" standalone="yes"?>
<Relationships xmlns="http://schemas.openxmlformats.org/package/2006/relationships"><Relationship Id="rId8" Type="http://schemas.openxmlformats.org/officeDocument/2006/relationships/image" Target="../media/image138.jpeg"/><Relationship Id="rId3" Type="http://schemas.microsoft.com/office/2007/relationships/hdphoto" Target="../media/hdphoto7.wdp"/><Relationship Id="rId7" Type="http://schemas.openxmlformats.org/officeDocument/2006/relationships/image" Target="../media/image137.jpeg"/><Relationship Id="rId2" Type="http://schemas.openxmlformats.org/officeDocument/2006/relationships/image" Target="../media/image134.png"/><Relationship Id="rId1" Type="http://schemas.openxmlformats.org/officeDocument/2006/relationships/slideLayout" Target="../slideLayouts/slideLayout1.xml"/><Relationship Id="rId6" Type="http://schemas.openxmlformats.org/officeDocument/2006/relationships/image" Target="../media/image135.jpeg"/><Relationship Id="rId5" Type="http://schemas.openxmlformats.org/officeDocument/2006/relationships/image" Target="../media/image139.png"/><Relationship Id="rId4" Type="http://schemas.openxmlformats.org/officeDocument/2006/relationships/image" Target="../media/image136.jpeg"/><Relationship Id="rId9" Type="http://schemas.openxmlformats.org/officeDocument/2006/relationships/image" Target="../media/image120.png"/></Relationships>
</file>

<file path=ppt/slides/_rels/slide12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36.jpeg"/><Relationship Id="rId4" Type="http://schemas.openxmlformats.org/officeDocument/2006/relationships/image" Target="../media/image137.jpe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xml"/><Relationship Id="rId4" Type="http://schemas.openxmlformats.org/officeDocument/2006/relationships/image" Target="../media/image149.jpeg"/></Relationships>
</file>

<file path=ppt/slides/_rels/slide13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26.png"/><Relationship Id="rId1" Type="http://schemas.openxmlformats.org/officeDocument/2006/relationships/slideLayout" Target="../slideLayouts/slideLayout1.xml"/><Relationship Id="rId5" Type="http://schemas.microsoft.com/office/2007/relationships/hdphoto" Target="../media/hdphoto10.wdp"/><Relationship Id="rId4" Type="http://schemas.openxmlformats.org/officeDocument/2006/relationships/image" Target="../media/image151.png"/></Relationships>
</file>

<file path=ppt/slides/_rels/slide13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26.png"/><Relationship Id="rId1" Type="http://schemas.openxmlformats.org/officeDocument/2006/relationships/slideLayout" Target="../slideLayouts/slideLayout1.xml"/><Relationship Id="rId6" Type="http://schemas.openxmlformats.org/officeDocument/2006/relationships/image" Target="../media/image117.emf"/><Relationship Id="rId5" Type="http://schemas.microsoft.com/office/2007/relationships/hdphoto" Target="../media/hdphoto10.wdp"/><Relationship Id="rId4" Type="http://schemas.openxmlformats.org/officeDocument/2006/relationships/image" Target="../media/image151.png"/></Relationships>
</file>

<file path=ppt/slides/_rels/slide13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26.png"/><Relationship Id="rId7" Type="http://schemas.openxmlformats.org/officeDocument/2006/relationships/image" Target="../media/image12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151.png"/><Relationship Id="rId4" Type="http://schemas.openxmlformats.org/officeDocument/2006/relationships/image" Target="../media/image150.png"/></Relationships>
</file>

<file path=ppt/slides/_rels/slide13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26.png"/><Relationship Id="rId7" Type="http://schemas.openxmlformats.org/officeDocument/2006/relationships/image" Target="../media/image15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151.png"/><Relationship Id="rId4" Type="http://schemas.openxmlformats.org/officeDocument/2006/relationships/image" Target="../media/image150.png"/></Relationships>
</file>

<file path=ppt/slides/_rels/slide137.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17.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151.png"/><Relationship Id="rId4" Type="http://schemas.openxmlformats.org/officeDocument/2006/relationships/image" Target="../media/image150.png"/></Relationships>
</file>

<file path=ppt/slides/_rels/slide138.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26.png"/><Relationship Id="rId7" Type="http://schemas.openxmlformats.org/officeDocument/2006/relationships/image" Target="../media/image117.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10.wdp"/><Relationship Id="rId5" Type="http://schemas.openxmlformats.org/officeDocument/2006/relationships/image" Target="../media/image151.png"/><Relationship Id="rId4" Type="http://schemas.openxmlformats.org/officeDocument/2006/relationships/image" Target="../media/image150.png"/><Relationship Id="rId9" Type="http://schemas.openxmlformats.org/officeDocument/2006/relationships/image" Target="../media/image154.png"/></Relationships>
</file>

<file path=ppt/slides/_rels/slide13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62.gif"/><Relationship Id="rId5" Type="http://schemas.openxmlformats.org/officeDocument/2006/relationships/image" Target="../media/image161.jpeg"/><Relationship Id="rId4" Type="http://schemas.openxmlformats.org/officeDocument/2006/relationships/image" Target="../media/image160.jpeg"/></Relationships>
</file>

<file path=ppt/slides/_rels/slide14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4.png"/></Relationships>
</file>

<file path=ppt/slides/_rels/slide14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s://www.homesecurityheroes.com/state-of-deepfakes/#overview-of-current-state" TargetMode="External"/></Relationships>
</file>

<file path=ppt/slides/_rels/slide144.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75.png"/><Relationship Id="rId3" Type="http://schemas.openxmlformats.org/officeDocument/2006/relationships/image" Target="../media/image166.jpeg"/><Relationship Id="rId7" Type="http://schemas.openxmlformats.org/officeDocument/2006/relationships/image" Target="../media/image170.png"/><Relationship Id="rId12" Type="http://schemas.microsoft.com/office/2007/relationships/hdphoto" Target="../media/hdphoto11.wdp"/><Relationship Id="rId17" Type="http://schemas.openxmlformats.org/officeDocument/2006/relationships/image" Target="../media/image179.png"/><Relationship Id="rId2" Type="http://schemas.openxmlformats.org/officeDocument/2006/relationships/notesSlide" Target="../notesSlides/notesSlide18.xml"/><Relationship Id="rId16" Type="http://schemas.openxmlformats.org/officeDocument/2006/relationships/image" Target="../media/image178.png"/><Relationship Id="rId1" Type="http://schemas.openxmlformats.org/officeDocument/2006/relationships/slideLayout" Target="../slideLayouts/slideLayout1.xml"/><Relationship Id="rId6" Type="http://schemas.openxmlformats.org/officeDocument/2006/relationships/image" Target="../media/image169.png"/><Relationship Id="rId11" Type="http://schemas.openxmlformats.org/officeDocument/2006/relationships/image" Target="../media/image174.png"/><Relationship Id="rId5" Type="http://schemas.openxmlformats.org/officeDocument/2006/relationships/image" Target="../media/image168.png"/><Relationship Id="rId15" Type="http://schemas.openxmlformats.org/officeDocument/2006/relationships/image" Target="../media/image177.png"/><Relationship Id="rId10" Type="http://schemas.openxmlformats.org/officeDocument/2006/relationships/image" Target="../media/image173.png"/><Relationship Id="rId4" Type="http://schemas.openxmlformats.org/officeDocument/2006/relationships/image" Target="../media/image167.png"/><Relationship Id="rId9" Type="http://schemas.openxmlformats.org/officeDocument/2006/relationships/image" Target="../media/image172.png"/><Relationship Id="rId14" Type="http://schemas.openxmlformats.org/officeDocument/2006/relationships/image" Target="../media/image176.png"/></Relationships>
</file>

<file path=ppt/slides/_rels/slide145.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17.emf"/><Relationship Id="rId5" Type="http://schemas.openxmlformats.org/officeDocument/2006/relationships/image" Target="../media/image181.png"/><Relationship Id="rId4" Type="http://schemas.microsoft.com/office/2007/relationships/hdphoto" Target="../media/hdphoto12.wdp"/></Relationships>
</file>

<file path=ppt/slides/_rels/slide146.xml.rels><?xml version="1.0" encoding="UTF-8" standalone="yes"?>
<Relationships xmlns="http://schemas.openxmlformats.org/package/2006/relationships"><Relationship Id="rId3" Type="http://schemas.openxmlformats.org/officeDocument/2006/relationships/image" Target="../media/image180.png"/><Relationship Id="rId7" Type="http://schemas.openxmlformats.org/officeDocument/2006/relationships/image" Target="../media/image18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17.emf"/><Relationship Id="rId5" Type="http://schemas.openxmlformats.org/officeDocument/2006/relationships/image" Target="../media/image181.png"/><Relationship Id="rId4" Type="http://schemas.microsoft.com/office/2007/relationships/hdphoto" Target="../media/hdphoto12.wdp"/></Relationships>
</file>

<file path=ppt/slides/_rels/slide147.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80.png"/><Relationship Id="rId7" Type="http://schemas.openxmlformats.org/officeDocument/2006/relationships/image" Target="../media/image18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17.emf"/><Relationship Id="rId5" Type="http://schemas.openxmlformats.org/officeDocument/2006/relationships/image" Target="../media/image181.png"/><Relationship Id="rId4" Type="http://schemas.microsoft.com/office/2007/relationships/hdphoto" Target="../media/hdphoto12.wdp"/></Relationships>
</file>

<file path=ppt/slides/_rels/slide14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86.jpeg"/><Relationship Id="rId4" Type="http://schemas.openxmlformats.org/officeDocument/2006/relationships/image" Target="../media/image185.png"/></Relationships>
</file>

<file path=ppt/slides/_rels/slide14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87.png"/><Relationship Id="rId4" Type="http://schemas.openxmlformats.org/officeDocument/2006/relationships/image" Target="../media/image185.png"/></Relationships>
</file>

<file path=ppt/slides/_rels/slide15.xml.rels><?xml version="1.0" encoding="UTF-8" standalone="yes"?>
<Relationships xmlns="http://schemas.openxmlformats.org/package/2006/relationships"><Relationship Id="rId3" Type="http://schemas.openxmlformats.org/officeDocument/2006/relationships/hyperlink" Target="http://globalkidsonline.net/" TargetMode="External"/><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hyperlink" Target="https://www.lse.ac.uk/media-and-communications/research/research-projects/eu-kids-online"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85.png"/><Relationship Id="rId4" Type="http://schemas.openxmlformats.org/officeDocument/2006/relationships/image" Target="../media/image184.png"/></Relationships>
</file>

<file path=ppt/slides/_rels/slide15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89.jpg"/><Relationship Id="rId5" Type="http://schemas.openxmlformats.org/officeDocument/2006/relationships/image" Target="../media/image185.png"/><Relationship Id="rId4" Type="http://schemas.openxmlformats.org/officeDocument/2006/relationships/image" Target="../media/image184.png"/></Relationships>
</file>

<file path=ppt/slides/_rels/slide15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91.jpeg"/></Relationships>
</file>

<file path=ppt/slides/_rels/slide15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microsoft.com/office/2007/relationships/hdphoto" Target="../media/hdphoto13.wdp"/></Relationships>
</file>

<file path=ppt/slides/_rels/slide154.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96.jpg"/><Relationship Id="rId5" Type="http://schemas.microsoft.com/office/2007/relationships/hdphoto" Target="../media/hdphoto14.wdp"/><Relationship Id="rId4" Type="http://schemas.openxmlformats.org/officeDocument/2006/relationships/image" Target="../media/image195.png"/></Relationships>
</file>

<file path=ppt/slides/_rels/slide15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99.jpeg"/><Relationship Id="rId5" Type="http://schemas.openxmlformats.org/officeDocument/2006/relationships/image" Target="../media/image198.jpeg"/><Relationship Id="rId4" Type="http://schemas.openxmlformats.org/officeDocument/2006/relationships/image" Target="../media/image197.jpeg"/></Relationships>
</file>

<file path=ppt/slides/_rels/slide157.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200.emf"/><Relationship Id="rId7" Type="http://schemas.openxmlformats.org/officeDocument/2006/relationships/image" Target="../media/image203.png"/><Relationship Id="rId12" Type="http://schemas.openxmlformats.org/officeDocument/2006/relationships/image" Target="../media/image20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microsoft.com/office/2007/relationships/hdphoto" Target="../media/hdphoto15.wdp"/><Relationship Id="rId11" Type="http://schemas.microsoft.com/office/2007/relationships/hdphoto" Target="../media/hdphoto17.wdp"/><Relationship Id="rId5" Type="http://schemas.openxmlformats.org/officeDocument/2006/relationships/image" Target="../media/image202.png"/><Relationship Id="rId10" Type="http://schemas.openxmlformats.org/officeDocument/2006/relationships/image" Target="../media/image204.png"/><Relationship Id="rId4" Type="http://schemas.openxmlformats.org/officeDocument/2006/relationships/image" Target="../media/image201.png"/><Relationship Id="rId9" Type="http://schemas.openxmlformats.org/officeDocument/2006/relationships/image" Target="../media/image198.jpe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99.jpeg"/><Relationship Id="rId5" Type="http://schemas.openxmlformats.org/officeDocument/2006/relationships/image" Target="../media/image198.jpeg"/><Relationship Id="rId4" Type="http://schemas.openxmlformats.org/officeDocument/2006/relationships/image" Target="../media/image197.jpe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60.xml.rels><?xml version="1.0" encoding="UTF-8" standalone="yes"?>
<Relationships xmlns="http://schemas.openxmlformats.org/package/2006/relationships"><Relationship Id="rId3" Type="http://schemas.openxmlformats.org/officeDocument/2006/relationships/image" Target="../media/image206.emf"/><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97.jpeg"/></Relationships>
</file>

<file path=ppt/slides/_rels/slide161.xml.rels><?xml version="1.0" encoding="UTF-8" standalone="yes"?>
<Relationships xmlns="http://schemas.openxmlformats.org/package/2006/relationships"><Relationship Id="rId8" Type="http://schemas.openxmlformats.org/officeDocument/2006/relationships/image" Target="../media/image212.jpeg"/><Relationship Id="rId13" Type="http://schemas.openxmlformats.org/officeDocument/2006/relationships/image" Target="../media/image217.png"/><Relationship Id="rId3" Type="http://schemas.openxmlformats.org/officeDocument/2006/relationships/image" Target="../media/image207.png"/><Relationship Id="rId7" Type="http://schemas.openxmlformats.org/officeDocument/2006/relationships/image" Target="../media/image211.png"/><Relationship Id="rId12" Type="http://schemas.openxmlformats.org/officeDocument/2006/relationships/image" Target="../media/image216.jpeg"/><Relationship Id="rId2" Type="http://schemas.openxmlformats.org/officeDocument/2006/relationships/notesSlide" Target="../notesSlides/notesSlide35.xml"/><Relationship Id="rId16" Type="http://schemas.openxmlformats.org/officeDocument/2006/relationships/image" Target="../media/image220.png"/><Relationship Id="rId1" Type="http://schemas.openxmlformats.org/officeDocument/2006/relationships/slideLayout" Target="../slideLayouts/slideLayout1.xml"/><Relationship Id="rId6" Type="http://schemas.openxmlformats.org/officeDocument/2006/relationships/image" Target="../media/image210.jpeg"/><Relationship Id="rId11" Type="http://schemas.openxmlformats.org/officeDocument/2006/relationships/image" Target="../media/image215.png"/><Relationship Id="rId5" Type="http://schemas.openxmlformats.org/officeDocument/2006/relationships/image" Target="../media/image209.jpeg"/><Relationship Id="rId15" Type="http://schemas.openxmlformats.org/officeDocument/2006/relationships/image" Target="../media/image219.jpeg"/><Relationship Id="rId10" Type="http://schemas.openxmlformats.org/officeDocument/2006/relationships/image" Target="../media/image214.png"/><Relationship Id="rId4" Type="http://schemas.openxmlformats.org/officeDocument/2006/relationships/image" Target="../media/image208.jpeg"/><Relationship Id="rId9" Type="http://schemas.openxmlformats.org/officeDocument/2006/relationships/image" Target="../media/image213.png"/><Relationship Id="rId14" Type="http://schemas.openxmlformats.org/officeDocument/2006/relationships/image" Target="../media/image218.jpeg"/></Relationships>
</file>

<file path=ppt/slides/_rels/slide16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92.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221.jpeg"/><Relationship Id="rId1" Type="http://schemas.openxmlformats.org/officeDocument/2006/relationships/slideLayout" Target="../slideLayouts/slideLayout1.xml"/><Relationship Id="rId4" Type="http://schemas.microsoft.com/office/2007/relationships/hdphoto" Target="../media/hdphoto13.wdp"/></Relationships>
</file>

<file path=ppt/slides/_rels/slide164.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70.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102.jpg"/><Relationship Id="rId7" Type="http://schemas.openxmlformats.org/officeDocument/2006/relationships/image" Target="../media/image226.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25.jpeg"/><Relationship Id="rId5" Type="http://schemas.openxmlformats.org/officeDocument/2006/relationships/hyperlink" Target="mailto:marco.viola@uniroma3.it" TargetMode="External"/><Relationship Id="rId4" Type="http://schemas.openxmlformats.org/officeDocument/2006/relationships/image" Target="../media/image103.jpg"/><Relationship Id="rId9" Type="http://schemas.openxmlformats.org/officeDocument/2006/relationships/image" Target="../media/image228.png"/></Relationships>
</file>

<file path=ppt/slides/_rels/slide1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hyperlink" Target="https://kids.frontiersin.org/article/10.3389/frym.2017.00046" TargetMode="External"/><Relationship Id="rId2" Type="http://schemas.openxmlformats.org/officeDocument/2006/relationships/image" Target="../media/image229.jpeg"/><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image" Target="../media/image230.png"/></Relationships>
</file>

<file path=ppt/slides/_rels/slide173.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jpeg"/><Relationship Id="rId1" Type="http://schemas.openxmlformats.org/officeDocument/2006/relationships/slideLayout" Target="../slideLayouts/slideLayout2.xml"/><Relationship Id="rId6" Type="http://schemas.openxmlformats.org/officeDocument/2006/relationships/hyperlink" Target="https://doi.org/10.1093/scan/nsy051" TargetMode="External"/><Relationship Id="rId5" Type="http://schemas.openxmlformats.org/officeDocument/2006/relationships/image" Target="../media/image231.png"/><Relationship Id="rId4" Type="http://schemas.openxmlformats.org/officeDocument/2006/relationships/image" Target="../media/image234.png"/></Relationships>
</file>

<file path=ppt/slides/_rels/slide174.xml.rels><?xml version="1.0" encoding="UTF-8" standalone="yes"?>
<Relationships xmlns="http://schemas.openxmlformats.org/package/2006/relationships"><Relationship Id="rId3" Type="http://schemas.openxmlformats.org/officeDocument/2006/relationships/image" Target="../media/image235.png"/><Relationship Id="rId7" Type="http://schemas.openxmlformats.org/officeDocument/2006/relationships/image" Target="../media/image23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37.png"/><Relationship Id="rId5" Type="http://schemas.openxmlformats.org/officeDocument/2006/relationships/image" Target="../media/image236.png"/><Relationship Id="rId4" Type="http://schemas.openxmlformats.org/officeDocument/2006/relationships/hyperlink" Target="https://doi.org/10.1093/scan/nsy051" TargetMode="External"/></Relationships>
</file>

<file path=ppt/slides/_rels/slide17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xml"/><Relationship Id="rId4" Type="http://schemas.openxmlformats.org/officeDocument/2006/relationships/image" Target="../media/image231.png"/></Relationships>
</file>

<file path=ppt/slides/_rels/slide176.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jpeg"/><Relationship Id="rId1" Type="http://schemas.openxmlformats.org/officeDocument/2006/relationships/slideLayout" Target="../slideLayouts/slideLayout2.xml"/><Relationship Id="rId5" Type="http://schemas.openxmlformats.org/officeDocument/2006/relationships/image" Target="../media/image231.png"/><Relationship Id="rId4" Type="http://schemas.openxmlformats.org/officeDocument/2006/relationships/image" Target="../media/image242.jpeg"/></Relationships>
</file>

<file path=ppt/slides/_rels/slide17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globalkidsonline.net/" TargetMode="External"/><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hyperlink" Target="https://www.lse.ac.uk/media-and-communications/research/research-projects/eu-kids-online"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8" Type="http://schemas.openxmlformats.org/officeDocument/2006/relationships/hyperlink" Target="https://www.coe.int/en/web/children/the-digital-environment" TargetMode="External"/><Relationship Id="rId3" Type="http://schemas.openxmlformats.org/officeDocument/2006/relationships/image" Target="../media/image39.png"/><Relationship Id="rId7" Type="http://schemas.openxmlformats.org/officeDocument/2006/relationships/hyperlink" Target="https://5rightsfoundation.com/" TargetMode="External"/><Relationship Id="rId2" Type="http://schemas.openxmlformats.org/officeDocument/2006/relationships/image" Target="../media/image38.jpg"/><Relationship Id="rId1" Type="http://schemas.openxmlformats.org/officeDocument/2006/relationships/slideLayout" Target="../slideLayouts/slideLayout18.xml"/><Relationship Id="rId6" Type="http://schemas.openxmlformats.org/officeDocument/2006/relationships/hyperlink" Target="http://globalkidsonline.net/" TargetMode="External"/><Relationship Id="rId5" Type="http://schemas.openxmlformats.org/officeDocument/2006/relationships/hyperlink" Target="https://www.lse.ac.uk/media-and-communications/research/research-projects/eu-kids-online" TargetMode="External"/><Relationship Id="rId4" Type="http://schemas.openxmlformats.org/officeDocument/2006/relationships/hyperlink" Target="https://better-internet-for-kids.europa.eu/web/portal/policy/better-internet" TargetMode="External"/><Relationship Id="rId9" Type="http://schemas.openxmlformats.org/officeDocument/2006/relationships/hyperlink" Target="https://www.itu-cop-guidelines.com/"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s://orcid.org/0000-0002-8756-7354" TargetMode="External"/><Relationship Id="rId3" Type="http://schemas.openxmlformats.org/officeDocument/2006/relationships/image" Target="../media/image39.png"/><Relationship Id="rId7" Type="http://schemas.openxmlformats.org/officeDocument/2006/relationships/hyperlink" Target="http://www.unige.ch/cide" TargetMode="External"/><Relationship Id="rId2" Type="http://schemas.openxmlformats.org/officeDocument/2006/relationships/image" Target="../media/image40.jpg"/><Relationship Id="rId1" Type="http://schemas.openxmlformats.org/officeDocument/2006/relationships/slideLayout" Target="../slideLayouts/slideLayout18.xml"/><Relationship Id="rId6" Type="http://schemas.openxmlformats.org/officeDocument/2006/relationships/hyperlink" Target="mailto:Roberta.Ruggiero@unige.ch"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0.xml"/><Relationship Id="rId5" Type="http://schemas.openxmlformats.org/officeDocument/2006/relationships/hyperlink" Target="http://www.ispcan.org/" TargetMode="External"/><Relationship Id="rId4" Type="http://schemas.openxmlformats.org/officeDocument/2006/relationships/hyperlink" Target="http://www.aspi.ch/"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s://www.fedlex.admin.ch/eli/cc/1998/2055_2055_2055/it" TargetMode="Externa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hyperlink" Target="https://www.fedlex.admin.ch/eli/cc/1998/2055_2055_2055/it" TargetMode="Externa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hyperlink" Target="https://www.osservatorioagora.ch/" TargetMode="External"/><Relationship Id="rId7"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3.xml"/><Relationship Id="rId5" Type="http://schemas.openxmlformats.org/officeDocument/2006/relationships/image" Target="../media/image57.jpg"/><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hyperlink" Target="https://www.fedlex.admin.ch/eli/cc/1998/2055_2055_2055/it" TargetMode="External"/><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hyperlink" Target="https://nohitzone.com/wp-content/uploads/2024/09/Tips-For-School-Aged-Children.pdf" TargetMode="External"/><Relationship Id="rId2" Type="http://schemas.openxmlformats.org/officeDocument/2006/relationships/image" Target="../media/image62.jpg"/><Relationship Id="rId1" Type="http://schemas.openxmlformats.org/officeDocument/2006/relationships/slideLayout" Target="../slideLayouts/slideLayout23.xml"/><Relationship Id="rId4" Type="http://schemas.openxmlformats.org/officeDocument/2006/relationships/hyperlink" Target="https://nohitzone.com/"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3.xml"/><Relationship Id="rId4" Type="http://schemas.openxmlformats.org/officeDocument/2006/relationships/image" Target="../media/image66.jpg"/></Relationships>
</file>

<file path=ppt/slides/_rels/slide6.xml.rels><?xml version="1.0" encoding="UTF-8" standalone="yes"?>
<Relationships xmlns="http://schemas.openxmlformats.org/package/2006/relationships"><Relationship Id="rId3" Type="http://schemas.openxmlformats.org/officeDocument/2006/relationships/hyperlink" Target="https://www.osservatorioagora.ch/" TargetMode="External"/><Relationship Id="rId7"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slideLayout" Target="../slideLayouts/slideLayout23.xml"/><Relationship Id="rId1" Type="http://schemas.openxmlformats.org/officeDocument/2006/relationships/video" Target="https://www.youtube.com/embed/mQega-ZAIuo?feature=oembed" TargetMode="External"/><Relationship Id="rId4" Type="http://schemas.openxmlformats.org/officeDocument/2006/relationships/image" Target="../media/image68.jpeg"/></Relationships>
</file>

<file path=ppt/slides/_rels/slide6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9.jpg"/><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hyperlink" Target="https://endcorporalpunishment.org/" TargetMode="External"/><Relationship Id="rId1" Type="http://schemas.openxmlformats.org/officeDocument/2006/relationships/slideLayout" Target="../slideLayouts/slideLayout20.xml"/><Relationship Id="rId4" Type="http://schemas.openxmlformats.org/officeDocument/2006/relationships/image" Target="../media/image67.jpg"/></Relationships>
</file>

<file path=ppt/slides/_rels/slide63.xml.rels><?xml version="1.0" encoding="UTF-8" standalone="yes"?>
<Relationships xmlns="http://schemas.openxmlformats.org/package/2006/relationships"><Relationship Id="rId3" Type="http://schemas.openxmlformats.org/officeDocument/2006/relationships/hyperlink" Target="https://endviolenceagainstchildrenconference.org/" TargetMode="External"/><Relationship Id="rId2" Type="http://schemas.openxmlformats.org/officeDocument/2006/relationships/image" Target="../media/image71.jpg"/><Relationship Id="rId1" Type="http://schemas.openxmlformats.org/officeDocument/2006/relationships/slideLayout" Target="../slideLayouts/slideLayout23.xml"/><Relationship Id="rId4" Type="http://schemas.openxmlformats.org/officeDocument/2006/relationships/hyperlink" Target="https://www.linkedin.com/company/global-initiative-to-end-all-corporal-punishment-of-children/posts/?feedView=all"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www.who.int/publications/i/item/inspire-seven-strategies-for-ending-violence-against-children" TargetMode="External"/><Relationship Id="rId2" Type="http://schemas.openxmlformats.org/officeDocument/2006/relationships/image" Target="../media/image72.jpg"/><Relationship Id="rId1" Type="http://schemas.openxmlformats.org/officeDocument/2006/relationships/slideLayout" Target="../slideLayouts/slideLayout20.xml"/><Relationship Id="rId4" Type="http://schemas.openxmlformats.org/officeDocument/2006/relationships/hyperlink" Target="https://www.who.int/teams/social-determinants-of-health/violence-prevention/global-status-report-on-violence-against-children-2020"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3.jp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3.jpg"/><Relationship Id="rId1" Type="http://schemas.openxmlformats.org/officeDocument/2006/relationships/slideLayout" Target="../slideLayouts/slideLayout23.xml"/></Relationships>
</file>

<file path=ppt/slides/_rels/slide68.xml.rels><?xml version="1.0" encoding="UTF-8" standalone="yes"?>
<Relationships xmlns="http://schemas.openxmlformats.org/package/2006/relationships"><Relationship Id="rId3" Type="http://schemas.openxmlformats.org/officeDocument/2006/relationships/hyperlink" Target="http://www.bj.admin.ch/bj/it/home/gesellschaft/gesetzgebung/gewaltfreie-erziehung.html" TargetMode="External"/><Relationship Id="rId2" Type="http://schemas.openxmlformats.org/officeDocument/2006/relationships/image" Target="../media/image77.jpg"/><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hyperlink" Target="https://www.osservatorioagora.ch/" TargetMode="External"/><Relationship Id="rId7"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20.xml"/><Relationship Id="rId6" Type="http://schemas.openxmlformats.org/officeDocument/2006/relationships/hyperlink" Target="https://www.who.int/publications/i/item/preventing-child-maltreatment-a-guide-to-taking-action-and-generating-evidence" TargetMode="External"/><Relationship Id="rId5" Type="http://schemas.openxmlformats.org/officeDocument/2006/relationships/image" Target="../media/image81.png"/><Relationship Id="rId4" Type="http://schemas.openxmlformats.org/officeDocument/2006/relationships/image" Target="../media/image8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3" Type="http://schemas.openxmlformats.org/officeDocument/2006/relationships/hyperlink" Target="https://www.consulenzafamiliare.com/" TargetMode="External"/><Relationship Id="rId2" Type="http://schemas.openxmlformats.org/officeDocument/2006/relationships/image" Target="../media/image83.jp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3.jpg"/><Relationship Id="rId1" Type="http://schemas.openxmlformats.org/officeDocument/2006/relationships/slideLayout" Target="../slideLayouts/slideLayout19.xml"/><Relationship Id="rId4" Type="http://schemas.openxmlformats.org/officeDocument/2006/relationships/image" Target="../media/image85.jpg"/></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23.xml"/><Relationship Id="rId1" Type="http://schemas.openxmlformats.org/officeDocument/2006/relationships/video" Target="https://www.youtube.com/embed/TI3JeVxSZTQ?feature=oembed"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www.coe.int/en/web/children/corporal-punishment" TargetMode="External"/><Relationship Id="rId2" Type="http://schemas.openxmlformats.org/officeDocument/2006/relationships/image" Target="../media/image87.jpg"/><Relationship Id="rId1" Type="http://schemas.openxmlformats.org/officeDocument/2006/relationships/slideLayout" Target="../slideLayouts/slideLayout23.xml"/><Relationship Id="rId5" Type="http://schemas.openxmlformats.org/officeDocument/2006/relationships/hyperlink" Target="https://www.coe.int/t/dg3/children/pdf/ItalianQuestionsAnswers.pdf" TargetMode="External"/><Relationship Id="rId4" Type="http://schemas.openxmlformats.org/officeDocument/2006/relationships/hyperlink" Target="https://www.coe.int/t/dg3/children/" TargetMode="External"/></Relationships>
</file>

<file path=ppt/slides/_rels/slide77.xml.rels><?xml version="1.0" encoding="UTF-8" standalone="yes"?>
<Relationships xmlns="http://schemas.openxmlformats.org/package/2006/relationships"><Relationship Id="rId2" Type="http://schemas.openxmlformats.org/officeDocument/2006/relationships/hyperlink" Target="mailto:myriam.caranzano@aspi.ch" TargetMode="Externa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www.osservatorioagora.ch/" TargetMode="External"/><Relationship Id="rId7"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gif"/><Relationship Id="rId5" Type="http://schemas.openxmlformats.org/officeDocument/2006/relationships/image" Target="../media/image5.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0.png"/><Relationship Id="rId1" Type="http://schemas.openxmlformats.org/officeDocument/2006/relationships/slideLayout" Target="../slideLayouts/slideLayout13.xml"/><Relationship Id="rId4" Type="http://schemas.openxmlformats.org/officeDocument/2006/relationships/image" Target="../media/image91.jpg"/></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0.png"/><Relationship Id="rId1" Type="http://schemas.openxmlformats.org/officeDocument/2006/relationships/slideLayout" Target="../slideLayouts/slideLayout13.xml"/><Relationship Id="rId4" Type="http://schemas.openxmlformats.org/officeDocument/2006/relationships/image" Target="../media/image92.png"/></Relationships>
</file>

<file path=ppt/slides/_rels/slide8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hyperlink" Target="https://www.swisscom.ch/content/dam/swisscom/it/about/azienda/sostenibilita/competenza-mediatica/documents/james-bericht-2020-it.pdf" TargetMode="External"/><Relationship Id="rId3" Type="http://schemas.openxmlformats.org/officeDocument/2006/relationships/hyperlink" Target="https://www.osservatorioagora.ch/" TargetMode="External"/><Relationship Id="rId7" Type="http://schemas.openxmlformats.org/officeDocument/2006/relationships/image" Target="../media/image1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hyperlink" Target="https://securitylab.amnesty.org/" TargetMode="External"/><Relationship Id="rId2" Type="http://schemas.openxmlformats.org/officeDocument/2006/relationships/image" Target="../media/image100.jp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mailto:Marco.viola@uniroma3.it" TargetMode="External"/><Relationship Id="rId5" Type="http://schemas.openxmlformats.org/officeDocument/2006/relationships/image" Target="../media/image103.jpg"/><Relationship Id="rId4" Type="http://schemas.openxmlformats.org/officeDocument/2006/relationships/image" Target="../media/image102.jpg"/></Relationships>
</file>

<file path=ppt/slides/_rels/slide9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5.png"/><Relationship Id="rId1" Type="http://schemas.openxmlformats.org/officeDocument/2006/relationships/slideLayout" Target="../slideLayouts/slideLayout1.xml"/><Relationship Id="rId4" Type="http://schemas.openxmlformats.org/officeDocument/2006/relationships/image" Target="../media/image106.jpg"/></Relationships>
</file>

<file path=ppt/slides/_rels/slide9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65A78A3-FCA1-4CA1-CFDF-EDF366579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Tree>
    <p:extLst>
      <p:ext uri="{BB962C8B-B14F-4D97-AF65-F5344CB8AC3E}">
        <p14:creationId xmlns:p14="http://schemas.microsoft.com/office/powerpoint/2010/main" val="3321007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a:extLst>
            <a:ext uri="{FF2B5EF4-FFF2-40B4-BE49-F238E27FC236}">
              <a16:creationId xmlns:a16="http://schemas.microsoft.com/office/drawing/2014/main" id="{241D2CB3-6DDE-CDB5-7A15-6EEE3584638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5B573A2-6607-08B3-B562-4531DE7F6FC6}"/>
              </a:ext>
            </a:extLst>
          </p:cNvPr>
          <p:cNvSpPr>
            <a:spLocks noGrp="1"/>
          </p:cNvSpPr>
          <p:nvPr>
            <p:ph type="title"/>
          </p:nvPr>
        </p:nvSpPr>
        <p:spPr>
          <a:xfrm>
            <a:off x="5293360" y="0"/>
            <a:ext cx="6471920" cy="6858000"/>
          </a:xfrm>
        </p:spPr>
        <p:txBody>
          <a:bodyPr>
            <a:noAutofit/>
          </a:bodyPr>
          <a:lstStyle/>
          <a:p>
            <a:r>
              <a:rPr lang="it-CH" sz="3200" b="1" dirty="0">
                <a:solidFill>
                  <a:schemeClr val="bg1"/>
                </a:solidFill>
                <a:latin typeface="Interstate" pitchFamily="50" charset="0"/>
              </a:rPr>
              <a:t>“Riforme fondamentali nelle politiche e pratiche a garanzia dei diritti dei bambini nel mondo digitale: un’analisi del Commento Generale n. 25 del Comitato ONU sui Diritti dell’Infanzia” </a:t>
            </a:r>
            <a:br>
              <a:rPr lang="it-CH" sz="1800" dirty="0">
                <a:solidFill>
                  <a:schemeClr val="bg1"/>
                </a:solidFill>
                <a:latin typeface="Interstate" pitchFamily="50" charset="0"/>
              </a:rPr>
            </a:br>
            <a:br>
              <a:rPr lang="it-CH" sz="1800" dirty="0">
                <a:solidFill>
                  <a:schemeClr val="bg1"/>
                </a:solidFill>
                <a:latin typeface="Interstate" pitchFamily="50" charset="0"/>
              </a:rPr>
            </a:br>
            <a:r>
              <a:rPr lang="it-CH" sz="2800" dirty="0">
                <a:solidFill>
                  <a:schemeClr val="bg1"/>
                </a:solidFill>
                <a:latin typeface="Interstate" pitchFamily="50" charset="0"/>
              </a:rPr>
              <a:t>Dr.ssa Roberta Ruggiero,</a:t>
            </a:r>
            <a:r>
              <a:rPr lang="it-CH" sz="1800" dirty="0">
                <a:solidFill>
                  <a:schemeClr val="bg1"/>
                </a:solidFill>
                <a:latin typeface="Interstate" pitchFamily="50" charset="0"/>
              </a:rPr>
              <a:t> </a:t>
            </a:r>
            <a:br>
              <a:rPr lang="it-CH" sz="1800" dirty="0">
                <a:solidFill>
                  <a:schemeClr val="bg1"/>
                </a:solidFill>
                <a:latin typeface="Interstate" pitchFamily="50" charset="0"/>
              </a:rPr>
            </a:br>
            <a:br>
              <a:rPr lang="it-CH" sz="1800" dirty="0">
                <a:solidFill>
                  <a:schemeClr val="bg1"/>
                </a:solidFill>
                <a:latin typeface="Interstate" pitchFamily="50" charset="0"/>
              </a:rPr>
            </a:br>
            <a:r>
              <a:rPr lang="it-CH" sz="1800" dirty="0" err="1">
                <a:solidFill>
                  <a:schemeClr val="bg1"/>
                </a:solidFill>
                <a:latin typeface="Interstate" pitchFamily="50" charset="0"/>
              </a:rPr>
              <a:t>Directrice</a:t>
            </a:r>
            <a:r>
              <a:rPr lang="it-CH" sz="1800" dirty="0">
                <a:solidFill>
                  <a:schemeClr val="bg1"/>
                </a:solidFill>
                <a:latin typeface="Interstate" pitchFamily="50" charset="0"/>
              </a:rPr>
              <a:t> della </a:t>
            </a:r>
            <a:r>
              <a:rPr lang="it-CH" sz="1800" dirty="0" err="1">
                <a:solidFill>
                  <a:schemeClr val="bg1"/>
                </a:solidFill>
                <a:latin typeface="Interstate" pitchFamily="50" charset="0"/>
              </a:rPr>
              <a:t>Children’s</a:t>
            </a:r>
            <a:r>
              <a:rPr lang="it-CH" sz="1800" dirty="0">
                <a:solidFill>
                  <a:schemeClr val="bg1"/>
                </a:solidFill>
                <a:latin typeface="Interstate" pitchFamily="50" charset="0"/>
              </a:rPr>
              <a:t> </a:t>
            </a:r>
            <a:r>
              <a:rPr lang="it-CH" sz="1800" dirty="0" err="1">
                <a:solidFill>
                  <a:schemeClr val="bg1"/>
                </a:solidFill>
                <a:latin typeface="Interstate" pitchFamily="50" charset="0"/>
              </a:rPr>
              <a:t>Rights</a:t>
            </a:r>
            <a:r>
              <a:rPr lang="it-CH" sz="1800" dirty="0">
                <a:solidFill>
                  <a:schemeClr val="bg1"/>
                </a:solidFill>
                <a:latin typeface="Interstate" pitchFamily="50" charset="0"/>
              </a:rPr>
              <a:t> Academy - </a:t>
            </a:r>
            <a:br>
              <a:rPr lang="it-CH" sz="1800" dirty="0">
                <a:solidFill>
                  <a:schemeClr val="bg1"/>
                </a:solidFill>
                <a:latin typeface="Interstate" pitchFamily="50" charset="0"/>
              </a:rPr>
            </a:br>
            <a:r>
              <a:rPr lang="it-CH" sz="1800" dirty="0">
                <a:solidFill>
                  <a:schemeClr val="bg1"/>
                </a:solidFill>
                <a:latin typeface="Interstate" pitchFamily="50" charset="0"/>
              </a:rPr>
              <a:t>Centre for </a:t>
            </a:r>
            <a:r>
              <a:rPr lang="it-CH" sz="1800" dirty="0" err="1">
                <a:solidFill>
                  <a:schemeClr val="bg1"/>
                </a:solidFill>
                <a:latin typeface="Interstate" pitchFamily="50" charset="0"/>
              </a:rPr>
              <a:t>Children's</a:t>
            </a:r>
            <a:r>
              <a:rPr lang="it-CH" sz="1800" dirty="0">
                <a:solidFill>
                  <a:schemeClr val="bg1"/>
                </a:solidFill>
                <a:latin typeface="Interstate" pitchFamily="50" charset="0"/>
              </a:rPr>
              <a:t> </a:t>
            </a:r>
            <a:r>
              <a:rPr lang="it-CH" sz="1800" dirty="0" err="1">
                <a:solidFill>
                  <a:schemeClr val="bg1"/>
                </a:solidFill>
                <a:latin typeface="Interstate" pitchFamily="50" charset="0"/>
              </a:rPr>
              <a:t>Rights</a:t>
            </a:r>
            <a:r>
              <a:rPr lang="it-CH" sz="1800" dirty="0">
                <a:solidFill>
                  <a:schemeClr val="bg1"/>
                </a:solidFill>
                <a:latin typeface="Interstate" pitchFamily="50" charset="0"/>
              </a:rPr>
              <a:t> Studies, Université de Genève</a:t>
            </a:r>
            <a:endParaRPr lang="it-IT" sz="1800" dirty="0">
              <a:solidFill>
                <a:schemeClr val="bg1"/>
              </a:solidFill>
              <a:latin typeface="Interstate" pitchFamily="50" charset="0"/>
            </a:endParaRPr>
          </a:p>
        </p:txBody>
      </p:sp>
      <p:pic>
        <p:nvPicPr>
          <p:cNvPr id="5" name="Segnaposto contenuto 4">
            <a:extLst>
              <a:ext uri="{FF2B5EF4-FFF2-40B4-BE49-F238E27FC236}">
                <a16:creationId xmlns:a16="http://schemas.microsoft.com/office/drawing/2014/main" id="{E9F0B83E-2680-C2AF-D50B-F47CBFB467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4850283" cy="6858000"/>
          </a:xfrm>
        </p:spPr>
      </p:pic>
    </p:spTree>
    <p:extLst>
      <p:ext uri="{BB962C8B-B14F-4D97-AF65-F5344CB8AC3E}">
        <p14:creationId xmlns:p14="http://schemas.microsoft.com/office/powerpoint/2010/main" val="2520758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58B622A-ABE6-4E3A-A48C-E217E2993660}"/>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496C2950-5410-42BB-93A7-F4794808B20C}"/>
              </a:ext>
            </a:extLst>
          </p:cNvPr>
          <p:cNvPicPr>
            <a:picLocks noChangeAspect="1"/>
          </p:cNvPicPr>
          <p:nvPr/>
        </p:nvPicPr>
        <p:blipFill rotWithShape="1">
          <a:blip r:embed="rId2">
            <a:duotone>
              <a:prstClr val="black"/>
              <a:schemeClr val="tx2">
                <a:tint val="45000"/>
                <a:satMod val="400000"/>
              </a:schemeClr>
            </a:duotone>
          </a:blip>
          <a:srcRect l="25992" t="21799" r="14683" b="31323"/>
          <a:stretch/>
        </p:blipFill>
        <p:spPr>
          <a:xfrm>
            <a:off x="284195" y="201066"/>
            <a:ext cx="6929949" cy="34224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ttangolo 5">
            <a:extLst>
              <a:ext uri="{FF2B5EF4-FFF2-40B4-BE49-F238E27FC236}">
                <a16:creationId xmlns:a16="http://schemas.microsoft.com/office/drawing/2014/main" id="{D2C6DCF0-98F3-41EF-9410-47DA6A2666A9}"/>
              </a:ext>
            </a:extLst>
          </p:cNvPr>
          <p:cNvSpPr/>
          <p:nvPr/>
        </p:nvSpPr>
        <p:spPr>
          <a:xfrm>
            <a:off x="9857772" y="1347829"/>
            <a:ext cx="215289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Un’immagine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0" u="none" strike="sng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vale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1"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ferisce</a:t>
            </a: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più di mille parole</a:t>
            </a:r>
          </a:p>
        </p:txBody>
      </p:sp>
      <p:pic>
        <p:nvPicPr>
          <p:cNvPr id="8" name="Immagine 7" descr="Immagine che contiene testo&#10;&#10;Descrizione generata automaticamente">
            <a:extLst>
              <a:ext uri="{FF2B5EF4-FFF2-40B4-BE49-F238E27FC236}">
                <a16:creationId xmlns:a16="http://schemas.microsoft.com/office/drawing/2014/main" id="{0EB096F6-A7F3-5D2E-47E3-AB5C65191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1902" y="3429000"/>
            <a:ext cx="5548195" cy="31208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magine 9" descr="Il CODICE ROSSO">
            <a:extLst>
              <a:ext uri="{FF2B5EF4-FFF2-40B4-BE49-F238E27FC236}">
                <a16:creationId xmlns:a16="http://schemas.microsoft.com/office/drawing/2014/main" id="{6C928DD4-3C55-41B7-B7BC-7182309A0A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1919" y="786578"/>
            <a:ext cx="2513178" cy="25154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0459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58B622A-ABE6-4E3A-A48C-E217E2993660}"/>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ttangolo 5">
            <a:extLst>
              <a:ext uri="{FF2B5EF4-FFF2-40B4-BE49-F238E27FC236}">
                <a16:creationId xmlns:a16="http://schemas.microsoft.com/office/drawing/2014/main" id="{D2C6DCF0-98F3-41EF-9410-47DA6A2666A9}"/>
              </a:ext>
            </a:extLst>
          </p:cNvPr>
          <p:cNvSpPr/>
          <p:nvPr/>
        </p:nvSpPr>
        <p:spPr>
          <a:xfrm>
            <a:off x="9857772" y="1347829"/>
            <a:ext cx="215289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Un’immagine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0" u="none" strike="sng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vale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1"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ferisce</a:t>
            </a: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più di mille parole</a:t>
            </a:r>
          </a:p>
        </p:txBody>
      </p:sp>
      <p:pic>
        <p:nvPicPr>
          <p:cNvPr id="9" name="Immagine 8" descr="Il CODICE ROSSO">
            <a:extLst>
              <a:ext uri="{FF2B5EF4-FFF2-40B4-BE49-F238E27FC236}">
                <a16:creationId xmlns:a16="http://schemas.microsoft.com/office/drawing/2014/main" id="{4F34EFFE-0B8C-4562-A3E6-503761E7573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8822" y="4358225"/>
            <a:ext cx="2513178" cy="2515409"/>
          </a:xfrm>
          <a:prstGeom prst="rect">
            <a:avLst/>
          </a:prstGeom>
          <a:ln>
            <a:noFill/>
          </a:ln>
          <a:effectLst>
            <a:outerShdw blurRad="292100" dist="139700" dir="2700000" algn="tl" rotWithShape="0">
              <a:srgbClr val="333333">
                <a:alpha val="65000"/>
              </a:srgbClr>
            </a:outerShdw>
          </a:effectLst>
        </p:spPr>
      </p:pic>
      <p:sp>
        <p:nvSpPr>
          <p:cNvPr id="10" name="CasellaDiTesto 9">
            <a:extLst>
              <a:ext uri="{FF2B5EF4-FFF2-40B4-BE49-F238E27FC236}">
                <a16:creationId xmlns:a16="http://schemas.microsoft.com/office/drawing/2014/main" id="{A0CCAF29-9F57-4F30-A733-47D94A4BF3A4}"/>
              </a:ext>
            </a:extLst>
          </p:cNvPr>
          <p:cNvSpPr txBox="1"/>
          <p:nvPr/>
        </p:nvSpPr>
        <p:spPr>
          <a:xfrm>
            <a:off x="671330" y="366623"/>
            <a:ext cx="7812269" cy="61247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legge 19 luglio 2019, n. 69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chiunque, </a:t>
            </a:r>
            <a:r>
              <a:rPr kumimoji="0" lang="it-IT" sz="2800" b="0" i="0" u="none" strike="noStrike" kern="1200" cap="none" spc="0" normalizeH="0" baseline="0" noProof="0" dirty="0">
                <a:ln>
                  <a:noFill/>
                </a:ln>
                <a:solidFill>
                  <a:srgbClr val="E32B21"/>
                </a:solidFill>
                <a:effectLst/>
                <a:uLnTx/>
                <a:uFillTx/>
                <a:latin typeface="Calibri" panose="020F0502020204030204"/>
                <a:ea typeface="+mn-ea"/>
                <a:cs typeface="+mn-cs"/>
              </a:rPr>
              <a:t>dopo averli realizzati o sottratti, invia, consegna, cede, pubblica o diffonde immagini o video a contenuto sessualmente esplicito</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 destinati a rimanere privati, senza il consenso delle persone rappresentate, è punito con la reclusione da uno a sei anni e con la multa da euro 5.000 a euro 15.000.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La stessa pena si applica a chi, avendo ricevuto o comunque acquisito le immagini o i video di cui al primo comma, li </a:t>
            </a:r>
            <a:r>
              <a:rPr kumimoji="0" lang="it-IT" sz="2800" b="0" i="0" u="none" strike="noStrike" kern="1200" cap="none" spc="0" normalizeH="0" baseline="0" noProof="0" dirty="0">
                <a:ln>
                  <a:noFill/>
                </a:ln>
                <a:solidFill>
                  <a:srgbClr val="E32B21"/>
                </a:solidFill>
                <a:effectLst/>
                <a:uLnTx/>
                <a:uFillTx/>
                <a:latin typeface="Calibri" panose="020F0502020204030204"/>
                <a:ea typeface="+mn-ea"/>
                <a:cs typeface="+mn-cs"/>
              </a:rPr>
              <a:t>invia, consegna, cede, pubblica o diffonde</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 senza il consenso delle persone rappresentate al fine di recare loro danno.</a:t>
            </a:r>
          </a:p>
        </p:txBody>
      </p:sp>
    </p:spTree>
    <p:extLst>
      <p:ext uri="{BB962C8B-B14F-4D97-AF65-F5344CB8AC3E}">
        <p14:creationId xmlns:p14="http://schemas.microsoft.com/office/powerpoint/2010/main" val="921818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Effect transition="in" filter="fade">
                                      <p:cBhvr>
                                        <p:cTn id="7" dur="500"/>
                                        <p:tgtEl>
                                          <p:spTgt spid="1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fade">
                                      <p:cBhvr>
                                        <p:cTn id="1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58B622A-ABE6-4E3A-A48C-E217E2993660}"/>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ttangolo 5">
            <a:extLst>
              <a:ext uri="{FF2B5EF4-FFF2-40B4-BE49-F238E27FC236}">
                <a16:creationId xmlns:a16="http://schemas.microsoft.com/office/drawing/2014/main" id="{D2C6DCF0-98F3-41EF-9410-47DA6A2666A9}"/>
              </a:ext>
            </a:extLst>
          </p:cNvPr>
          <p:cNvSpPr/>
          <p:nvPr/>
        </p:nvSpPr>
        <p:spPr>
          <a:xfrm>
            <a:off x="9857772" y="1347829"/>
            <a:ext cx="215289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Un’immagine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0" u="none" strike="sng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vale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1"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ferisce</a:t>
            </a: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più di mille parole</a:t>
            </a:r>
          </a:p>
        </p:txBody>
      </p:sp>
      <p:pic>
        <p:nvPicPr>
          <p:cNvPr id="9" name="Immagine 8" descr="Il CODICE ROSSO">
            <a:extLst>
              <a:ext uri="{FF2B5EF4-FFF2-40B4-BE49-F238E27FC236}">
                <a16:creationId xmlns:a16="http://schemas.microsoft.com/office/drawing/2014/main" id="{4F34EFFE-0B8C-4562-A3E6-503761E7573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78822" y="4358225"/>
            <a:ext cx="2513178" cy="2515409"/>
          </a:xfrm>
          <a:prstGeom prst="rect">
            <a:avLst/>
          </a:prstGeom>
          <a:ln>
            <a:noFill/>
          </a:ln>
          <a:effectLst>
            <a:outerShdw blurRad="292100" dist="139700" dir="2700000" algn="tl" rotWithShape="0">
              <a:srgbClr val="333333">
                <a:alpha val="65000"/>
              </a:srgbClr>
            </a:outerShdw>
          </a:effectLst>
        </p:spPr>
      </p:pic>
      <p:sp>
        <p:nvSpPr>
          <p:cNvPr id="10" name="CasellaDiTesto 9">
            <a:extLst>
              <a:ext uri="{FF2B5EF4-FFF2-40B4-BE49-F238E27FC236}">
                <a16:creationId xmlns:a16="http://schemas.microsoft.com/office/drawing/2014/main" id="{A0CCAF29-9F57-4F30-A733-47D94A4BF3A4}"/>
              </a:ext>
            </a:extLst>
          </p:cNvPr>
          <p:cNvSpPr txBox="1"/>
          <p:nvPr/>
        </p:nvSpPr>
        <p:spPr>
          <a:xfrm>
            <a:off x="671330" y="366623"/>
            <a:ext cx="7812269" cy="61247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legge 19 luglio 2019, n. 69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chiunque, dopo averli realizzati o sottratti, invia, consegna, cede, pubblica o diffonde immagini o video a contenuto sessualmente esplicito, destinati a rimanere privati, </a:t>
            </a:r>
            <a:r>
              <a:rPr kumimoji="0" lang="it-IT" sz="2800" b="1" i="0" u="none" strike="noStrike" kern="1200" cap="none" spc="0" normalizeH="0" baseline="0" noProof="0" dirty="0">
                <a:ln>
                  <a:noFill/>
                </a:ln>
                <a:solidFill>
                  <a:srgbClr val="E32B21"/>
                </a:solidFill>
                <a:effectLst/>
                <a:uLnTx/>
                <a:uFillTx/>
                <a:latin typeface="Calibri" panose="020F0502020204030204"/>
                <a:ea typeface="+mn-ea"/>
                <a:cs typeface="+mn-cs"/>
              </a:rPr>
              <a:t>senza il consenso delle persone rappresentate</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 è punito con la reclusione da uno a sei anni e con la multa da euro 5.000 a euro 15.000.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La stessa pena si applica a chi, avendo ricevuto o comunque acquisito le immagini o i video di cui al primo comma, li invia, consegna, cede, pubblica o diffonde </a:t>
            </a:r>
            <a:r>
              <a:rPr kumimoji="0" lang="it-IT" sz="2800" b="1" i="0" u="none" strike="noStrike" kern="1200" cap="none" spc="0" normalizeH="0" baseline="0" noProof="0" dirty="0">
                <a:ln>
                  <a:noFill/>
                </a:ln>
                <a:solidFill>
                  <a:srgbClr val="E32B21"/>
                </a:solidFill>
                <a:effectLst/>
                <a:uLnTx/>
                <a:uFillTx/>
                <a:latin typeface="Calibri" panose="020F0502020204030204"/>
                <a:ea typeface="+mn-ea"/>
                <a:cs typeface="+mn-cs"/>
              </a:rPr>
              <a:t>senza il consenso delle persone rappresentate</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 al fine di recare loro danno.</a:t>
            </a:r>
          </a:p>
        </p:txBody>
      </p:sp>
    </p:spTree>
    <p:extLst>
      <p:ext uri="{BB962C8B-B14F-4D97-AF65-F5344CB8AC3E}">
        <p14:creationId xmlns:p14="http://schemas.microsoft.com/office/powerpoint/2010/main" val="1821302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58B622A-ABE6-4E3A-A48C-E217E2993660}"/>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ttangolo 5">
            <a:extLst>
              <a:ext uri="{FF2B5EF4-FFF2-40B4-BE49-F238E27FC236}">
                <a16:creationId xmlns:a16="http://schemas.microsoft.com/office/drawing/2014/main" id="{D2C6DCF0-98F3-41EF-9410-47DA6A2666A9}"/>
              </a:ext>
            </a:extLst>
          </p:cNvPr>
          <p:cNvSpPr/>
          <p:nvPr/>
        </p:nvSpPr>
        <p:spPr>
          <a:xfrm>
            <a:off x="9857772" y="1347829"/>
            <a:ext cx="215289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Un’immagine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0" u="none" strike="sng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vale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1"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ferisce</a:t>
            </a: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più di mille parole</a:t>
            </a:r>
          </a:p>
        </p:txBody>
      </p:sp>
      <p:pic>
        <p:nvPicPr>
          <p:cNvPr id="3" name="Immagine 2">
            <a:extLst>
              <a:ext uri="{FF2B5EF4-FFF2-40B4-BE49-F238E27FC236}">
                <a16:creationId xmlns:a16="http://schemas.microsoft.com/office/drawing/2014/main" id="{AA67683C-96B9-4EE4-BB64-7D0FD3D0ECC3}"/>
              </a:ext>
            </a:extLst>
          </p:cNvPr>
          <p:cNvPicPr>
            <a:picLocks noChangeAspect="1"/>
          </p:cNvPicPr>
          <p:nvPr/>
        </p:nvPicPr>
        <p:blipFill>
          <a:blip r:embed="rId2">
            <a:duotone>
              <a:prstClr val="black"/>
              <a:schemeClr val="tx2">
                <a:tint val="45000"/>
                <a:satMod val="400000"/>
              </a:schemeClr>
            </a:duotone>
          </a:blip>
          <a:stretch>
            <a:fillRect/>
          </a:stretch>
        </p:blipFill>
        <p:spPr>
          <a:xfrm>
            <a:off x="0" y="-1"/>
            <a:ext cx="9676434" cy="3053707"/>
          </a:xfrm>
          <a:prstGeom prst="rect">
            <a:avLst/>
          </a:prstGeom>
        </p:spPr>
      </p:pic>
      <p:pic>
        <p:nvPicPr>
          <p:cNvPr id="2" name="Immagine 1">
            <a:extLst>
              <a:ext uri="{FF2B5EF4-FFF2-40B4-BE49-F238E27FC236}">
                <a16:creationId xmlns:a16="http://schemas.microsoft.com/office/drawing/2014/main" id="{75F3144C-1FB8-4566-B4CC-F78C43170360}"/>
              </a:ext>
            </a:extLst>
          </p:cNvPr>
          <p:cNvPicPr>
            <a:picLocks noChangeAspect="1"/>
          </p:cNvPicPr>
          <p:nvPr/>
        </p:nvPicPr>
        <p:blipFill>
          <a:blip r:embed="rId3"/>
          <a:stretch>
            <a:fillRect/>
          </a:stretch>
        </p:blipFill>
        <p:spPr>
          <a:xfrm>
            <a:off x="2233675" y="1921397"/>
            <a:ext cx="7442760" cy="4936602"/>
          </a:xfrm>
          <a:prstGeom prst="rect">
            <a:avLst/>
          </a:prstGeom>
          <a:ln>
            <a:noFill/>
          </a:ln>
          <a:effectLst>
            <a:outerShdw blurRad="292100" dist="139700" dir="2700000" algn="tl" rotWithShape="0">
              <a:srgbClr val="333333">
                <a:alpha val="65000"/>
              </a:srgbClr>
            </a:outerShdw>
          </a:effectLst>
        </p:spPr>
      </p:pic>
      <p:pic>
        <p:nvPicPr>
          <p:cNvPr id="8" name="Immagine 7" descr="Il CODICE ROSSO">
            <a:extLst>
              <a:ext uri="{FF2B5EF4-FFF2-40B4-BE49-F238E27FC236}">
                <a16:creationId xmlns:a16="http://schemas.microsoft.com/office/drawing/2014/main" id="{4F1CBA29-3FB0-492F-96DF-583EAD72A2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8822" y="4358225"/>
            <a:ext cx="2513178" cy="25154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87398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58B622A-ABE6-4E3A-A48C-E217E2993660}"/>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ttangolo 5">
            <a:extLst>
              <a:ext uri="{FF2B5EF4-FFF2-40B4-BE49-F238E27FC236}">
                <a16:creationId xmlns:a16="http://schemas.microsoft.com/office/drawing/2014/main" id="{D2C6DCF0-98F3-41EF-9410-47DA6A2666A9}"/>
              </a:ext>
            </a:extLst>
          </p:cNvPr>
          <p:cNvSpPr/>
          <p:nvPr/>
        </p:nvSpPr>
        <p:spPr>
          <a:xfrm>
            <a:off x="9857772" y="1347829"/>
            <a:ext cx="215289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Un’immagine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0" u="none" strike="sng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vale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1"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ferisce</a:t>
            </a: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più di mille parole</a:t>
            </a:r>
          </a:p>
        </p:txBody>
      </p:sp>
      <p:pic>
        <p:nvPicPr>
          <p:cNvPr id="3" name="Immagine 2">
            <a:extLst>
              <a:ext uri="{FF2B5EF4-FFF2-40B4-BE49-F238E27FC236}">
                <a16:creationId xmlns:a16="http://schemas.microsoft.com/office/drawing/2014/main" id="{AA67683C-96B9-4EE4-BB64-7D0FD3D0ECC3}"/>
              </a:ext>
            </a:extLst>
          </p:cNvPr>
          <p:cNvPicPr>
            <a:picLocks noChangeAspect="1"/>
          </p:cNvPicPr>
          <p:nvPr/>
        </p:nvPicPr>
        <p:blipFill>
          <a:blip r:embed="rId2">
            <a:duotone>
              <a:prstClr val="black"/>
              <a:schemeClr val="tx2">
                <a:tint val="45000"/>
                <a:satMod val="400000"/>
              </a:schemeClr>
            </a:duotone>
          </a:blip>
          <a:stretch>
            <a:fillRect/>
          </a:stretch>
        </p:blipFill>
        <p:spPr>
          <a:xfrm>
            <a:off x="0" y="-1"/>
            <a:ext cx="9676434" cy="3053707"/>
          </a:xfrm>
          <a:prstGeom prst="rect">
            <a:avLst/>
          </a:prstGeom>
        </p:spPr>
      </p:pic>
      <p:pic>
        <p:nvPicPr>
          <p:cNvPr id="2" name="Immagine 1">
            <a:extLst>
              <a:ext uri="{FF2B5EF4-FFF2-40B4-BE49-F238E27FC236}">
                <a16:creationId xmlns:a16="http://schemas.microsoft.com/office/drawing/2014/main" id="{75F3144C-1FB8-4566-B4CC-F78C43170360}"/>
              </a:ext>
            </a:extLst>
          </p:cNvPr>
          <p:cNvPicPr>
            <a:picLocks noChangeAspect="1"/>
          </p:cNvPicPr>
          <p:nvPr/>
        </p:nvPicPr>
        <p:blipFill>
          <a:blip r:embed="rId3">
            <a:duotone>
              <a:prstClr val="black"/>
              <a:schemeClr val="tx2">
                <a:tint val="45000"/>
                <a:satMod val="400000"/>
              </a:schemeClr>
            </a:duotone>
          </a:blip>
          <a:stretch>
            <a:fillRect/>
          </a:stretch>
        </p:blipFill>
        <p:spPr>
          <a:xfrm>
            <a:off x="2233675" y="1921397"/>
            <a:ext cx="7442760" cy="4936602"/>
          </a:xfrm>
          <a:prstGeom prst="rect">
            <a:avLst/>
          </a:prstGeom>
          <a:ln>
            <a:noFill/>
          </a:ln>
          <a:effectLst>
            <a:outerShdw blurRad="292100" dist="139700" dir="2700000" algn="tl" rotWithShape="0">
              <a:srgbClr val="333333">
                <a:alpha val="65000"/>
              </a:srgbClr>
            </a:outerShdw>
          </a:effectLst>
        </p:spPr>
      </p:pic>
      <p:pic>
        <p:nvPicPr>
          <p:cNvPr id="8" name="Immagine 7" descr="Il CODICE ROSSO">
            <a:extLst>
              <a:ext uri="{FF2B5EF4-FFF2-40B4-BE49-F238E27FC236}">
                <a16:creationId xmlns:a16="http://schemas.microsoft.com/office/drawing/2014/main" id="{4F1CBA29-3FB0-492F-96DF-583EAD72A2C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8822" y="4358225"/>
            <a:ext cx="2513178" cy="2515409"/>
          </a:xfrm>
          <a:prstGeom prst="rect">
            <a:avLst/>
          </a:prstGeom>
          <a:ln>
            <a:no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200A02F2-B916-4510-8CBD-122D2596ED6E}"/>
              </a:ext>
            </a:extLst>
          </p:cNvPr>
          <p:cNvPicPr>
            <a:picLocks noChangeAspect="1"/>
          </p:cNvPicPr>
          <p:nvPr/>
        </p:nvPicPr>
        <p:blipFill rotWithShape="1">
          <a:blip r:embed="rId5"/>
          <a:srcRect b="379"/>
          <a:stretch/>
        </p:blipFill>
        <p:spPr>
          <a:xfrm>
            <a:off x="0" y="2375947"/>
            <a:ext cx="12192000" cy="25991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8598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58B622A-ABE6-4E3A-A48C-E217E2993660}"/>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ttangolo 5">
            <a:extLst>
              <a:ext uri="{FF2B5EF4-FFF2-40B4-BE49-F238E27FC236}">
                <a16:creationId xmlns:a16="http://schemas.microsoft.com/office/drawing/2014/main" id="{D2C6DCF0-98F3-41EF-9410-47DA6A2666A9}"/>
              </a:ext>
            </a:extLst>
          </p:cNvPr>
          <p:cNvSpPr/>
          <p:nvPr/>
        </p:nvSpPr>
        <p:spPr>
          <a:xfrm>
            <a:off x="9857772" y="1347829"/>
            <a:ext cx="215289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Un’immagine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0" u="none" strike="sng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vale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1"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ferisce</a:t>
            </a: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più di mille parole</a:t>
            </a:r>
          </a:p>
        </p:txBody>
      </p:sp>
      <p:sp>
        <p:nvSpPr>
          <p:cNvPr id="5" name="CasellaDiTesto 4">
            <a:extLst>
              <a:ext uri="{FF2B5EF4-FFF2-40B4-BE49-F238E27FC236}">
                <a16:creationId xmlns:a16="http://schemas.microsoft.com/office/drawing/2014/main" id="{0C079C4B-B13B-4D0B-9CD6-5EE65B671FCD}"/>
              </a:ext>
            </a:extLst>
          </p:cNvPr>
          <p:cNvSpPr txBox="1"/>
          <p:nvPr/>
        </p:nvSpPr>
        <p:spPr>
          <a:xfrm>
            <a:off x="3810000" y="335280"/>
            <a:ext cx="265329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eppure …</a:t>
            </a:r>
          </a:p>
        </p:txBody>
      </p:sp>
      <p:pic>
        <p:nvPicPr>
          <p:cNvPr id="10" name="Immagine 9">
            <a:extLst>
              <a:ext uri="{FF2B5EF4-FFF2-40B4-BE49-F238E27FC236}">
                <a16:creationId xmlns:a16="http://schemas.microsoft.com/office/drawing/2014/main" id="{0F6C6ED8-3C6C-4E2F-8A17-0AF703FB0D9F}"/>
              </a:ext>
            </a:extLst>
          </p:cNvPr>
          <p:cNvPicPr>
            <a:picLocks noChangeAspect="1"/>
          </p:cNvPicPr>
          <p:nvPr/>
        </p:nvPicPr>
        <p:blipFill>
          <a:blip r:embed="rId2"/>
          <a:stretch>
            <a:fillRect/>
          </a:stretch>
        </p:blipFill>
        <p:spPr>
          <a:xfrm>
            <a:off x="9676435" y="3411194"/>
            <a:ext cx="2515564" cy="3446806"/>
          </a:xfrm>
          <a:prstGeom prst="rect">
            <a:avLst/>
          </a:prstGeom>
          <a:ln>
            <a:noFill/>
          </a:ln>
          <a:effectLst>
            <a:outerShdw blurRad="292100" dist="139700" dir="2700000" algn="tl" rotWithShape="0">
              <a:srgbClr val="333333">
                <a:alpha val="65000"/>
              </a:srgbClr>
            </a:outerShdw>
          </a:effectLst>
        </p:spPr>
      </p:pic>
      <p:pic>
        <p:nvPicPr>
          <p:cNvPr id="26" name="Immagine 25">
            <a:extLst>
              <a:ext uri="{FF2B5EF4-FFF2-40B4-BE49-F238E27FC236}">
                <a16:creationId xmlns:a16="http://schemas.microsoft.com/office/drawing/2014/main" id="{AA1983CC-5B36-474E-8615-84E4337342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1" r="73258"/>
          <a:stretch/>
        </p:blipFill>
        <p:spPr>
          <a:xfrm>
            <a:off x="621134" y="2017336"/>
            <a:ext cx="1995680" cy="5029926"/>
          </a:xfrm>
          <a:prstGeom prst="rect">
            <a:avLst/>
          </a:prstGeom>
        </p:spPr>
      </p:pic>
      <p:sp>
        <p:nvSpPr>
          <p:cNvPr id="2" name="Fumetto: rettangolo con angoli arrotondati 1">
            <a:extLst>
              <a:ext uri="{FF2B5EF4-FFF2-40B4-BE49-F238E27FC236}">
                <a16:creationId xmlns:a16="http://schemas.microsoft.com/office/drawing/2014/main" id="{3A9857A4-E5E0-49FB-88C1-46D54E47691E}"/>
              </a:ext>
            </a:extLst>
          </p:cNvPr>
          <p:cNvSpPr/>
          <p:nvPr/>
        </p:nvSpPr>
        <p:spPr>
          <a:xfrm>
            <a:off x="3912124" y="2548158"/>
            <a:ext cx="4587356" cy="2683718"/>
          </a:xfrm>
          <a:prstGeom prst="wedgeRoundRectCallout">
            <a:avLst>
              <a:gd name="adj1" fmla="val 72580"/>
              <a:gd name="adj2" fmla="val 35211"/>
              <a:gd name="adj3" fmla="val 16667"/>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Salve, vorremmo farle qualche domanda</a:t>
            </a:r>
          </a:p>
        </p:txBody>
      </p:sp>
      <p:pic>
        <p:nvPicPr>
          <p:cNvPr id="2590" name="Immagine 2589">
            <a:extLst>
              <a:ext uri="{FF2B5EF4-FFF2-40B4-BE49-F238E27FC236}">
                <a16:creationId xmlns:a16="http://schemas.microsoft.com/office/drawing/2014/main" id="{8F0DD06D-9795-42B8-8FF3-37EB0AD8C0CC}"/>
              </a:ext>
            </a:extLst>
          </p:cNvPr>
          <p:cNvPicPr>
            <a:picLocks noChangeAspect="1"/>
          </p:cNvPicPr>
          <p:nvPr/>
        </p:nvPicPr>
        <p:blipFill>
          <a:blip r:embed="rId4"/>
          <a:stretch>
            <a:fillRect/>
          </a:stretch>
        </p:blipFill>
        <p:spPr>
          <a:xfrm>
            <a:off x="10274325" y="5978144"/>
            <a:ext cx="1319784" cy="879856"/>
          </a:xfrm>
          <a:prstGeom prst="rect">
            <a:avLst/>
          </a:prstGeom>
        </p:spPr>
      </p:pic>
    </p:spTree>
    <p:extLst>
      <p:ext uri="{BB962C8B-B14F-4D97-AF65-F5344CB8AC3E}">
        <p14:creationId xmlns:p14="http://schemas.microsoft.com/office/powerpoint/2010/main" val="2671285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58B622A-ABE6-4E3A-A48C-E217E2993660}"/>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ttangolo 5">
            <a:extLst>
              <a:ext uri="{FF2B5EF4-FFF2-40B4-BE49-F238E27FC236}">
                <a16:creationId xmlns:a16="http://schemas.microsoft.com/office/drawing/2014/main" id="{D2C6DCF0-98F3-41EF-9410-47DA6A2666A9}"/>
              </a:ext>
            </a:extLst>
          </p:cNvPr>
          <p:cNvSpPr/>
          <p:nvPr/>
        </p:nvSpPr>
        <p:spPr>
          <a:xfrm>
            <a:off x="9857772" y="1347829"/>
            <a:ext cx="215289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Un’immagine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0" u="none" strike="sng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vale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1"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ferisce</a:t>
            </a: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più di mille parole</a:t>
            </a:r>
          </a:p>
        </p:txBody>
      </p:sp>
      <p:sp>
        <p:nvSpPr>
          <p:cNvPr id="5" name="CasellaDiTesto 4">
            <a:extLst>
              <a:ext uri="{FF2B5EF4-FFF2-40B4-BE49-F238E27FC236}">
                <a16:creationId xmlns:a16="http://schemas.microsoft.com/office/drawing/2014/main" id="{0C079C4B-B13B-4D0B-9CD6-5EE65B671FCD}"/>
              </a:ext>
            </a:extLst>
          </p:cNvPr>
          <p:cNvSpPr txBox="1"/>
          <p:nvPr/>
        </p:nvSpPr>
        <p:spPr>
          <a:xfrm>
            <a:off x="3810000" y="335280"/>
            <a:ext cx="265329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 eppure …</a:t>
            </a:r>
          </a:p>
        </p:txBody>
      </p:sp>
      <p:pic>
        <p:nvPicPr>
          <p:cNvPr id="10" name="Immagine 9">
            <a:extLst>
              <a:ext uri="{FF2B5EF4-FFF2-40B4-BE49-F238E27FC236}">
                <a16:creationId xmlns:a16="http://schemas.microsoft.com/office/drawing/2014/main" id="{0F6C6ED8-3C6C-4E2F-8A17-0AF703FB0D9F}"/>
              </a:ext>
            </a:extLst>
          </p:cNvPr>
          <p:cNvPicPr>
            <a:picLocks noChangeAspect="1"/>
          </p:cNvPicPr>
          <p:nvPr/>
        </p:nvPicPr>
        <p:blipFill>
          <a:blip r:embed="rId2"/>
          <a:stretch>
            <a:fillRect/>
          </a:stretch>
        </p:blipFill>
        <p:spPr>
          <a:xfrm>
            <a:off x="9676435" y="3411194"/>
            <a:ext cx="2515564" cy="3446806"/>
          </a:xfrm>
          <a:prstGeom prst="rect">
            <a:avLst/>
          </a:prstGeom>
          <a:ln>
            <a:noFill/>
          </a:ln>
          <a:effectLst>
            <a:outerShdw blurRad="292100" dist="139700" dir="2700000" algn="tl" rotWithShape="0">
              <a:srgbClr val="333333">
                <a:alpha val="65000"/>
              </a:srgbClr>
            </a:outerShdw>
          </a:effectLst>
        </p:spPr>
      </p:pic>
      <p:grpSp>
        <p:nvGrpSpPr>
          <p:cNvPr id="27" name="Gruppo 26">
            <a:extLst>
              <a:ext uri="{FF2B5EF4-FFF2-40B4-BE49-F238E27FC236}">
                <a16:creationId xmlns:a16="http://schemas.microsoft.com/office/drawing/2014/main" id="{6E74DE2E-FC36-4EFB-9CBB-EA5C9C0910C0}"/>
              </a:ext>
            </a:extLst>
          </p:cNvPr>
          <p:cNvGrpSpPr/>
          <p:nvPr/>
        </p:nvGrpSpPr>
        <p:grpSpPr>
          <a:xfrm>
            <a:off x="616701" y="6202172"/>
            <a:ext cx="1651891" cy="224028"/>
            <a:chOff x="1001649" y="5974214"/>
            <a:chExt cx="2808351" cy="380866"/>
          </a:xfrm>
        </p:grpSpPr>
        <p:grpSp>
          <p:nvGrpSpPr>
            <p:cNvPr id="14" name="Gruppo 13">
              <a:extLst>
                <a:ext uri="{FF2B5EF4-FFF2-40B4-BE49-F238E27FC236}">
                  <a16:creationId xmlns:a16="http://schemas.microsoft.com/office/drawing/2014/main" id="{54A353B2-E8D3-46FF-AB49-7F649FC49D8E}"/>
                </a:ext>
              </a:extLst>
            </p:cNvPr>
            <p:cNvGrpSpPr/>
            <p:nvPr/>
          </p:nvGrpSpPr>
          <p:grpSpPr>
            <a:xfrm>
              <a:off x="1001649" y="5974214"/>
              <a:ext cx="562991" cy="380866"/>
              <a:chOff x="341249" y="219074"/>
              <a:chExt cx="4744871" cy="3209926"/>
            </a:xfrm>
          </p:grpSpPr>
          <p:pic>
            <p:nvPicPr>
              <p:cNvPr id="12" name="Immagine 11">
                <a:extLst>
                  <a:ext uri="{FF2B5EF4-FFF2-40B4-BE49-F238E27FC236}">
                    <a16:creationId xmlns:a16="http://schemas.microsoft.com/office/drawing/2014/main" id="{98B3BC44-6A77-4E55-864D-6C54E6BC0DF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 name="Immagine 12">
                <a:extLst>
                  <a:ext uri="{FF2B5EF4-FFF2-40B4-BE49-F238E27FC236}">
                    <a16:creationId xmlns:a16="http://schemas.microsoft.com/office/drawing/2014/main" id="{F2CF6F67-37AC-426E-8A2C-7C5362FA65F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 name="Gruppo 14">
              <a:extLst>
                <a:ext uri="{FF2B5EF4-FFF2-40B4-BE49-F238E27FC236}">
                  <a16:creationId xmlns:a16="http://schemas.microsoft.com/office/drawing/2014/main" id="{6A0069FB-4B88-4523-A5FF-93999C50B831}"/>
                </a:ext>
              </a:extLst>
            </p:cNvPr>
            <p:cNvGrpSpPr/>
            <p:nvPr/>
          </p:nvGrpSpPr>
          <p:grpSpPr>
            <a:xfrm>
              <a:off x="1564640" y="5974214"/>
              <a:ext cx="562991" cy="380866"/>
              <a:chOff x="341249" y="219074"/>
              <a:chExt cx="4744871" cy="3209926"/>
            </a:xfrm>
          </p:grpSpPr>
          <p:pic>
            <p:nvPicPr>
              <p:cNvPr id="16" name="Immagine 15">
                <a:extLst>
                  <a:ext uri="{FF2B5EF4-FFF2-40B4-BE49-F238E27FC236}">
                    <a16:creationId xmlns:a16="http://schemas.microsoft.com/office/drawing/2014/main" id="{CD073A6E-7A39-434F-AC78-63EFD81C710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 name="Immagine 16">
                <a:extLst>
                  <a:ext uri="{FF2B5EF4-FFF2-40B4-BE49-F238E27FC236}">
                    <a16:creationId xmlns:a16="http://schemas.microsoft.com/office/drawing/2014/main" id="{E8CAD676-4D38-4006-8BAB-DDBFAFD1C1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 name="Gruppo 17">
              <a:extLst>
                <a:ext uri="{FF2B5EF4-FFF2-40B4-BE49-F238E27FC236}">
                  <a16:creationId xmlns:a16="http://schemas.microsoft.com/office/drawing/2014/main" id="{D436CE10-5105-4B8E-8AD0-716297AD927A}"/>
                </a:ext>
              </a:extLst>
            </p:cNvPr>
            <p:cNvGrpSpPr/>
            <p:nvPr/>
          </p:nvGrpSpPr>
          <p:grpSpPr>
            <a:xfrm>
              <a:off x="2127631" y="5974214"/>
              <a:ext cx="562991" cy="380866"/>
              <a:chOff x="341249" y="219074"/>
              <a:chExt cx="4744871" cy="3209926"/>
            </a:xfrm>
          </p:grpSpPr>
          <p:pic>
            <p:nvPicPr>
              <p:cNvPr id="19" name="Immagine 18">
                <a:extLst>
                  <a:ext uri="{FF2B5EF4-FFF2-40B4-BE49-F238E27FC236}">
                    <a16:creationId xmlns:a16="http://schemas.microsoft.com/office/drawing/2014/main" id="{54E78CB7-6E0C-4C14-BB43-BECC8B041D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 name="Immagine 19">
                <a:extLst>
                  <a:ext uri="{FF2B5EF4-FFF2-40B4-BE49-F238E27FC236}">
                    <a16:creationId xmlns:a16="http://schemas.microsoft.com/office/drawing/2014/main" id="{FA9B8A0B-89DA-463B-ADFE-4290B976568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 name="Gruppo 20">
              <a:extLst>
                <a:ext uri="{FF2B5EF4-FFF2-40B4-BE49-F238E27FC236}">
                  <a16:creationId xmlns:a16="http://schemas.microsoft.com/office/drawing/2014/main" id="{A14FA0BF-8773-4F10-A622-B0B90B43E63A}"/>
                </a:ext>
              </a:extLst>
            </p:cNvPr>
            <p:cNvGrpSpPr/>
            <p:nvPr/>
          </p:nvGrpSpPr>
          <p:grpSpPr>
            <a:xfrm>
              <a:off x="2690622" y="5974214"/>
              <a:ext cx="562991" cy="380866"/>
              <a:chOff x="341249" y="219074"/>
              <a:chExt cx="4744871" cy="3209926"/>
            </a:xfrm>
          </p:grpSpPr>
          <p:pic>
            <p:nvPicPr>
              <p:cNvPr id="22" name="Immagine 21">
                <a:extLst>
                  <a:ext uri="{FF2B5EF4-FFF2-40B4-BE49-F238E27FC236}">
                    <a16:creationId xmlns:a16="http://schemas.microsoft.com/office/drawing/2014/main" id="{0D55F5EB-9C6F-441C-A9B7-B69B7CBD244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 name="Immagine 22">
                <a:extLst>
                  <a:ext uri="{FF2B5EF4-FFF2-40B4-BE49-F238E27FC236}">
                    <a16:creationId xmlns:a16="http://schemas.microsoft.com/office/drawing/2014/main" id="{D9D4FB8A-9843-458B-8D61-8F39042560B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 name="Gruppo 23">
              <a:extLst>
                <a:ext uri="{FF2B5EF4-FFF2-40B4-BE49-F238E27FC236}">
                  <a16:creationId xmlns:a16="http://schemas.microsoft.com/office/drawing/2014/main" id="{A8B2DD2F-D07E-41D2-B4CB-ED1B4D8D5F62}"/>
                </a:ext>
              </a:extLst>
            </p:cNvPr>
            <p:cNvGrpSpPr/>
            <p:nvPr/>
          </p:nvGrpSpPr>
          <p:grpSpPr>
            <a:xfrm>
              <a:off x="3247009" y="5974214"/>
              <a:ext cx="562991" cy="380866"/>
              <a:chOff x="341249" y="219074"/>
              <a:chExt cx="4744871" cy="3209926"/>
            </a:xfrm>
          </p:grpSpPr>
          <p:pic>
            <p:nvPicPr>
              <p:cNvPr id="25" name="Immagine 24">
                <a:extLst>
                  <a:ext uri="{FF2B5EF4-FFF2-40B4-BE49-F238E27FC236}">
                    <a16:creationId xmlns:a16="http://schemas.microsoft.com/office/drawing/2014/main" id="{96DD09B0-BCAE-49A0-A372-C7D10B98F85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6" name="Immagine 25">
                <a:extLst>
                  <a:ext uri="{FF2B5EF4-FFF2-40B4-BE49-F238E27FC236}">
                    <a16:creationId xmlns:a16="http://schemas.microsoft.com/office/drawing/2014/main" id="{AA1983CC-5B36-474E-8615-84E4337342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8" name="Gruppo 27">
            <a:extLst>
              <a:ext uri="{FF2B5EF4-FFF2-40B4-BE49-F238E27FC236}">
                <a16:creationId xmlns:a16="http://schemas.microsoft.com/office/drawing/2014/main" id="{74D13EEC-BC5B-4F08-9E89-FE934DEC59F4}"/>
              </a:ext>
            </a:extLst>
          </p:cNvPr>
          <p:cNvGrpSpPr/>
          <p:nvPr/>
        </p:nvGrpSpPr>
        <p:grpSpPr>
          <a:xfrm>
            <a:off x="616701" y="5978144"/>
            <a:ext cx="1651891" cy="224028"/>
            <a:chOff x="1001649" y="5974214"/>
            <a:chExt cx="2808351" cy="380866"/>
          </a:xfrm>
        </p:grpSpPr>
        <p:grpSp>
          <p:nvGrpSpPr>
            <p:cNvPr id="29" name="Gruppo 28">
              <a:extLst>
                <a:ext uri="{FF2B5EF4-FFF2-40B4-BE49-F238E27FC236}">
                  <a16:creationId xmlns:a16="http://schemas.microsoft.com/office/drawing/2014/main" id="{878209A4-D20D-4D83-B512-A6F187B61010}"/>
                </a:ext>
              </a:extLst>
            </p:cNvPr>
            <p:cNvGrpSpPr/>
            <p:nvPr/>
          </p:nvGrpSpPr>
          <p:grpSpPr>
            <a:xfrm>
              <a:off x="1001649" y="5974214"/>
              <a:ext cx="562991" cy="380866"/>
              <a:chOff x="341249" y="219074"/>
              <a:chExt cx="4744871" cy="3209926"/>
            </a:xfrm>
          </p:grpSpPr>
          <p:pic>
            <p:nvPicPr>
              <p:cNvPr id="42" name="Immagine 41">
                <a:extLst>
                  <a:ext uri="{FF2B5EF4-FFF2-40B4-BE49-F238E27FC236}">
                    <a16:creationId xmlns:a16="http://schemas.microsoft.com/office/drawing/2014/main" id="{B4B23704-13E7-4C13-8554-2BD3B9089F8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43" name="Immagine 42">
                <a:extLst>
                  <a:ext uri="{FF2B5EF4-FFF2-40B4-BE49-F238E27FC236}">
                    <a16:creationId xmlns:a16="http://schemas.microsoft.com/office/drawing/2014/main" id="{AD1CEB40-C648-4A0C-A2FC-133EDD0B2A0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30" name="Gruppo 29">
              <a:extLst>
                <a:ext uri="{FF2B5EF4-FFF2-40B4-BE49-F238E27FC236}">
                  <a16:creationId xmlns:a16="http://schemas.microsoft.com/office/drawing/2014/main" id="{43D8D2E2-C4A3-4810-A7D8-B7460CFE2B88}"/>
                </a:ext>
              </a:extLst>
            </p:cNvPr>
            <p:cNvGrpSpPr/>
            <p:nvPr/>
          </p:nvGrpSpPr>
          <p:grpSpPr>
            <a:xfrm>
              <a:off x="1564640" y="5974214"/>
              <a:ext cx="562991" cy="380866"/>
              <a:chOff x="341249" y="219074"/>
              <a:chExt cx="4744871" cy="3209926"/>
            </a:xfrm>
          </p:grpSpPr>
          <p:pic>
            <p:nvPicPr>
              <p:cNvPr id="40" name="Immagine 39">
                <a:extLst>
                  <a:ext uri="{FF2B5EF4-FFF2-40B4-BE49-F238E27FC236}">
                    <a16:creationId xmlns:a16="http://schemas.microsoft.com/office/drawing/2014/main" id="{85BD5CE7-10FC-44AB-A008-CC80CC23466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41" name="Immagine 40">
                <a:extLst>
                  <a:ext uri="{FF2B5EF4-FFF2-40B4-BE49-F238E27FC236}">
                    <a16:creationId xmlns:a16="http://schemas.microsoft.com/office/drawing/2014/main" id="{ABCAF620-AF18-48A7-A0AF-11206548415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31" name="Gruppo 30">
              <a:extLst>
                <a:ext uri="{FF2B5EF4-FFF2-40B4-BE49-F238E27FC236}">
                  <a16:creationId xmlns:a16="http://schemas.microsoft.com/office/drawing/2014/main" id="{443E78EF-1B5B-49DB-A054-14804B1EE09F}"/>
                </a:ext>
              </a:extLst>
            </p:cNvPr>
            <p:cNvGrpSpPr/>
            <p:nvPr/>
          </p:nvGrpSpPr>
          <p:grpSpPr>
            <a:xfrm>
              <a:off x="2127631" y="5974214"/>
              <a:ext cx="562991" cy="380866"/>
              <a:chOff x="341249" y="219074"/>
              <a:chExt cx="4744871" cy="3209926"/>
            </a:xfrm>
          </p:grpSpPr>
          <p:pic>
            <p:nvPicPr>
              <p:cNvPr id="38" name="Immagine 37">
                <a:extLst>
                  <a:ext uri="{FF2B5EF4-FFF2-40B4-BE49-F238E27FC236}">
                    <a16:creationId xmlns:a16="http://schemas.microsoft.com/office/drawing/2014/main" id="{BD6DFDBD-AB1D-4897-AB2D-C7DAFD63788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39" name="Immagine 38">
                <a:extLst>
                  <a:ext uri="{FF2B5EF4-FFF2-40B4-BE49-F238E27FC236}">
                    <a16:creationId xmlns:a16="http://schemas.microsoft.com/office/drawing/2014/main" id="{94D23904-CAC6-4C38-B98D-097CE612AD6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32" name="Gruppo 31">
              <a:extLst>
                <a:ext uri="{FF2B5EF4-FFF2-40B4-BE49-F238E27FC236}">
                  <a16:creationId xmlns:a16="http://schemas.microsoft.com/office/drawing/2014/main" id="{E3632661-A096-403B-867A-F4C784C39204}"/>
                </a:ext>
              </a:extLst>
            </p:cNvPr>
            <p:cNvGrpSpPr/>
            <p:nvPr/>
          </p:nvGrpSpPr>
          <p:grpSpPr>
            <a:xfrm>
              <a:off x="2690622" y="5974214"/>
              <a:ext cx="562991" cy="380866"/>
              <a:chOff x="341249" y="219074"/>
              <a:chExt cx="4744871" cy="3209926"/>
            </a:xfrm>
          </p:grpSpPr>
          <p:pic>
            <p:nvPicPr>
              <p:cNvPr id="36" name="Immagine 35">
                <a:extLst>
                  <a:ext uri="{FF2B5EF4-FFF2-40B4-BE49-F238E27FC236}">
                    <a16:creationId xmlns:a16="http://schemas.microsoft.com/office/drawing/2014/main" id="{4F1A343B-FA75-4254-9315-CB3B0AFABD1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37" name="Immagine 36">
                <a:extLst>
                  <a:ext uri="{FF2B5EF4-FFF2-40B4-BE49-F238E27FC236}">
                    <a16:creationId xmlns:a16="http://schemas.microsoft.com/office/drawing/2014/main" id="{A10B9A99-C0B2-42B0-8348-3B60A75842B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33" name="Gruppo 32">
              <a:extLst>
                <a:ext uri="{FF2B5EF4-FFF2-40B4-BE49-F238E27FC236}">
                  <a16:creationId xmlns:a16="http://schemas.microsoft.com/office/drawing/2014/main" id="{7BD7115E-7CE1-401C-AA64-D283FC8D0B76}"/>
                </a:ext>
              </a:extLst>
            </p:cNvPr>
            <p:cNvGrpSpPr/>
            <p:nvPr/>
          </p:nvGrpSpPr>
          <p:grpSpPr>
            <a:xfrm>
              <a:off x="3247009" y="5974214"/>
              <a:ext cx="562991" cy="380866"/>
              <a:chOff x="341249" y="219074"/>
              <a:chExt cx="4744871" cy="3209926"/>
            </a:xfrm>
          </p:grpSpPr>
          <p:pic>
            <p:nvPicPr>
              <p:cNvPr id="34" name="Immagine 33">
                <a:extLst>
                  <a:ext uri="{FF2B5EF4-FFF2-40B4-BE49-F238E27FC236}">
                    <a16:creationId xmlns:a16="http://schemas.microsoft.com/office/drawing/2014/main" id="{1D584D19-020F-4D13-9F02-388B7D2DEE7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35" name="Immagine 34">
                <a:extLst>
                  <a:ext uri="{FF2B5EF4-FFF2-40B4-BE49-F238E27FC236}">
                    <a16:creationId xmlns:a16="http://schemas.microsoft.com/office/drawing/2014/main" id="{2F65402A-6946-405F-B509-EB463B301EB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44" name="Gruppo 43">
            <a:extLst>
              <a:ext uri="{FF2B5EF4-FFF2-40B4-BE49-F238E27FC236}">
                <a16:creationId xmlns:a16="http://schemas.microsoft.com/office/drawing/2014/main" id="{307F26C5-75F7-49B0-A8C7-096FABC811FB}"/>
              </a:ext>
            </a:extLst>
          </p:cNvPr>
          <p:cNvGrpSpPr/>
          <p:nvPr/>
        </p:nvGrpSpPr>
        <p:grpSpPr>
          <a:xfrm>
            <a:off x="616701" y="5754116"/>
            <a:ext cx="1651891" cy="224028"/>
            <a:chOff x="1001649" y="5974214"/>
            <a:chExt cx="2808351" cy="380866"/>
          </a:xfrm>
        </p:grpSpPr>
        <p:grpSp>
          <p:nvGrpSpPr>
            <p:cNvPr id="45" name="Gruppo 44">
              <a:extLst>
                <a:ext uri="{FF2B5EF4-FFF2-40B4-BE49-F238E27FC236}">
                  <a16:creationId xmlns:a16="http://schemas.microsoft.com/office/drawing/2014/main" id="{F2DAA7F7-4A11-4F13-B34B-12848F551290}"/>
                </a:ext>
              </a:extLst>
            </p:cNvPr>
            <p:cNvGrpSpPr/>
            <p:nvPr/>
          </p:nvGrpSpPr>
          <p:grpSpPr>
            <a:xfrm>
              <a:off x="1001649" y="5974214"/>
              <a:ext cx="562991" cy="380866"/>
              <a:chOff x="341249" y="219074"/>
              <a:chExt cx="4744871" cy="3209926"/>
            </a:xfrm>
          </p:grpSpPr>
          <p:pic>
            <p:nvPicPr>
              <p:cNvPr id="58" name="Immagine 57">
                <a:extLst>
                  <a:ext uri="{FF2B5EF4-FFF2-40B4-BE49-F238E27FC236}">
                    <a16:creationId xmlns:a16="http://schemas.microsoft.com/office/drawing/2014/main" id="{A3656021-83CE-4F5A-B3D0-5B7538D9E5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9" name="Immagine 58">
                <a:extLst>
                  <a:ext uri="{FF2B5EF4-FFF2-40B4-BE49-F238E27FC236}">
                    <a16:creationId xmlns:a16="http://schemas.microsoft.com/office/drawing/2014/main" id="{118ED50F-3FE8-4B82-9B94-4AAA97F7E55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46" name="Gruppo 45">
              <a:extLst>
                <a:ext uri="{FF2B5EF4-FFF2-40B4-BE49-F238E27FC236}">
                  <a16:creationId xmlns:a16="http://schemas.microsoft.com/office/drawing/2014/main" id="{CD38D89D-AF18-4A4F-98B3-457F9E87C641}"/>
                </a:ext>
              </a:extLst>
            </p:cNvPr>
            <p:cNvGrpSpPr/>
            <p:nvPr/>
          </p:nvGrpSpPr>
          <p:grpSpPr>
            <a:xfrm>
              <a:off x="1564640" y="5974214"/>
              <a:ext cx="562991" cy="380866"/>
              <a:chOff x="341249" y="219074"/>
              <a:chExt cx="4744871" cy="3209926"/>
            </a:xfrm>
          </p:grpSpPr>
          <p:pic>
            <p:nvPicPr>
              <p:cNvPr id="56" name="Immagine 55">
                <a:extLst>
                  <a:ext uri="{FF2B5EF4-FFF2-40B4-BE49-F238E27FC236}">
                    <a16:creationId xmlns:a16="http://schemas.microsoft.com/office/drawing/2014/main" id="{3E2DC7AA-E202-4307-BDC7-EB374D1DE30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7" name="Immagine 56">
                <a:extLst>
                  <a:ext uri="{FF2B5EF4-FFF2-40B4-BE49-F238E27FC236}">
                    <a16:creationId xmlns:a16="http://schemas.microsoft.com/office/drawing/2014/main" id="{EF9D9A5D-6EF7-4F17-8740-55CB138EF12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47" name="Gruppo 46">
              <a:extLst>
                <a:ext uri="{FF2B5EF4-FFF2-40B4-BE49-F238E27FC236}">
                  <a16:creationId xmlns:a16="http://schemas.microsoft.com/office/drawing/2014/main" id="{CF5ADD97-954D-4CC2-9198-753A0C5D568E}"/>
                </a:ext>
              </a:extLst>
            </p:cNvPr>
            <p:cNvGrpSpPr/>
            <p:nvPr/>
          </p:nvGrpSpPr>
          <p:grpSpPr>
            <a:xfrm>
              <a:off x="2127631" y="5974214"/>
              <a:ext cx="562991" cy="380866"/>
              <a:chOff x="341249" y="219074"/>
              <a:chExt cx="4744871" cy="3209926"/>
            </a:xfrm>
          </p:grpSpPr>
          <p:pic>
            <p:nvPicPr>
              <p:cNvPr id="54" name="Immagine 53">
                <a:extLst>
                  <a:ext uri="{FF2B5EF4-FFF2-40B4-BE49-F238E27FC236}">
                    <a16:creationId xmlns:a16="http://schemas.microsoft.com/office/drawing/2014/main" id="{E95F20BE-7604-4CF7-8358-3FF640F0204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5" name="Immagine 54">
                <a:extLst>
                  <a:ext uri="{FF2B5EF4-FFF2-40B4-BE49-F238E27FC236}">
                    <a16:creationId xmlns:a16="http://schemas.microsoft.com/office/drawing/2014/main" id="{BB9A2FAC-AACE-484B-A4CD-3B3EBC110A6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48" name="Gruppo 47">
              <a:extLst>
                <a:ext uri="{FF2B5EF4-FFF2-40B4-BE49-F238E27FC236}">
                  <a16:creationId xmlns:a16="http://schemas.microsoft.com/office/drawing/2014/main" id="{FEEC3429-27E1-4E43-A611-A878A01573A6}"/>
                </a:ext>
              </a:extLst>
            </p:cNvPr>
            <p:cNvGrpSpPr/>
            <p:nvPr/>
          </p:nvGrpSpPr>
          <p:grpSpPr>
            <a:xfrm>
              <a:off x="2690622" y="5974214"/>
              <a:ext cx="562991" cy="380866"/>
              <a:chOff x="341249" y="219074"/>
              <a:chExt cx="4744871" cy="3209926"/>
            </a:xfrm>
          </p:grpSpPr>
          <p:pic>
            <p:nvPicPr>
              <p:cNvPr id="52" name="Immagine 51">
                <a:extLst>
                  <a:ext uri="{FF2B5EF4-FFF2-40B4-BE49-F238E27FC236}">
                    <a16:creationId xmlns:a16="http://schemas.microsoft.com/office/drawing/2014/main" id="{DC3C48FE-796E-4750-83FF-12FB2CEFC57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3" name="Immagine 52">
                <a:extLst>
                  <a:ext uri="{FF2B5EF4-FFF2-40B4-BE49-F238E27FC236}">
                    <a16:creationId xmlns:a16="http://schemas.microsoft.com/office/drawing/2014/main" id="{8E2EB87C-CD8D-4107-A318-D6F940DE4A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49" name="Gruppo 48">
              <a:extLst>
                <a:ext uri="{FF2B5EF4-FFF2-40B4-BE49-F238E27FC236}">
                  <a16:creationId xmlns:a16="http://schemas.microsoft.com/office/drawing/2014/main" id="{56B0E8E3-1F49-49B7-BEC0-5C2D9465C13D}"/>
                </a:ext>
              </a:extLst>
            </p:cNvPr>
            <p:cNvGrpSpPr/>
            <p:nvPr/>
          </p:nvGrpSpPr>
          <p:grpSpPr>
            <a:xfrm>
              <a:off x="3247009" y="5974214"/>
              <a:ext cx="562991" cy="380866"/>
              <a:chOff x="341249" y="219074"/>
              <a:chExt cx="4744871" cy="3209926"/>
            </a:xfrm>
          </p:grpSpPr>
          <p:pic>
            <p:nvPicPr>
              <p:cNvPr id="50" name="Immagine 49">
                <a:extLst>
                  <a:ext uri="{FF2B5EF4-FFF2-40B4-BE49-F238E27FC236}">
                    <a16:creationId xmlns:a16="http://schemas.microsoft.com/office/drawing/2014/main" id="{BCC93723-9823-4AE5-AE48-7C050095BE0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1" name="Immagine 50">
                <a:extLst>
                  <a:ext uri="{FF2B5EF4-FFF2-40B4-BE49-F238E27FC236}">
                    <a16:creationId xmlns:a16="http://schemas.microsoft.com/office/drawing/2014/main" id="{A95E96E3-DA53-442F-ABFE-4DA276D747B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60" name="Gruppo 59">
            <a:extLst>
              <a:ext uri="{FF2B5EF4-FFF2-40B4-BE49-F238E27FC236}">
                <a16:creationId xmlns:a16="http://schemas.microsoft.com/office/drawing/2014/main" id="{AB86AB64-6A94-4AAC-88E0-4A1ACF040ACF}"/>
              </a:ext>
            </a:extLst>
          </p:cNvPr>
          <p:cNvGrpSpPr/>
          <p:nvPr/>
        </p:nvGrpSpPr>
        <p:grpSpPr>
          <a:xfrm>
            <a:off x="616701" y="5530088"/>
            <a:ext cx="1651891" cy="224028"/>
            <a:chOff x="1001649" y="5974214"/>
            <a:chExt cx="2808351" cy="380866"/>
          </a:xfrm>
        </p:grpSpPr>
        <p:grpSp>
          <p:nvGrpSpPr>
            <p:cNvPr id="61" name="Gruppo 60">
              <a:extLst>
                <a:ext uri="{FF2B5EF4-FFF2-40B4-BE49-F238E27FC236}">
                  <a16:creationId xmlns:a16="http://schemas.microsoft.com/office/drawing/2014/main" id="{3671E792-81C9-4790-B2DC-654E899DF017}"/>
                </a:ext>
              </a:extLst>
            </p:cNvPr>
            <p:cNvGrpSpPr/>
            <p:nvPr/>
          </p:nvGrpSpPr>
          <p:grpSpPr>
            <a:xfrm>
              <a:off x="1001649" y="5974214"/>
              <a:ext cx="562991" cy="380866"/>
              <a:chOff x="341249" y="219074"/>
              <a:chExt cx="4744871" cy="3209926"/>
            </a:xfrm>
          </p:grpSpPr>
          <p:pic>
            <p:nvPicPr>
              <p:cNvPr id="74" name="Immagine 73">
                <a:extLst>
                  <a:ext uri="{FF2B5EF4-FFF2-40B4-BE49-F238E27FC236}">
                    <a16:creationId xmlns:a16="http://schemas.microsoft.com/office/drawing/2014/main" id="{B95A2376-C36B-4870-9259-139BB6AE7A9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75" name="Immagine 74">
                <a:extLst>
                  <a:ext uri="{FF2B5EF4-FFF2-40B4-BE49-F238E27FC236}">
                    <a16:creationId xmlns:a16="http://schemas.microsoft.com/office/drawing/2014/main" id="{A891E4A8-2438-488D-BA5F-4E7CCADB3F0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62" name="Gruppo 61">
              <a:extLst>
                <a:ext uri="{FF2B5EF4-FFF2-40B4-BE49-F238E27FC236}">
                  <a16:creationId xmlns:a16="http://schemas.microsoft.com/office/drawing/2014/main" id="{F9932091-79DB-48AC-B048-AA218D1F6FDD}"/>
                </a:ext>
              </a:extLst>
            </p:cNvPr>
            <p:cNvGrpSpPr/>
            <p:nvPr/>
          </p:nvGrpSpPr>
          <p:grpSpPr>
            <a:xfrm>
              <a:off x="1564640" y="5974214"/>
              <a:ext cx="562991" cy="380866"/>
              <a:chOff x="341249" y="219074"/>
              <a:chExt cx="4744871" cy="3209926"/>
            </a:xfrm>
          </p:grpSpPr>
          <p:pic>
            <p:nvPicPr>
              <p:cNvPr id="72" name="Immagine 71">
                <a:extLst>
                  <a:ext uri="{FF2B5EF4-FFF2-40B4-BE49-F238E27FC236}">
                    <a16:creationId xmlns:a16="http://schemas.microsoft.com/office/drawing/2014/main" id="{2C7B719B-241C-4584-ABB0-A6129300641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73" name="Immagine 72">
                <a:extLst>
                  <a:ext uri="{FF2B5EF4-FFF2-40B4-BE49-F238E27FC236}">
                    <a16:creationId xmlns:a16="http://schemas.microsoft.com/office/drawing/2014/main" id="{982275D3-A3BA-4454-AF45-4F947FB133B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63" name="Gruppo 62">
              <a:extLst>
                <a:ext uri="{FF2B5EF4-FFF2-40B4-BE49-F238E27FC236}">
                  <a16:creationId xmlns:a16="http://schemas.microsoft.com/office/drawing/2014/main" id="{45E5B802-A861-4AC4-9A42-2BA81291E243}"/>
                </a:ext>
              </a:extLst>
            </p:cNvPr>
            <p:cNvGrpSpPr/>
            <p:nvPr/>
          </p:nvGrpSpPr>
          <p:grpSpPr>
            <a:xfrm>
              <a:off x="2127631" y="5974214"/>
              <a:ext cx="562991" cy="380866"/>
              <a:chOff x="341249" y="219074"/>
              <a:chExt cx="4744871" cy="3209926"/>
            </a:xfrm>
          </p:grpSpPr>
          <p:pic>
            <p:nvPicPr>
              <p:cNvPr id="70" name="Immagine 69">
                <a:extLst>
                  <a:ext uri="{FF2B5EF4-FFF2-40B4-BE49-F238E27FC236}">
                    <a16:creationId xmlns:a16="http://schemas.microsoft.com/office/drawing/2014/main" id="{1DB838FE-32D2-46F2-93F5-7F1F783BA97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71" name="Immagine 70">
                <a:extLst>
                  <a:ext uri="{FF2B5EF4-FFF2-40B4-BE49-F238E27FC236}">
                    <a16:creationId xmlns:a16="http://schemas.microsoft.com/office/drawing/2014/main" id="{ED30FEBE-6944-4AD1-8525-124AFE073B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64" name="Gruppo 63">
              <a:extLst>
                <a:ext uri="{FF2B5EF4-FFF2-40B4-BE49-F238E27FC236}">
                  <a16:creationId xmlns:a16="http://schemas.microsoft.com/office/drawing/2014/main" id="{D6006EF7-08A6-498A-BE6C-BED51F235838}"/>
                </a:ext>
              </a:extLst>
            </p:cNvPr>
            <p:cNvGrpSpPr/>
            <p:nvPr/>
          </p:nvGrpSpPr>
          <p:grpSpPr>
            <a:xfrm>
              <a:off x="2690622" y="5974214"/>
              <a:ext cx="562991" cy="380866"/>
              <a:chOff x="341249" y="219074"/>
              <a:chExt cx="4744871" cy="3209926"/>
            </a:xfrm>
          </p:grpSpPr>
          <p:pic>
            <p:nvPicPr>
              <p:cNvPr id="68" name="Immagine 67">
                <a:extLst>
                  <a:ext uri="{FF2B5EF4-FFF2-40B4-BE49-F238E27FC236}">
                    <a16:creationId xmlns:a16="http://schemas.microsoft.com/office/drawing/2014/main" id="{F760EE6F-CA0D-4D61-A534-12CE762806A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69" name="Immagine 68">
                <a:extLst>
                  <a:ext uri="{FF2B5EF4-FFF2-40B4-BE49-F238E27FC236}">
                    <a16:creationId xmlns:a16="http://schemas.microsoft.com/office/drawing/2014/main" id="{097AFC33-FA10-4466-A119-C544561726B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65" name="Gruppo 64">
              <a:extLst>
                <a:ext uri="{FF2B5EF4-FFF2-40B4-BE49-F238E27FC236}">
                  <a16:creationId xmlns:a16="http://schemas.microsoft.com/office/drawing/2014/main" id="{430160F5-0848-4B4A-90B3-C30F39AB5387}"/>
                </a:ext>
              </a:extLst>
            </p:cNvPr>
            <p:cNvGrpSpPr/>
            <p:nvPr/>
          </p:nvGrpSpPr>
          <p:grpSpPr>
            <a:xfrm>
              <a:off x="3247009" y="5974214"/>
              <a:ext cx="562991" cy="380866"/>
              <a:chOff x="341249" y="219074"/>
              <a:chExt cx="4744871" cy="3209926"/>
            </a:xfrm>
          </p:grpSpPr>
          <p:pic>
            <p:nvPicPr>
              <p:cNvPr id="66" name="Immagine 65">
                <a:extLst>
                  <a:ext uri="{FF2B5EF4-FFF2-40B4-BE49-F238E27FC236}">
                    <a16:creationId xmlns:a16="http://schemas.microsoft.com/office/drawing/2014/main" id="{A90EA8AA-6013-4A26-BDD7-E59E2DCBE3A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67" name="Immagine 66">
                <a:extLst>
                  <a:ext uri="{FF2B5EF4-FFF2-40B4-BE49-F238E27FC236}">
                    <a16:creationId xmlns:a16="http://schemas.microsoft.com/office/drawing/2014/main" id="{BD47B62B-93DB-48B1-AD09-C539FF1CFF2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76" name="Gruppo 75">
            <a:extLst>
              <a:ext uri="{FF2B5EF4-FFF2-40B4-BE49-F238E27FC236}">
                <a16:creationId xmlns:a16="http://schemas.microsoft.com/office/drawing/2014/main" id="{770748D7-96C6-4CA6-A2DB-C502342C929F}"/>
              </a:ext>
            </a:extLst>
          </p:cNvPr>
          <p:cNvGrpSpPr/>
          <p:nvPr/>
        </p:nvGrpSpPr>
        <p:grpSpPr>
          <a:xfrm>
            <a:off x="616701" y="5306060"/>
            <a:ext cx="1651891" cy="224028"/>
            <a:chOff x="1001649" y="5974214"/>
            <a:chExt cx="2808351" cy="380866"/>
          </a:xfrm>
        </p:grpSpPr>
        <p:grpSp>
          <p:nvGrpSpPr>
            <p:cNvPr id="77" name="Gruppo 76">
              <a:extLst>
                <a:ext uri="{FF2B5EF4-FFF2-40B4-BE49-F238E27FC236}">
                  <a16:creationId xmlns:a16="http://schemas.microsoft.com/office/drawing/2014/main" id="{3C423F8B-442C-46FB-A40B-A6506FF1A028}"/>
                </a:ext>
              </a:extLst>
            </p:cNvPr>
            <p:cNvGrpSpPr/>
            <p:nvPr/>
          </p:nvGrpSpPr>
          <p:grpSpPr>
            <a:xfrm>
              <a:off x="1001649" y="5974214"/>
              <a:ext cx="562991" cy="380866"/>
              <a:chOff x="341249" y="219074"/>
              <a:chExt cx="4744871" cy="3209926"/>
            </a:xfrm>
          </p:grpSpPr>
          <p:pic>
            <p:nvPicPr>
              <p:cNvPr id="90" name="Immagine 89">
                <a:extLst>
                  <a:ext uri="{FF2B5EF4-FFF2-40B4-BE49-F238E27FC236}">
                    <a16:creationId xmlns:a16="http://schemas.microsoft.com/office/drawing/2014/main" id="{1781D1B3-84C5-4749-9386-F58A0C3591A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91" name="Immagine 90">
                <a:extLst>
                  <a:ext uri="{FF2B5EF4-FFF2-40B4-BE49-F238E27FC236}">
                    <a16:creationId xmlns:a16="http://schemas.microsoft.com/office/drawing/2014/main" id="{40BF2BE1-34E6-4C5C-91CB-001679EEDA7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78" name="Gruppo 77">
              <a:extLst>
                <a:ext uri="{FF2B5EF4-FFF2-40B4-BE49-F238E27FC236}">
                  <a16:creationId xmlns:a16="http://schemas.microsoft.com/office/drawing/2014/main" id="{6687DDE5-4200-44C7-ABD2-BC3FF01C3CA0}"/>
                </a:ext>
              </a:extLst>
            </p:cNvPr>
            <p:cNvGrpSpPr/>
            <p:nvPr/>
          </p:nvGrpSpPr>
          <p:grpSpPr>
            <a:xfrm>
              <a:off x="1564640" y="5974214"/>
              <a:ext cx="562991" cy="380866"/>
              <a:chOff x="341249" y="219074"/>
              <a:chExt cx="4744871" cy="3209926"/>
            </a:xfrm>
          </p:grpSpPr>
          <p:pic>
            <p:nvPicPr>
              <p:cNvPr id="88" name="Immagine 87">
                <a:extLst>
                  <a:ext uri="{FF2B5EF4-FFF2-40B4-BE49-F238E27FC236}">
                    <a16:creationId xmlns:a16="http://schemas.microsoft.com/office/drawing/2014/main" id="{99E342C5-1DA2-46C1-9F40-D8F1D1A29EC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89" name="Immagine 88">
                <a:extLst>
                  <a:ext uri="{FF2B5EF4-FFF2-40B4-BE49-F238E27FC236}">
                    <a16:creationId xmlns:a16="http://schemas.microsoft.com/office/drawing/2014/main" id="{9D273A9E-6141-489E-9577-8387B05F029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79" name="Gruppo 78">
              <a:extLst>
                <a:ext uri="{FF2B5EF4-FFF2-40B4-BE49-F238E27FC236}">
                  <a16:creationId xmlns:a16="http://schemas.microsoft.com/office/drawing/2014/main" id="{E4F5C098-B864-4516-85B5-9D07818E7690}"/>
                </a:ext>
              </a:extLst>
            </p:cNvPr>
            <p:cNvGrpSpPr/>
            <p:nvPr/>
          </p:nvGrpSpPr>
          <p:grpSpPr>
            <a:xfrm>
              <a:off x="2127631" y="5974214"/>
              <a:ext cx="562991" cy="380866"/>
              <a:chOff x="341249" y="219074"/>
              <a:chExt cx="4744871" cy="3209926"/>
            </a:xfrm>
          </p:grpSpPr>
          <p:pic>
            <p:nvPicPr>
              <p:cNvPr id="86" name="Immagine 85">
                <a:extLst>
                  <a:ext uri="{FF2B5EF4-FFF2-40B4-BE49-F238E27FC236}">
                    <a16:creationId xmlns:a16="http://schemas.microsoft.com/office/drawing/2014/main" id="{EEB43A61-A093-4ACE-9774-CA14DF909EA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87" name="Immagine 86">
                <a:extLst>
                  <a:ext uri="{FF2B5EF4-FFF2-40B4-BE49-F238E27FC236}">
                    <a16:creationId xmlns:a16="http://schemas.microsoft.com/office/drawing/2014/main" id="{00C724A0-1A23-43B3-AF9A-8337C6E4ED2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80" name="Gruppo 79">
              <a:extLst>
                <a:ext uri="{FF2B5EF4-FFF2-40B4-BE49-F238E27FC236}">
                  <a16:creationId xmlns:a16="http://schemas.microsoft.com/office/drawing/2014/main" id="{BAFCBB7A-F2F5-45ED-B442-CCD634C61F7E}"/>
                </a:ext>
              </a:extLst>
            </p:cNvPr>
            <p:cNvGrpSpPr/>
            <p:nvPr/>
          </p:nvGrpSpPr>
          <p:grpSpPr>
            <a:xfrm>
              <a:off x="2690622" y="5974214"/>
              <a:ext cx="562991" cy="380866"/>
              <a:chOff x="341249" y="219074"/>
              <a:chExt cx="4744871" cy="3209926"/>
            </a:xfrm>
          </p:grpSpPr>
          <p:pic>
            <p:nvPicPr>
              <p:cNvPr id="84" name="Immagine 83">
                <a:extLst>
                  <a:ext uri="{FF2B5EF4-FFF2-40B4-BE49-F238E27FC236}">
                    <a16:creationId xmlns:a16="http://schemas.microsoft.com/office/drawing/2014/main" id="{50657930-234F-4F23-9E5F-381AA9955AA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85" name="Immagine 84">
                <a:extLst>
                  <a:ext uri="{FF2B5EF4-FFF2-40B4-BE49-F238E27FC236}">
                    <a16:creationId xmlns:a16="http://schemas.microsoft.com/office/drawing/2014/main" id="{FF695AD4-4334-413B-82AA-DD1E7EC3735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81" name="Gruppo 80">
              <a:extLst>
                <a:ext uri="{FF2B5EF4-FFF2-40B4-BE49-F238E27FC236}">
                  <a16:creationId xmlns:a16="http://schemas.microsoft.com/office/drawing/2014/main" id="{BAE1EDA2-2263-4E86-9416-32CD1CDE9864}"/>
                </a:ext>
              </a:extLst>
            </p:cNvPr>
            <p:cNvGrpSpPr/>
            <p:nvPr/>
          </p:nvGrpSpPr>
          <p:grpSpPr>
            <a:xfrm>
              <a:off x="3247009" y="5974214"/>
              <a:ext cx="562991" cy="380866"/>
              <a:chOff x="341249" y="219074"/>
              <a:chExt cx="4744871" cy="3209926"/>
            </a:xfrm>
          </p:grpSpPr>
          <p:pic>
            <p:nvPicPr>
              <p:cNvPr id="82" name="Immagine 81">
                <a:extLst>
                  <a:ext uri="{FF2B5EF4-FFF2-40B4-BE49-F238E27FC236}">
                    <a16:creationId xmlns:a16="http://schemas.microsoft.com/office/drawing/2014/main" id="{5BA39BDD-567B-48B1-946E-F1266FD244D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83" name="Immagine 82">
                <a:extLst>
                  <a:ext uri="{FF2B5EF4-FFF2-40B4-BE49-F238E27FC236}">
                    <a16:creationId xmlns:a16="http://schemas.microsoft.com/office/drawing/2014/main" id="{338C20AB-9CD8-4784-BA8E-17963780FBB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92" name="Gruppo 91">
            <a:extLst>
              <a:ext uri="{FF2B5EF4-FFF2-40B4-BE49-F238E27FC236}">
                <a16:creationId xmlns:a16="http://schemas.microsoft.com/office/drawing/2014/main" id="{BDEB0BE3-7DFA-46A9-8117-836D03660FEA}"/>
              </a:ext>
            </a:extLst>
          </p:cNvPr>
          <p:cNvGrpSpPr/>
          <p:nvPr/>
        </p:nvGrpSpPr>
        <p:grpSpPr>
          <a:xfrm>
            <a:off x="616701" y="5082032"/>
            <a:ext cx="1651891" cy="224028"/>
            <a:chOff x="1001649" y="5974214"/>
            <a:chExt cx="2808351" cy="380866"/>
          </a:xfrm>
        </p:grpSpPr>
        <p:grpSp>
          <p:nvGrpSpPr>
            <p:cNvPr id="93" name="Gruppo 92">
              <a:extLst>
                <a:ext uri="{FF2B5EF4-FFF2-40B4-BE49-F238E27FC236}">
                  <a16:creationId xmlns:a16="http://schemas.microsoft.com/office/drawing/2014/main" id="{4F587563-B9B3-473B-BE9D-C805705BC303}"/>
                </a:ext>
              </a:extLst>
            </p:cNvPr>
            <p:cNvGrpSpPr/>
            <p:nvPr/>
          </p:nvGrpSpPr>
          <p:grpSpPr>
            <a:xfrm>
              <a:off x="1001649" y="5974214"/>
              <a:ext cx="562991" cy="380866"/>
              <a:chOff x="341249" y="219074"/>
              <a:chExt cx="4744871" cy="3209926"/>
            </a:xfrm>
          </p:grpSpPr>
          <p:pic>
            <p:nvPicPr>
              <p:cNvPr id="106" name="Immagine 105">
                <a:extLst>
                  <a:ext uri="{FF2B5EF4-FFF2-40B4-BE49-F238E27FC236}">
                    <a16:creationId xmlns:a16="http://schemas.microsoft.com/office/drawing/2014/main" id="{F5B6EA37-1DA8-4B76-8DF8-D29B941C19E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07" name="Immagine 106">
                <a:extLst>
                  <a:ext uri="{FF2B5EF4-FFF2-40B4-BE49-F238E27FC236}">
                    <a16:creationId xmlns:a16="http://schemas.microsoft.com/office/drawing/2014/main" id="{3CAC3587-FD0C-40B2-AAA2-15F201E09F2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94" name="Gruppo 93">
              <a:extLst>
                <a:ext uri="{FF2B5EF4-FFF2-40B4-BE49-F238E27FC236}">
                  <a16:creationId xmlns:a16="http://schemas.microsoft.com/office/drawing/2014/main" id="{15FC6B6D-91BD-414F-9527-E8E4693EC7A8}"/>
                </a:ext>
              </a:extLst>
            </p:cNvPr>
            <p:cNvGrpSpPr/>
            <p:nvPr/>
          </p:nvGrpSpPr>
          <p:grpSpPr>
            <a:xfrm>
              <a:off x="1564640" y="5974214"/>
              <a:ext cx="562991" cy="380866"/>
              <a:chOff x="341249" y="219074"/>
              <a:chExt cx="4744871" cy="3209926"/>
            </a:xfrm>
          </p:grpSpPr>
          <p:pic>
            <p:nvPicPr>
              <p:cNvPr id="104" name="Immagine 103">
                <a:extLst>
                  <a:ext uri="{FF2B5EF4-FFF2-40B4-BE49-F238E27FC236}">
                    <a16:creationId xmlns:a16="http://schemas.microsoft.com/office/drawing/2014/main" id="{D1915CDB-FF4C-419C-BEF9-D454076A6D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05" name="Immagine 104">
                <a:extLst>
                  <a:ext uri="{FF2B5EF4-FFF2-40B4-BE49-F238E27FC236}">
                    <a16:creationId xmlns:a16="http://schemas.microsoft.com/office/drawing/2014/main" id="{52ACACD0-277C-4B55-BFFA-5BD6BE462C8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95" name="Gruppo 94">
              <a:extLst>
                <a:ext uri="{FF2B5EF4-FFF2-40B4-BE49-F238E27FC236}">
                  <a16:creationId xmlns:a16="http://schemas.microsoft.com/office/drawing/2014/main" id="{2EC3773D-F183-49E3-812F-5A97712ACE9B}"/>
                </a:ext>
              </a:extLst>
            </p:cNvPr>
            <p:cNvGrpSpPr/>
            <p:nvPr/>
          </p:nvGrpSpPr>
          <p:grpSpPr>
            <a:xfrm>
              <a:off x="2127631" y="5974214"/>
              <a:ext cx="562991" cy="380866"/>
              <a:chOff x="341249" y="219074"/>
              <a:chExt cx="4744871" cy="3209926"/>
            </a:xfrm>
          </p:grpSpPr>
          <p:pic>
            <p:nvPicPr>
              <p:cNvPr id="102" name="Immagine 101">
                <a:extLst>
                  <a:ext uri="{FF2B5EF4-FFF2-40B4-BE49-F238E27FC236}">
                    <a16:creationId xmlns:a16="http://schemas.microsoft.com/office/drawing/2014/main" id="{8E81A860-67F8-44FB-9965-9DED81F3576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03" name="Immagine 102">
                <a:extLst>
                  <a:ext uri="{FF2B5EF4-FFF2-40B4-BE49-F238E27FC236}">
                    <a16:creationId xmlns:a16="http://schemas.microsoft.com/office/drawing/2014/main" id="{79A614BD-9B2D-4BC1-9F1E-BE790467A75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96" name="Gruppo 95">
              <a:extLst>
                <a:ext uri="{FF2B5EF4-FFF2-40B4-BE49-F238E27FC236}">
                  <a16:creationId xmlns:a16="http://schemas.microsoft.com/office/drawing/2014/main" id="{0789F7AB-E0E2-449A-9232-1031FF570074}"/>
                </a:ext>
              </a:extLst>
            </p:cNvPr>
            <p:cNvGrpSpPr/>
            <p:nvPr/>
          </p:nvGrpSpPr>
          <p:grpSpPr>
            <a:xfrm>
              <a:off x="2690622" y="5974214"/>
              <a:ext cx="562991" cy="380866"/>
              <a:chOff x="341249" y="219074"/>
              <a:chExt cx="4744871" cy="3209926"/>
            </a:xfrm>
          </p:grpSpPr>
          <p:pic>
            <p:nvPicPr>
              <p:cNvPr id="100" name="Immagine 99">
                <a:extLst>
                  <a:ext uri="{FF2B5EF4-FFF2-40B4-BE49-F238E27FC236}">
                    <a16:creationId xmlns:a16="http://schemas.microsoft.com/office/drawing/2014/main" id="{83CB46F7-1714-4C29-9610-165850D7EF8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01" name="Immagine 100">
                <a:extLst>
                  <a:ext uri="{FF2B5EF4-FFF2-40B4-BE49-F238E27FC236}">
                    <a16:creationId xmlns:a16="http://schemas.microsoft.com/office/drawing/2014/main" id="{438E53D0-B569-4ED8-8747-D6470E05FA8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97" name="Gruppo 96">
              <a:extLst>
                <a:ext uri="{FF2B5EF4-FFF2-40B4-BE49-F238E27FC236}">
                  <a16:creationId xmlns:a16="http://schemas.microsoft.com/office/drawing/2014/main" id="{4BC85EEC-547B-4439-9C23-DF970F263027}"/>
                </a:ext>
              </a:extLst>
            </p:cNvPr>
            <p:cNvGrpSpPr/>
            <p:nvPr/>
          </p:nvGrpSpPr>
          <p:grpSpPr>
            <a:xfrm>
              <a:off x="3247009" y="5974214"/>
              <a:ext cx="562991" cy="380866"/>
              <a:chOff x="341249" y="219074"/>
              <a:chExt cx="4744871" cy="3209926"/>
            </a:xfrm>
          </p:grpSpPr>
          <p:pic>
            <p:nvPicPr>
              <p:cNvPr id="98" name="Immagine 97">
                <a:extLst>
                  <a:ext uri="{FF2B5EF4-FFF2-40B4-BE49-F238E27FC236}">
                    <a16:creationId xmlns:a16="http://schemas.microsoft.com/office/drawing/2014/main" id="{2DF0EDDF-724E-4292-9757-B53DC59A76F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99" name="Immagine 98">
                <a:extLst>
                  <a:ext uri="{FF2B5EF4-FFF2-40B4-BE49-F238E27FC236}">
                    <a16:creationId xmlns:a16="http://schemas.microsoft.com/office/drawing/2014/main" id="{A6C2457A-E02D-4C04-A385-FDEE1A2C1B7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08" name="Gruppo 107">
            <a:extLst>
              <a:ext uri="{FF2B5EF4-FFF2-40B4-BE49-F238E27FC236}">
                <a16:creationId xmlns:a16="http://schemas.microsoft.com/office/drawing/2014/main" id="{92A72E91-57F4-4B38-A57D-51C1A4A53501}"/>
              </a:ext>
            </a:extLst>
          </p:cNvPr>
          <p:cNvGrpSpPr/>
          <p:nvPr/>
        </p:nvGrpSpPr>
        <p:grpSpPr>
          <a:xfrm>
            <a:off x="616701" y="4858004"/>
            <a:ext cx="1651891" cy="224028"/>
            <a:chOff x="1001649" y="5974214"/>
            <a:chExt cx="2808351" cy="380866"/>
          </a:xfrm>
        </p:grpSpPr>
        <p:grpSp>
          <p:nvGrpSpPr>
            <p:cNvPr id="109" name="Gruppo 108">
              <a:extLst>
                <a:ext uri="{FF2B5EF4-FFF2-40B4-BE49-F238E27FC236}">
                  <a16:creationId xmlns:a16="http://schemas.microsoft.com/office/drawing/2014/main" id="{03F612AB-AD59-4A9C-AD5A-1C6F5172E317}"/>
                </a:ext>
              </a:extLst>
            </p:cNvPr>
            <p:cNvGrpSpPr/>
            <p:nvPr/>
          </p:nvGrpSpPr>
          <p:grpSpPr>
            <a:xfrm>
              <a:off x="1001649" y="5974214"/>
              <a:ext cx="562991" cy="380866"/>
              <a:chOff x="341249" y="219074"/>
              <a:chExt cx="4744871" cy="3209926"/>
            </a:xfrm>
          </p:grpSpPr>
          <p:pic>
            <p:nvPicPr>
              <p:cNvPr id="122" name="Immagine 121">
                <a:extLst>
                  <a:ext uri="{FF2B5EF4-FFF2-40B4-BE49-F238E27FC236}">
                    <a16:creationId xmlns:a16="http://schemas.microsoft.com/office/drawing/2014/main" id="{E2C770EB-ABFC-4AE1-A692-F85BEFEBD65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 name="Immagine 122">
                <a:extLst>
                  <a:ext uri="{FF2B5EF4-FFF2-40B4-BE49-F238E27FC236}">
                    <a16:creationId xmlns:a16="http://schemas.microsoft.com/office/drawing/2014/main" id="{5242CBB0-B73A-4980-8A4A-5D126F18D90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0" name="Gruppo 109">
              <a:extLst>
                <a:ext uri="{FF2B5EF4-FFF2-40B4-BE49-F238E27FC236}">
                  <a16:creationId xmlns:a16="http://schemas.microsoft.com/office/drawing/2014/main" id="{9FBABA13-B93C-4A65-AEF0-E39C8A6773FA}"/>
                </a:ext>
              </a:extLst>
            </p:cNvPr>
            <p:cNvGrpSpPr/>
            <p:nvPr/>
          </p:nvGrpSpPr>
          <p:grpSpPr>
            <a:xfrm>
              <a:off x="1564640" y="5974214"/>
              <a:ext cx="562991" cy="380866"/>
              <a:chOff x="341249" y="219074"/>
              <a:chExt cx="4744871" cy="3209926"/>
            </a:xfrm>
          </p:grpSpPr>
          <p:pic>
            <p:nvPicPr>
              <p:cNvPr id="120" name="Immagine 119">
                <a:extLst>
                  <a:ext uri="{FF2B5EF4-FFF2-40B4-BE49-F238E27FC236}">
                    <a16:creationId xmlns:a16="http://schemas.microsoft.com/office/drawing/2014/main" id="{5928B75E-6780-4417-822E-48041ACEB0B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1" name="Immagine 120">
                <a:extLst>
                  <a:ext uri="{FF2B5EF4-FFF2-40B4-BE49-F238E27FC236}">
                    <a16:creationId xmlns:a16="http://schemas.microsoft.com/office/drawing/2014/main" id="{C80B18C9-BFFF-4B7E-935A-AC9CAF0EBED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1" name="Gruppo 110">
              <a:extLst>
                <a:ext uri="{FF2B5EF4-FFF2-40B4-BE49-F238E27FC236}">
                  <a16:creationId xmlns:a16="http://schemas.microsoft.com/office/drawing/2014/main" id="{939FEE8E-F744-42EE-BD5C-170619598DC7}"/>
                </a:ext>
              </a:extLst>
            </p:cNvPr>
            <p:cNvGrpSpPr/>
            <p:nvPr/>
          </p:nvGrpSpPr>
          <p:grpSpPr>
            <a:xfrm>
              <a:off x="2127631" y="5974214"/>
              <a:ext cx="562991" cy="380866"/>
              <a:chOff x="341249" y="219074"/>
              <a:chExt cx="4744871" cy="3209926"/>
            </a:xfrm>
          </p:grpSpPr>
          <p:pic>
            <p:nvPicPr>
              <p:cNvPr id="118" name="Immagine 117">
                <a:extLst>
                  <a:ext uri="{FF2B5EF4-FFF2-40B4-BE49-F238E27FC236}">
                    <a16:creationId xmlns:a16="http://schemas.microsoft.com/office/drawing/2014/main" id="{D8E1EAEB-DAC0-48D1-BC0A-E61CB35C010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 name="Immagine 118">
                <a:extLst>
                  <a:ext uri="{FF2B5EF4-FFF2-40B4-BE49-F238E27FC236}">
                    <a16:creationId xmlns:a16="http://schemas.microsoft.com/office/drawing/2014/main" id="{2552259A-24D6-4FC9-B2D6-A4224084EB4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2" name="Gruppo 111">
              <a:extLst>
                <a:ext uri="{FF2B5EF4-FFF2-40B4-BE49-F238E27FC236}">
                  <a16:creationId xmlns:a16="http://schemas.microsoft.com/office/drawing/2014/main" id="{8D29589F-8A33-4DA3-A19D-7A4685BAE230}"/>
                </a:ext>
              </a:extLst>
            </p:cNvPr>
            <p:cNvGrpSpPr/>
            <p:nvPr/>
          </p:nvGrpSpPr>
          <p:grpSpPr>
            <a:xfrm>
              <a:off x="2690622" y="5974214"/>
              <a:ext cx="562991" cy="380866"/>
              <a:chOff x="341249" y="219074"/>
              <a:chExt cx="4744871" cy="3209926"/>
            </a:xfrm>
          </p:grpSpPr>
          <p:pic>
            <p:nvPicPr>
              <p:cNvPr id="116" name="Immagine 115">
                <a:extLst>
                  <a:ext uri="{FF2B5EF4-FFF2-40B4-BE49-F238E27FC236}">
                    <a16:creationId xmlns:a16="http://schemas.microsoft.com/office/drawing/2014/main" id="{E77FB3ED-85F3-4F6E-A35F-DB9F6C26B20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 name="Immagine 116">
                <a:extLst>
                  <a:ext uri="{FF2B5EF4-FFF2-40B4-BE49-F238E27FC236}">
                    <a16:creationId xmlns:a16="http://schemas.microsoft.com/office/drawing/2014/main" id="{B3425E02-893D-4553-8A30-D37F2DEC84D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3" name="Gruppo 112">
              <a:extLst>
                <a:ext uri="{FF2B5EF4-FFF2-40B4-BE49-F238E27FC236}">
                  <a16:creationId xmlns:a16="http://schemas.microsoft.com/office/drawing/2014/main" id="{80970AD5-AB21-4473-9981-D5D799C47586}"/>
                </a:ext>
              </a:extLst>
            </p:cNvPr>
            <p:cNvGrpSpPr/>
            <p:nvPr/>
          </p:nvGrpSpPr>
          <p:grpSpPr>
            <a:xfrm>
              <a:off x="3247009" y="5974214"/>
              <a:ext cx="562991" cy="380866"/>
              <a:chOff x="341249" y="219074"/>
              <a:chExt cx="4744871" cy="3209926"/>
            </a:xfrm>
          </p:grpSpPr>
          <p:pic>
            <p:nvPicPr>
              <p:cNvPr id="114" name="Immagine 113">
                <a:extLst>
                  <a:ext uri="{FF2B5EF4-FFF2-40B4-BE49-F238E27FC236}">
                    <a16:creationId xmlns:a16="http://schemas.microsoft.com/office/drawing/2014/main" id="{FD024374-81A7-4FCF-839F-3890F225F17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5" name="Immagine 114">
                <a:extLst>
                  <a:ext uri="{FF2B5EF4-FFF2-40B4-BE49-F238E27FC236}">
                    <a16:creationId xmlns:a16="http://schemas.microsoft.com/office/drawing/2014/main" id="{41DCBA59-F659-48EB-B5EB-DB4124D40A9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24" name="Gruppo 123">
            <a:extLst>
              <a:ext uri="{FF2B5EF4-FFF2-40B4-BE49-F238E27FC236}">
                <a16:creationId xmlns:a16="http://schemas.microsoft.com/office/drawing/2014/main" id="{D936FAC2-B770-43D2-BA8C-8B34941015A6}"/>
              </a:ext>
            </a:extLst>
          </p:cNvPr>
          <p:cNvGrpSpPr/>
          <p:nvPr/>
        </p:nvGrpSpPr>
        <p:grpSpPr>
          <a:xfrm>
            <a:off x="616701" y="4633976"/>
            <a:ext cx="1651891" cy="224028"/>
            <a:chOff x="1001649" y="5974214"/>
            <a:chExt cx="2808351" cy="380866"/>
          </a:xfrm>
        </p:grpSpPr>
        <p:grpSp>
          <p:nvGrpSpPr>
            <p:cNvPr id="125" name="Gruppo 124">
              <a:extLst>
                <a:ext uri="{FF2B5EF4-FFF2-40B4-BE49-F238E27FC236}">
                  <a16:creationId xmlns:a16="http://schemas.microsoft.com/office/drawing/2014/main" id="{386F4253-A8D9-4FD8-B523-98FDECA874D8}"/>
                </a:ext>
              </a:extLst>
            </p:cNvPr>
            <p:cNvGrpSpPr/>
            <p:nvPr/>
          </p:nvGrpSpPr>
          <p:grpSpPr>
            <a:xfrm>
              <a:off x="1001649" y="5974214"/>
              <a:ext cx="562991" cy="380866"/>
              <a:chOff x="341249" y="219074"/>
              <a:chExt cx="4744871" cy="3209926"/>
            </a:xfrm>
          </p:grpSpPr>
          <p:pic>
            <p:nvPicPr>
              <p:cNvPr id="138" name="Immagine 137">
                <a:extLst>
                  <a:ext uri="{FF2B5EF4-FFF2-40B4-BE49-F238E27FC236}">
                    <a16:creationId xmlns:a16="http://schemas.microsoft.com/office/drawing/2014/main" id="{E8B9129A-A223-493E-83ED-202E1AF0389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9" name="Immagine 138">
                <a:extLst>
                  <a:ext uri="{FF2B5EF4-FFF2-40B4-BE49-F238E27FC236}">
                    <a16:creationId xmlns:a16="http://schemas.microsoft.com/office/drawing/2014/main" id="{2FD4FE1F-3B59-4758-ACDE-FFB6F330FD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6" name="Gruppo 125">
              <a:extLst>
                <a:ext uri="{FF2B5EF4-FFF2-40B4-BE49-F238E27FC236}">
                  <a16:creationId xmlns:a16="http://schemas.microsoft.com/office/drawing/2014/main" id="{A846F635-49AD-4EFB-94BD-4C173AD83EA2}"/>
                </a:ext>
              </a:extLst>
            </p:cNvPr>
            <p:cNvGrpSpPr/>
            <p:nvPr/>
          </p:nvGrpSpPr>
          <p:grpSpPr>
            <a:xfrm>
              <a:off x="1564640" y="5974214"/>
              <a:ext cx="562991" cy="380866"/>
              <a:chOff x="341249" y="219074"/>
              <a:chExt cx="4744871" cy="3209926"/>
            </a:xfrm>
          </p:grpSpPr>
          <p:pic>
            <p:nvPicPr>
              <p:cNvPr id="136" name="Immagine 135">
                <a:extLst>
                  <a:ext uri="{FF2B5EF4-FFF2-40B4-BE49-F238E27FC236}">
                    <a16:creationId xmlns:a16="http://schemas.microsoft.com/office/drawing/2014/main" id="{A9E5F9FE-5D34-4BF9-847F-E23295BB9AE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7" name="Immagine 136">
                <a:extLst>
                  <a:ext uri="{FF2B5EF4-FFF2-40B4-BE49-F238E27FC236}">
                    <a16:creationId xmlns:a16="http://schemas.microsoft.com/office/drawing/2014/main" id="{9D6CCB92-6AA3-4A75-8BE9-4E6A65B585A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 name="Gruppo 126">
              <a:extLst>
                <a:ext uri="{FF2B5EF4-FFF2-40B4-BE49-F238E27FC236}">
                  <a16:creationId xmlns:a16="http://schemas.microsoft.com/office/drawing/2014/main" id="{0A57BD59-26D4-4BE4-9AC1-E2F01CA6471B}"/>
                </a:ext>
              </a:extLst>
            </p:cNvPr>
            <p:cNvGrpSpPr/>
            <p:nvPr/>
          </p:nvGrpSpPr>
          <p:grpSpPr>
            <a:xfrm>
              <a:off x="2127631" y="5974214"/>
              <a:ext cx="562991" cy="380866"/>
              <a:chOff x="341249" y="219074"/>
              <a:chExt cx="4744871" cy="3209926"/>
            </a:xfrm>
          </p:grpSpPr>
          <p:pic>
            <p:nvPicPr>
              <p:cNvPr id="134" name="Immagine 133">
                <a:extLst>
                  <a:ext uri="{FF2B5EF4-FFF2-40B4-BE49-F238E27FC236}">
                    <a16:creationId xmlns:a16="http://schemas.microsoft.com/office/drawing/2014/main" id="{B3EED08B-C0DA-4C70-A118-5DA6152973F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 name="Immagine 134">
                <a:extLst>
                  <a:ext uri="{FF2B5EF4-FFF2-40B4-BE49-F238E27FC236}">
                    <a16:creationId xmlns:a16="http://schemas.microsoft.com/office/drawing/2014/main" id="{12F36F30-1F93-4079-BFAC-038F35CB188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8" name="Gruppo 127">
              <a:extLst>
                <a:ext uri="{FF2B5EF4-FFF2-40B4-BE49-F238E27FC236}">
                  <a16:creationId xmlns:a16="http://schemas.microsoft.com/office/drawing/2014/main" id="{2BEE1FAB-C258-4F5A-8856-8D5E0D7DE22C}"/>
                </a:ext>
              </a:extLst>
            </p:cNvPr>
            <p:cNvGrpSpPr/>
            <p:nvPr/>
          </p:nvGrpSpPr>
          <p:grpSpPr>
            <a:xfrm>
              <a:off x="2690622" y="5974214"/>
              <a:ext cx="562991" cy="380866"/>
              <a:chOff x="341249" y="219074"/>
              <a:chExt cx="4744871" cy="3209926"/>
            </a:xfrm>
          </p:grpSpPr>
          <p:pic>
            <p:nvPicPr>
              <p:cNvPr id="132" name="Immagine 131">
                <a:extLst>
                  <a:ext uri="{FF2B5EF4-FFF2-40B4-BE49-F238E27FC236}">
                    <a16:creationId xmlns:a16="http://schemas.microsoft.com/office/drawing/2014/main" id="{5E215917-8C9F-4E1C-A5BB-96CDC55E8A8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3" name="Immagine 132">
                <a:extLst>
                  <a:ext uri="{FF2B5EF4-FFF2-40B4-BE49-F238E27FC236}">
                    <a16:creationId xmlns:a16="http://schemas.microsoft.com/office/drawing/2014/main" id="{508A1ACA-38BD-4406-979F-8172ABF3F3E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9" name="Gruppo 128">
              <a:extLst>
                <a:ext uri="{FF2B5EF4-FFF2-40B4-BE49-F238E27FC236}">
                  <a16:creationId xmlns:a16="http://schemas.microsoft.com/office/drawing/2014/main" id="{9CD118B7-C8A4-468B-8E5C-D12C369E1D87}"/>
                </a:ext>
              </a:extLst>
            </p:cNvPr>
            <p:cNvGrpSpPr/>
            <p:nvPr/>
          </p:nvGrpSpPr>
          <p:grpSpPr>
            <a:xfrm>
              <a:off x="3247009" y="5974214"/>
              <a:ext cx="562991" cy="380866"/>
              <a:chOff x="341249" y="219074"/>
              <a:chExt cx="4744871" cy="3209926"/>
            </a:xfrm>
          </p:grpSpPr>
          <p:pic>
            <p:nvPicPr>
              <p:cNvPr id="130" name="Immagine 129">
                <a:extLst>
                  <a:ext uri="{FF2B5EF4-FFF2-40B4-BE49-F238E27FC236}">
                    <a16:creationId xmlns:a16="http://schemas.microsoft.com/office/drawing/2014/main" id="{5618B602-C23A-4714-9D59-ABC13DC9DD7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1" name="Immagine 130">
                <a:extLst>
                  <a:ext uri="{FF2B5EF4-FFF2-40B4-BE49-F238E27FC236}">
                    <a16:creationId xmlns:a16="http://schemas.microsoft.com/office/drawing/2014/main" id="{770CB50B-4DB5-4F0C-B880-A9E0D82FC08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0" name="Gruppo 139">
            <a:extLst>
              <a:ext uri="{FF2B5EF4-FFF2-40B4-BE49-F238E27FC236}">
                <a16:creationId xmlns:a16="http://schemas.microsoft.com/office/drawing/2014/main" id="{A99ABF7D-49C8-44B9-B0E5-09455D8BF8BC}"/>
              </a:ext>
            </a:extLst>
          </p:cNvPr>
          <p:cNvGrpSpPr/>
          <p:nvPr/>
        </p:nvGrpSpPr>
        <p:grpSpPr>
          <a:xfrm>
            <a:off x="616701" y="4409948"/>
            <a:ext cx="1651891" cy="224028"/>
            <a:chOff x="1001649" y="5974214"/>
            <a:chExt cx="2808351" cy="380866"/>
          </a:xfrm>
        </p:grpSpPr>
        <p:grpSp>
          <p:nvGrpSpPr>
            <p:cNvPr id="141" name="Gruppo 140">
              <a:extLst>
                <a:ext uri="{FF2B5EF4-FFF2-40B4-BE49-F238E27FC236}">
                  <a16:creationId xmlns:a16="http://schemas.microsoft.com/office/drawing/2014/main" id="{2FF5023A-9F8E-419A-AA6B-F6A5DB16B703}"/>
                </a:ext>
              </a:extLst>
            </p:cNvPr>
            <p:cNvGrpSpPr/>
            <p:nvPr/>
          </p:nvGrpSpPr>
          <p:grpSpPr>
            <a:xfrm>
              <a:off x="1001649" y="5974214"/>
              <a:ext cx="562991" cy="380866"/>
              <a:chOff x="341249" y="219074"/>
              <a:chExt cx="4744871" cy="3209926"/>
            </a:xfrm>
          </p:grpSpPr>
          <p:pic>
            <p:nvPicPr>
              <p:cNvPr id="154" name="Immagine 153">
                <a:extLst>
                  <a:ext uri="{FF2B5EF4-FFF2-40B4-BE49-F238E27FC236}">
                    <a16:creationId xmlns:a16="http://schemas.microsoft.com/office/drawing/2014/main" id="{754173DC-7391-46F8-8338-8011090800A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5" name="Immagine 154">
                <a:extLst>
                  <a:ext uri="{FF2B5EF4-FFF2-40B4-BE49-F238E27FC236}">
                    <a16:creationId xmlns:a16="http://schemas.microsoft.com/office/drawing/2014/main" id="{AE1296E6-A52A-4B21-9E99-6E05CAED98E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2" name="Gruppo 141">
              <a:extLst>
                <a:ext uri="{FF2B5EF4-FFF2-40B4-BE49-F238E27FC236}">
                  <a16:creationId xmlns:a16="http://schemas.microsoft.com/office/drawing/2014/main" id="{26068EE6-7651-44B7-9AC4-37122B1FEC9C}"/>
                </a:ext>
              </a:extLst>
            </p:cNvPr>
            <p:cNvGrpSpPr/>
            <p:nvPr/>
          </p:nvGrpSpPr>
          <p:grpSpPr>
            <a:xfrm>
              <a:off x="1564640" y="5974214"/>
              <a:ext cx="562991" cy="380866"/>
              <a:chOff x="341249" y="219074"/>
              <a:chExt cx="4744871" cy="3209926"/>
            </a:xfrm>
          </p:grpSpPr>
          <p:pic>
            <p:nvPicPr>
              <p:cNvPr id="152" name="Immagine 151">
                <a:extLst>
                  <a:ext uri="{FF2B5EF4-FFF2-40B4-BE49-F238E27FC236}">
                    <a16:creationId xmlns:a16="http://schemas.microsoft.com/office/drawing/2014/main" id="{A630B528-9D47-4799-B13F-DC25D84405D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3" name="Immagine 152">
                <a:extLst>
                  <a:ext uri="{FF2B5EF4-FFF2-40B4-BE49-F238E27FC236}">
                    <a16:creationId xmlns:a16="http://schemas.microsoft.com/office/drawing/2014/main" id="{25E5C82A-D8AB-4E41-88E3-587E295E6C3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 name="Gruppo 142">
              <a:extLst>
                <a:ext uri="{FF2B5EF4-FFF2-40B4-BE49-F238E27FC236}">
                  <a16:creationId xmlns:a16="http://schemas.microsoft.com/office/drawing/2014/main" id="{A76D1561-F909-4B34-8BE7-4C0BF7643F15}"/>
                </a:ext>
              </a:extLst>
            </p:cNvPr>
            <p:cNvGrpSpPr/>
            <p:nvPr/>
          </p:nvGrpSpPr>
          <p:grpSpPr>
            <a:xfrm>
              <a:off x="2127631" y="5974214"/>
              <a:ext cx="562991" cy="380866"/>
              <a:chOff x="341249" y="219074"/>
              <a:chExt cx="4744871" cy="3209926"/>
            </a:xfrm>
          </p:grpSpPr>
          <p:pic>
            <p:nvPicPr>
              <p:cNvPr id="150" name="Immagine 149">
                <a:extLst>
                  <a:ext uri="{FF2B5EF4-FFF2-40B4-BE49-F238E27FC236}">
                    <a16:creationId xmlns:a16="http://schemas.microsoft.com/office/drawing/2014/main" id="{7AB2D0DA-0FFB-48FD-8EF5-61B99055664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 name="Immagine 150">
                <a:extLst>
                  <a:ext uri="{FF2B5EF4-FFF2-40B4-BE49-F238E27FC236}">
                    <a16:creationId xmlns:a16="http://schemas.microsoft.com/office/drawing/2014/main" id="{B472D7BF-40EB-4722-A749-CFDABFA3E05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4" name="Gruppo 143">
              <a:extLst>
                <a:ext uri="{FF2B5EF4-FFF2-40B4-BE49-F238E27FC236}">
                  <a16:creationId xmlns:a16="http://schemas.microsoft.com/office/drawing/2014/main" id="{0A21D369-B60A-4E43-9D84-775520D1B8A5}"/>
                </a:ext>
              </a:extLst>
            </p:cNvPr>
            <p:cNvGrpSpPr/>
            <p:nvPr/>
          </p:nvGrpSpPr>
          <p:grpSpPr>
            <a:xfrm>
              <a:off x="2690622" y="5974214"/>
              <a:ext cx="562991" cy="380866"/>
              <a:chOff x="341249" y="219074"/>
              <a:chExt cx="4744871" cy="3209926"/>
            </a:xfrm>
          </p:grpSpPr>
          <p:pic>
            <p:nvPicPr>
              <p:cNvPr id="148" name="Immagine 147">
                <a:extLst>
                  <a:ext uri="{FF2B5EF4-FFF2-40B4-BE49-F238E27FC236}">
                    <a16:creationId xmlns:a16="http://schemas.microsoft.com/office/drawing/2014/main" id="{B7D9350C-AC12-44CF-BD1C-0A502FCFB36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9" name="Immagine 148">
                <a:extLst>
                  <a:ext uri="{FF2B5EF4-FFF2-40B4-BE49-F238E27FC236}">
                    <a16:creationId xmlns:a16="http://schemas.microsoft.com/office/drawing/2014/main" id="{9680A6D9-F1C2-41F8-BB8C-7E9DF00E9DC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5" name="Gruppo 144">
              <a:extLst>
                <a:ext uri="{FF2B5EF4-FFF2-40B4-BE49-F238E27FC236}">
                  <a16:creationId xmlns:a16="http://schemas.microsoft.com/office/drawing/2014/main" id="{6214166A-147C-41F6-A4E0-FAB64F5D51DE}"/>
                </a:ext>
              </a:extLst>
            </p:cNvPr>
            <p:cNvGrpSpPr/>
            <p:nvPr/>
          </p:nvGrpSpPr>
          <p:grpSpPr>
            <a:xfrm>
              <a:off x="3247009" y="5974214"/>
              <a:ext cx="562991" cy="380866"/>
              <a:chOff x="341249" y="219074"/>
              <a:chExt cx="4744871" cy="3209926"/>
            </a:xfrm>
          </p:grpSpPr>
          <p:pic>
            <p:nvPicPr>
              <p:cNvPr id="146" name="Immagine 145">
                <a:extLst>
                  <a:ext uri="{FF2B5EF4-FFF2-40B4-BE49-F238E27FC236}">
                    <a16:creationId xmlns:a16="http://schemas.microsoft.com/office/drawing/2014/main" id="{0AB5A3E1-472E-4A69-8F11-66749C09E45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7" name="Immagine 146">
                <a:extLst>
                  <a:ext uri="{FF2B5EF4-FFF2-40B4-BE49-F238E27FC236}">
                    <a16:creationId xmlns:a16="http://schemas.microsoft.com/office/drawing/2014/main" id="{25BD0532-A5B2-49D4-A125-A05684EDAA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56" name="Gruppo 155">
            <a:extLst>
              <a:ext uri="{FF2B5EF4-FFF2-40B4-BE49-F238E27FC236}">
                <a16:creationId xmlns:a16="http://schemas.microsoft.com/office/drawing/2014/main" id="{DAEEA7AD-0B74-44E8-9EEA-F6CB5639E385}"/>
              </a:ext>
            </a:extLst>
          </p:cNvPr>
          <p:cNvGrpSpPr/>
          <p:nvPr/>
        </p:nvGrpSpPr>
        <p:grpSpPr>
          <a:xfrm>
            <a:off x="616701" y="4185920"/>
            <a:ext cx="1651891" cy="224028"/>
            <a:chOff x="1001649" y="5974214"/>
            <a:chExt cx="2808351" cy="380866"/>
          </a:xfrm>
        </p:grpSpPr>
        <p:grpSp>
          <p:nvGrpSpPr>
            <p:cNvPr id="157" name="Gruppo 156">
              <a:extLst>
                <a:ext uri="{FF2B5EF4-FFF2-40B4-BE49-F238E27FC236}">
                  <a16:creationId xmlns:a16="http://schemas.microsoft.com/office/drawing/2014/main" id="{E825CCF0-475D-4870-85F7-0F79A665112F}"/>
                </a:ext>
              </a:extLst>
            </p:cNvPr>
            <p:cNvGrpSpPr/>
            <p:nvPr/>
          </p:nvGrpSpPr>
          <p:grpSpPr>
            <a:xfrm>
              <a:off x="1001649" y="5974214"/>
              <a:ext cx="562991" cy="380866"/>
              <a:chOff x="341249" y="219074"/>
              <a:chExt cx="4744871" cy="3209926"/>
            </a:xfrm>
          </p:grpSpPr>
          <p:pic>
            <p:nvPicPr>
              <p:cNvPr id="170" name="Immagine 169">
                <a:extLst>
                  <a:ext uri="{FF2B5EF4-FFF2-40B4-BE49-F238E27FC236}">
                    <a16:creationId xmlns:a16="http://schemas.microsoft.com/office/drawing/2014/main" id="{902EE690-2073-4A7E-A517-92B5C2F29C1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1" name="Immagine 170">
                <a:extLst>
                  <a:ext uri="{FF2B5EF4-FFF2-40B4-BE49-F238E27FC236}">
                    <a16:creationId xmlns:a16="http://schemas.microsoft.com/office/drawing/2014/main" id="{F9B94E54-6013-4328-A39D-740BA5EF239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 name="Gruppo 157">
              <a:extLst>
                <a:ext uri="{FF2B5EF4-FFF2-40B4-BE49-F238E27FC236}">
                  <a16:creationId xmlns:a16="http://schemas.microsoft.com/office/drawing/2014/main" id="{6C273408-8ED1-4678-A06D-632CBE674905}"/>
                </a:ext>
              </a:extLst>
            </p:cNvPr>
            <p:cNvGrpSpPr/>
            <p:nvPr/>
          </p:nvGrpSpPr>
          <p:grpSpPr>
            <a:xfrm>
              <a:off x="1564640" y="5974214"/>
              <a:ext cx="562991" cy="380866"/>
              <a:chOff x="341249" y="219074"/>
              <a:chExt cx="4744871" cy="3209926"/>
            </a:xfrm>
          </p:grpSpPr>
          <p:pic>
            <p:nvPicPr>
              <p:cNvPr id="168" name="Immagine 167">
                <a:extLst>
                  <a:ext uri="{FF2B5EF4-FFF2-40B4-BE49-F238E27FC236}">
                    <a16:creationId xmlns:a16="http://schemas.microsoft.com/office/drawing/2014/main" id="{AECDACEB-1919-454E-94A7-2D39464F3C0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9" name="Immagine 168">
                <a:extLst>
                  <a:ext uri="{FF2B5EF4-FFF2-40B4-BE49-F238E27FC236}">
                    <a16:creationId xmlns:a16="http://schemas.microsoft.com/office/drawing/2014/main" id="{D8D9A857-5F05-4276-9B90-F63E7F5AEBF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 name="Gruppo 158">
              <a:extLst>
                <a:ext uri="{FF2B5EF4-FFF2-40B4-BE49-F238E27FC236}">
                  <a16:creationId xmlns:a16="http://schemas.microsoft.com/office/drawing/2014/main" id="{F5A7AB3C-2F31-481D-B759-02AF20A58931}"/>
                </a:ext>
              </a:extLst>
            </p:cNvPr>
            <p:cNvGrpSpPr/>
            <p:nvPr/>
          </p:nvGrpSpPr>
          <p:grpSpPr>
            <a:xfrm>
              <a:off x="2127631" y="5974214"/>
              <a:ext cx="562991" cy="380866"/>
              <a:chOff x="341249" y="219074"/>
              <a:chExt cx="4744871" cy="3209926"/>
            </a:xfrm>
          </p:grpSpPr>
          <p:pic>
            <p:nvPicPr>
              <p:cNvPr id="166" name="Immagine 165">
                <a:extLst>
                  <a:ext uri="{FF2B5EF4-FFF2-40B4-BE49-F238E27FC236}">
                    <a16:creationId xmlns:a16="http://schemas.microsoft.com/office/drawing/2014/main" id="{BCEA53D5-62A6-40EC-8E80-E6ECAB5DCA2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 name="Immagine 166">
                <a:extLst>
                  <a:ext uri="{FF2B5EF4-FFF2-40B4-BE49-F238E27FC236}">
                    <a16:creationId xmlns:a16="http://schemas.microsoft.com/office/drawing/2014/main" id="{08D516D8-4BF5-43CB-9E72-F63E35A9B1B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0" name="Gruppo 159">
              <a:extLst>
                <a:ext uri="{FF2B5EF4-FFF2-40B4-BE49-F238E27FC236}">
                  <a16:creationId xmlns:a16="http://schemas.microsoft.com/office/drawing/2014/main" id="{F9425D97-2977-4041-990D-BD07151303C7}"/>
                </a:ext>
              </a:extLst>
            </p:cNvPr>
            <p:cNvGrpSpPr/>
            <p:nvPr/>
          </p:nvGrpSpPr>
          <p:grpSpPr>
            <a:xfrm>
              <a:off x="2690622" y="5974214"/>
              <a:ext cx="562991" cy="380866"/>
              <a:chOff x="341249" y="219074"/>
              <a:chExt cx="4744871" cy="3209926"/>
            </a:xfrm>
          </p:grpSpPr>
          <p:pic>
            <p:nvPicPr>
              <p:cNvPr id="164" name="Immagine 163">
                <a:extLst>
                  <a:ext uri="{FF2B5EF4-FFF2-40B4-BE49-F238E27FC236}">
                    <a16:creationId xmlns:a16="http://schemas.microsoft.com/office/drawing/2014/main" id="{C5D70C70-84A6-44F1-BE15-70B7313F4C0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5" name="Immagine 164">
                <a:extLst>
                  <a:ext uri="{FF2B5EF4-FFF2-40B4-BE49-F238E27FC236}">
                    <a16:creationId xmlns:a16="http://schemas.microsoft.com/office/drawing/2014/main" id="{7D6C08F7-7204-4AD8-A324-EC79A6A4066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 name="Gruppo 160">
              <a:extLst>
                <a:ext uri="{FF2B5EF4-FFF2-40B4-BE49-F238E27FC236}">
                  <a16:creationId xmlns:a16="http://schemas.microsoft.com/office/drawing/2014/main" id="{54713421-8A19-4547-A962-81BD32538AED}"/>
                </a:ext>
              </a:extLst>
            </p:cNvPr>
            <p:cNvGrpSpPr/>
            <p:nvPr/>
          </p:nvGrpSpPr>
          <p:grpSpPr>
            <a:xfrm>
              <a:off x="3247009" y="5974214"/>
              <a:ext cx="562991" cy="380866"/>
              <a:chOff x="341249" y="219074"/>
              <a:chExt cx="4744871" cy="3209926"/>
            </a:xfrm>
          </p:grpSpPr>
          <p:pic>
            <p:nvPicPr>
              <p:cNvPr id="162" name="Immagine 161">
                <a:extLst>
                  <a:ext uri="{FF2B5EF4-FFF2-40B4-BE49-F238E27FC236}">
                    <a16:creationId xmlns:a16="http://schemas.microsoft.com/office/drawing/2014/main" id="{2B6FAFE9-CA69-4610-99CC-8234543C2DC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3" name="Immagine 162">
                <a:extLst>
                  <a:ext uri="{FF2B5EF4-FFF2-40B4-BE49-F238E27FC236}">
                    <a16:creationId xmlns:a16="http://schemas.microsoft.com/office/drawing/2014/main" id="{797B4E0D-3671-48FE-987E-6B125714A33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1" name="Gruppo 1140">
            <a:extLst>
              <a:ext uri="{FF2B5EF4-FFF2-40B4-BE49-F238E27FC236}">
                <a16:creationId xmlns:a16="http://schemas.microsoft.com/office/drawing/2014/main" id="{25D61590-99CD-4132-ABC0-5FC216822AA3}"/>
              </a:ext>
            </a:extLst>
          </p:cNvPr>
          <p:cNvGrpSpPr/>
          <p:nvPr/>
        </p:nvGrpSpPr>
        <p:grpSpPr>
          <a:xfrm>
            <a:off x="2358278" y="4185920"/>
            <a:ext cx="1651891" cy="2240280"/>
            <a:chOff x="1001649" y="2546420"/>
            <a:chExt cx="2808351" cy="3808660"/>
          </a:xfrm>
        </p:grpSpPr>
        <p:grpSp>
          <p:nvGrpSpPr>
            <p:cNvPr id="1142" name="Gruppo 1141">
              <a:extLst>
                <a:ext uri="{FF2B5EF4-FFF2-40B4-BE49-F238E27FC236}">
                  <a16:creationId xmlns:a16="http://schemas.microsoft.com/office/drawing/2014/main" id="{DE242BE5-9D47-4D0D-8E48-CDC88FC83AF9}"/>
                </a:ext>
              </a:extLst>
            </p:cNvPr>
            <p:cNvGrpSpPr/>
            <p:nvPr/>
          </p:nvGrpSpPr>
          <p:grpSpPr>
            <a:xfrm>
              <a:off x="1001649" y="5974214"/>
              <a:ext cx="2808351" cy="380866"/>
              <a:chOff x="1001649" y="5974214"/>
              <a:chExt cx="2808351" cy="380866"/>
            </a:xfrm>
          </p:grpSpPr>
          <p:grpSp>
            <p:nvGrpSpPr>
              <p:cNvPr id="1287" name="Gruppo 1286">
                <a:extLst>
                  <a:ext uri="{FF2B5EF4-FFF2-40B4-BE49-F238E27FC236}">
                    <a16:creationId xmlns:a16="http://schemas.microsoft.com/office/drawing/2014/main" id="{2A008C48-9072-4CA3-8A9D-FAB32A35AD73}"/>
                  </a:ext>
                </a:extLst>
              </p:cNvPr>
              <p:cNvGrpSpPr/>
              <p:nvPr/>
            </p:nvGrpSpPr>
            <p:grpSpPr>
              <a:xfrm>
                <a:off x="1001649" y="5974214"/>
                <a:ext cx="562991" cy="380866"/>
                <a:chOff x="341249" y="219074"/>
                <a:chExt cx="4744871" cy="3209926"/>
              </a:xfrm>
            </p:grpSpPr>
            <p:pic>
              <p:nvPicPr>
                <p:cNvPr id="1300" name="Immagine 1299">
                  <a:extLst>
                    <a:ext uri="{FF2B5EF4-FFF2-40B4-BE49-F238E27FC236}">
                      <a16:creationId xmlns:a16="http://schemas.microsoft.com/office/drawing/2014/main" id="{40E88C36-7998-47F3-A9FB-50F5F08BD80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01" name="Immagine 1300">
                  <a:extLst>
                    <a:ext uri="{FF2B5EF4-FFF2-40B4-BE49-F238E27FC236}">
                      <a16:creationId xmlns:a16="http://schemas.microsoft.com/office/drawing/2014/main" id="{53CB8EC8-A785-4B17-90C9-E9F79A5764E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88" name="Gruppo 1287">
                <a:extLst>
                  <a:ext uri="{FF2B5EF4-FFF2-40B4-BE49-F238E27FC236}">
                    <a16:creationId xmlns:a16="http://schemas.microsoft.com/office/drawing/2014/main" id="{36514962-D2B2-4CFE-B4BB-E731DD747759}"/>
                  </a:ext>
                </a:extLst>
              </p:cNvPr>
              <p:cNvGrpSpPr/>
              <p:nvPr/>
            </p:nvGrpSpPr>
            <p:grpSpPr>
              <a:xfrm>
                <a:off x="1564640" y="5974214"/>
                <a:ext cx="562991" cy="380866"/>
                <a:chOff x="341249" y="219074"/>
                <a:chExt cx="4744871" cy="3209926"/>
              </a:xfrm>
            </p:grpSpPr>
            <p:pic>
              <p:nvPicPr>
                <p:cNvPr id="1298" name="Immagine 1297">
                  <a:extLst>
                    <a:ext uri="{FF2B5EF4-FFF2-40B4-BE49-F238E27FC236}">
                      <a16:creationId xmlns:a16="http://schemas.microsoft.com/office/drawing/2014/main" id="{6DDCAF5E-902D-41C7-B97E-21276D47BD4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99" name="Immagine 1298">
                  <a:extLst>
                    <a:ext uri="{FF2B5EF4-FFF2-40B4-BE49-F238E27FC236}">
                      <a16:creationId xmlns:a16="http://schemas.microsoft.com/office/drawing/2014/main" id="{C82EBD69-5C74-49A0-80D6-153FE0E04E2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89" name="Gruppo 1288">
                <a:extLst>
                  <a:ext uri="{FF2B5EF4-FFF2-40B4-BE49-F238E27FC236}">
                    <a16:creationId xmlns:a16="http://schemas.microsoft.com/office/drawing/2014/main" id="{DEF155FD-A608-4B9B-82E0-C3CF707851CF}"/>
                  </a:ext>
                </a:extLst>
              </p:cNvPr>
              <p:cNvGrpSpPr/>
              <p:nvPr/>
            </p:nvGrpSpPr>
            <p:grpSpPr>
              <a:xfrm>
                <a:off x="2127631" y="5974214"/>
                <a:ext cx="562991" cy="380866"/>
                <a:chOff x="341249" y="219074"/>
                <a:chExt cx="4744871" cy="3209926"/>
              </a:xfrm>
            </p:grpSpPr>
            <p:pic>
              <p:nvPicPr>
                <p:cNvPr id="1296" name="Immagine 1295">
                  <a:extLst>
                    <a:ext uri="{FF2B5EF4-FFF2-40B4-BE49-F238E27FC236}">
                      <a16:creationId xmlns:a16="http://schemas.microsoft.com/office/drawing/2014/main" id="{06F10F95-779E-42C0-971E-B6CA660F5E1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97" name="Immagine 1296">
                  <a:extLst>
                    <a:ext uri="{FF2B5EF4-FFF2-40B4-BE49-F238E27FC236}">
                      <a16:creationId xmlns:a16="http://schemas.microsoft.com/office/drawing/2014/main" id="{2C8D6D9A-466B-4389-AFD8-6BD91105ECE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90" name="Gruppo 1289">
                <a:extLst>
                  <a:ext uri="{FF2B5EF4-FFF2-40B4-BE49-F238E27FC236}">
                    <a16:creationId xmlns:a16="http://schemas.microsoft.com/office/drawing/2014/main" id="{2C4543DA-1672-4286-957B-6D5A7D21D043}"/>
                  </a:ext>
                </a:extLst>
              </p:cNvPr>
              <p:cNvGrpSpPr/>
              <p:nvPr/>
            </p:nvGrpSpPr>
            <p:grpSpPr>
              <a:xfrm>
                <a:off x="2690622" y="5974214"/>
                <a:ext cx="562991" cy="380866"/>
                <a:chOff x="341249" y="219074"/>
                <a:chExt cx="4744871" cy="3209926"/>
              </a:xfrm>
            </p:grpSpPr>
            <p:pic>
              <p:nvPicPr>
                <p:cNvPr id="1294" name="Immagine 1293">
                  <a:extLst>
                    <a:ext uri="{FF2B5EF4-FFF2-40B4-BE49-F238E27FC236}">
                      <a16:creationId xmlns:a16="http://schemas.microsoft.com/office/drawing/2014/main" id="{6A213AE3-6A1F-46D6-9C7A-6E26A79B3F4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95" name="Immagine 1294">
                  <a:extLst>
                    <a:ext uri="{FF2B5EF4-FFF2-40B4-BE49-F238E27FC236}">
                      <a16:creationId xmlns:a16="http://schemas.microsoft.com/office/drawing/2014/main" id="{8C5759CB-69CD-4A9A-8D0F-BEB019F538E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91" name="Gruppo 1290">
                <a:extLst>
                  <a:ext uri="{FF2B5EF4-FFF2-40B4-BE49-F238E27FC236}">
                    <a16:creationId xmlns:a16="http://schemas.microsoft.com/office/drawing/2014/main" id="{0DD74E63-787A-45C9-9B21-16981CF6F9B2}"/>
                  </a:ext>
                </a:extLst>
              </p:cNvPr>
              <p:cNvGrpSpPr/>
              <p:nvPr/>
            </p:nvGrpSpPr>
            <p:grpSpPr>
              <a:xfrm>
                <a:off x="3247009" y="5974214"/>
                <a:ext cx="562991" cy="380866"/>
                <a:chOff x="341249" y="219074"/>
                <a:chExt cx="4744871" cy="3209926"/>
              </a:xfrm>
            </p:grpSpPr>
            <p:pic>
              <p:nvPicPr>
                <p:cNvPr id="1292" name="Immagine 1291">
                  <a:extLst>
                    <a:ext uri="{FF2B5EF4-FFF2-40B4-BE49-F238E27FC236}">
                      <a16:creationId xmlns:a16="http://schemas.microsoft.com/office/drawing/2014/main" id="{28B0F821-CAB0-4C39-93A5-1DE5B376D6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93" name="Immagine 1292">
                  <a:extLst>
                    <a:ext uri="{FF2B5EF4-FFF2-40B4-BE49-F238E27FC236}">
                      <a16:creationId xmlns:a16="http://schemas.microsoft.com/office/drawing/2014/main" id="{C3E36CE4-26DC-4EF7-8BC1-52A6871E858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3" name="Gruppo 1142">
              <a:extLst>
                <a:ext uri="{FF2B5EF4-FFF2-40B4-BE49-F238E27FC236}">
                  <a16:creationId xmlns:a16="http://schemas.microsoft.com/office/drawing/2014/main" id="{E570E2E0-93B9-4164-92C9-A78822FCDE96}"/>
                </a:ext>
              </a:extLst>
            </p:cNvPr>
            <p:cNvGrpSpPr/>
            <p:nvPr/>
          </p:nvGrpSpPr>
          <p:grpSpPr>
            <a:xfrm>
              <a:off x="1001649" y="5593348"/>
              <a:ext cx="2808351" cy="380866"/>
              <a:chOff x="1001649" y="5974214"/>
              <a:chExt cx="2808351" cy="380866"/>
            </a:xfrm>
          </p:grpSpPr>
          <p:grpSp>
            <p:nvGrpSpPr>
              <p:cNvPr id="1272" name="Gruppo 1271">
                <a:extLst>
                  <a:ext uri="{FF2B5EF4-FFF2-40B4-BE49-F238E27FC236}">
                    <a16:creationId xmlns:a16="http://schemas.microsoft.com/office/drawing/2014/main" id="{291E4980-7D6C-4402-90C1-1C5577E81278}"/>
                  </a:ext>
                </a:extLst>
              </p:cNvPr>
              <p:cNvGrpSpPr/>
              <p:nvPr/>
            </p:nvGrpSpPr>
            <p:grpSpPr>
              <a:xfrm>
                <a:off x="1001649" y="5974214"/>
                <a:ext cx="562991" cy="380866"/>
                <a:chOff x="341249" y="219074"/>
                <a:chExt cx="4744871" cy="3209926"/>
              </a:xfrm>
            </p:grpSpPr>
            <p:pic>
              <p:nvPicPr>
                <p:cNvPr id="1285" name="Immagine 1284">
                  <a:extLst>
                    <a:ext uri="{FF2B5EF4-FFF2-40B4-BE49-F238E27FC236}">
                      <a16:creationId xmlns:a16="http://schemas.microsoft.com/office/drawing/2014/main" id="{CB8B928F-4D3E-46FB-A6DB-1F49C7BE9CB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86" name="Immagine 1285">
                  <a:extLst>
                    <a:ext uri="{FF2B5EF4-FFF2-40B4-BE49-F238E27FC236}">
                      <a16:creationId xmlns:a16="http://schemas.microsoft.com/office/drawing/2014/main" id="{79B6DE45-72C5-4D4E-BD5D-7C63EEF44D6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3" name="Gruppo 1272">
                <a:extLst>
                  <a:ext uri="{FF2B5EF4-FFF2-40B4-BE49-F238E27FC236}">
                    <a16:creationId xmlns:a16="http://schemas.microsoft.com/office/drawing/2014/main" id="{AD4C9D80-0856-470B-A3E9-220312F53F7F}"/>
                  </a:ext>
                </a:extLst>
              </p:cNvPr>
              <p:cNvGrpSpPr/>
              <p:nvPr/>
            </p:nvGrpSpPr>
            <p:grpSpPr>
              <a:xfrm>
                <a:off x="1564640" y="5974214"/>
                <a:ext cx="562991" cy="380866"/>
                <a:chOff x="341249" y="219074"/>
                <a:chExt cx="4744871" cy="3209926"/>
              </a:xfrm>
            </p:grpSpPr>
            <p:pic>
              <p:nvPicPr>
                <p:cNvPr id="1283" name="Immagine 1282">
                  <a:extLst>
                    <a:ext uri="{FF2B5EF4-FFF2-40B4-BE49-F238E27FC236}">
                      <a16:creationId xmlns:a16="http://schemas.microsoft.com/office/drawing/2014/main" id="{6126EB9D-0183-436D-BE5B-846206ABD8F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84" name="Immagine 1283">
                  <a:extLst>
                    <a:ext uri="{FF2B5EF4-FFF2-40B4-BE49-F238E27FC236}">
                      <a16:creationId xmlns:a16="http://schemas.microsoft.com/office/drawing/2014/main" id="{5489ED84-9F57-4AF6-8807-6285290C3B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4" name="Gruppo 1273">
                <a:extLst>
                  <a:ext uri="{FF2B5EF4-FFF2-40B4-BE49-F238E27FC236}">
                    <a16:creationId xmlns:a16="http://schemas.microsoft.com/office/drawing/2014/main" id="{D02E23D7-02CC-4A7A-A670-183CE315FD7F}"/>
                  </a:ext>
                </a:extLst>
              </p:cNvPr>
              <p:cNvGrpSpPr/>
              <p:nvPr/>
            </p:nvGrpSpPr>
            <p:grpSpPr>
              <a:xfrm>
                <a:off x="2127631" y="5974214"/>
                <a:ext cx="562991" cy="380866"/>
                <a:chOff x="341249" y="219074"/>
                <a:chExt cx="4744871" cy="3209926"/>
              </a:xfrm>
            </p:grpSpPr>
            <p:pic>
              <p:nvPicPr>
                <p:cNvPr id="1281" name="Immagine 1280">
                  <a:extLst>
                    <a:ext uri="{FF2B5EF4-FFF2-40B4-BE49-F238E27FC236}">
                      <a16:creationId xmlns:a16="http://schemas.microsoft.com/office/drawing/2014/main" id="{65B97C23-7767-4581-96A6-61D835B0DAC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82" name="Immagine 1281">
                  <a:extLst>
                    <a:ext uri="{FF2B5EF4-FFF2-40B4-BE49-F238E27FC236}">
                      <a16:creationId xmlns:a16="http://schemas.microsoft.com/office/drawing/2014/main" id="{9CDD83A5-5631-4496-BF50-EF97E3304E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5" name="Gruppo 1274">
                <a:extLst>
                  <a:ext uri="{FF2B5EF4-FFF2-40B4-BE49-F238E27FC236}">
                    <a16:creationId xmlns:a16="http://schemas.microsoft.com/office/drawing/2014/main" id="{A99CC30F-49B3-4894-A2DB-8423CA94DFC1}"/>
                  </a:ext>
                </a:extLst>
              </p:cNvPr>
              <p:cNvGrpSpPr/>
              <p:nvPr/>
            </p:nvGrpSpPr>
            <p:grpSpPr>
              <a:xfrm>
                <a:off x="2690622" y="5974214"/>
                <a:ext cx="562991" cy="380866"/>
                <a:chOff x="341249" y="219074"/>
                <a:chExt cx="4744871" cy="3209926"/>
              </a:xfrm>
            </p:grpSpPr>
            <p:pic>
              <p:nvPicPr>
                <p:cNvPr id="1279" name="Immagine 1278">
                  <a:extLst>
                    <a:ext uri="{FF2B5EF4-FFF2-40B4-BE49-F238E27FC236}">
                      <a16:creationId xmlns:a16="http://schemas.microsoft.com/office/drawing/2014/main" id="{1A27C5C6-A5EC-4354-B8BF-08D72A3FCBF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80" name="Immagine 1279">
                  <a:extLst>
                    <a:ext uri="{FF2B5EF4-FFF2-40B4-BE49-F238E27FC236}">
                      <a16:creationId xmlns:a16="http://schemas.microsoft.com/office/drawing/2014/main" id="{DB47C93E-F69F-41F2-8F34-3501C43E27F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6" name="Gruppo 1275">
                <a:extLst>
                  <a:ext uri="{FF2B5EF4-FFF2-40B4-BE49-F238E27FC236}">
                    <a16:creationId xmlns:a16="http://schemas.microsoft.com/office/drawing/2014/main" id="{42BF79E6-08B3-44B2-B724-91662A2FF058}"/>
                  </a:ext>
                </a:extLst>
              </p:cNvPr>
              <p:cNvGrpSpPr/>
              <p:nvPr/>
            </p:nvGrpSpPr>
            <p:grpSpPr>
              <a:xfrm>
                <a:off x="3247009" y="5974214"/>
                <a:ext cx="562991" cy="380866"/>
                <a:chOff x="341249" y="219074"/>
                <a:chExt cx="4744871" cy="3209926"/>
              </a:xfrm>
            </p:grpSpPr>
            <p:pic>
              <p:nvPicPr>
                <p:cNvPr id="1277" name="Immagine 1276">
                  <a:extLst>
                    <a:ext uri="{FF2B5EF4-FFF2-40B4-BE49-F238E27FC236}">
                      <a16:creationId xmlns:a16="http://schemas.microsoft.com/office/drawing/2014/main" id="{EE226A08-F319-447B-879C-77B78C877A0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78" name="Immagine 1277">
                  <a:extLst>
                    <a:ext uri="{FF2B5EF4-FFF2-40B4-BE49-F238E27FC236}">
                      <a16:creationId xmlns:a16="http://schemas.microsoft.com/office/drawing/2014/main" id="{058C7CB9-1BA2-4992-BA54-738DF6E88C3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4" name="Gruppo 1143">
              <a:extLst>
                <a:ext uri="{FF2B5EF4-FFF2-40B4-BE49-F238E27FC236}">
                  <a16:creationId xmlns:a16="http://schemas.microsoft.com/office/drawing/2014/main" id="{EE72C597-DA6A-442B-88DB-5FE816B0E33B}"/>
                </a:ext>
              </a:extLst>
            </p:cNvPr>
            <p:cNvGrpSpPr/>
            <p:nvPr/>
          </p:nvGrpSpPr>
          <p:grpSpPr>
            <a:xfrm>
              <a:off x="1001649" y="5212482"/>
              <a:ext cx="2808351" cy="380866"/>
              <a:chOff x="1001649" y="5974214"/>
              <a:chExt cx="2808351" cy="380866"/>
            </a:xfrm>
          </p:grpSpPr>
          <p:grpSp>
            <p:nvGrpSpPr>
              <p:cNvPr id="1257" name="Gruppo 1256">
                <a:extLst>
                  <a:ext uri="{FF2B5EF4-FFF2-40B4-BE49-F238E27FC236}">
                    <a16:creationId xmlns:a16="http://schemas.microsoft.com/office/drawing/2014/main" id="{8FB17B46-4133-4754-AB28-08746138FF86}"/>
                  </a:ext>
                </a:extLst>
              </p:cNvPr>
              <p:cNvGrpSpPr/>
              <p:nvPr/>
            </p:nvGrpSpPr>
            <p:grpSpPr>
              <a:xfrm>
                <a:off x="1001649" y="5974214"/>
                <a:ext cx="562991" cy="380866"/>
                <a:chOff x="341249" y="219074"/>
                <a:chExt cx="4744871" cy="3209926"/>
              </a:xfrm>
            </p:grpSpPr>
            <p:pic>
              <p:nvPicPr>
                <p:cNvPr id="1270" name="Immagine 1269">
                  <a:extLst>
                    <a:ext uri="{FF2B5EF4-FFF2-40B4-BE49-F238E27FC236}">
                      <a16:creationId xmlns:a16="http://schemas.microsoft.com/office/drawing/2014/main" id="{8F6A6F93-4DED-4485-9351-6C8FEECFC89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71" name="Immagine 1270">
                  <a:extLst>
                    <a:ext uri="{FF2B5EF4-FFF2-40B4-BE49-F238E27FC236}">
                      <a16:creationId xmlns:a16="http://schemas.microsoft.com/office/drawing/2014/main" id="{16432B8B-A3A3-4D16-AC4E-699B1C6BE69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58" name="Gruppo 1257">
                <a:extLst>
                  <a:ext uri="{FF2B5EF4-FFF2-40B4-BE49-F238E27FC236}">
                    <a16:creationId xmlns:a16="http://schemas.microsoft.com/office/drawing/2014/main" id="{05F61795-C587-45FF-BB6C-8B2089E9F1F6}"/>
                  </a:ext>
                </a:extLst>
              </p:cNvPr>
              <p:cNvGrpSpPr/>
              <p:nvPr/>
            </p:nvGrpSpPr>
            <p:grpSpPr>
              <a:xfrm>
                <a:off x="1564640" y="5974214"/>
                <a:ext cx="562991" cy="380866"/>
                <a:chOff x="341249" y="219074"/>
                <a:chExt cx="4744871" cy="3209926"/>
              </a:xfrm>
            </p:grpSpPr>
            <p:pic>
              <p:nvPicPr>
                <p:cNvPr id="1268" name="Immagine 1267">
                  <a:extLst>
                    <a:ext uri="{FF2B5EF4-FFF2-40B4-BE49-F238E27FC236}">
                      <a16:creationId xmlns:a16="http://schemas.microsoft.com/office/drawing/2014/main" id="{0E72BECF-2DCA-436E-A1A8-43D37A21D88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69" name="Immagine 1268">
                  <a:extLst>
                    <a:ext uri="{FF2B5EF4-FFF2-40B4-BE49-F238E27FC236}">
                      <a16:creationId xmlns:a16="http://schemas.microsoft.com/office/drawing/2014/main" id="{64BF5B0F-F0EF-4054-8350-FAAE494C9F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59" name="Gruppo 1258">
                <a:extLst>
                  <a:ext uri="{FF2B5EF4-FFF2-40B4-BE49-F238E27FC236}">
                    <a16:creationId xmlns:a16="http://schemas.microsoft.com/office/drawing/2014/main" id="{7DE24382-674A-43FD-842D-9A4E81CC088C}"/>
                  </a:ext>
                </a:extLst>
              </p:cNvPr>
              <p:cNvGrpSpPr/>
              <p:nvPr/>
            </p:nvGrpSpPr>
            <p:grpSpPr>
              <a:xfrm>
                <a:off x="2127631" y="5974214"/>
                <a:ext cx="562991" cy="380866"/>
                <a:chOff x="341249" y="219074"/>
                <a:chExt cx="4744871" cy="3209926"/>
              </a:xfrm>
            </p:grpSpPr>
            <p:pic>
              <p:nvPicPr>
                <p:cNvPr id="1266" name="Immagine 1265">
                  <a:extLst>
                    <a:ext uri="{FF2B5EF4-FFF2-40B4-BE49-F238E27FC236}">
                      <a16:creationId xmlns:a16="http://schemas.microsoft.com/office/drawing/2014/main" id="{CEEFCF68-003F-4E2A-88AE-7F84574F285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67" name="Immagine 1266">
                  <a:extLst>
                    <a:ext uri="{FF2B5EF4-FFF2-40B4-BE49-F238E27FC236}">
                      <a16:creationId xmlns:a16="http://schemas.microsoft.com/office/drawing/2014/main" id="{29780A7C-C7F4-4A77-A858-42FC0781B93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60" name="Gruppo 1259">
                <a:extLst>
                  <a:ext uri="{FF2B5EF4-FFF2-40B4-BE49-F238E27FC236}">
                    <a16:creationId xmlns:a16="http://schemas.microsoft.com/office/drawing/2014/main" id="{66115826-D555-4E78-81CB-92CCCBF7512A}"/>
                  </a:ext>
                </a:extLst>
              </p:cNvPr>
              <p:cNvGrpSpPr/>
              <p:nvPr/>
            </p:nvGrpSpPr>
            <p:grpSpPr>
              <a:xfrm>
                <a:off x="2690622" y="5974214"/>
                <a:ext cx="562991" cy="380866"/>
                <a:chOff x="341249" y="219074"/>
                <a:chExt cx="4744871" cy="3209926"/>
              </a:xfrm>
            </p:grpSpPr>
            <p:pic>
              <p:nvPicPr>
                <p:cNvPr id="1264" name="Immagine 1263">
                  <a:extLst>
                    <a:ext uri="{FF2B5EF4-FFF2-40B4-BE49-F238E27FC236}">
                      <a16:creationId xmlns:a16="http://schemas.microsoft.com/office/drawing/2014/main" id="{740E0AFC-183C-419F-95B3-466BE262FA4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65" name="Immagine 1264">
                  <a:extLst>
                    <a:ext uri="{FF2B5EF4-FFF2-40B4-BE49-F238E27FC236}">
                      <a16:creationId xmlns:a16="http://schemas.microsoft.com/office/drawing/2014/main" id="{F722C763-D03E-4591-9D3C-7786722B653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61" name="Gruppo 1260">
                <a:extLst>
                  <a:ext uri="{FF2B5EF4-FFF2-40B4-BE49-F238E27FC236}">
                    <a16:creationId xmlns:a16="http://schemas.microsoft.com/office/drawing/2014/main" id="{97C661C2-057B-4F2C-9210-76A91033D416}"/>
                  </a:ext>
                </a:extLst>
              </p:cNvPr>
              <p:cNvGrpSpPr/>
              <p:nvPr/>
            </p:nvGrpSpPr>
            <p:grpSpPr>
              <a:xfrm>
                <a:off x="3247009" y="5974214"/>
                <a:ext cx="562991" cy="380866"/>
                <a:chOff x="341249" y="219074"/>
                <a:chExt cx="4744871" cy="3209926"/>
              </a:xfrm>
            </p:grpSpPr>
            <p:pic>
              <p:nvPicPr>
                <p:cNvPr id="1262" name="Immagine 1261">
                  <a:extLst>
                    <a:ext uri="{FF2B5EF4-FFF2-40B4-BE49-F238E27FC236}">
                      <a16:creationId xmlns:a16="http://schemas.microsoft.com/office/drawing/2014/main" id="{85F78C09-A58D-4AA4-AEB1-0106334217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63" name="Immagine 1262">
                  <a:extLst>
                    <a:ext uri="{FF2B5EF4-FFF2-40B4-BE49-F238E27FC236}">
                      <a16:creationId xmlns:a16="http://schemas.microsoft.com/office/drawing/2014/main" id="{7C48E2D1-E820-4CCD-B394-F6F4958C83D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5" name="Gruppo 1144">
              <a:extLst>
                <a:ext uri="{FF2B5EF4-FFF2-40B4-BE49-F238E27FC236}">
                  <a16:creationId xmlns:a16="http://schemas.microsoft.com/office/drawing/2014/main" id="{8BA704F5-F839-440B-8840-391DE41CA098}"/>
                </a:ext>
              </a:extLst>
            </p:cNvPr>
            <p:cNvGrpSpPr/>
            <p:nvPr/>
          </p:nvGrpSpPr>
          <p:grpSpPr>
            <a:xfrm>
              <a:off x="1001649" y="4831616"/>
              <a:ext cx="2808351" cy="380866"/>
              <a:chOff x="1001649" y="5974214"/>
              <a:chExt cx="2808351" cy="380866"/>
            </a:xfrm>
          </p:grpSpPr>
          <p:grpSp>
            <p:nvGrpSpPr>
              <p:cNvPr id="1242" name="Gruppo 1241">
                <a:extLst>
                  <a:ext uri="{FF2B5EF4-FFF2-40B4-BE49-F238E27FC236}">
                    <a16:creationId xmlns:a16="http://schemas.microsoft.com/office/drawing/2014/main" id="{5C8E5321-B8BF-4296-8CDF-E4C1DC14BDC3}"/>
                  </a:ext>
                </a:extLst>
              </p:cNvPr>
              <p:cNvGrpSpPr/>
              <p:nvPr/>
            </p:nvGrpSpPr>
            <p:grpSpPr>
              <a:xfrm>
                <a:off x="1001649" y="5974214"/>
                <a:ext cx="562991" cy="380866"/>
                <a:chOff x="341249" y="219074"/>
                <a:chExt cx="4744871" cy="3209926"/>
              </a:xfrm>
            </p:grpSpPr>
            <p:pic>
              <p:nvPicPr>
                <p:cNvPr id="1255" name="Immagine 1254">
                  <a:extLst>
                    <a:ext uri="{FF2B5EF4-FFF2-40B4-BE49-F238E27FC236}">
                      <a16:creationId xmlns:a16="http://schemas.microsoft.com/office/drawing/2014/main" id="{0C57841C-BE28-4B04-B72A-BAE01B6DBBD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56" name="Immagine 1255">
                  <a:extLst>
                    <a:ext uri="{FF2B5EF4-FFF2-40B4-BE49-F238E27FC236}">
                      <a16:creationId xmlns:a16="http://schemas.microsoft.com/office/drawing/2014/main" id="{0BB47E55-9CFD-48C9-94D6-8437655CA45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43" name="Gruppo 1242">
                <a:extLst>
                  <a:ext uri="{FF2B5EF4-FFF2-40B4-BE49-F238E27FC236}">
                    <a16:creationId xmlns:a16="http://schemas.microsoft.com/office/drawing/2014/main" id="{24997D76-1C70-485E-8268-3EB1E9FDA74E}"/>
                  </a:ext>
                </a:extLst>
              </p:cNvPr>
              <p:cNvGrpSpPr/>
              <p:nvPr/>
            </p:nvGrpSpPr>
            <p:grpSpPr>
              <a:xfrm>
                <a:off x="1564640" y="5974214"/>
                <a:ext cx="562991" cy="380866"/>
                <a:chOff x="341249" y="219074"/>
                <a:chExt cx="4744871" cy="3209926"/>
              </a:xfrm>
            </p:grpSpPr>
            <p:pic>
              <p:nvPicPr>
                <p:cNvPr id="1253" name="Immagine 1252">
                  <a:extLst>
                    <a:ext uri="{FF2B5EF4-FFF2-40B4-BE49-F238E27FC236}">
                      <a16:creationId xmlns:a16="http://schemas.microsoft.com/office/drawing/2014/main" id="{842367AB-063D-41BF-BB6A-EE3F621018C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54" name="Immagine 1253">
                  <a:extLst>
                    <a:ext uri="{FF2B5EF4-FFF2-40B4-BE49-F238E27FC236}">
                      <a16:creationId xmlns:a16="http://schemas.microsoft.com/office/drawing/2014/main" id="{41C0B17B-5E77-4C3E-85A4-A93D3C7206A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44" name="Gruppo 1243">
                <a:extLst>
                  <a:ext uri="{FF2B5EF4-FFF2-40B4-BE49-F238E27FC236}">
                    <a16:creationId xmlns:a16="http://schemas.microsoft.com/office/drawing/2014/main" id="{9ED3517F-089D-4C00-83CF-19E791738470}"/>
                  </a:ext>
                </a:extLst>
              </p:cNvPr>
              <p:cNvGrpSpPr/>
              <p:nvPr/>
            </p:nvGrpSpPr>
            <p:grpSpPr>
              <a:xfrm>
                <a:off x="2127631" y="5974214"/>
                <a:ext cx="562991" cy="380866"/>
                <a:chOff x="341249" y="219074"/>
                <a:chExt cx="4744871" cy="3209926"/>
              </a:xfrm>
            </p:grpSpPr>
            <p:pic>
              <p:nvPicPr>
                <p:cNvPr id="1251" name="Immagine 1250">
                  <a:extLst>
                    <a:ext uri="{FF2B5EF4-FFF2-40B4-BE49-F238E27FC236}">
                      <a16:creationId xmlns:a16="http://schemas.microsoft.com/office/drawing/2014/main" id="{A5270A48-E1B8-4DC6-B46C-CB4B1C089B6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52" name="Immagine 1251">
                  <a:extLst>
                    <a:ext uri="{FF2B5EF4-FFF2-40B4-BE49-F238E27FC236}">
                      <a16:creationId xmlns:a16="http://schemas.microsoft.com/office/drawing/2014/main" id="{6AC61C34-774A-43C3-A2A5-96D60DC822F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45" name="Gruppo 1244">
                <a:extLst>
                  <a:ext uri="{FF2B5EF4-FFF2-40B4-BE49-F238E27FC236}">
                    <a16:creationId xmlns:a16="http://schemas.microsoft.com/office/drawing/2014/main" id="{356D4E5B-0DA3-469A-BBCC-F398FF070057}"/>
                  </a:ext>
                </a:extLst>
              </p:cNvPr>
              <p:cNvGrpSpPr/>
              <p:nvPr/>
            </p:nvGrpSpPr>
            <p:grpSpPr>
              <a:xfrm>
                <a:off x="2690622" y="5974214"/>
                <a:ext cx="562991" cy="380866"/>
                <a:chOff x="341249" y="219074"/>
                <a:chExt cx="4744871" cy="3209926"/>
              </a:xfrm>
            </p:grpSpPr>
            <p:pic>
              <p:nvPicPr>
                <p:cNvPr id="1249" name="Immagine 1248">
                  <a:extLst>
                    <a:ext uri="{FF2B5EF4-FFF2-40B4-BE49-F238E27FC236}">
                      <a16:creationId xmlns:a16="http://schemas.microsoft.com/office/drawing/2014/main" id="{1B6F2229-FC84-4484-BE27-DC5F981630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50" name="Immagine 1249">
                  <a:extLst>
                    <a:ext uri="{FF2B5EF4-FFF2-40B4-BE49-F238E27FC236}">
                      <a16:creationId xmlns:a16="http://schemas.microsoft.com/office/drawing/2014/main" id="{A6362B7E-ECD2-4B88-A0EB-3753296A710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46" name="Gruppo 1245">
                <a:extLst>
                  <a:ext uri="{FF2B5EF4-FFF2-40B4-BE49-F238E27FC236}">
                    <a16:creationId xmlns:a16="http://schemas.microsoft.com/office/drawing/2014/main" id="{9990784A-EB6B-48A5-9AF3-07B9D1922E2B}"/>
                  </a:ext>
                </a:extLst>
              </p:cNvPr>
              <p:cNvGrpSpPr/>
              <p:nvPr/>
            </p:nvGrpSpPr>
            <p:grpSpPr>
              <a:xfrm>
                <a:off x="3247009" y="5974214"/>
                <a:ext cx="562991" cy="380866"/>
                <a:chOff x="341249" y="219074"/>
                <a:chExt cx="4744871" cy="3209926"/>
              </a:xfrm>
            </p:grpSpPr>
            <p:pic>
              <p:nvPicPr>
                <p:cNvPr id="1247" name="Immagine 1246">
                  <a:extLst>
                    <a:ext uri="{FF2B5EF4-FFF2-40B4-BE49-F238E27FC236}">
                      <a16:creationId xmlns:a16="http://schemas.microsoft.com/office/drawing/2014/main" id="{55015D51-BACC-4314-84D2-54611EDA832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48" name="Immagine 1247">
                  <a:extLst>
                    <a:ext uri="{FF2B5EF4-FFF2-40B4-BE49-F238E27FC236}">
                      <a16:creationId xmlns:a16="http://schemas.microsoft.com/office/drawing/2014/main" id="{856CB258-6B75-4586-BE64-7258AA89A5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6" name="Gruppo 1145">
              <a:extLst>
                <a:ext uri="{FF2B5EF4-FFF2-40B4-BE49-F238E27FC236}">
                  <a16:creationId xmlns:a16="http://schemas.microsoft.com/office/drawing/2014/main" id="{F50AA773-7860-4146-A41F-4E518EBB0841}"/>
                </a:ext>
              </a:extLst>
            </p:cNvPr>
            <p:cNvGrpSpPr/>
            <p:nvPr/>
          </p:nvGrpSpPr>
          <p:grpSpPr>
            <a:xfrm>
              <a:off x="1001649" y="4450750"/>
              <a:ext cx="2808351" cy="380866"/>
              <a:chOff x="1001649" y="5974214"/>
              <a:chExt cx="2808351" cy="380866"/>
            </a:xfrm>
          </p:grpSpPr>
          <p:grpSp>
            <p:nvGrpSpPr>
              <p:cNvPr id="1227" name="Gruppo 1226">
                <a:extLst>
                  <a:ext uri="{FF2B5EF4-FFF2-40B4-BE49-F238E27FC236}">
                    <a16:creationId xmlns:a16="http://schemas.microsoft.com/office/drawing/2014/main" id="{9134BEF9-7361-484A-8A03-320021A5D00D}"/>
                  </a:ext>
                </a:extLst>
              </p:cNvPr>
              <p:cNvGrpSpPr/>
              <p:nvPr/>
            </p:nvGrpSpPr>
            <p:grpSpPr>
              <a:xfrm>
                <a:off x="1001649" y="5974214"/>
                <a:ext cx="562991" cy="380866"/>
                <a:chOff x="341249" y="219074"/>
                <a:chExt cx="4744871" cy="3209926"/>
              </a:xfrm>
            </p:grpSpPr>
            <p:pic>
              <p:nvPicPr>
                <p:cNvPr id="1240" name="Immagine 1239">
                  <a:extLst>
                    <a:ext uri="{FF2B5EF4-FFF2-40B4-BE49-F238E27FC236}">
                      <a16:creationId xmlns:a16="http://schemas.microsoft.com/office/drawing/2014/main" id="{E032F571-0848-4361-AD41-55F8FCFD76D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41" name="Immagine 1240">
                  <a:extLst>
                    <a:ext uri="{FF2B5EF4-FFF2-40B4-BE49-F238E27FC236}">
                      <a16:creationId xmlns:a16="http://schemas.microsoft.com/office/drawing/2014/main" id="{6BC9CD71-3666-4A15-ACB8-85C1BF7E86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28" name="Gruppo 1227">
                <a:extLst>
                  <a:ext uri="{FF2B5EF4-FFF2-40B4-BE49-F238E27FC236}">
                    <a16:creationId xmlns:a16="http://schemas.microsoft.com/office/drawing/2014/main" id="{FA0BBD88-EDDC-4957-B653-9C78259357AD}"/>
                  </a:ext>
                </a:extLst>
              </p:cNvPr>
              <p:cNvGrpSpPr/>
              <p:nvPr/>
            </p:nvGrpSpPr>
            <p:grpSpPr>
              <a:xfrm>
                <a:off x="1564640" y="5974214"/>
                <a:ext cx="562991" cy="380866"/>
                <a:chOff x="341249" y="219074"/>
                <a:chExt cx="4744871" cy="3209926"/>
              </a:xfrm>
            </p:grpSpPr>
            <p:pic>
              <p:nvPicPr>
                <p:cNvPr id="1238" name="Immagine 1237">
                  <a:extLst>
                    <a:ext uri="{FF2B5EF4-FFF2-40B4-BE49-F238E27FC236}">
                      <a16:creationId xmlns:a16="http://schemas.microsoft.com/office/drawing/2014/main" id="{D5C9D569-A9B8-4140-8A63-0C611A67306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9" name="Immagine 1238">
                  <a:extLst>
                    <a:ext uri="{FF2B5EF4-FFF2-40B4-BE49-F238E27FC236}">
                      <a16:creationId xmlns:a16="http://schemas.microsoft.com/office/drawing/2014/main" id="{E54B0A80-61CD-4980-984A-0F9B040A9C9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29" name="Gruppo 1228">
                <a:extLst>
                  <a:ext uri="{FF2B5EF4-FFF2-40B4-BE49-F238E27FC236}">
                    <a16:creationId xmlns:a16="http://schemas.microsoft.com/office/drawing/2014/main" id="{9D06F22A-FDBD-42ED-BA3D-B8EE95470BD2}"/>
                  </a:ext>
                </a:extLst>
              </p:cNvPr>
              <p:cNvGrpSpPr/>
              <p:nvPr/>
            </p:nvGrpSpPr>
            <p:grpSpPr>
              <a:xfrm>
                <a:off x="2127631" y="5974214"/>
                <a:ext cx="562991" cy="380866"/>
                <a:chOff x="341249" y="219074"/>
                <a:chExt cx="4744871" cy="3209926"/>
              </a:xfrm>
            </p:grpSpPr>
            <p:pic>
              <p:nvPicPr>
                <p:cNvPr id="1236" name="Immagine 1235">
                  <a:extLst>
                    <a:ext uri="{FF2B5EF4-FFF2-40B4-BE49-F238E27FC236}">
                      <a16:creationId xmlns:a16="http://schemas.microsoft.com/office/drawing/2014/main" id="{D7F189A1-7BC8-42D7-B31A-9DB63A628B2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7" name="Immagine 1236">
                  <a:extLst>
                    <a:ext uri="{FF2B5EF4-FFF2-40B4-BE49-F238E27FC236}">
                      <a16:creationId xmlns:a16="http://schemas.microsoft.com/office/drawing/2014/main" id="{B27421C5-4688-4A13-B7B4-87AAA5E6A3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30" name="Gruppo 1229">
                <a:extLst>
                  <a:ext uri="{FF2B5EF4-FFF2-40B4-BE49-F238E27FC236}">
                    <a16:creationId xmlns:a16="http://schemas.microsoft.com/office/drawing/2014/main" id="{A9E98449-7D44-42E0-8DC2-CFA033EA1D74}"/>
                  </a:ext>
                </a:extLst>
              </p:cNvPr>
              <p:cNvGrpSpPr/>
              <p:nvPr/>
            </p:nvGrpSpPr>
            <p:grpSpPr>
              <a:xfrm>
                <a:off x="2690622" y="5974214"/>
                <a:ext cx="562991" cy="380866"/>
                <a:chOff x="341249" y="219074"/>
                <a:chExt cx="4744871" cy="3209926"/>
              </a:xfrm>
            </p:grpSpPr>
            <p:pic>
              <p:nvPicPr>
                <p:cNvPr id="1234" name="Immagine 1233">
                  <a:extLst>
                    <a:ext uri="{FF2B5EF4-FFF2-40B4-BE49-F238E27FC236}">
                      <a16:creationId xmlns:a16="http://schemas.microsoft.com/office/drawing/2014/main" id="{52BA29FA-6B7F-4E89-BB5B-1C09E98C5F2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5" name="Immagine 1234">
                  <a:extLst>
                    <a:ext uri="{FF2B5EF4-FFF2-40B4-BE49-F238E27FC236}">
                      <a16:creationId xmlns:a16="http://schemas.microsoft.com/office/drawing/2014/main" id="{AF7AE0ED-ADF3-4DEB-9160-CD2BDA1D1B5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31" name="Gruppo 1230">
                <a:extLst>
                  <a:ext uri="{FF2B5EF4-FFF2-40B4-BE49-F238E27FC236}">
                    <a16:creationId xmlns:a16="http://schemas.microsoft.com/office/drawing/2014/main" id="{2B200E21-737B-4A6A-B26E-CEDCCA2E92A3}"/>
                  </a:ext>
                </a:extLst>
              </p:cNvPr>
              <p:cNvGrpSpPr/>
              <p:nvPr/>
            </p:nvGrpSpPr>
            <p:grpSpPr>
              <a:xfrm>
                <a:off x="3247009" y="5974214"/>
                <a:ext cx="562991" cy="380866"/>
                <a:chOff x="341249" y="219074"/>
                <a:chExt cx="4744871" cy="3209926"/>
              </a:xfrm>
            </p:grpSpPr>
            <p:pic>
              <p:nvPicPr>
                <p:cNvPr id="1232" name="Immagine 1231">
                  <a:extLst>
                    <a:ext uri="{FF2B5EF4-FFF2-40B4-BE49-F238E27FC236}">
                      <a16:creationId xmlns:a16="http://schemas.microsoft.com/office/drawing/2014/main" id="{844A9E2A-7040-4C26-A02E-2A9B0F23271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3" name="Immagine 1232">
                  <a:extLst>
                    <a:ext uri="{FF2B5EF4-FFF2-40B4-BE49-F238E27FC236}">
                      <a16:creationId xmlns:a16="http://schemas.microsoft.com/office/drawing/2014/main" id="{E29EF3DF-9C4E-4FDA-991A-D322F92E3D8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7" name="Gruppo 1146">
              <a:extLst>
                <a:ext uri="{FF2B5EF4-FFF2-40B4-BE49-F238E27FC236}">
                  <a16:creationId xmlns:a16="http://schemas.microsoft.com/office/drawing/2014/main" id="{2FF230CC-B0FE-4BB5-A035-3C540262A4A9}"/>
                </a:ext>
              </a:extLst>
            </p:cNvPr>
            <p:cNvGrpSpPr/>
            <p:nvPr/>
          </p:nvGrpSpPr>
          <p:grpSpPr>
            <a:xfrm>
              <a:off x="1001649" y="4069884"/>
              <a:ext cx="2808351" cy="380866"/>
              <a:chOff x="1001649" y="5974214"/>
              <a:chExt cx="2808351" cy="380866"/>
            </a:xfrm>
          </p:grpSpPr>
          <p:grpSp>
            <p:nvGrpSpPr>
              <p:cNvPr id="1212" name="Gruppo 1211">
                <a:extLst>
                  <a:ext uri="{FF2B5EF4-FFF2-40B4-BE49-F238E27FC236}">
                    <a16:creationId xmlns:a16="http://schemas.microsoft.com/office/drawing/2014/main" id="{E2BAE39C-5F12-449A-8B97-16E4F9459D8B}"/>
                  </a:ext>
                </a:extLst>
              </p:cNvPr>
              <p:cNvGrpSpPr/>
              <p:nvPr/>
            </p:nvGrpSpPr>
            <p:grpSpPr>
              <a:xfrm>
                <a:off x="1001649" y="5974214"/>
                <a:ext cx="562991" cy="380866"/>
                <a:chOff x="341249" y="219074"/>
                <a:chExt cx="4744871" cy="3209926"/>
              </a:xfrm>
            </p:grpSpPr>
            <p:pic>
              <p:nvPicPr>
                <p:cNvPr id="1225" name="Immagine 1224">
                  <a:extLst>
                    <a:ext uri="{FF2B5EF4-FFF2-40B4-BE49-F238E27FC236}">
                      <a16:creationId xmlns:a16="http://schemas.microsoft.com/office/drawing/2014/main" id="{CBD9156E-DC17-488A-9AA4-5ED7F213108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26" name="Immagine 1225">
                  <a:extLst>
                    <a:ext uri="{FF2B5EF4-FFF2-40B4-BE49-F238E27FC236}">
                      <a16:creationId xmlns:a16="http://schemas.microsoft.com/office/drawing/2014/main" id="{8D49A07B-F54D-4D72-BF43-21B90057E9E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13" name="Gruppo 1212">
                <a:extLst>
                  <a:ext uri="{FF2B5EF4-FFF2-40B4-BE49-F238E27FC236}">
                    <a16:creationId xmlns:a16="http://schemas.microsoft.com/office/drawing/2014/main" id="{D1495ED7-9677-4F56-8B3C-B65F306E7BB3}"/>
                  </a:ext>
                </a:extLst>
              </p:cNvPr>
              <p:cNvGrpSpPr/>
              <p:nvPr/>
            </p:nvGrpSpPr>
            <p:grpSpPr>
              <a:xfrm>
                <a:off x="1564640" y="5974214"/>
                <a:ext cx="562991" cy="380866"/>
                <a:chOff x="341249" y="219074"/>
                <a:chExt cx="4744871" cy="3209926"/>
              </a:xfrm>
            </p:grpSpPr>
            <p:pic>
              <p:nvPicPr>
                <p:cNvPr id="1223" name="Immagine 1222">
                  <a:extLst>
                    <a:ext uri="{FF2B5EF4-FFF2-40B4-BE49-F238E27FC236}">
                      <a16:creationId xmlns:a16="http://schemas.microsoft.com/office/drawing/2014/main" id="{EA9628D7-2728-44B3-80E6-FE17D63FDC3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24" name="Immagine 1223">
                  <a:extLst>
                    <a:ext uri="{FF2B5EF4-FFF2-40B4-BE49-F238E27FC236}">
                      <a16:creationId xmlns:a16="http://schemas.microsoft.com/office/drawing/2014/main" id="{57FE7661-10DD-420A-ABF4-76145E64C4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14" name="Gruppo 1213">
                <a:extLst>
                  <a:ext uri="{FF2B5EF4-FFF2-40B4-BE49-F238E27FC236}">
                    <a16:creationId xmlns:a16="http://schemas.microsoft.com/office/drawing/2014/main" id="{6A48CD03-7BBB-4FEF-B35E-C21CF119247F}"/>
                  </a:ext>
                </a:extLst>
              </p:cNvPr>
              <p:cNvGrpSpPr/>
              <p:nvPr/>
            </p:nvGrpSpPr>
            <p:grpSpPr>
              <a:xfrm>
                <a:off x="2127631" y="5974214"/>
                <a:ext cx="562991" cy="380866"/>
                <a:chOff x="341249" y="219074"/>
                <a:chExt cx="4744871" cy="3209926"/>
              </a:xfrm>
            </p:grpSpPr>
            <p:pic>
              <p:nvPicPr>
                <p:cNvPr id="1221" name="Immagine 1220">
                  <a:extLst>
                    <a:ext uri="{FF2B5EF4-FFF2-40B4-BE49-F238E27FC236}">
                      <a16:creationId xmlns:a16="http://schemas.microsoft.com/office/drawing/2014/main" id="{0821E01F-A97F-46F5-9D6B-8C576615755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22" name="Immagine 1221">
                  <a:extLst>
                    <a:ext uri="{FF2B5EF4-FFF2-40B4-BE49-F238E27FC236}">
                      <a16:creationId xmlns:a16="http://schemas.microsoft.com/office/drawing/2014/main" id="{08633ADD-5FFF-4B97-B734-3EDD2788EB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15" name="Gruppo 1214">
                <a:extLst>
                  <a:ext uri="{FF2B5EF4-FFF2-40B4-BE49-F238E27FC236}">
                    <a16:creationId xmlns:a16="http://schemas.microsoft.com/office/drawing/2014/main" id="{DC396DC0-F442-4256-AECF-AE515B06CDA7}"/>
                  </a:ext>
                </a:extLst>
              </p:cNvPr>
              <p:cNvGrpSpPr/>
              <p:nvPr/>
            </p:nvGrpSpPr>
            <p:grpSpPr>
              <a:xfrm>
                <a:off x="2690622" y="5974214"/>
                <a:ext cx="562991" cy="380866"/>
                <a:chOff x="341249" y="219074"/>
                <a:chExt cx="4744871" cy="3209926"/>
              </a:xfrm>
            </p:grpSpPr>
            <p:pic>
              <p:nvPicPr>
                <p:cNvPr id="1219" name="Immagine 1218">
                  <a:extLst>
                    <a:ext uri="{FF2B5EF4-FFF2-40B4-BE49-F238E27FC236}">
                      <a16:creationId xmlns:a16="http://schemas.microsoft.com/office/drawing/2014/main" id="{13F216BB-69A8-4022-A2F8-FE209A7CC92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20" name="Immagine 1219">
                  <a:extLst>
                    <a:ext uri="{FF2B5EF4-FFF2-40B4-BE49-F238E27FC236}">
                      <a16:creationId xmlns:a16="http://schemas.microsoft.com/office/drawing/2014/main" id="{FA3FCBA6-BBD1-4938-933A-05FCBC5706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16" name="Gruppo 1215">
                <a:extLst>
                  <a:ext uri="{FF2B5EF4-FFF2-40B4-BE49-F238E27FC236}">
                    <a16:creationId xmlns:a16="http://schemas.microsoft.com/office/drawing/2014/main" id="{E79311AD-54EA-401F-8BB4-6EC86C73B364}"/>
                  </a:ext>
                </a:extLst>
              </p:cNvPr>
              <p:cNvGrpSpPr/>
              <p:nvPr/>
            </p:nvGrpSpPr>
            <p:grpSpPr>
              <a:xfrm>
                <a:off x="3247009" y="5974214"/>
                <a:ext cx="562991" cy="380866"/>
                <a:chOff x="341249" y="219074"/>
                <a:chExt cx="4744871" cy="3209926"/>
              </a:xfrm>
            </p:grpSpPr>
            <p:pic>
              <p:nvPicPr>
                <p:cNvPr id="1217" name="Immagine 1216">
                  <a:extLst>
                    <a:ext uri="{FF2B5EF4-FFF2-40B4-BE49-F238E27FC236}">
                      <a16:creationId xmlns:a16="http://schemas.microsoft.com/office/drawing/2014/main" id="{93DB3923-2853-43DF-A246-575674B7DF2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18" name="Immagine 1217">
                  <a:extLst>
                    <a:ext uri="{FF2B5EF4-FFF2-40B4-BE49-F238E27FC236}">
                      <a16:creationId xmlns:a16="http://schemas.microsoft.com/office/drawing/2014/main" id="{A4CB5984-DDFA-41BF-BCD7-EB3A235416D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8" name="Gruppo 1147">
              <a:extLst>
                <a:ext uri="{FF2B5EF4-FFF2-40B4-BE49-F238E27FC236}">
                  <a16:creationId xmlns:a16="http://schemas.microsoft.com/office/drawing/2014/main" id="{F9FCCAF1-7B83-4E05-AFDF-C46F095C77C4}"/>
                </a:ext>
              </a:extLst>
            </p:cNvPr>
            <p:cNvGrpSpPr/>
            <p:nvPr/>
          </p:nvGrpSpPr>
          <p:grpSpPr>
            <a:xfrm>
              <a:off x="1001649" y="3689018"/>
              <a:ext cx="2808351" cy="380866"/>
              <a:chOff x="1001649" y="5974214"/>
              <a:chExt cx="2808351" cy="380866"/>
            </a:xfrm>
          </p:grpSpPr>
          <p:grpSp>
            <p:nvGrpSpPr>
              <p:cNvPr id="1197" name="Gruppo 1196">
                <a:extLst>
                  <a:ext uri="{FF2B5EF4-FFF2-40B4-BE49-F238E27FC236}">
                    <a16:creationId xmlns:a16="http://schemas.microsoft.com/office/drawing/2014/main" id="{B956949C-DFE8-4296-94D8-E1C326C37FF9}"/>
                  </a:ext>
                </a:extLst>
              </p:cNvPr>
              <p:cNvGrpSpPr/>
              <p:nvPr/>
            </p:nvGrpSpPr>
            <p:grpSpPr>
              <a:xfrm>
                <a:off x="1001649" y="5974214"/>
                <a:ext cx="562991" cy="380866"/>
                <a:chOff x="341249" y="219074"/>
                <a:chExt cx="4744871" cy="3209926"/>
              </a:xfrm>
            </p:grpSpPr>
            <p:pic>
              <p:nvPicPr>
                <p:cNvPr id="1210" name="Immagine 1209">
                  <a:extLst>
                    <a:ext uri="{FF2B5EF4-FFF2-40B4-BE49-F238E27FC236}">
                      <a16:creationId xmlns:a16="http://schemas.microsoft.com/office/drawing/2014/main" id="{816E22C5-94FF-4B47-A95E-CF162EAADB6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11" name="Immagine 1210">
                  <a:extLst>
                    <a:ext uri="{FF2B5EF4-FFF2-40B4-BE49-F238E27FC236}">
                      <a16:creationId xmlns:a16="http://schemas.microsoft.com/office/drawing/2014/main" id="{691777CD-787D-4D9C-9AF6-EC4D87BAC0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98" name="Gruppo 1197">
                <a:extLst>
                  <a:ext uri="{FF2B5EF4-FFF2-40B4-BE49-F238E27FC236}">
                    <a16:creationId xmlns:a16="http://schemas.microsoft.com/office/drawing/2014/main" id="{267B9C7C-4FA9-4B31-AD3F-13C32885D226}"/>
                  </a:ext>
                </a:extLst>
              </p:cNvPr>
              <p:cNvGrpSpPr/>
              <p:nvPr/>
            </p:nvGrpSpPr>
            <p:grpSpPr>
              <a:xfrm>
                <a:off x="1564640" y="5974214"/>
                <a:ext cx="562991" cy="380866"/>
                <a:chOff x="341249" y="219074"/>
                <a:chExt cx="4744871" cy="3209926"/>
              </a:xfrm>
            </p:grpSpPr>
            <p:pic>
              <p:nvPicPr>
                <p:cNvPr id="1208" name="Immagine 1207">
                  <a:extLst>
                    <a:ext uri="{FF2B5EF4-FFF2-40B4-BE49-F238E27FC236}">
                      <a16:creationId xmlns:a16="http://schemas.microsoft.com/office/drawing/2014/main" id="{19FD94C6-190C-41AA-B6CD-2CBD99093A4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09" name="Immagine 1208">
                  <a:extLst>
                    <a:ext uri="{FF2B5EF4-FFF2-40B4-BE49-F238E27FC236}">
                      <a16:creationId xmlns:a16="http://schemas.microsoft.com/office/drawing/2014/main" id="{9F16D0E4-AC06-431F-8D0B-AF57E5C57D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99" name="Gruppo 1198">
                <a:extLst>
                  <a:ext uri="{FF2B5EF4-FFF2-40B4-BE49-F238E27FC236}">
                    <a16:creationId xmlns:a16="http://schemas.microsoft.com/office/drawing/2014/main" id="{E7FCDDC8-F523-43F6-8756-BAEECE069471}"/>
                  </a:ext>
                </a:extLst>
              </p:cNvPr>
              <p:cNvGrpSpPr/>
              <p:nvPr/>
            </p:nvGrpSpPr>
            <p:grpSpPr>
              <a:xfrm>
                <a:off x="2127631" y="5974214"/>
                <a:ext cx="562991" cy="380866"/>
                <a:chOff x="341249" y="219074"/>
                <a:chExt cx="4744871" cy="3209926"/>
              </a:xfrm>
            </p:grpSpPr>
            <p:pic>
              <p:nvPicPr>
                <p:cNvPr id="1206" name="Immagine 1205">
                  <a:extLst>
                    <a:ext uri="{FF2B5EF4-FFF2-40B4-BE49-F238E27FC236}">
                      <a16:creationId xmlns:a16="http://schemas.microsoft.com/office/drawing/2014/main" id="{FD4A84F7-9CF3-4F1F-A52A-E4F89C05F3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07" name="Immagine 1206">
                  <a:extLst>
                    <a:ext uri="{FF2B5EF4-FFF2-40B4-BE49-F238E27FC236}">
                      <a16:creationId xmlns:a16="http://schemas.microsoft.com/office/drawing/2014/main" id="{39D6D99B-444F-4239-B163-463432C69E9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00" name="Gruppo 1199">
                <a:extLst>
                  <a:ext uri="{FF2B5EF4-FFF2-40B4-BE49-F238E27FC236}">
                    <a16:creationId xmlns:a16="http://schemas.microsoft.com/office/drawing/2014/main" id="{5B905673-B176-4ADB-B2C0-390363173D75}"/>
                  </a:ext>
                </a:extLst>
              </p:cNvPr>
              <p:cNvGrpSpPr/>
              <p:nvPr/>
            </p:nvGrpSpPr>
            <p:grpSpPr>
              <a:xfrm>
                <a:off x="2690622" y="5974214"/>
                <a:ext cx="562991" cy="380866"/>
                <a:chOff x="341249" y="219074"/>
                <a:chExt cx="4744871" cy="3209926"/>
              </a:xfrm>
            </p:grpSpPr>
            <p:pic>
              <p:nvPicPr>
                <p:cNvPr id="1204" name="Immagine 1203">
                  <a:extLst>
                    <a:ext uri="{FF2B5EF4-FFF2-40B4-BE49-F238E27FC236}">
                      <a16:creationId xmlns:a16="http://schemas.microsoft.com/office/drawing/2014/main" id="{80FC7774-DA9A-4C8E-AEEC-E14239561D5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05" name="Immagine 1204">
                  <a:extLst>
                    <a:ext uri="{FF2B5EF4-FFF2-40B4-BE49-F238E27FC236}">
                      <a16:creationId xmlns:a16="http://schemas.microsoft.com/office/drawing/2014/main" id="{FF24BF83-09D4-4A0C-B214-DBB3F90026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01" name="Gruppo 1200">
                <a:extLst>
                  <a:ext uri="{FF2B5EF4-FFF2-40B4-BE49-F238E27FC236}">
                    <a16:creationId xmlns:a16="http://schemas.microsoft.com/office/drawing/2014/main" id="{09BE59CD-26A8-48FC-8C4F-0A8033AC4D03}"/>
                  </a:ext>
                </a:extLst>
              </p:cNvPr>
              <p:cNvGrpSpPr/>
              <p:nvPr/>
            </p:nvGrpSpPr>
            <p:grpSpPr>
              <a:xfrm>
                <a:off x="3247009" y="5974214"/>
                <a:ext cx="562991" cy="380866"/>
                <a:chOff x="341249" y="219074"/>
                <a:chExt cx="4744871" cy="3209926"/>
              </a:xfrm>
            </p:grpSpPr>
            <p:pic>
              <p:nvPicPr>
                <p:cNvPr id="1202" name="Immagine 1201">
                  <a:extLst>
                    <a:ext uri="{FF2B5EF4-FFF2-40B4-BE49-F238E27FC236}">
                      <a16:creationId xmlns:a16="http://schemas.microsoft.com/office/drawing/2014/main" id="{1D102E9A-ADE9-4BEA-B14D-309F82F0A7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03" name="Immagine 1202">
                  <a:extLst>
                    <a:ext uri="{FF2B5EF4-FFF2-40B4-BE49-F238E27FC236}">
                      <a16:creationId xmlns:a16="http://schemas.microsoft.com/office/drawing/2014/main" id="{CCBB73D3-1926-48BD-B99A-8EA0DD5BDD3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9" name="Gruppo 1148">
              <a:extLst>
                <a:ext uri="{FF2B5EF4-FFF2-40B4-BE49-F238E27FC236}">
                  <a16:creationId xmlns:a16="http://schemas.microsoft.com/office/drawing/2014/main" id="{300F7384-2DB2-412E-8EEA-451547F8B76B}"/>
                </a:ext>
              </a:extLst>
            </p:cNvPr>
            <p:cNvGrpSpPr/>
            <p:nvPr/>
          </p:nvGrpSpPr>
          <p:grpSpPr>
            <a:xfrm>
              <a:off x="1001649" y="3308152"/>
              <a:ext cx="2808351" cy="380866"/>
              <a:chOff x="1001649" y="5974214"/>
              <a:chExt cx="2808351" cy="380866"/>
            </a:xfrm>
          </p:grpSpPr>
          <p:grpSp>
            <p:nvGrpSpPr>
              <p:cNvPr id="1182" name="Gruppo 1181">
                <a:extLst>
                  <a:ext uri="{FF2B5EF4-FFF2-40B4-BE49-F238E27FC236}">
                    <a16:creationId xmlns:a16="http://schemas.microsoft.com/office/drawing/2014/main" id="{EA5C02ED-77B5-4A4A-B79F-F63FA78E0833}"/>
                  </a:ext>
                </a:extLst>
              </p:cNvPr>
              <p:cNvGrpSpPr/>
              <p:nvPr/>
            </p:nvGrpSpPr>
            <p:grpSpPr>
              <a:xfrm>
                <a:off x="1001649" y="5974214"/>
                <a:ext cx="562991" cy="380866"/>
                <a:chOff x="341249" y="219074"/>
                <a:chExt cx="4744871" cy="3209926"/>
              </a:xfrm>
            </p:grpSpPr>
            <p:pic>
              <p:nvPicPr>
                <p:cNvPr id="1195" name="Immagine 1194">
                  <a:extLst>
                    <a:ext uri="{FF2B5EF4-FFF2-40B4-BE49-F238E27FC236}">
                      <a16:creationId xmlns:a16="http://schemas.microsoft.com/office/drawing/2014/main" id="{D7D8D793-5093-4DFB-919D-7F988C2E94B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6" name="Immagine 1195">
                  <a:extLst>
                    <a:ext uri="{FF2B5EF4-FFF2-40B4-BE49-F238E27FC236}">
                      <a16:creationId xmlns:a16="http://schemas.microsoft.com/office/drawing/2014/main" id="{28EE3504-3599-4EE9-97A6-DA71B64D402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83" name="Gruppo 1182">
                <a:extLst>
                  <a:ext uri="{FF2B5EF4-FFF2-40B4-BE49-F238E27FC236}">
                    <a16:creationId xmlns:a16="http://schemas.microsoft.com/office/drawing/2014/main" id="{81E29489-7498-4BA4-934B-760F1D5C6F99}"/>
                  </a:ext>
                </a:extLst>
              </p:cNvPr>
              <p:cNvGrpSpPr/>
              <p:nvPr/>
            </p:nvGrpSpPr>
            <p:grpSpPr>
              <a:xfrm>
                <a:off x="1564640" y="5974214"/>
                <a:ext cx="562991" cy="380866"/>
                <a:chOff x="341249" y="219074"/>
                <a:chExt cx="4744871" cy="3209926"/>
              </a:xfrm>
            </p:grpSpPr>
            <p:pic>
              <p:nvPicPr>
                <p:cNvPr id="1193" name="Immagine 1192">
                  <a:extLst>
                    <a:ext uri="{FF2B5EF4-FFF2-40B4-BE49-F238E27FC236}">
                      <a16:creationId xmlns:a16="http://schemas.microsoft.com/office/drawing/2014/main" id="{D3F181B5-2F4A-4C4E-A8AE-0A12A14C5E1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4" name="Immagine 1193">
                  <a:extLst>
                    <a:ext uri="{FF2B5EF4-FFF2-40B4-BE49-F238E27FC236}">
                      <a16:creationId xmlns:a16="http://schemas.microsoft.com/office/drawing/2014/main" id="{1C6CB526-A994-4FB3-8685-92C4A5B9832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84" name="Gruppo 1183">
                <a:extLst>
                  <a:ext uri="{FF2B5EF4-FFF2-40B4-BE49-F238E27FC236}">
                    <a16:creationId xmlns:a16="http://schemas.microsoft.com/office/drawing/2014/main" id="{7C061A68-87E2-455A-BBA8-47C9926B604C}"/>
                  </a:ext>
                </a:extLst>
              </p:cNvPr>
              <p:cNvGrpSpPr/>
              <p:nvPr/>
            </p:nvGrpSpPr>
            <p:grpSpPr>
              <a:xfrm>
                <a:off x="2127631" y="5974214"/>
                <a:ext cx="562991" cy="380866"/>
                <a:chOff x="341249" y="219074"/>
                <a:chExt cx="4744871" cy="3209926"/>
              </a:xfrm>
            </p:grpSpPr>
            <p:pic>
              <p:nvPicPr>
                <p:cNvPr id="1191" name="Immagine 1190">
                  <a:extLst>
                    <a:ext uri="{FF2B5EF4-FFF2-40B4-BE49-F238E27FC236}">
                      <a16:creationId xmlns:a16="http://schemas.microsoft.com/office/drawing/2014/main" id="{2FADF727-2DCD-4CA7-827E-37E5A81AD6E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2" name="Immagine 1191">
                  <a:extLst>
                    <a:ext uri="{FF2B5EF4-FFF2-40B4-BE49-F238E27FC236}">
                      <a16:creationId xmlns:a16="http://schemas.microsoft.com/office/drawing/2014/main" id="{CA8E5A5E-C9B5-4F36-9B02-37C4FB70EB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85" name="Gruppo 1184">
                <a:extLst>
                  <a:ext uri="{FF2B5EF4-FFF2-40B4-BE49-F238E27FC236}">
                    <a16:creationId xmlns:a16="http://schemas.microsoft.com/office/drawing/2014/main" id="{567FFAC7-B6AA-4360-B5D3-DBF2E92041FB}"/>
                  </a:ext>
                </a:extLst>
              </p:cNvPr>
              <p:cNvGrpSpPr/>
              <p:nvPr/>
            </p:nvGrpSpPr>
            <p:grpSpPr>
              <a:xfrm>
                <a:off x="2690622" y="5974214"/>
                <a:ext cx="562991" cy="380866"/>
                <a:chOff x="341249" y="219074"/>
                <a:chExt cx="4744871" cy="3209926"/>
              </a:xfrm>
            </p:grpSpPr>
            <p:pic>
              <p:nvPicPr>
                <p:cNvPr id="1189" name="Immagine 1188">
                  <a:extLst>
                    <a:ext uri="{FF2B5EF4-FFF2-40B4-BE49-F238E27FC236}">
                      <a16:creationId xmlns:a16="http://schemas.microsoft.com/office/drawing/2014/main" id="{E5F3F22A-8AFF-4C24-8153-078322EAB14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0" name="Immagine 1189">
                  <a:extLst>
                    <a:ext uri="{FF2B5EF4-FFF2-40B4-BE49-F238E27FC236}">
                      <a16:creationId xmlns:a16="http://schemas.microsoft.com/office/drawing/2014/main" id="{E79EDA54-BC05-4AFF-A538-BA73826DBC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86" name="Gruppo 1185">
                <a:extLst>
                  <a:ext uri="{FF2B5EF4-FFF2-40B4-BE49-F238E27FC236}">
                    <a16:creationId xmlns:a16="http://schemas.microsoft.com/office/drawing/2014/main" id="{882E6364-84A9-44AF-8A18-B1966AE5C754}"/>
                  </a:ext>
                </a:extLst>
              </p:cNvPr>
              <p:cNvGrpSpPr/>
              <p:nvPr/>
            </p:nvGrpSpPr>
            <p:grpSpPr>
              <a:xfrm>
                <a:off x="3247009" y="5974214"/>
                <a:ext cx="562991" cy="380866"/>
                <a:chOff x="341249" y="219074"/>
                <a:chExt cx="4744871" cy="3209926"/>
              </a:xfrm>
            </p:grpSpPr>
            <p:pic>
              <p:nvPicPr>
                <p:cNvPr id="1187" name="Immagine 1186">
                  <a:extLst>
                    <a:ext uri="{FF2B5EF4-FFF2-40B4-BE49-F238E27FC236}">
                      <a16:creationId xmlns:a16="http://schemas.microsoft.com/office/drawing/2014/main" id="{78EEA746-9B53-4B13-88FB-8B80C3F552C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88" name="Immagine 1187">
                  <a:extLst>
                    <a:ext uri="{FF2B5EF4-FFF2-40B4-BE49-F238E27FC236}">
                      <a16:creationId xmlns:a16="http://schemas.microsoft.com/office/drawing/2014/main" id="{27540A20-7224-4A24-AB1C-1A76B95F1F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50" name="Gruppo 1149">
              <a:extLst>
                <a:ext uri="{FF2B5EF4-FFF2-40B4-BE49-F238E27FC236}">
                  <a16:creationId xmlns:a16="http://schemas.microsoft.com/office/drawing/2014/main" id="{ABBA27C1-2ECD-4B40-B7F7-189CA4CC0ED0}"/>
                </a:ext>
              </a:extLst>
            </p:cNvPr>
            <p:cNvGrpSpPr/>
            <p:nvPr/>
          </p:nvGrpSpPr>
          <p:grpSpPr>
            <a:xfrm>
              <a:off x="1001649" y="2927286"/>
              <a:ext cx="2808351" cy="380866"/>
              <a:chOff x="1001649" y="5974214"/>
              <a:chExt cx="2808351" cy="380866"/>
            </a:xfrm>
          </p:grpSpPr>
          <p:grpSp>
            <p:nvGrpSpPr>
              <p:cNvPr id="1167" name="Gruppo 1166">
                <a:extLst>
                  <a:ext uri="{FF2B5EF4-FFF2-40B4-BE49-F238E27FC236}">
                    <a16:creationId xmlns:a16="http://schemas.microsoft.com/office/drawing/2014/main" id="{D4221AFF-7BA9-472C-877C-C621340AB70B}"/>
                  </a:ext>
                </a:extLst>
              </p:cNvPr>
              <p:cNvGrpSpPr/>
              <p:nvPr/>
            </p:nvGrpSpPr>
            <p:grpSpPr>
              <a:xfrm>
                <a:off x="1001649" y="5974214"/>
                <a:ext cx="562991" cy="380866"/>
                <a:chOff x="341249" y="219074"/>
                <a:chExt cx="4744871" cy="3209926"/>
              </a:xfrm>
            </p:grpSpPr>
            <p:pic>
              <p:nvPicPr>
                <p:cNvPr id="1180" name="Immagine 1179">
                  <a:extLst>
                    <a:ext uri="{FF2B5EF4-FFF2-40B4-BE49-F238E27FC236}">
                      <a16:creationId xmlns:a16="http://schemas.microsoft.com/office/drawing/2014/main" id="{ADA5828E-6FBB-4FD2-81EC-55681851DE8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81" name="Immagine 1180">
                  <a:extLst>
                    <a:ext uri="{FF2B5EF4-FFF2-40B4-BE49-F238E27FC236}">
                      <a16:creationId xmlns:a16="http://schemas.microsoft.com/office/drawing/2014/main" id="{D4B558AA-1D5B-46BC-99DF-1B18BEC6CE4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68" name="Gruppo 1167">
                <a:extLst>
                  <a:ext uri="{FF2B5EF4-FFF2-40B4-BE49-F238E27FC236}">
                    <a16:creationId xmlns:a16="http://schemas.microsoft.com/office/drawing/2014/main" id="{10B94749-407D-4758-817D-D978A1342AA7}"/>
                  </a:ext>
                </a:extLst>
              </p:cNvPr>
              <p:cNvGrpSpPr/>
              <p:nvPr/>
            </p:nvGrpSpPr>
            <p:grpSpPr>
              <a:xfrm>
                <a:off x="1564640" y="5974214"/>
                <a:ext cx="562991" cy="380866"/>
                <a:chOff x="341249" y="219074"/>
                <a:chExt cx="4744871" cy="3209926"/>
              </a:xfrm>
            </p:grpSpPr>
            <p:pic>
              <p:nvPicPr>
                <p:cNvPr id="1178" name="Immagine 1177">
                  <a:extLst>
                    <a:ext uri="{FF2B5EF4-FFF2-40B4-BE49-F238E27FC236}">
                      <a16:creationId xmlns:a16="http://schemas.microsoft.com/office/drawing/2014/main" id="{B0B4F608-7188-43AC-8635-0C5D235B899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9" name="Immagine 1178">
                  <a:extLst>
                    <a:ext uri="{FF2B5EF4-FFF2-40B4-BE49-F238E27FC236}">
                      <a16:creationId xmlns:a16="http://schemas.microsoft.com/office/drawing/2014/main" id="{D3DF5B2F-8CF4-49CB-B9BA-7D0FC0B255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69" name="Gruppo 1168">
                <a:extLst>
                  <a:ext uri="{FF2B5EF4-FFF2-40B4-BE49-F238E27FC236}">
                    <a16:creationId xmlns:a16="http://schemas.microsoft.com/office/drawing/2014/main" id="{63632D34-EF45-42AB-B7BC-78CE4ACD782F}"/>
                  </a:ext>
                </a:extLst>
              </p:cNvPr>
              <p:cNvGrpSpPr/>
              <p:nvPr/>
            </p:nvGrpSpPr>
            <p:grpSpPr>
              <a:xfrm>
                <a:off x="2127631" y="5974214"/>
                <a:ext cx="562991" cy="380866"/>
                <a:chOff x="341249" y="219074"/>
                <a:chExt cx="4744871" cy="3209926"/>
              </a:xfrm>
            </p:grpSpPr>
            <p:pic>
              <p:nvPicPr>
                <p:cNvPr id="1176" name="Immagine 1175">
                  <a:extLst>
                    <a:ext uri="{FF2B5EF4-FFF2-40B4-BE49-F238E27FC236}">
                      <a16:creationId xmlns:a16="http://schemas.microsoft.com/office/drawing/2014/main" id="{6E652890-9A95-4EDF-9DAA-D779BA82043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7" name="Immagine 1176">
                  <a:extLst>
                    <a:ext uri="{FF2B5EF4-FFF2-40B4-BE49-F238E27FC236}">
                      <a16:creationId xmlns:a16="http://schemas.microsoft.com/office/drawing/2014/main" id="{7A8DB96A-3AF5-4D5B-AC09-E8AE7745993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70" name="Gruppo 1169">
                <a:extLst>
                  <a:ext uri="{FF2B5EF4-FFF2-40B4-BE49-F238E27FC236}">
                    <a16:creationId xmlns:a16="http://schemas.microsoft.com/office/drawing/2014/main" id="{E2B35DDC-0A5B-4D99-8094-CCA667080A54}"/>
                  </a:ext>
                </a:extLst>
              </p:cNvPr>
              <p:cNvGrpSpPr/>
              <p:nvPr/>
            </p:nvGrpSpPr>
            <p:grpSpPr>
              <a:xfrm>
                <a:off x="2690622" y="5974214"/>
                <a:ext cx="562991" cy="380866"/>
                <a:chOff x="341249" y="219074"/>
                <a:chExt cx="4744871" cy="3209926"/>
              </a:xfrm>
            </p:grpSpPr>
            <p:pic>
              <p:nvPicPr>
                <p:cNvPr id="1174" name="Immagine 1173">
                  <a:extLst>
                    <a:ext uri="{FF2B5EF4-FFF2-40B4-BE49-F238E27FC236}">
                      <a16:creationId xmlns:a16="http://schemas.microsoft.com/office/drawing/2014/main" id="{51F4208D-7256-4470-A8CF-6FD942F0FC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5" name="Immagine 1174">
                  <a:extLst>
                    <a:ext uri="{FF2B5EF4-FFF2-40B4-BE49-F238E27FC236}">
                      <a16:creationId xmlns:a16="http://schemas.microsoft.com/office/drawing/2014/main" id="{72E9D2D1-D769-4553-939A-0E94938B432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71" name="Gruppo 1170">
                <a:extLst>
                  <a:ext uri="{FF2B5EF4-FFF2-40B4-BE49-F238E27FC236}">
                    <a16:creationId xmlns:a16="http://schemas.microsoft.com/office/drawing/2014/main" id="{2347F8D2-1211-4DA2-BF73-3AB532C7A5F6}"/>
                  </a:ext>
                </a:extLst>
              </p:cNvPr>
              <p:cNvGrpSpPr/>
              <p:nvPr/>
            </p:nvGrpSpPr>
            <p:grpSpPr>
              <a:xfrm>
                <a:off x="3247009" y="5974214"/>
                <a:ext cx="562991" cy="380866"/>
                <a:chOff x="341249" y="219074"/>
                <a:chExt cx="4744871" cy="3209926"/>
              </a:xfrm>
            </p:grpSpPr>
            <p:pic>
              <p:nvPicPr>
                <p:cNvPr id="1172" name="Immagine 1171">
                  <a:extLst>
                    <a:ext uri="{FF2B5EF4-FFF2-40B4-BE49-F238E27FC236}">
                      <a16:creationId xmlns:a16="http://schemas.microsoft.com/office/drawing/2014/main" id="{D0DD7BB4-B610-4811-BD99-CDDD64338E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3" name="Immagine 1172">
                  <a:extLst>
                    <a:ext uri="{FF2B5EF4-FFF2-40B4-BE49-F238E27FC236}">
                      <a16:creationId xmlns:a16="http://schemas.microsoft.com/office/drawing/2014/main" id="{37CC0697-62F9-48D7-A3BD-15EC1CB1023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51" name="Gruppo 1150">
              <a:extLst>
                <a:ext uri="{FF2B5EF4-FFF2-40B4-BE49-F238E27FC236}">
                  <a16:creationId xmlns:a16="http://schemas.microsoft.com/office/drawing/2014/main" id="{A91ABD82-D5ED-465F-B0A6-E0258B208AF3}"/>
                </a:ext>
              </a:extLst>
            </p:cNvPr>
            <p:cNvGrpSpPr/>
            <p:nvPr/>
          </p:nvGrpSpPr>
          <p:grpSpPr>
            <a:xfrm>
              <a:off x="1001649" y="2546420"/>
              <a:ext cx="2808351" cy="380866"/>
              <a:chOff x="1001649" y="5974214"/>
              <a:chExt cx="2808351" cy="380866"/>
            </a:xfrm>
          </p:grpSpPr>
          <p:grpSp>
            <p:nvGrpSpPr>
              <p:cNvPr id="1152" name="Gruppo 1151">
                <a:extLst>
                  <a:ext uri="{FF2B5EF4-FFF2-40B4-BE49-F238E27FC236}">
                    <a16:creationId xmlns:a16="http://schemas.microsoft.com/office/drawing/2014/main" id="{2FF369F7-5C78-46B2-8BF6-C17F7D6257E9}"/>
                  </a:ext>
                </a:extLst>
              </p:cNvPr>
              <p:cNvGrpSpPr/>
              <p:nvPr/>
            </p:nvGrpSpPr>
            <p:grpSpPr>
              <a:xfrm>
                <a:off x="1001649" y="5974214"/>
                <a:ext cx="562991" cy="380866"/>
                <a:chOff x="341249" y="219074"/>
                <a:chExt cx="4744871" cy="3209926"/>
              </a:xfrm>
            </p:grpSpPr>
            <p:pic>
              <p:nvPicPr>
                <p:cNvPr id="1165" name="Immagine 1164">
                  <a:extLst>
                    <a:ext uri="{FF2B5EF4-FFF2-40B4-BE49-F238E27FC236}">
                      <a16:creationId xmlns:a16="http://schemas.microsoft.com/office/drawing/2014/main" id="{2EADF625-A643-4086-B17F-03BA6775EE5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66" name="Immagine 1165">
                  <a:extLst>
                    <a:ext uri="{FF2B5EF4-FFF2-40B4-BE49-F238E27FC236}">
                      <a16:creationId xmlns:a16="http://schemas.microsoft.com/office/drawing/2014/main" id="{147BD4B6-8536-49FF-AF23-219BA4CDC2A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53" name="Gruppo 1152">
                <a:extLst>
                  <a:ext uri="{FF2B5EF4-FFF2-40B4-BE49-F238E27FC236}">
                    <a16:creationId xmlns:a16="http://schemas.microsoft.com/office/drawing/2014/main" id="{4F82B2B3-7E79-4817-9809-D43C957E5FEB}"/>
                  </a:ext>
                </a:extLst>
              </p:cNvPr>
              <p:cNvGrpSpPr/>
              <p:nvPr/>
            </p:nvGrpSpPr>
            <p:grpSpPr>
              <a:xfrm>
                <a:off x="1564640" y="5974214"/>
                <a:ext cx="562991" cy="380866"/>
                <a:chOff x="341249" y="219074"/>
                <a:chExt cx="4744871" cy="3209926"/>
              </a:xfrm>
            </p:grpSpPr>
            <p:pic>
              <p:nvPicPr>
                <p:cNvPr id="1163" name="Immagine 1162">
                  <a:extLst>
                    <a:ext uri="{FF2B5EF4-FFF2-40B4-BE49-F238E27FC236}">
                      <a16:creationId xmlns:a16="http://schemas.microsoft.com/office/drawing/2014/main" id="{7175CBBE-432E-42F1-871D-54B18A20AC4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64" name="Immagine 1163">
                  <a:extLst>
                    <a:ext uri="{FF2B5EF4-FFF2-40B4-BE49-F238E27FC236}">
                      <a16:creationId xmlns:a16="http://schemas.microsoft.com/office/drawing/2014/main" id="{DB2ECA1F-757D-4FFA-B3DF-E89518DBDE1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54" name="Gruppo 1153">
                <a:extLst>
                  <a:ext uri="{FF2B5EF4-FFF2-40B4-BE49-F238E27FC236}">
                    <a16:creationId xmlns:a16="http://schemas.microsoft.com/office/drawing/2014/main" id="{D94C0DB3-462E-4A7A-BCAF-056D43FAEB38}"/>
                  </a:ext>
                </a:extLst>
              </p:cNvPr>
              <p:cNvGrpSpPr/>
              <p:nvPr/>
            </p:nvGrpSpPr>
            <p:grpSpPr>
              <a:xfrm>
                <a:off x="2127631" y="5974214"/>
                <a:ext cx="562991" cy="380866"/>
                <a:chOff x="341249" y="219074"/>
                <a:chExt cx="4744871" cy="3209926"/>
              </a:xfrm>
            </p:grpSpPr>
            <p:pic>
              <p:nvPicPr>
                <p:cNvPr id="1161" name="Immagine 1160">
                  <a:extLst>
                    <a:ext uri="{FF2B5EF4-FFF2-40B4-BE49-F238E27FC236}">
                      <a16:creationId xmlns:a16="http://schemas.microsoft.com/office/drawing/2014/main" id="{29D03682-5CD5-4696-92A8-6EA4240BFB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62" name="Immagine 1161">
                  <a:extLst>
                    <a:ext uri="{FF2B5EF4-FFF2-40B4-BE49-F238E27FC236}">
                      <a16:creationId xmlns:a16="http://schemas.microsoft.com/office/drawing/2014/main" id="{D8599397-33FA-4289-8749-61FE9CFC8A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55" name="Gruppo 1154">
                <a:extLst>
                  <a:ext uri="{FF2B5EF4-FFF2-40B4-BE49-F238E27FC236}">
                    <a16:creationId xmlns:a16="http://schemas.microsoft.com/office/drawing/2014/main" id="{CD4AF947-D814-450E-9205-9C1930C78438}"/>
                  </a:ext>
                </a:extLst>
              </p:cNvPr>
              <p:cNvGrpSpPr/>
              <p:nvPr/>
            </p:nvGrpSpPr>
            <p:grpSpPr>
              <a:xfrm>
                <a:off x="2690622" y="5974214"/>
                <a:ext cx="562991" cy="380866"/>
                <a:chOff x="341249" y="219074"/>
                <a:chExt cx="4744871" cy="3209926"/>
              </a:xfrm>
            </p:grpSpPr>
            <p:pic>
              <p:nvPicPr>
                <p:cNvPr id="1159" name="Immagine 1158">
                  <a:extLst>
                    <a:ext uri="{FF2B5EF4-FFF2-40B4-BE49-F238E27FC236}">
                      <a16:creationId xmlns:a16="http://schemas.microsoft.com/office/drawing/2014/main" id="{6CB89018-1AF1-47B7-BC63-B5B3CCBFDF8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60" name="Immagine 1159">
                  <a:extLst>
                    <a:ext uri="{FF2B5EF4-FFF2-40B4-BE49-F238E27FC236}">
                      <a16:creationId xmlns:a16="http://schemas.microsoft.com/office/drawing/2014/main" id="{03149F79-8CFA-471F-A11B-E1059DA99D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56" name="Gruppo 1155">
                <a:extLst>
                  <a:ext uri="{FF2B5EF4-FFF2-40B4-BE49-F238E27FC236}">
                    <a16:creationId xmlns:a16="http://schemas.microsoft.com/office/drawing/2014/main" id="{11C49C25-1874-4350-A690-9F6F8DB48928}"/>
                  </a:ext>
                </a:extLst>
              </p:cNvPr>
              <p:cNvGrpSpPr/>
              <p:nvPr/>
            </p:nvGrpSpPr>
            <p:grpSpPr>
              <a:xfrm>
                <a:off x="3247009" y="5974214"/>
                <a:ext cx="562991" cy="380866"/>
                <a:chOff x="341249" y="219074"/>
                <a:chExt cx="4744871" cy="3209926"/>
              </a:xfrm>
            </p:grpSpPr>
            <p:pic>
              <p:nvPicPr>
                <p:cNvPr id="1157" name="Immagine 1156">
                  <a:extLst>
                    <a:ext uri="{FF2B5EF4-FFF2-40B4-BE49-F238E27FC236}">
                      <a16:creationId xmlns:a16="http://schemas.microsoft.com/office/drawing/2014/main" id="{DF062DB4-1CDA-478C-A82F-75CAC9F148F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58" name="Immagine 1157">
                  <a:extLst>
                    <a:ext uri="{FF2B5EF4-FFF2-40B4-BE49-F238E27FC236}">
                      <a16:creationId xmlns:a16="http://schemas.microsoft.com/office/drawing/2014/main" id="{C0F8AB26-AE33-405E-84AE-99432A10C3B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302" name="Gruppo 1301">
            <a:extLst>
              <a:ext uri="{FF2B5EF4-FFF2-40B4-BE49-F238E27FC236}">
                <a16:creationId xmlns:a16="http://schemas.microsoft.com/office/drawing/2014/main" id="{D667224D-5B8C-4335-896C-40C2195CE28B}"/>
              </a:ext>
            </a:extLst>
          </p:cNvPr>
          <p:cNvGrpSpPr/>
          <p:nvPr/>
        </p:nvGrpSpPr>
        <p:grpSpPr>
          <a:xfrm>
            <a:off x="4099855" y="4185920"/>
            <a:ext cx="1651891" cy="2240280"/>
            <a:chOff x="1001649" y="2546420"/>
            <a:chExt cx="2808351" cy="3808660"/>
          </a:xfrm>
        </p:grpSpPr>
        <p:grpSp>
          <p:nvGrpSpPr>
            <p:cNvPr id="1303" name="Gruppo 1302">
              <a:extLst>
                <a:ext uri="{FF2B5EF4-FFF2-40B4-BE49-F238E27FC236}">
                  <a16:creationId xmlns:a16="http://schemas.microsoft.com/office/drawing/2014/main" id="{99E070B1-F89C-41B8-97CA-164DCA0DEDDF}"/>
                </a:ext>
              </a:extLst>
            </p:cNvPr>
            <p:cNvGrpSpPr/>
            <p:nvPr/>
          </p:nvGrpSpPr>
          <p:grpSpPr>
            <a:xfrm>
              <a:off x="1001649" y="5974214"/>
              <a:ext cx="2808351" cy="380866"/>
              <a:chOff x="1001649" y="5974214"/>
              <a:chExt cx="2808351" cy="380866"/>
            </a:xfrm>
          </p:grpSpPr>
          <p:grpSp>
            <p:nvGrpSpPr>
              <p:cNvPr id="1448" name="Gruppo 1447">
                <a:extLst>
                  <a:ext uri="{FF2B5EF4-FFF2-40B4-BE49-F238E27FC236}">
                    <a16:creationId xmlns:a16="http://schemas.microsoft.com/office/drawing/2014/main" id="{7B0605E8-3703-4714-838A-437D0FED41ED}"/>
                  </a:ext>
                </a:extLst>
              </p:cNvPr>
              <p:cNvGrpSpPr/>
              <p:nvPr/>
            </p:nvGrpSpPr>
            <p:grpSpPr>
              <a:xfrm>
                <a:off x="1001649" y="5974214"/>
                <a:ext cx="562991" cy="380866"/>
                <a:chOff x="341249" y="219074"/>
                <a:chExt cx="4744871" cy="3209926"/>
              </a:xfrm>
            </p:grpSpPr>
            <p:pic>
              <p:nvPicPr>
                <p:cNvPr id="1461" name="Immagine 1460">
                  <a:extLst>
                    <a:ext uri="{FF2B5EF4-FFF2-40B4-BE49-F238E27FC236}">
                      <a16:creationId xmlns:a16="http://schemas.microsoft.com/office/drawing/2014/main" id="{53358FD2-4F06-46D0-8EDC-FE37EFEE965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62" name="Immagine 1461">
                  <a:extLst>
                    <a:ext uri="{FF2B5EF4-FFF2-40B4-BE49-F238E27FC236}">
                      <a16:creationId xmlns:a16="http://schemas.microsoft.com/office/drawing/2014/main" id="{8CA113D9-B92D-4FE6-90C3-8D2DC2B3620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49" name="Gruppo 1448">
                <a:extLst>
                  <a:ext uri="{FF2B5EF4-FFF2-40B4-BE49-F238E27FC236}">
                    <a16:creationId xmlns:a16="http://schemas.microsoft.com/office/drawing/2014/main" id="{619658EE-381B-493F-BFBC-5E4B5CBFA967}"/>
                  </a:ext>
                </a:extLst>
              </p:cNvPr>
              <p:cNvGrpSpPr/>
              <p:nvPr/>
            </p:nvGrpSpPr>
            <p:grpSpPr>
              <a:xfrm>
                <a:off x="1564640" y="5974214"/>
                <a:ext cx="562991" cy="380866"/>
                <a:chOff x="341249" y="219074"/>
                <a:chExt cx="4744871" cy="3209926"/>
              </a:xfrm>
            </p:grpSpPr>
            <p:pic>
              <p:nvPicPr>
                <p:cNvPr id="1459" name="Immagine 1458">
                  <a:extLst>
                    <a:ext uri="{FF2B5EF4-FFF2-40B4-BE49-F238E27FC236}">
                      <a16:creationId xmlns:a16="http://schemas.microsoft.com/office/drawing/2014/main" id="{0D904D7F-4F61-4A7D-88CE-3A47DA7C13E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60" name="Immagine 1459">
                  <a:extLst>
                    <a:ext uri="{FF2B5EF4-FFF2-40B4-BE49-F238E27FC236}">
                      <a16:creationId xmlns:a16="http://schemas.microsoft.com/office/drawing/2014/main" id="{C35334BF-C2C1-4C2C-B019-C1DF82EB8D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50" name="Gruppo 1449">
                <a:extLst>
                  <a:ext uri="{FF2B5EF4-FFF2-40B4-BE49-F238E27FC236}">
                    <a16:creationId xmlns:a16="http://schemas.microsoft.com/office/drawing/2014/main" id="{1F2A7724-C5FE-4013-92C9-70FB896D18F2}"/>
                  </a:ext>
                </a:extLst>
              </p:cNvPr>
              <p:cNvGrpSpPr/>
              <p:nvPr/>
            </p:nvGrpSpPr>
            <p:grpSpPr>
              <a:xfrm>
                <a:off x="2127631" y="5974214"/>
                <a:ext cx="562991" cy="380866"/>
                <a:chOff x="341249" y="219074"/>
                <a:chExt cx="4744871" cy="3209926"/>
              </a:xfrm>
            </p:grpSpPr>
            <p:pic>
              <p:nvPicPr>
                <p:cNvPr id="1457" name="Immagine 1456">
                  <a:extLst>
                    <a:ext uri="{FF2B5EF4-FFF2-40B4-BE49-F238E27FC236}">
                      <a16:creationId xmlns:a16="http://schemas.microsoft.com/office/drawing/2014/main" id="{21CAA259-4ED9-43B5-8276-F7A912AF536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58" name="Immagine 1457">
                  <a:extLst>
                    <a:ext uri="{FF2B5EF4-FFF2-40B4-BE49-F238E27FC236}">
                      <a16:creationId xmlns:a16="http://schemas.microsoft.com/office/drawing/2014/main" id="{4756318B-9A3A-4359-BF51-75D4FA12C06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51" name="Gruppo 1450">
                <a:extLst>
                  <a:ext uri="{FF2B5EF4-FFF2-40B4-BE49-F238E27FC236}">
                    <a16:creationId xmlns:a16="http://schemas.microsoft.com/office/drawing/2014/main" id="{B6BEA71F-4559-4AE9-A53D-CE352C283601}"/>
                  </a:ext>
                </a:extLst>
              </p:cNvPr>
              <p:cNvGrpSpPr/>
              <p:nvPr/>
            </p:nvGrpSpPr>
            <p:grpSpPr>
              <a:xfrm>
                <a:off x="2690622" y="5974214"/>
                <a:ext cx="562991" cy="380866"/>
                <a:chOff x="341249" y="219074"/>
                <a:chExt cx="4744871" cy="3209926"/>
              </a:xfrm>
            </p:grpSpPr>
            <p:pic>
              <p:nvPicPr>
                <p:cNvPr id="1455" name="Immagine 1454">
                  <a:extLst>
                    <a:ext uri="{FF2B5EF4-FFF2-40B4-BE49-F238E27FC236}">
                      <a16:creationId xmlns:a16="http://schemas.microsoft.com/office/drawing/2014/main" id="{F6B24C1C-C984-433F-9D17-147B428EA02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56" name="Immagine 1455">
                  <a:extLst>
                    <a:ext uri="{FF2B5EF4-FFF2-40B4-BE49-F238E27FC236}">
                      <a16:creationId xmlns:a16="http://schemas.microsoft.com/office/drawing/2014/main" id="{20F7CA72-AC2A-43C6-9F47-8F7F44F3845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52" name="Gruppo 1451">
                <a:extLst>
                  <a:ext uri="{FF2B5EF4-FFF2-40B4-BE49-F238E27FC236}">
                    <a16:creationId xmlns:a16="http://schemas.microsoft.com/office/drawing/2014/main" id="{B157A685-DAE2-472C-9E86-39BEB8E784FA}"/>
                  </a:ext>
                </a:extLst>
              </p:cNvPr>
              <p:cNvGrpSpPr/>
              <p:nvPr/>
            </p:nvGrpSpPr>
            <p:grpSpPr>
              <a:xfrm>
                <a:off x="3247009" y="5974214"/>
                <a:ext cx="562991" cy="380866"/>
                <a:chOff x="341249" y="219074"/>
                <a:chExt cx="4744871" cy="3209926"/>
              </a:xfrm>
            </p:grpSpPr>
            <p:pic>
              <p:nvPicPr>
                <p:cNvPr id="1453" name="Immagine 1452">
                  <a:extLst>
                    <a:ext uri="{FF2B5EF4-FFF2-40B4-BE49-F238E27FC236}">
                      <a16:creationId xmlns:a16="http://schemas.microsoft.com/office/drawing/2014/main" id="{6DB7AA18-9C55-44A5-8A33-6CCB2108703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54" name="Immagine 1453">
                  <a:extLst>
                    <a:ext uri="{FF2B5EF4-FFF2-40B4-BE49-F238E27FC236}">
                      <a16:creationId xmlns:a16="http://schemas.microsoft.com/office/drawing/2014/main" id="{81D793BD-98E4-4B0D-8184-538D7E0D5F0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4" name="Gruppo 1303">
              <a:extLst>
                <a:ext uri="{FF2B5EF4-FFF2-40B4-BE49-F238E27FC236}">
                  <a16:creationId xmlns:a16="http://schemas.microsoft.com/office/drawing/2014/main" id="{D3A9DDC4-7FA7-4680-9214-2F0129187496}"/>
                </a:ext>
              </a:extLst>
            </p:cNvPr>
            <p:cNvGrpSpPr/>
            <p:nvPr/>
          </p:nvGrpSpPr>
          <p:grpSpPr>
            <a:xfrm>
              <a:off x="1001649" y="5593348"/>
              <a:ext cx="2808351" cy="380866"/>
              <a:chOff x="1001649" y="5974214"/>
              <a:chExt cx="2808351" cy="380866"/>
            </a:xfrm>
          </p:grpSpPr>
          <p:grpSp>
            <p:nvGrpSpPr>
              <p:cNvPr id="1433" name="Gruppo 1432">
                <a:extLst>
                  <a:ext uri="{FF2B5EF4-FFF2-40B4-BE49-F238E27FC236}">
                    <a16:creationId xmlns:a16="http://schemas.microsoft.com/office/drawing/2014/main" id="{C2DDE441-2E7B-426A-9A1E-449494824794}"/>
                  </a:ext>
                </a:extLst>
              </p:cNvPr>
              <p:cNvGrpSpPr/>
              <p:nvPr/>
            </p:nvGrpSpPr>
            <p:grpSpPr>
              <a:xfrm>
                <a:off x="1001649" y="5974214"/>
                <a:ext cx="562991" cy="380866"/>
                <a:chOff x="341249" y="219074"/>
                <a:chExt cx="4744871" cy="3209926"/>
              </a:xfrm>
            </p:grpSpPr>
            <p:pic>
              <p:nvPicPr>
                <p:cNvPr id="1446" name="Immagine 1445">
                  <a:extLst>
                    <a:ext uri="{FF2B5EF4-FFF2-40B4-BE49-F238E27FC236}">
                      <a16:creationId xmlns:a16="http://schemas.microsoft.com/office/drawing/2014/main" id="{54A27C60-B7A0-4E5F-8797-D3F9C46DA59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47" name="Immagine 1446">
                  <a:extLst>
                    <a:ext uri="{FF2B5EF4-FFF2-40B4-BE49-F238E27FC236}">
                      <a16:creationId xmlns:a16="http://schemas.microsoft.com/office/drawing/2014/main" id="{CE4E7684-57F0-4F72-9108-C4716D9AACD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4" name="Gruppo 1433">
                <a:extLst>
                  <a:ext uri="{FF2B5EF4-FFF2-40B4-BE49-F238E27FC236}">
                    <a16:creationId xmlns:a16="http://schemas.microsoft.com/office/drawing/2014/main" id="{443DFB72-D891-4A28-8852-2DB4FF5920BF}"/>
                  </a:ext>
                </a:extLst>
              </p:cNvPr>
              <p:cNvGrpSpPr/>
              <p:nvPr/>
            </p:nvGrpSpPr>
            <p:grpSpPr>
              <a:xfrm>
                <a:off x="1564640" y="5974214"/>
                <a:ext cx="562991" cy="380866"/>
                <a:chOff x="341249" y="219074"/>
                <a:chExt cx="4744871" cy="3209926"/>
              </a:xfrm>
            </p:grpSpPr>
            <p:pic>
              <p:nvPicPr>
                <p:cNvPr id="1444" name="Immagine 1443">
                  <a:extLst>
                    <a:ext uri="{FF2B5EF4-FFF2-40B4-BE49-F238E27FC236}">
                      <a16:creationId xmlns:a16="http://schemas.microsoft.com/office/drawing/2014/main" id="{CBC3C0F6-C025-4427-9B56-948C2E2D05B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45" name="Immagine 1444">
                  <a:extLst>
                    <a:ext uri="{FF2B5EF4-FFF2-40B4-BE49-F238E27FC236}">
                      <a16:creationId xmlns:a16="http://schemas.microsoft.com/office/drawing/2014/main" id="{3B97F912-9EA9-4722-9D6F-60432B6DB6B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5" name="Gruppo 1434">
                <a:extLst>
                  <a:ext uri="{FF2B5EF4-FFF2-40B4-BE49-F238E27FC236}">
                    <a16:creationId xmlns:a16="http://schemas.microsoft.com/office/drawing/2014/main" id="{597F31F0-764D-4868-95BA-BEFA84C25E82}"/>
                  </a:ext>
                </a:extLst>
              </p:cNvPr>
              <p:cNvGrpSpPr/>
              <p:nvPr/>
            </p:nvGrpSpPr>
            <p:grpSpPr>
              <a:xfrm>
                <a:off x="2127631" y="5974214"/>
                <a:ext cx="562991" cy="380866"/>
                <a:chOff x="341249" y="219074"/>
                <a:chExt cx="4744871" cy="3209926"/>
              </a:xfrm>
            </p:grpSpPr>
            <p:pic>
              <p:nvPicPr>
                <p:cNvPr id="1442" name="Immagine 1441">
                  <a:extLst>
                    <a:ext uri="{FF2B5EF4-FFF2-40B4-BE49-F238E27FC236}">
                      <a16:creationId xmlns:a16="http://schemas.microsoft.com/office/drawing/2014/main" id="{411E749F-1A23-4006-B7F3-185C7CA455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43" name="Immagine 1442">
                  <a:extLst>
                    <a:ext uri="{FF2B5EF4-FFF2-40B4-BE49-F238E27FC236}">
                      <a16:creationId xmlns:a16="http://schemas.microsoft.com/office/drawing/2014/main" id="{26D3E264-D6B6-47F7-8C68-1B3CAE65880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6" name="Gruppo 1435">
                <a:extLst>
                  <a:ext uri="{FF2B5EF4-FFF2-40B4-BE49-F238E27FC236}">
                    <a16:creationId xmlns:a16="http://schemas.microsoft.com/office/drawing/2014/main" id="{6C2B8564-3B0C-4742-BB2C-EB54CB4D5855}"/>
                  </a:ext>
                </a:extLst>
              </p:cNvPr>
              <p:cNvGrpSpPr/>
              <p:nvPr/>
            </p:nvGrpSpPr>
            <p:grpSpPr>
              <a:xfrm>
                <a:off x="2690622" y="5974214"/>
                <a:ext cx="562991" cy="380866"/>
                <a:chOff x="341249" y="219074"/>
                <a:chExt cx="4744871" cy="3209926"/>
              </a:xfrm>
            </p:grpSpPr>
            <p:pic>
              <p:nvPicPr>
                <p:cNvPr id="1440" name="Immagine 1439">
                  <a:extLst>
                    <a:ext uri="{FF2B5EF4-FFF2-40B4-BE49-F238E27FC236}">
                      <a16:creationId xmlns:a16="http://schemas.microsoft.com/office/drawing/2014/main" id="{8C5BE8B4-09E4-421D-8AC1-D84D7828453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41" name="Immagine 1440">
                  <a:extLst>
                    <a:ext uri="{FF2B5EF4-FFF2-40B4-BE49-F238E27FC236}">
                      <a16:creationId xmlns:a16="http://schemas.microsoft.com/office/drawing/2014/main" id="{BA0C0BFD-5411-441C-B9F9-DACE28F431C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7" name="Gruppo 1436">
                <a:extLst>
                  <a:ext uri="{FF2B5EF4-FFF2-40B4-BE49-F238E27FC236}">
                    <a16:creationId xmlns:a16="http://schemas.microsoft.com/office/drawing/2014/main" id="{5744A142-4925-4114-82C7-0EC2F19E5F3A}"/>
                  </a:ext>
                </a:extLst>
              </p:cNvPr>
              <p:cNvGrpSpPr/>
              <p:nvPr/>
            </p:nvGrpSpPr>
            <p:grpSpPr>
              <a:xfrm>
                <a:off x="3247009" y="5974214"/>
                <a:ext cx="562991" cy="380866"/>
                <a:chOff x="341249" y="219074"/>
                <a:chExt cx="4744871" cy="3209926"/>
              </a:xfrm>
            </p:grpSpPr>
            <p:pic>
              <p:nvPicPr>
                <p:cNvPr id="1438" name="Immagine 1437">
                  <a:extLst>
                    <a:ext uri="{FF2B5EF4-FFF2-40B4-BE49-F238E27FC236}">
                      <a16:creationId xmlns:a16="http://schemas.microsoft.com/office/drawing/2014/main" id="{C3E130F4-8674-4CD8-922E-8A3760B1FEB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39" name="Immagine 1438">
                  <a:extLst>
                    <a:ext uri="{FF2B5EF4-FFF2-40B4-BE49-F238E27FC236}">
                      <a16:creationId xmlns:a16="http://schemas.microsoft.com/office/drawing/2014/main" id="{8E31B5A7-6434-4900-B3BE-1AC39E87107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5" name="Gruppo 1304">
              <a:extLst>
                <a:ext uri="{FF2B5EF4-FFF2-40B4-BE49-F238E27FC236}">
                  <a16:creationId xmlns:a16="http://schemas.microsoft.com/office/drawing/2014/main" id="{715A6F87-3C41-49AD-9E51-49E50982BCF6}"/>
                </a:ext>
              </a:extLst>
            </p:cNvPr>
            <p:cNvGrpSpPr/>
            <p:nvPr/>
          </p:nvGrpSpPr>
          <p:grpSpPr>
            <a:xfrm>
              <a:off x="1001649" y="5212482"/>
              <a:ext cx="2808351" cy="380866"/>
              <a:chOff x="1001649" y="5974214"/>
              <a:chExt cx="2808351" cy="380866"/>
            </a:xfrm>
          </p:grpSpPr>
          <p:grpSp>
            <p:nvGrpSpPr>
              <p:cNvPr id="1418" name="Gruppo 1417">
                <a:extLst>
                  <a:ext uri="{FF2B5EF4-FFF2-40B4-BE49-F238E27FC236}">
                    <a16:creationId xmlns:a16="http://schemas.microsoft.com/office/drawing/2014/main" id="{2DCEE52C-4499-4439-B3E4-CB121BBED55D}"/>
                  </a:ext>
                </a:extLst>
              </p:cNvPr>
              <p:cNvGrpSpPr/>
              <p:nvPr/>
            </p:nvGrpSpPr>
            <p:grpSpPr>
              <a:xfrm>
                <a:off x="1001649" y="5974214"/>
                <a:ext cx="562991" cy="380866"/>
                <a:chOff x="341249" y="219074"/>
                <a:chExt cx="4744871" cy="3209926"/>
              </a:xfrm>
            </p:grpSpPr>
            <p:pic>
              <p:nvPicPr>
                <p:cNvPr id="1431" name="Immagine 1430">
                  <a:extLst>
                    <a:ext uri="{FF2B5EF4-FFF2-40B4-BE49-F238E27FC236}">
                      <a16:creationId xmlns:a16="http://schemas.microsoft.com/office/drawing/2014/main" id="{638DAA5E-2247-41F4-825B-9B45F123715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32" name="Immagine 1431">
                  <a:extLst>
                    <a:ext uri="{FF2B5EF4-FFF2-40B4-BE49-F238E27FC236}">
                      <a16:creationId xmlns:a16="http://schemas.microsoft.com/office/drawing/2014/main" id="{574C4E0D-B270-4B68-BFEC-9BAE347CA24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19" name="Gruppo 1418">
                <a:extLst>
                  <a:ext uri="{FF2B5EF4-FFF2-40B4-BE49-F238E27FC236}">
                    <a16:creationId xmlns:a16="http://schemas.microsoft.com/office/drawing/2014/main" id="{FCD61A73-E818-481A-9302-9DC61DC833A9}"/>
                  </a:ext>
                </a:extLst>
              </p:cNvPr>
              <p:cNvGrpSpPr/>
              <p:nvPr/>
            </p:nvGrpSpPr>
            <p:grpSpPr>
              <a:xfrm>
                <a:off x="1564640" y="5974214"/>
                <a:ext cx="562991" cy="380866"/>
                <a:chOff x="341249" y="219074"/>
                <a:chExt cx="4744871" cy="3209926"/>
              </a:xfrm>
            </p:grpSpPr>
            <p:pic>
              <p:nvPicPr>
                <p:cNvPr id="1429" name="Immagine 1428">
                  <a:extLst>
                    <a:ext uri="{FF2B5EF4-FFF2-40B4-BE49-F238E27FC236}">
                      <a16:creationId xmlns:a16="http://schemas.microsoft.com/office/drawing/2014/main" id="{25143D92-2BB5-47F1-82F0-49CC008C74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30" name="Immagine 1429">
                  <a:extLst>
                    <a:ext uri="{FF2B5EF4-FFF2-40B4-BE49-F238E27FC236}">
                      <a16:creationId xmlns:a16="http://schemas.microsoft.com/office/drawing/2014/main" id="{45E7A1FF-8366-4805-BF89-EDA66C033DF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20" name="Gruppo 1419">
                <a:extLst>
                  <a:ext uri="{FF2B5EF4-FFF2-40B4-BE49-F238E27FC236}">
                    <a16:creationId xmlns:a16="http://schemas.microsoft.com/office/drawing/2014/main" id="{E741A127-5BB5-4C25-B64E-B2F5994F011D}"/>
                  </a:ext>
                </a:extLst>
              </p:cNvPr>
              <p:cNvGrpSpPr/>
              <p:nvPr/>
            </p:nvGrpSpPr>
            <p:grpSpPr>
              <a:xfrm>
                <a:off x="2127631" y="5974214"/>
                <a:ext cx="562991" cy="380866"/>
                <a:chOff x="341249" y="219074"/>
                <a:chExt cx="4744871" cy="3209926"/>
              </a:xfrm>
            </p:grpSpPr>
            <p:pic>
              <p:nvPicPr>
                <p:cNvPr id="1427" name="Immagine 1426">
                  <a:extLst>
                    <a:ext uri="{FF2B5EF4-FFF2-40B4-BE49-F238E27FC236}">
                      <a16:creationId xmlns:a16="http://schemas.microsoft.com/office/drawing/2014/main" id="{70312346-4B8C-4703-9678-809DDEA88E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28" name="Immagine 1427">
                  <a:extLst>
                    <a:ext uri="{FF2B5EF4-FFF2-40B4-BE49-F238E27FC236}">
                      <a16:creationId xmlns:a16="http://schemas.microsoft.com/office/drawing/2014/main" id="{642F9384-09CA-451E-99FE-B277D41622A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21" name="Gruppo 1420">
                <a:extLst>
                  <a:ext uri="{FF2B5EF4-FFF2-40B4-BE49-F238E27FC236}">
                    <a16:creationId xmlns:a16="http://schemas.microsoft.com/office/drawing/2014/main" id="{D7EEFC31-7015-4FE5-874E-716DB85CD535}"/>
                  </a:ext>
                </a:extLst>
              </p:cNvPr>
              <p:cNvGrpSpPr/>
              <p:nvPr/>
            </p:nvGrpSpPr>
            <p:grpSpPr>
              <a:xfrm>
                <a:off x="2690622" y="5974214"/>
                <a:ext cx="562991" cy="380866"/>
                <a:chOff x="341249" y="219074"/>
                <a:chExt cx="4744871" cy="3209926"/>
              </a:xfrm>
            </p:grpSpPr>
            <p:pic>
              <p:nvPicPr>
                <p:cNvPr id="1425" name="Immagine 1424">
                  <a:extLst>
                    <a:ext uri="{FF2B5EF4-FFF2-40B4-BE49-F238E27FC236}">
                      <a16:creationId xmlns:a16="http://schemas.microsoft.com/office/drawing/2014/main" id="{86B1E769-E96C-4358-B7FC-49CE438F2A8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26" name="Immagine 1425">
                  <a:extLst>
                    <a:ext uri="{FF2B5EF4-FFF2-40B4-BE49-F238E27FC236}">
                      <a16:creationId xmlns:a16="http://schemas.microsoft.com/office/drawing/2014/main" id="{8A436612-12B8-45F2-B28A-253D521FE3F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22" name="Gruppo 1421">
                <a:extLst>
                  <a:ext uri="{FF2B5EF4-FFF2-40B4-BE49-F238E27FC236}">
                    <a16:creationId xmlns:a16="http://schemas.microsoft.com/office/drawing/2014/main" id="{293E47FF-DC7E-4676-B2EC-AF1286D65193}"/>
                  </a:ext>
                </a:extLst>
              </p:cNvPr>
              <p:cNvGrpSpPr/>
              <p:nvPr/>
            </p:nvGrpSpPr>
            <p:grpSpPr>
              <a:xfrm>
                <a:off x="3247009" y="5974214"/>
                <a:ext cx="562991" cy="380866"/>
                <a:chOff x="341249" y="219074"/>
                <a:chExt cx="4744871" cy="3209926"/>
              </a:xfrm>
            </p:grpSpPr>
            <p:pic>
              <p:nvPicPr>
                <p:cNvPr id="1423" name="Immagine 1422">
                  <a:extLst>
                    <a:ext uri="{FF2B5EF4-FFF2-40B4-BE49-F238E27FC236}">
                      <a16:creationId xmlns:a16="http://schemas.microsoft.com/office/drawing/2014/main" id="{4E842E2A-47B3-45B0-B2AF-A0F26123745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24" name="Immagine 1423">
                  <a:extLst>
                    <a:ext uri="{FF2B5EF4-FFF2-40B4-BE49-F238E27FC236}">
                      <a16:creationId xmlns:a16="http://schemas.microsoft.com/office/drawing/2014/main" id="{E891880F-E54A-4C0D-9785-45A5C51AF94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6" name="Gruppo 1305">
              <a:extLst>
                <a:ext uri="{FF2B5EF4-FFF2-40B4-BE49-F238E27FC236}">
                  <a16:creationId xmlns:a16="http://schemas.microsoft.com/office/drawing/2014/main" id="{59CD800A-09D3-4B21-81F9-BACD92B5B6BD}"/>
                </a:ext>
              </a:extLst>
            </p:cNvPr>
            <p:cNvGrpSpPr/>
            <p:nvPr/>
          </p:nvGrpSpPr>
          <p:grpSpPr>
            <a:xfrm>
              <a:off x="1001649" y="4831616"/>
              <a:ext cx="2808351" cy="380866"/>
              <a:chOff x="1001649" y="5974214"/>
              <a:chExt cx="2808351" cy="380866"/>
            </a:xfrm>
          </p:grpSpPr>
          <p:grpSp>
            <p:nvGrpSpPr>
              <p:cNvPr id="1403" name="Gruppo 1402">
                <a:extLst>
                  <a:ext uri="{FF2B5EF4-FFF2-40B4-BE49-F238E27FC236}">
                    <a16:creationId xmlns:a16="http://schemas.microsoft.com/office/drawing/2014/main" id="{08CDF192-42DF-45CE-9AA7-D62F1F5AB8CB}"/>
                  </a:ext>
                </a:extLst>
              </p:cNvPr>
              <p:cNvGrpSpPr/>
              <p:nvPr/>
            </p:nvGrpSpPr>
            <p:grpSpPr>
              <a:xfrm>
                <a:off x="1001649" y="5974214"/>
                <a:ext cx="562991" cy="380866"/>
                <a:chOff x="341249" y="219074"/>
                <a:chExt cx="4744871" cy="3209926"/>
              </a:xfrm>
            </p:grpSpPr>
            <p:pic>
              <p:nvPicPr>
                <p:cNvPr id="1416" name="Immagine 1415">
                  <a:extLst>
                    <a:ext uri="{FF2B5EF4-FFF2-40B4-BE49-F238E27FC236}">
                      <a16:creationId xmlns:a16="http://schemas.microsoft.com/office/drawing/2014/main" id="{30EEA94E-BAF2-4D2B-A902-0676238F492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17" name="Immagine 1416">
                  <a:extLst>
                    <a:ext uri="{FF2B5EF4-FFF2-40B4-BE49-F238E27FC236}">
                      <a16:creationId xmlns:a16="http://schemas.microsoft.com/office/drawing/2014/main" id="{11092452-7627-4FB5-91AC-E7636B3B73A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04" name="Gruppo 1403">
                <a:extLst>
                  <a:ext uri="{FF2B5EF4-FFF2-40B4-BE49-F238E27FC236}">
                    <a16:creationId xmlns:a16="http://schemas.microsoft.com/office/drawing/2014/main" id="{8F14BB37-47A0-44B2-AEF3-3AEC6B400AD1}"/>
                  </a:ext>
                </a:extLst>
              </p:cNvPr>
              <p:cNvGrpSpPr/>
              <p:nvPr/>
            </p:nvGrpSpPr>
            <p:grpSpPr>
              <a:xfrm>
                <a:off x="1564640" y="5974214"/>
                <a:ext cx="562991" cy="380866"/>
                <a:chOff x="341249" y="219074"/>
                <a:chExt cx="4744871" cy="3209926"/>
              </a:xfrm>
            </p:grpSpPr>
            <p:pic>
              <p:nvPicPr>
                <p:cNvPr id="1414" name="Immagine 1413">
                  <a:extLst>
                    <a:ext uri="{FF2B5EF4-FFF2-40B4-BE49-F238E27FC236}">
                      <a16:creationId xmlns:a16="http://schemas.microsoft.com/office/drawing/2014/main" id="{D9766767-4A97-4BBF-BE12-70416DB5140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15" name="Immagine 1414">
                  <a:extLst>
                    <a:ext uri="{FF2B5EF4-FFF2-40B4-BE49-F238E27FC236}">
                      <a16:creationId xmlns:a16="http://schemas.microsoft.com/office/drawing/2014/main" id="{5F5521D3-E269-40C5-8421-F58BD70591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05" name="Gruppo 1404">
                <a:extLst>
                  <a:ext uri="{FF2B5EF4-FFF2-40B4-BE49-F238E27FC236}">
                    <a16:creationId xmlns:a16="http://schemas.microsoft.com/office/drawing/2014/main" id="{29BC8C0F-BFBA-47D7-9A06-F6837F872E83}"/>
                  </a:ext>
                </a:extLst>
              </p:cNvPr>
              <p:cNvGrpSpPr/>
              <p:nvPr/>
            </p:nvGrpSpPr>
            <p:grpSpPr>
              <a:xfrm>
                <a:off x="2127631" y="5974214"/>
                <a:ext cx="562991" cy="380866"/>
                <a:chOff x="341249" y="219074"/>
                <a:chExt cx="4744871" cy="3209926"/>
              </a:xfrm>
            </p:grpSpPr>
            <p:pic>
              <p:nvPicPr>
                <p:cNvPr id="1412" name="Immagine 1411">
                  <a:extLst>
                    <a:ext uri="{FF2B5EF4-FFF2-40B4-BE49-F238E27FC236}">
                      <a16:creationId xmlns:a16="http://schemas.microsoft.com/office/drawing/2014/main" id="{B014E264-5A0C-4343-A309-5AB7ECC1B22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13" name="Immagine 1412">
                  <a:extLst>
                    <a:ext uri="{FF2B5EF4-FFF2-40B4-BE49-F238E27FC236}">
                      <a16:creationId xmlns:a16="http://schemas.microsoft.com/office/drawing/2014/main" id="{090F9119-5D97-4B0A-89A8-8D69E69B9B9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06" name="Gruppo 1405">
                <a:extLst>
                  <a:ext uri="{FF2B5EF4-FFF2-40B4-BE49-F238E27FC236}">
                    <a16:creationId xmlns:a16="http://schemas.microsoft.com/office/drawing/2014/main" id="{7A7E28AA-3A65-43C9-90BB-2C2B8EE3D45A}"/>
                  </a:ext>
                </a:extLst>
              </p:cNvPr>
              <p:cNvGrpSpPr/>
              <p:nvPr/>
            </p:nvGrpSpPr>
            <p:grpSpPr>
              <a:xfrm>
                <a:off x="2690622" y="5974214"/>
                <a:ext cx="562991" cy="380866"/>
                <a:chOff x="341249" y="219074"/>
                <a:chExt cx="4744871" cy="3209926"/>
              </a:xfrm>
            </p:grpSpPr>
            <p:pic>
              <p:nvPicPr>
                <p:cNvPr id="1410" name="Immagine 1409">
                  <a:extLst>
                    <a:ext uri="{FF2B5EF4-FFF2-40B4-BE49-F238E27FC236}">
                      <a16:creationId xmlns:a16="http://schemas.microsoft.com/office/drawing/2014/main" id="{E86884BC-4CEE-429E-B528-80A99FD4A2A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11" name="Immagine 1410">
                  <a:extLst>
                    <a:ext uri="{FF2B5EF4-FFF2-40B4-BE49-F238E27FC236}">
                      <a16:creationId xmlns:a16="http://schemas.microsoft.com/office/drawing/2014/main" id="{5655D4A2-D0AF-4F0D-81B1-C74CEA70225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07" name="Gruppo 1406">
                <a:extLst>
                  <a:ext uri="{FF2B5EF4-FFF2-40B4-BE49-F238E27FC236}">
                    <a16:creationId xmlns:a16="http://schemas.microsoft.com/office/drawing/2014/main" id="{1BF0386B-E039-43A8-812B-0FE1D9C3994B}"/>
                  </a:ext>
                </a:extLst>
              </p:cNvPr>
              <p:cNvGrpSpPr/>
              <p:nvPr/>
            </p:nvGrpSpPr>
            <p:grpSpPr>
              <a:xfrm>
                <a:off x="3247009" y="5974214"/>
                <a:ext cx="562991" cy="380866"/>
                <a:chOff x="341249" y="219074"/>
                <a:chExt cx="4744871" cy="3209926"/>
              </a:xfrm>
            </p:grpSpPr>
            <p:pic>
              <p:nvPicPr>
                <p:cNvPr id="1408" name="Immagine 1407">
                  <a:extLst>
                    <a:ext uri="{FF2B5EF4-FFF2-40B4-BE49-F238E27FC236}">
                      <a16:creationId xmlns:a16="http://schemas.microsoft.com/office/drawing/2014/main" id="{DF6CB0A3-22E0-455D-BF17-55AC3E25195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09" name="Immagine 1408">
                  <a:extLst>
                    <a:ext uri="{FF2B5EF4-FFF2-40B4-BE49-F238E27FC236}">
                      <a16:creationId xmlns:a16="http://schemas.microsoft.com/office/drawing/2014/main" id="{AE9E5BB4-B8C7-4362-80BB-533A58969E8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7" name="Gruppo 1306">
              <a:extLst>
                <a:ext uri="{FF2B5EF4-FFF2-40B4-BE49-F238E27FC236}">
                  <a16:creationId xmlns:a16="http://schemas.microsoft.com/office/drawing/2014/main" id="{D342831E-6094-4CC9-86A1-B1EE208845DC}"/>
                </a:ext>
              </a:extLst>
            </p:cNvPr>
            <p:cNvGrpSpPr/>
            <p:nvPr/>
          </p:nvGrpSpPr>
          <p:grpSpPr>
            <a:xfrm>
              <a:off x="1001649" y="4450750"/>
              <a:ext cx="2808351" cy="380866"/>
              <a:chOff x="1001649" y="5974214"/>
              <a:chExt cx="2808351" cy="380866"/>
            </a:xfrm>
          </p:grpSpPr>
          <p:grpSp>
            <p:nvGrpSpPr>
              <p:cNvPr id="1388" name="Gruppo 1387">
                <a:extLst>
                  <a:ext uri="{FF2B5EF4-FFF2-40B4-BE49-F238E27FC236}">
                    <a16:creationId xmlns:a16="http://schemas.microsoft.com/office/drawing/2014/main" id="{D50B7903-8822-4D13-ADD7-3DE0657AE567}"/>
                  </a:ext>
                </a:extLst>
              </p:cNvPr>
              <p:cNvGrpSpPr/>
              <p:nvPr/>
            </p:nvGrpSpPr>
            <p:grpSpPr>
              <a:xfrm>
                <a:off x="1001649" y="5974214"/>
                <a:ext cx="562991" cy="380866"/>
                <a:chOff x="341249" y="219074"/>
                <a:chExt cx="4744871" cy="3209926"/>
              </a:xfrm>
            </p:grpSpPr>
            <p:pic>
              <p:nvPicPr>
                <p:cNvPr id="1401" name="Immagine 1400">
                  <a:extLst>
                    <a:ext uri="{FF2B5EF4-FFF2-40B4-BE49-F238E27FC236}">
                      <a16:creationId xmlns:a16="http://schemas.microsoft.com/office/drawing/2014/main" id="{96E33C21-F42E-41CE-900E-1457AD5D5F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02" name="Immagine 1401">
                  <a:extLst>
                    <a:ext uri="{FF2B5EF4-FFF2-40B4-BE49-F238E27FC236}">
                      <a16:creationId xmlns:a16="http://schemas.microsoft.com/office/drawing/2014/main" id="{B62D3642-D7D1-49F0-B0AF-623D38D1A2C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89" name="Gruppo 1388">
                <a:extLst>
                  <a:ext uri="{FF2B5EF4-FFF2-40B4-BE49-F238E27FC236}">
                    <a16:creationId xmlns:a16="http://schemas.microsoft.com/office/drawing/2014/main" id="{F5A700E2-9080-4102-BF57-1E8C1A1CC658}"/>
                  </a:ext>
                </a:extLst>
              </p:cNvPr>
              <p:cNvGrpSpPr/>
              <p:nvPr/>
            </p:nvGrpSpPr>
            <p:grpSpPr>
              <a:xfrm>
                <a:off x="1564640" y="5974214"/>
                <a:ext cx="562991" cy="380866"/>
                <a:chOff x="341249" y="219074"/>
                <a:chExt cx="4744871" cy="3209926"/>
              </a:xfrm>
            </p:grpSpPr>
            <p:pic>
              <p:nvPicPr>
                <p:cNvPr id="1399" name="Immagine 1398">
                  <a:extLst>
                    <a:ext uri="{FF2B5EF4-FFF2-40B4-BE49-F238E27FC236}">
                      <a16:creationId xmlns:a16="http://schemas.microsoft.com/office/drawing/2014/main" id="{1C0550B3-D0CE-43DE-BA13-E585F32B26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00" name="Immagine 1399">
                  <a:extLst>
                    <a:ext uri="{FF2B5EF4-FFF2-40B4-BE49-F238E27FC236}">
                      <a16:creationId xmlns:a16="http://schemas.microsoft.com/office/drawing/2014/main" id="{75A166E5-671F-43FE-AC73-21B856A7E5E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90" name="Gruppo 1389">
                <a:extLst>
                  <a:ext uri="{FF2B5EF4-FFF2-40B4-BE49-F238E27FC236}">
                    <a16:creationId xmlns:a16="http://schemas.microsoft.com/office/drawing/2014/main" id="{D497F301-53FE-4B8B-8DF2-4C797FA57A80}"/>
                  </a:ext>
                </a:extLst>
              </p:cNvPr>
              <p:cNvGrpSpPr/>
              <p:nvPr/>
            </p:nvGrpSpPr>
            <p:grpSpPr>
              <a:xfrm>
                <a:off x="2127631" y="5974214"/>
                <a:ext cx="562991" cy="380866"/>
                <a:chOff x="341249" y="219074"/>
                <a:chExt cx="4744871" cy="3209926"/>
              </a:xfrm>
            </p:grpSpPr>
            <p:pic>
              <p:nvPicPr>
                <p:cNvPr id="1397" name="Immagine 1396">
                  <a:extLst>
                    <a:ext uri="{FF2B5EF4-FFF2-40B4-BE49-F238E27FC236}">
                      <a16:creationId xmlns:a16="http://schemas.microsoft.com/office/drawing/2014/main" id="{C376600B-7D38-4F91-B82B-AE17B21D6A3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98" name="Immagine 1397">
                  <a:extLst>
                    <a:ext uri="{FF2B5EF4-FFF2-40B4-BE49-F238E27FC236}">
                      <a16:creationId xmlns:a16="http://schemas.microsoft.com/office/drawing/2014/main" id="{7F88EEA5-2D5C-45C8-B8A5-40BFDD9139A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91" name="Gruppo 1390">
                <a:extLst>
                  <a:ext uri="{FF2B5EF4-FFF2-40B4-BE49-F238E27FC236}">
                    <a16:creationId xmlns:a16="http://schemas.microsoft.com/office/drawing/2014/main" id="{C6695611-07B9-43BE-B83B-CF58A9D8D855}"/>
                  </a:ext>
                </a:extLst>
              </p:cNvPr>
              <p:cNvGrpSpPr/>
              <p:nvPr/>
            </p:nvGrpSpPr>
            <p:grpSpPr>
              <a:xfrm>
                <a:off x="2690622" y="5974214"/>
                <a:ext cx="562991" cy="380866"/>
                <a:chOff x="341249" y="219074"/>
                <a:chExt cx="4744871" cy="3209926"/>
              </a:xfrm>
            </p:grpSpPr>
            <p:pic>
              <p:nvPicPr>
                <p:cNvPr id="1395" name="Immagine 1394">
                  <a:extLst>
                    <a:ext uri="{FF2B5EF4-FFF2-40B4-BE49-F238E27FC236}">
                      <a16:creationId xmlns:a16="http://schemas.microsoft.com/office/drawing/2014/main" id="{1AE7EF73-E2F1-45E5-B5DC-11614155B49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96" name="Immagine 1395">
                  <a:extLst>
                    <a:ext uri="{FF2B5EF4-FFF2-40B4-BE49-F238E27FC236}">
                      <a16:creationId xmlns:a16="http://schemas.microsoft.com/office/drawing/2014/main" id="{339B7897-BD44-46A8-918B-8B4259A5BC1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92" name="Gruppo 1391">
                <a:extLst>
                  <a:ext uri="{FF2B5EF4-FFF2-40B4-BE49-F238E27FC236}">
                    <a16:creationId xmlns:a16="http://schemas.microsoft.com/office/drawing/2014/main" id="{218FD6F7-EEB2-4D5D-9CBC-0FDD3AADE812}"/>
                  </a:ext>
                </a:extLst>
              </p:cNvPr>
              <p:cNvGrpSpPr/>
              <p:nvPr/>
            </p:nvGrpSpPr>
            <p:grpSpPr>
              <a:xfrm>
                <a:off x="3247009" y="5974214"/>
                <a:ext cx="562991" cy="380866"/>
                <a:chOff x="341249" y="219074"/>
                <a:chExt cx="4744871" cy="3209926"/>
              </a:xfrm>
            </p:grpSpPr>
            <p:pic>
              <p:nvPicPr>
                <p:cNvPr id="1393" name="Immagine 1392">
                  <a:extLst>
                    <a:ext uri="{FF2B5EF4-FFF2-40B4-BE49-F238E27FC236}">
                      <a16:creationId xmlns:a16="http://schemas.microsoft.com/office/drawing/2014/main" id="{5DAFE337-0F9D-4600-8BBB-242D16DD2F9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94" name="Immagine 1393">
                  <a:extLst>
                    <a:ext uri="{FF2B5EF4-FFF2-40B4-BE49-F238E27FC236}">
                      <a16:creationId xmlns:a16="http://schemas.microsoft.com/office/drawing/2014/main" id="{02825777-4D0C-418D-805A-A20945259DE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8" name="Gruppo 1307">
              <a:extLst>
                <a:ext uri="{FF2B5EF4-FFF2-40B4-BE49-F238E27FC236}">
                  <a16:creationId xmlns:a16="http://schemas.microsoft.com/office/drawing/2014/main" id="{EED2CA0E-43D3-4E26-90EE-5DC424973D8C}"/>
                </a:ext>
              </a:extLst>
            </p:cNvPr>
            <p:cNvGrpSpPr/>
            <p:nvPr/>
          </p:nvGrpSpPr>
          <p:grpSpPr>
            <a:xfrm>
              <a:off x="1001649" y="4069884"/>
              <a:ext cx="2808351" cy="380866"/>
              <a:chOff x="1001649" y="5974214"/>
              <a:chExt cx="2808351" cy="380866"/>
            </a:xfrm>
          </p:grpSpPr>
          <p:grpSp>
            <p:nvGrpSpPr>
              <p:cNvPr id="1373" name="Gruppo 1372">
                <a:extLst>
                  <a:ext uri="{FF2B5EF4-FFF2-40B4-BE49-F238E27FC236}">
                    <a16:creationId xmlns:a16="http://schemas.microsoft.com/office/drawing/2014/main" id="{4A12539C-0F1E-4151-90E0-E018C8AFA59F}"/>
                  </a:ext>
                </a:extLst>
              </p:cNvPr>
              <p:cNvGrpSpPr/>
              <p:nvPr/>
            </p:nvGrpSpPr>
            <p:grpSpPr>
              <a:xfrm>
                <a:off x="1001649" y="5974214"/>
                <a:ext cx="562991" cy="380866"/>
                <a:chOff x="341249" y="219074"/>
                <a:chExt cx="4744871" cy="3209926"/>
              </a:xfrm>
            </p:grpSpPr>
            <p:pic>
              <p:nvPicPr>
                <p:cNvPr id="1386" name="Immagine 1385">
                  <a:extLst>
                    <a:ext uri="{FF2B5EF4-FFF2-40B4-BE49-F238E27FC236}">
                      <a16:creationId xmlns:a16="http://schemas.microsoft.com/office/drawing/2014/main" id="{D681AB0B-1ACB-4D7E-A6C5-BEE8CF26BC2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87" name="Immagine 1386">
                  <a:extLst>
                    <a:ext uri="{FF2B5EF4-FFF2-40B4-BE49-F238E27FC236}">
                      <a16:creationId xmlns:a16="http://schemas.microsoft.com/office/drawing/2014/main" id="{B33FD3B9-CCC0-4578-8949-27E7D03EEC8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74" name="Gruppo 1373">
                <a:extLst>
                  <a:ext uri="{FF2B5EF4-FFF2-40B4-BE49-F238E27FC236}">
                    <a16:creationId xmlns:a16="http://schemas.microsoft.com/office/drawing/2014/main" id="{DB584429-373B-47CC-945D-6831D2927CFD}"/>
                  </a:ext>
                </a:extLst>
              </p:cNvPr>
              <p:cNvGrpSpPr/>
              <p:nvPr/>
            </p:nvGrpSpPr>
            <p:grpSpPr>
              <a:xfrm>
                <a:off x="1564640" y="5974214"/>
                <a:ext cx="562991" cy="380866"/>
                <a:chOff x="341249" y="219074"/>
                <a:chExt cx="4744871" cy="3209926"/>
              </a:xfrm>
            </p:grpSpPr>
            <p:pic>
              <p:nvPicPr>
                <p:cNvPr id="1384" name="Immagine 1383">
                  <a:extLst>
                    <a:ext uri="{FF2B5EF4-FFF2-40B4-BE49-F238E27FC236}">
                      <a16:creationId xmlns:a16="http://schemas.microsoft.com/office/drawing/2014/main" id="{8192DF11-07F8-4D5C-9E68-4F529F1624A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85" name="Immagine 1384">
                  <a:extLst>
                    <a:ext uri="{FF2B5EF4-FFF2-40B4-BE49-F238E27FC236}">
                      <a16:creationId xmlns:a16="http://schemas.microsoft.com/office/drawing/2014/main" id="{29D0A421-9857-4DD7-AB30-187BE99C5FE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75" name="Gruppo 1374">
                <a:extLst>
                  <a:ext uri="{FF2B5EF4-FFF2-40B4-BE49-F238E27FC236}">
                    <a16:creationId xmlns:a16="http://schemas.microsoft.com/office/drawing/2014/main" id="{B19829EF-E6A7-4FA1-916C-1448B925AF89}"/>
                  </a:ext>
                </a:extLst>
              </p:cNvPr>
              <p:cNvGrpSpPr/>
              <p:nvPr/>
            </p:nvGrpSpPr>
            <p:grpSpPr>
              <a:xfrm>
                <a:off x="2127631" y="5974214"/>
                <a:ext cx="562991" cy="380866"/>
                <a:chOff x="341249" y="219074"/>
                <a:chExt cx="4744871" cy="3209926"/>
              </a:xfrm>
            </p:grpSpPr>
            <p:pic>
              <p:nvPicPr>
                <p:cNvPr id="1382" name="Immagine 1381">
                  <a:extLst>
                    <a:ext uri="{FF2B5EF4-FFF2-40B4-BE49-F238E27FC236}">
                      <a16:creationId xmlns:a16="http://schemas.microsoft.com/office/drawing/2014/main" id="{3E4F685A-6CED-47B5-A3F7-FFDAB8DEB35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83" name="Immagine 1382">
                  <a:extLst>
                    <a:ext uri="{FF2B5EF4-FFF2-40B4-BE49-F238E27FC236}">
                      <a16:creationId xmlns:a16="http://schemas.microsoft.com/office/drawing/2014/main" id="{5C39F475-7884-43A4-A036-7EF997D1465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76" name="Gruppo 1375">
                <a:extLst>
                  <a:ext uri="{FF2B5EF4-FFF2-40B4-BE49-F238E27FC236}">
                    <a16:creationId xmlns:a16="http://schemas.microsoft.com/office/drawing/2014/main" id="{D416D883-8F74-46DA-BB38-094C2B512D6A}"/>
                  </a:ext>
                </a:extLst>
              </p:cNvPr>
              <p:cNvGrpSpPr/>
              <p:nvPr/>
            </p:nvGrpSpPr>
            <p:grpSpPr>
              <a:xfrm>
                <a:off x="2690622" y="5974214"/>
                <a:ext cx="562991" cy="380866"/>
                <a:chOff x="341249" y="219074"/>
                <a:chExt cx="4744871" cy="3209926"/>
              </a:xfrm>
            </p:grpSpPr>
            <p:pic>
              <p:nvPicPr>
                <p:cNvPr id="1380" name="Immagine 1379">
                  <a:extLst>
                    <a:ext uri="{FF2B5EF4-FFF2-40B4-BE49-F238E27FC236}">
                      <a16:creationId xmlns:a16="http://schemas.microsoft.com/office/drawing/2014/main" id="{AE3BC00F-4373-4730-AAD6-4084A93DC8E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81" name="Immagine 1380">
                  <a:extLst>
                    <a:ext uri="{FF2B5EF4-FFF2-40B4-BE49-F238E27FC236}">
                      <a16:creationId xmlns:a16="http://schemas.microsoft.com/office/drawing/2014/main" id="{F3FD1CED-60CE-4CC3-AC55-F709E9C9607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77" name="Gruppo 1376">
                <a:extLst>
                  <a:ext uri="{FF2B5EF4-FFF2-40B4-BE49-F238E27FC236}">
                    <a16:creationId xmlns:a16="http://schemas.microsoft.com/office/drawing/2014/main" id="{55699F15-42C9-4EB1-8159-F4307AEBA009}"/>
                  </a:ext>
                </a:extLst>
              </p:cNvPr>
              <p:cNvGrpSpPr/>
              <p:nvPr/>
            </p:nvGrpSpPr>
            <p:grpSpPr>
              <a:xfrm>
                <a:off x="3247009" y="5974214"/>
                <a:ext cx="562991" cy="380866"/>
                <a:chOff x="341249" y="219074"/>
                <a:chExt cx="4744871" cy="3209926"/>
              </a:xfrm>
            </p:grpSpPr>
            <p:pic>
              <p:nvPicPr>
                <p:cNvPr id="1378" name="Immagine 1377">
                  <a:extLst>
                    <a:ext uri="{FF2B5EF4-FFF2-40B4-BE49-F238E27FC236}">
                      <a16:creationId xmlns:a16="http://schemas.microsoft.com/office/drawing/2014/main" id="{568A80C2-03B6-464C-A09C-CC892840C55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79" name="Immagine 1378">
                  <a:extLst>
                    <a:ext uri="{FF2B5EF4-FFF2-40B4-BE49-F238E27FC236}">
                      <a16:creationId xmlns:a16="http://schemas.microsoft.com/office/drawing/2014/main" id="{41743876-8D2D-4FAC-AD05-2B831484D1C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9" name="Gruppo 1308">
              <a:extLst>
                <a:ext uri="{FF2B5EF4-FFF2-40B4-BE49-F238E27FC236}">
                  <a16:creationId xmlns:a16="http://schemas.microsoft.com/office/drawing/2014/main" id="{91DA6514-54F5-4074-8487-96DFF33E7F6C}"/>
                </a:ext>
              </a:extLst>
            </p:cNvPr>
            <p:cNvGrpSpPr/>
            <p:nvPr/>
          </p:nvGrpSpPr>
          <p:grpSpPr>
            <a:xfrm>
              <a:off x="1001649" y="3689018"/>
              <a:ext cx="2808351" cy="380866"/>
              <a:chOff x="1001649" y="5974214"/>
              <a:chExt cx="2808351" cy="380866"/>
            </a:xfrm>
          </p:grpSpPr>
          <p:grpSp>
            <p:nvGrpSpPr>
              <p:cNvPr id="1358" name="Gruppo 1357">
                <a:extLst>
                  <a:ext uri="{FF2B5EF4-FFF2-40B4-BE49-F238E27FC236}">
                    <a16:creationId xmlns:a16="http://schemas.microsoft.com/office/drawing/2014/main" id="{29A01BEE-19BC-40D9-B4C4-6181621B9919}"/>
                  </a:ext>
                </a:extLst>
              </p:cNvPr>
              <p:cNvGrpSpPr/>
              <p:nvPr/>
            </p:nvGrpSpPr>
            <p:grpSpPr>
              <a:xfrm>
                <a:off x="1001649" y="5974214"/>
                <a:ext cx="562991" cy="380866"/>
                <a:chOff x="341249" y="219074"/>
                <a:chExt cx="4744871" cy="3209926"/>
              </a:xfrm>
            </p:grpSpPr>
            <p:pic>
              <p:nvPicPr>
                <p:cNvPr id="1371" name="Immagine 1370">
                  <a:extLst>
                    <a:ext uri="{FF2B5EF4-FFF2-40B4-BE49-F238E27FC236}">
                      <a16:creationId xmlns:a16="http://schemas.microsoft.com/office/drawing/2014/main" id="{C15271E0-565B-42CF-BCB0-ED58F12054E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72" name="Immagine 1371">
                  <a:extLst>
                    <a:ext uri="{FF2B5EF4-FFF2-40B4-BE49-F238E27FC236}">
                      <a16:creationId xmlns:a16="http://schemas.microsoft.com/office/drawing/2014/main" id="{4B75DC97-D256-4005-9BD4-55F42D829E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59" name="Gruppo 1358">
                <a:extLst>
                  <a:ext uri="{FF2B5EF4-FFF2-40B4-BE49-F238E27FC236}">
                    <a16:creationId xmlns:a16="http://schemas.microsoft.com/office/drawing/2014/main" id="{639BFE18-90C5-4717-9492-5FCA6180AF17}"/>
                  </a:ext>
                </a:extLst>
              </p:cNvPr>
              <p:cNvGrpSpPr/>
              <p:nvPr/>
            </p:nvGrpSpPr>
            <p:grpSpPr>
              <a:xfrm>
                <a:off x="1564640" y="5974214"/>
                <a:ext cx="562991" cy="380866"/>
                <a:chOff x="341249" y="219074"/>
                <a:chExt cx="4744871" cy="3209926"/>
              </a:xfrm>
            </p:grpSpPr>
            <p:pic>
              <p:nvPicPr>
                <p:cNvPr id="1369" name="Immagine 1368">
                  <a:extLst>
                    <a:ext uri="{FF2B5EF4-FFF2-40B4-BE49-F238E27FC236}">
                      <a16:creationId xmlns:a16="http://schemas.microsoft.com/office/drawing/2014/main" id="{CC896E7E-1645-45C6-9D77-94914F12497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70" name="Immagine 1369">
                  <a:extLst>
                    <a:ext uri="{FF2B5EF4-FFF2-40B4-BE49-F238E27FC236}">
                      <a16:creationId xmlns:a16="http://schemas.microsoft.com/office/drawing/2014/main" id="{C765A868-CC70-4594-9C5B-F9DDA8DD0F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60" name="Gruppo 1359">
                <a:extLst>
                  <a:ext uri="{FF2B5EF4-FFF2-40B4-BE49-F238E27FC236}">
                    <a16:creationId xmlns:a16="http://schemas.microsoft.com/office/drawing/2014/main" id="{7B09BBD1-D9B7-4BCD-B5FC-F134640834A2}"/>
                  </a:ext>
                </a:extLst>
              </p:cNvPr>
              <p:cNvGrpSpPr/>
              <p:nvPr/>
            </p:nvGrpSpPr>
            <p:grpSpPr>
              <a:xfrm>
                <a:off x="2127631" y="5974214"/>
                <a:ext cx="562991" cy="380866"/>
                <a:chOff x="341249" y="219074"/>
                <a:chExt cx="4744871" cy="3209926"/>
              </a:xfrm>
            </p:grpSpPr>
            <p:pic>
              <p:nvPicPr>
                <p:cNvPr id="1367" name="Immagine 1366">
                  <a:extLst>
                    <a:ext uri="{FF2B5EF4-FFF2-40B4-BE49-F238E27FC236}">
                      <a16:creationId xmlns:a16="http://schemas.microsoft.com/office/drawing/2014/main" id="{E1875CF3-B846-4505-9401-2F12A11B1C2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68" name="Immagine 1367">
                  <a:extLst>
                    <a:ext uri="{FF2B5EF4-FFF2-40B4-BE49-F238E27FC236}">
                      <a16:creationId xmlns:a16="http://schemas.microsoft.com/office/drawing/2014/main" id="{CD67110B-1428-4FA7-A19B-538E3E11821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61" name="Gruppo 1360">
                <a:extLst>
                  <a:ext uri="{FF2B5EF4-FFF2-40B4-BE49-F238E27FC236}">
                    <a16:creationId xmlns:a16="http://schemas.microsoft.com/office/drawing/2014/main" id="{621C03CB-B5A7-49B6-AE96-27E571B8DB12}"/>
                  </a:ext>
                </a:extLst>
              </p:cNvPr>
              <p:cNvGrpSpPr/>
              <p:nvPr/>
            </p:nvGrpSpPr>
            <p:grpSpPr>
              <a:xfrm>
                <a:off x="2690622" y="5974214"/>
                <a:ext cx="562991" cy="380866"/>
                <a:chOff x="341249" y="219074"/>
                <a:chExt cx="4744871" cy="3209926"/>
              </a:xfrm>
            </p:grpSpPr>
            <p:pic>
              <p:nvPicPr>
                <p:cNvPr id="1365" name="Immagine 1364">
                  <a:extLst>
                    <a:ext uri="{FF2B5EF4-FFF2-40B4-BE49-F238E27FC236}">
                      <a16:creationId xmlns:a16="http://schemas.microsoft.com/office/drawing/2014/main" id="{F4D488E5-D67E-451D-8125-DA96C226C5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66" name="Immagine 1365">
                  <a:extLst>
                    <a:ext uri="{FF2B5EF4-FFF2-40B4-BE49-F238E27FC236}">
                      <a16:creationId xmlns:a16="http://schemas.microsoft.com/office/drawing/2014/main" id="{F62E7B9F-EC86-44E5-B4DD-EB75FE98F56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62" name="Gruppo 1361">
                <a:extLst>
                  <a:ext uri="{FF2B5EF4-FFF2-40B4-BE49-F238E27FC236}">
                    <a16:creationId xmlns:a16="http://schemas.microsoft.com/office/drawing/2014/main" id="{8D56A08F-5C29-417F-8405-C00D1A8F99C7}"/>
                  </a:ext>
                </a:extLst>
              </p:cNvPr>
              <p:cNvGrpSpPr/>
              <p:nvPr/>
            </p:nvGrpSpPr>
            <p:grpSpPr>
              <a:xfrm>
                <a:off x="3247009" y="5974214"/>
                <a:ext cx="562991" cy="380866"/>
                <a:chOff x="341249" y="219074"/>
                <a:chExt cx="4744871" cy="3209926"/>
              </a:xfrm>
            </p:grpSpPr>
            <p:pic>
              <p:nvPicPr>
                <p:cNvPr id="1363" name="Immagine 1362">
                  <a:extLst>
                    <a:ext uri="{FF2B5EF4-FFF2-40B4-BE49-F238E27FC236}">
                      <a16:creationId xmlns:a16="http://schemas.microsoft.com/office/drawing/2014/main" id="{EA674A2E-CE06-4C5C-888C-509F49FEC10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64" name="Immagine 1363">
                  <a:extLst>
                    <a:ext uri="{FF2B5EF4-FFF2-40B4-BE49-F238E27FC236}">
                      <a16:creationId xmlns:a16="http://schemas.microsoft.com/office/drawing/2014/main" id="{DE359CDA-5B29-477F-A184-E342C6C54D7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10" name="Gruppo 1309">
              <a:extLst>
                <a:ext uri="{FF2B5EF4-FFF2-40B4-BE49-F238E27FC236}">
                  <a16:creationId xmlns:a16="http://schemas.microsoft.com/office/drawing/2014/main" id="{79479A14-40D0-476C-ACBB-9206D04F722B}"/>
                </a:ext>
              </a:extLst>
            </p:cNvPr>
            <p:cNvGrpSpPr/>
            <p:nvPr/>
          </p:nvGrpSpPr>
          <p:grpSpPr>
            <a:xfrm>
              <a:off x="1001649" y="3308152"/>
              <a:ext cx="2808351" cy="380866"/>
              <a:chOff x="1001649" y="5974214"/>
              <a:chExt cx="2808351" cy="380866"/>
            </a:xfrm>
          </p:grpSpPr>
          <p:grpSp>
            <p:nvGrpSpPr>
              <p:cNvPr id="1343" name="Gruppo 1342">
                <a:extLst>
                  <a:ext uri="{FF2B5EF4-FFF2-40B4-BE49-F238E27FC236}">
                    <a16:creationId xmlns:a16="http://schemas.microsoft.com/office/drawing/2014/main" id="{FB339B68-B9C1-4B39-80BB-10BC10EBB4A6}"/>
                  </a:ext>
                </a:extLst>
              </p:cNvPr>
              <p:cNvGrpSpPr/>
              <p:nvPr/>
            </p:nvGrpSpPr>
            <p:grpSpPr>
              <a:xfrm>
                <a:off x="1001649" y="5974214"/>
                <a:ext cx="562991" cy="380866"/>
                <a:chOff x="341249" y="219074"/>
                <a:chExt cx="4744871" cy="3209926"/>
              </a:xfrm>
            </p:grpSpPr>
            <p:pic>
              <p:nvPicPr>
                <p:cNvPr id="1356" name="Immagine 1355">
                  <a:extLst>
                    <a:ext uri="{FF2B5EF4-FFF2-40B4-BE49-F238E27FC236}">
                      <a16:creationId xmlns:a16="http://schemas.microsoft.com/office/drawing/2014/main" id="{C0ACC6C3-5DAC-4E4B-A5C0-BA0A6981C26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7" name="Immagine 1356">
                  <a:extLst>
                    <a:ext uri="{FF2B5EF4-FFF2-40B4-BE49-F238E27FC236}">
                      <a16:creationId xmlns:a16="http://schemas.microsoft.com/office/drawing/2014/main" id="{011E1EE7-4B70-4F7F-A681-828555CF419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44" name="Gruppo 1343">
                <a:extLst>
                  <a:ext uri="{FF2B5EF4-FFF2-40B4-BE49-F238E27FC236}">
                    <a16:creationId xmlns:a16="http://schemas.microsoft.com/office/drawing/2014/main" id="{F39422E6-A379-46EA-9B37-2BA0F28CCEB5}"/>
                  </a:ext>
                </a:extLst>
              </p:cNvPr>
              <p:cNvGrpSpPr/>
              <p:nvPr/>
            </p:nvGrpSpPr>
            <p:grpSpPr>
              <a:xfrm>
                <a:off x="1564640" y="5974214"/>
                <a:ext cx="562991" cy="380866"/>
                <a:chOff x="341249" y="219074"/>
                <a:chExt cx="4744871" cy="3209926"/>
              </a:xfrm>
            </p:grpSpPr>
            <p:pic>
              <p:nvPicPr>
                <p:cNvPr id="1354" name="Immagine 1353">
                  <a:extLst>
                    <a:ext uri="{FF2B5EF4-FFF2-40B4-BE49-F238E27FC236}">
                      <a16:creationId xmlns:a16="http://schemas.microsoft.com/office/drawing/2014/main" id="{172D415A-2566-4F5B-AAFE-A9C148CB262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5" name="Immagine 1354">
                  <a:extLst>
                    <a:ext uri="{FF2B5EF4-FFF2-40B4-BE49-F238E27FC236}">
                      <a16:creationId xmlns:a16="http://schemas.microsoft.com/office/drawing/2014/main" id="{B683C9E6-0840-4F99-B264-DA7AC3F1EED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45" name="Gruppo 1344">
                <a:extLst>
                  <a:ext uri="{FF2B5EF4-FFF2-40B4-BE49-F238E27FC236}">
                    <a16:creationId xmlns:a16="http://schemas.microsoft.com/office/drawing/2014/main" id="{164D79A4-240C-4AE4-A5E9-5F438E656DD9}"/>
                  </a:ext>
                </a:extLst>
              </p:cNvPr>
              <p:cNvGrpSpPr/>
              <p:nvPr/>
            </p:nvGrpSpPr>
            <p:grpSpPr>
              <a:xfrm>
                <a:off x="2127631" y="5974214"/>
                <a:ext cx="562991" cy="380866"/>
                <a:chOff x="341249" y="219074"/>
                <a:chExt cx="4744871" cy="3209926"/>
              </a:xfrm>
            </p:grpSpPr>
            <p:pic>
              <p:nvPicPr>
                <p:cNvPr id="1352" name="Immagine 1351">
                  <a:extLst>
                    <a:ext uri="{FF2B5EF4-FFF2-40B4-BE49-F238E27FC236}">
                      <a16:creationId xmlns:a16="http://schemas.microsoft.com/office/drawing/2014/main" id="{87A0A6CC-D1BD-4508-872E-324C33CFA49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3" name="Immagine 1352">
                  <a:extLst>
                    <a:ext uri="{FF2B5EF4-FFF2-40B4-BE49-F238E27FC236}">
                      <a16:creationId xmlns:a16="http://schemas.microsoft.com/office/drawing/2014/main" id="{8362C673-9F74-428F-8925-9B9A20B5700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46" name="Gruppo 1345">
                <a:extLst>
                  <a:ext uri="{FF2B5EF4-FFF2-40B4-BE49-F238E27FC236}">
                    <a16:creationId xmlns:a16="http://schemas.microsoft.com/office/drawing/2014/main" id="{15F3D803-2D55-402D-ACFB-A3F47E815127}"/>
                  </a:ext>
                </a:extLst>
              </p:cNvPr>
              <p:cNvGrpSpPr/>
              <p:nvPr/>
            </p:nvGrpSpPr>
            <p:grpSpPr>
              <a:xfrm>
                <a:off x="2690622" y="5974214"/>
                <a:ext cx="562991" cy="380866"/>
                <a:chOff x="341249" y="219074"/>
                <a:chExt cx="4744871" cy="3209926"/>
              </a:xfrm>
            </p:grpSpPr>
            <p:pic>
              <p:nvPicPr>
                <p:cNvPr id="1350" name="Immagine 1349">
                  <a:extLst>
                    <a:ext uri="{FF2B5EF4-FFF2-40B4-BE49-F238E27FC236}">
                      <a16:creationId xmlns:a16="http://schemas.microsoft.com/office/drawing/2014/main" id="{6622D0D0-4DC5-4C48-B520-145DC6699A0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1" name="Immagine 1350">
                  <a:extLst>
                    <a:ext uri="{FF2B5EF4-FFF2-40B4-BE49-F238E27FC236}">
                      <a16:creationId xmlns:a16="http://schemas.microsoft.com/office/drawing/2014/main" id="{B167A3D7-0400-4624-9B1E-931BE1AB503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47" name="Gruppo 1346">
                <a:extLst>
                  <a:ext uri="{FF2B5EF4-FFF2-40B4-BE49-F238E27FC236}">
                    <a16:creationId xmlns:a16="http://schemas.microsoft.com/office/drawing/2014/main" id="{1C54CB8D-9E0B-4439-878C-67AEFEC077B6}"/>
                  </a:ext>
                </a:extLst>
              </p:cNvPr>
              <p:cNvGrpSpPr/>
              <p:nvPr/>
            </p:nvGrpSpPr>
            <p:grpSpPr>
              <a:xfrm>
                <a:off x="3247009" y="5974214"/>
                <a:ext cx="562991" cy="380866"/>
                <a:chOff x="341249" y="219074"/>
                <a:chExt cx="4744871" cy="3209926"/>
              </a:xfrm>
            </p:grpSpPr>
            <p:pic>
              <p:nvPicPr>
                <p:cNvPr id="1348" name="Immagine 1347">
                  <a:extLst>
                    <a:ext uri="{FF2B5EF4-FFF2-40B4-BE49-F238E27FC236}">
                      <a16:creationId xmlns:a16="http://schemas.microsoft.com/office/drawing/2014/main" id="{C92300EC-48AA-4A4D-9D35-E7E0659E428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49" name="Immagine 1348">
                  <a:extLst>
                    <a:ext uri="{FF2B5EF4-FFF2-40B4-BE49-F238E27FC236}">
                      <a16:creationId xmlns:a16="http://schemas.microsoft.com/office/drawing/2014/main" id="{8F74DDF3-A112-4A66-8EBD-9D8FF031391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11" name="Gruppo 1310">
              <a:extLst>
                <a:ext uri="{FF2B5EF4-FFF2-40B4-BE49-F238E27FC236}">
                  <a16:creationId xmlns:a16="http://schemas.microsoft.com/office/drawing/2014/main" id="{08AD9E27-E46A-46DF-B9D7-361D51FF1D86}"/>
                </a:ext>
              </a:extLst>
            </p:cNvPr>
            <p:cNvGrpSpPr/>
            <p:nvPr/>
          </p:nvGrpSpPr>
          <p:grpSpPr>
            <a:xfrm>
              <a:off x="1001649" y="2927286"/>
              <a:ext cx="2808351" cy="380866"/>
              <a:chOff x="1001649" y="5974214"/>
              <a:chExt cx="2808351" cy="380866"/>
            </a:xfrm>
          </p:grpSpPr>
          <p:grpSp>
            <p:nvGrpSpPr>
              <p:cNvPr id="1328" name="Gruppo 1327">
                <a:extLst>
                  <a:ext uri="{FF2B5EF4-FFF2-40B4-BE49-F238E27FC236}">
                    <a16:creationId xmlns:a16="http://schemas.microsoft.com/office/drawing/2014/main" id="{86C5FC6C-F112-4466-997F-D28F2C59BC98}"/>
                  </a:ext>
                </a:extLst>
              </p:cNvPr>
              <p:cNvGrpSpPr/>
              <p:nvPr/>
            </p:nvGrpSpPr>
            <p:grpSpPr>
              <a:xfrm>
                <a:off x="1001649" y="5974214"/>
                <a:ext cx="562991" cy="380866"/>
                <a:chOff x="341249" y="219074"/>
                <a:chExt cx="4744871" cy="3209926"/>
              </a:xfrm>
            </p:grpSpPr>
            <p:pic>
              <p:nvPicPr>
                <p:cNvPr id="1341" name="Immagine 1340">
                  <a:extLst>
                    <a:ext uri="{FF2B5EF4-FFF2-40B4-BE49-F238E27FC236}">
                      <a16:creationId xmlns:a16="http://schemas.microsoft.com/office/drawing/2014/main" id="{3441B560-5739-409E-928A-E7676DA0BEB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42" name="Immagine 1341">
                  <a:extLst>
                    <a:ext uri="{FF2B5EF4-FFF2-40B4-BE49-F238E27FC236}">
                      <a16:creationId xmlns:a16="http://schemas.microsoft.com/office/drawing/2014/main" id="{CE341DC9-BFA3-42AD-A193-36EC3B9AE84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29" name="Gruppo 1328">
                <a:extLst>
                  <a:ext uri="{FF2B5EF4-FFF2-40B4-BE49-F238E27FC236}">
                    <a16:creationId xmlns:a16="http://schemas.microsoft.com/office/drawing/2014/main" id="{34CEF76D-61EE-41BD-9A76-C815FF15224F}"/>
                  </a:ext>
                </a:extLst>
              </p:cNvPr>
              <p:cNvGrpSpPr/>
              <p:nvPr/>
            </p:nvGrpSpPr>
            <p:grpSpPr>
              <a:xfrm>
                <a:off x="1564640" y="5974214"/>
                <a:ext cx="562991" cy="380866"/>
                <a:chOff x="341249" y="219074"/>
                <a:chExt cx="4744871" cy="3209926"/>
              </a:xfrm>
            </p:grpSpPr>
            <p:pic>
              <p:nvPicPr>
                <p:cNvPr id="1339" name="Immagine 1338">
                  <a:extLst>
                    <a:ext uri="{FF2B5EF4-FFF2-40B4-BE49-F238E27FC236}">
                      <a16:creationId xmlns:a16="http://schemas.microsoft.com/office/drawing/2014/main" id="{BA246F40-8F66-4C3F-9328-F33C00829CE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40" name="Immagine 1339">
                  <a:extLst>
                    <a:ext uri="{FF2B5EF4-FFF2-40B4-BE49-F238E27FC236}">
                      <a16:creationId xmlns:a16="http://schemas.microsoft.com/office/drawing/2014/main" id="{9502A75A-A4A4-4358-86BE-497AEB46933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30" name="Gruppo 1329">
                <a:extLst>
                  <a:ext uri="{FF2B5EF4-FFF2-40B4-BE49-F238E27FC236}">
                    <a16:creationId xmlns:a16="http://schemas.microsoft.com/office/drawing/2014/main" id="{3180CAE7-A04B-4FCC-A31E-C1E76DBD1E91}"/>
                  </a:ext>
                </a:extLst>
              </p:cNvPr>
              <p:cNvGrpSpPr/>
              <p:nvPr/>
            </p:nvGrpSpPr>
            <p:grpSpPr>
              <a:xfrm>
                <a:off x="2127631" y="5974214"/>
                <a:ext cx="562991" cy="380866"/>
                <a:chOff x="341249" y="219074"/>
                <a:chExt cx="4744871" cy="3209926"/>
              </a:xfrm>
            </p:grpSpPr>
            <p:pic>
              <p:nvPicPr>
                <p:cNvPr id="1337" name="Immagine 1336">
                  <a:extLst>
                    <a:ext uri="{FF2B5EF4-FFF2-40B4-BE49-F238E27FC236}">
                      <a16:creationId xmlns:a16="http://schemas.microsoft.com/office/drawing/2014/main" id="{5E412165-0BCD-4881-92DE-72ED420FB05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38" name="Immagine 1337">
                  <a:extLst>
                    <a:ext uri="{FF2B5EF4-FFF2-40B4-BE49-F238E27FC236}">
                      <a16:creationId xmlns:a16="http://schemas.microsoft.com/office/drawing/2014/main" id="{E8AE6594-03AF-4F85-A480-EDB4EA525D9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31" name="Gruppo 1330">
                <a:extLst>
                  <a:ext uri="{FF2B5EF4-FFF2-40B4-BE49-F238E27FC236}">
                    <a16:creationId xmlns:a16="http://schemas.microsoft.com/office/drawing/2014/main" id="{8E8B5388-F368-448B-8A62-D4A8E593A1BB}"/>
                  </a:ext>
                </a:extLst>
              </p:cNvPr>
              <p:cNvGrpSpPr/>
              <p:nvPr/>
            </p:nvGrpSpPr>
            <p:grpSpPr>
              <a:xfrm>
                <a:off x="2690622" y="5974214"/>
                <a:ext cx="562991" cy="380866"/>
                <a:chOff x="341249" y="219074"/>
                <a:chExt cx="4744871" cy="3209926"/>
              </a:xfrm>
            </p:grpSpPr>
            <p:pic>
              <p:nvPicPr>
                <p:cNvPr id="1335" name="Immagine 1334">
                  <a:extLst>
                    <a:ext uri="{FF2B5EF4-FFF2-40B4-BE49-F238E27FC236}">
                      <a16:creationId xmlns:a16="http://schemas.microsoft.com/office/drawing/2014/main" id="{316901CA-E78C-4FDD-B035-7E116BEF64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36" name="Immagine 1335">
                  <a:extLst>
                    <a:ext uri="{FF2B5EF4-FFF2-40B4-BE49-F238E27FC236}">
                      <a16:creationId xmlns:a16="http://schemas.microsoft.com/office/drawing/2014/main" id="{0C65EF79-3C95-4C9B-AA14-3950F1CD7BC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32" name="Gruppo 1331">
                <a:extLst>
                  <a:ext uri="{FF2B5EF4-FFF2-40B4-BE49-F238E27FC236}">
                    <a16:creationId xmlns:a16="http://schemas.microsoft.com/office/drawing/2014/main" id="{216D4CC6-151B-4F99-9DD2-5AF5A4D136F2}"/>
                  </a:ext>
                </a:extLst>
              </p:cNvPr>
              <p:cNvGrpSpPr/>
              <p:nvPr/>
            </p:nvGrpSpPr>
            <p:grpSpPr>
              <a:xfrm>
                <a:off x="3247009" y="5974214"/>
                <a:ext cx="562991" cy="380866"/>
                <a:chOff x="341249" y="219074"/>
                <a:chExt cx="4744871" cy="3209926"/>
              </a:xfrm>
            </p:grpSpPr>
            <p:pic>
              <p:nvPicPr>
                <p:cNvPr id="1333" name="Immagine 1332">
                  <a:extLst>
                    <a:ext uri="{FF2B5EF4-FFF2-40B4-BE49-F238E27FC236}">
                      <a16:creationId xmlns:a16="http://schemas.microsoft.com/office/drawing/2014/main" id="{DF307574-DCEF-493C-B08B-8A2CE4FBEF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34" name="Immagine 1333">
                  <a:extLst>
                    <a:ext uri="{FF2B5EF4-FFF2-40B4-BE49-F238E27FC236}">
                      <a16:creationId xmlns:a16="http://schemas.microsoft.com/office/drawing/2014/main" id="{EF8A30D4-B4E8-4950-9132-4522FCD6777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12" name="Gruppo 1311">
              <a:extLst>
                <a:ext uri="{FF2B5EF4-FFF2-40B4-BE49-F238E27FC236}">
                  <a16:creationId xmlns:a16="http://schemas.microsoft.com/office/drawing/2014/main" id="{066D7E20-85AC-48E5-9C8D-988A4EFAB899}"/>
                </a:ext>
              </a:extLst>
            </p:cNvPr>
            <p:cNvGrpSpPr/>
            <p:nvPr/>
          </p:nvGrpSpPr>
          <p:grpSpPr>
            <a:xfrm>
              <a:off x="1001649" y="2546420"/>
              <a:ext cx="2808351" cy="380866"/>
              <a:chOff x="1001649" y="5974214"/>
              <a:chExt cx="2808351" cy="380866"/>
            </a:xfrm>
          </p:grpSpPr>
          <p:grpSp>
            <p:nvGrpSpPr>
              <p:cNvPr id="1313" name="Gruppo 1312">
                <a:extLst>
                  <a:ext uri="{FF2B5EF4-FFF2-40B4-BE49-F238E27FC236}">
                    <a16:creationId xmlns:a16="http://schemas.microsoft.com/office/drawing/2014/main" id="{202B985C-FDBB-41B9-85FB-0A1623A124F3}"/>
                  </a:ext>
                </a:extLst>
              </p:cNvPr>
              <p:cNvGrpSpPr/>
              <p:nvPr/>
            </p:nvGrpSpPr>
            <p:grpSpPr>
              <a:xfrm>
                <a:off x="1001649" y="5974214"/>
                <a:ext cx="562991" cy="380866"/>
                <a:chOff x="341249" y="219074"/>
                <a:chExt cx="4744871" cy="3209926"/>
              </a:xfrm>
            </p:grpSpPr>
            <p:pic>
              <p:nvPicPr>
                <p:cNvPr id="1326" name="Immagine 1325">
                  <a:extLst>
                    <a:ext uri="{FF2B5EF4-FFF2-40B4-BE49-F238E27FC236}">
                      <a16:creationId xmlns:a16="http://schemas.microsoft.com/office/drawing/2014/main" id="{A4CF217B-7F59-4A22-902B-6B3A48548F3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27" name="Immagine 1326">
                  <a:extLst>
                    <a:ext uri="{FF2B5EF4-FFF2-40B4-BE49-F238E27FC236}">
                      <a16:creationId xmlns:a16="http://schemas.microsoft.com/office/drawing/2014/main" id="{AC1003A5-C12B-45DB-931C-2C6ABE49B30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14" name="Gruppo 1313">
                <a:extLst>
                  <a:ext uri="{FF2B5EF4-FFF2-40B4-BE49-F238E27FC236}">
                    <a16:creationId xmlns:a16="http://schemas.microsoft.com/office/drawing/2014/main" id="{BC2D5D3B-F801-484C-8DEF-5FF773F304D1}"/>
                  </a:ext>
                </a:extLst>
              </p:cNvPr>
              <p:cNvGrpSpPr/>
              <p:nvPr/>
            </p:nvGrpSpPr>
            <p:grpSpPr>
              <a:xfrm>
                <a:off x="1564640" y="5974214"/>
                <a:ext cx="562991" cy="380866"/>
                <a:chOff x="341249" y="219074"/>
                <a:chExt cx="4744871" cy="3209926"/>
              </a:xfrm>
            </p:grpSpPr>
            <p:pic>
              <p:nvPicPr>
                <p:cNvPr id="1324" name="Immagine 1323">
                  <a:extLst>
                    <a:ext uri="{FF2B5EF4-FFF2-40B4-BE49-F238E27FC236}">
                      <a16:creationId xmlns:a16="http://schemas.microsoft.com/office/drawing/2014/main" id="{9D9E5AFD-EA62-4FA9-88C1-E490C42DA82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25" name="Immagine 1324">
                  <a:extLst>
                    <a:ext uri="{FF2B5EF4-FFF2-40B4-BE49-F238E27FC236}">
                      <a16:creationId xmlns:a16="http://schemas.microsoft.com/office/drawing/2014/main" id="{E17FDF02-18CB-4BA4-9B1B-7F47FD76043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15" name="Gruppo 1314">
                <a:extLst>
                  <a:ext uri="{FF2B5EF4-FFF2-40B4-BE49-F238E27FC236}">
                    <a16:creationId xmlns:a16="http://schemas.microsoft.com/office/drawing/2014/main" id="{0A095C4E-D354-4C6D-B792-54C7E27F74B2}"/>
                  </a:ext>
                </a:extLst>
              </p:cNvPr>
              <p:cNvGrpSpPr/>
              <p:nvPr/>
            </p:nvGrpSpPr>
            <p:grpSpPr>
              <a:xfrm>
                <a:off x="2127631" y="5974214"/>
                <a:ext cx="562991" cy="380866"/>
                <a:chOff x="341249" y="219074"/>
                <a:chExt cx="4744871" cy="3209926"/>
              </a:xfrm>
            </p:grpSpPr>
            <p:pic>
              <p:nvPicPr>
                <p:cNvPr id="1322" name="Immagine 1321">
                  <a:extLst>
                    <a:ext uri="{FF2B5EF4-FFF2-40B4-BE49-F238E27FC236}">
                      <a16:creationId xmlns:a16="http://schemas.microsoft.com/office/drawing/2014/main" id="{6E8449C5-F125-4BB2-B907-8A86EF6414D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23" name="Immagine 1322">
                  <a:extLst>
                    <a:ext uri="{FF2B5EF4-FFF2-40B4-BE49-F238E27FC236}">
                      <a16:creationId xmlns:a16="http://schemas.microsoft.com/office/drawing/2014/main" id="{693DD4FC-0513-46E8-9A30-DB7CE81BDD9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16" name="Gruppo 1315">
                <a:extLst>
                  <a:ext uri="{FF2B5EF4-FFF2-40B4-BE49-F238E27FC236}">
                    <a16:creationId xmlns:a16="http://schemas.microsoft.com/office/drawing/2014/main" id="{15242098-3C12-4A0B-964D-5B0AA426241C}"/>
                  </a:ext>
                </a:extLst>
              </p:cNvPr>
              <p:cNvGrpSpPr/>
              <p:nvPr/>
            </p:nvGrpSpPr>
            <p:grpSpPr>
              <a:xfrm>
                <a:off x="2690622" y="5974214"/>
                <a:ext cx="562991" cy="380866"/>
                <a:chOff x="341249" y="219074"/>
                <a:chExt cx="4744871" cy="3209926"/>
              </a:xfrm>
            </p:grpSpPr>
            <p:pic>
              <p:nvPicPr>
                <p:cNvPr id="1320" name="Immagine 1319">
                  <a:extLst>
                    <a:ext uri="{FF2B5EF4-FFF2-40B4-BE49-F238E27FC236}">
                      <a16:creationId xmlns:a16="http://schemas.microsoft.com/office/drawing/2014/main" id="{D4933FC5-88D4-46E3-8619-ACDB8339416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21" name="Immagine 1320">
                  <a:extLst>
                    <a:ext uri="{FF2B5EF4-FFF2-40B4-BE49-F238E27FC236}">
                      <a16:creationId xmlns:a16="http://schemas.microsoft.com/office/drawing/2014/main" id="{0CB7498C-ABE3-4796-A34A-028D36E3B3E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17" name="Gruppo 1316">
                <a:extLst>
                  <a:ext uri="{FF2B5EF4-FFF2-40B4-BE49-F238E27FC236}">
                    <a16:creationId xmlns:a16="http://schemas.microsoft.com/office/drawing/2014/main" id="{A75891C4-2E12-4752-9F38-ED5A318442BA}"/>
                  </a:ext>
                </a:extLst>
              </p:cNvPr>
              <p:cNvGrpSpPr/>
              <p:nvPr/>
            </p:nvGrpSpPr>
            <p:grpSpPr>
              <a:xfrm>
                <a:off x="3247009" y="5974214"/>
                <a:ext cx="562991" cy="380866"/>
                <a:chOff x="341249" y="219074"/>
                <a:chExt cx="4744871" cy="3209926"/>
              </a:xfrm>
            </p:grpSpPr>
            <p:pic>
              <p:nvPicPr>
                <p:cNvPr id="1318" name="Immagine 1317">
                  <a:extLst>
                    <a:ext uri="{FF2B5EF4-FFF2-40B4-BE49-F238E27FC236}">
                      <a16:creationId xmlns:a16="http://schemas.microsoft.com/office/drawing/2014/main" id="{4C52F13B-14A2-4E0D-8540-BAAD1D04924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19" name="Immagine 1318">
                  <a:extLst>
                    <a:ext uri="{FF2B5EF4-FFF2-40B4-BE49-F238E27FC236}">
                      <a16:creationId xmlns:a16="http://schemas.microsoft.com/office/drawing/2014/main" id="{66089C25-B471-4ACD-8FE6-3D340173075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463" name="Gruppo 1462">
            <a:extLst>
              <a:ext uri="{FF2B5EF4-FFF2-40B4-BE49-F238E27FC236}">
                <a16:creationId xmlns:a16="http://schemas.microsoft.com/office/drawing/2014/main" id="{E0AE15D4-A5C3-48D0-95A6-C44127FF77BA}"/>
              </a:ext>
            </a:extLst>
          </p:cNvPr>
          <p:cNvGrpSpPr/>
          <p:nvPr/>
        </p:nvGrpSpPr>
        <p:grpSpPr>
          <a:xfrm>
            <a:off x="5853291" y="4185920"/>
            <a:ext cx="1651891" cy="2240280"/>
            <a:chOff x="1001649" y="2546420"/>
            <a:chExt cx="2808351" cy="3808660"/>
          </a:xfrm>
        </p:grpSpPr>
        <p:grpSp>
          <p:nvGrpSpPr>
            <p:cNvPr id="1464" name="Gruppo 1463">
              <a:extLst>
                <a:ext uri="{FF2B5EF4-FFF2-40B4-BE49-F238E27FC236}">
                  <a16:creationId xmlns:a16="http://schemas.microsoft.com/office/drawing/2014/main" id="{7410C9EC-C3DF-4BA0-B0AF-48111A235996}"/>
                </a:ext>
              </a:extLst>
            </p:cNvPr>
            <p:cNvGrpSpPr/>
            <p:nvPr/>
          </p:nvGrpSpPr>
          <p:grpSpPr>
            <a:xfrm>
              <a:off x="1001649" y="5974214"/>
              <a:ext cx="2808351" cy="380866"/>
              <a:chOff x="1001649" y="5974214"/>
              <a:chExt cx="2808351" cy="380866"/>
            </a:xfrm>
          </p:grpSpPr>
          <p:grpSp>
            <p:nvGrpSpPr>
              <p:cNvPr id="1609" name="Gruppo 1608">
                <a:extLst>
                  <a:ext uri="{FF2B5EF4-FFF2-40B4-BE49-F238E27FC236}">
                    <a16:creationId xmlns:a16="http://schemas.microsoft.com/office/drawing/2014/main" id="{BFC516FA-B1D6-4AF5-86FA-A2B15396F88D}"/>
                  </a:ext>
                </a:extLst>
              </p:cNvPr>
              <p:cNvGrpSpPr/>
              <p:nvPr/>
            </p:nvGrpSpPr>
            <p:grpSpPr>
              <a:xfrm>
                <a:off x="1001649" y="5974214"/>
                <a:ext cx="562991" cy="380866"/>
                <a:chOff x="341249" y="219074"/>
                <a:chExt cx="4744871" cy="3209926"/>
              </a:xfrm>
            </p:grpSpPr>
            <p:pic>
              <p:nvPicPr>
                <p:cNvPr id="1622" name="Immagine 1621">
                  <a:extLst>
                    <a:ext uri="{FF2B5EF4-FFF2-40B4-BE49-F238E27FC236}">
                      <a16:creationId xmlns:a16="http://schemas.microsoft.com/office/drawing/2014/main" id="{4A95E739-0E39-422D-8A4E-E2D422D451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23" name="Immagine 1622">
                  <a:extLst>
                    <a:ext uri="{FF2B5EF4-FFF2-40B4-BE49-F238E27FC236}">
                      <a16:creationId xmlns:a16="http://schemas.microsoft.com/office/drawing/2014/main" id="{695E4E64-2B65-4D91-8E98-EA77D838AA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0" name="Gruppo 1609">
                <a:extLst>
                  <a:ext uri="{FF2B5EF4-FFF2-40B4-BE49-F238E27FC236}">
                    <a16:creationId xmlns:a16="http://schemas.microsoft.com/office/drawing/2014/main" id="{B29BDCC3-F5A9-441D-92FD-5AAA76207206}"/>
                  </a:ext>
                </a:extLst>
              </p:cNvPr>
              <p:cNvGrpSpPr/>
              <p:nvPr/>
            </p:nvGrpSpPr>
            <p:grpSpPr>
              <a:xfrm>
                <a:off x="1564640" y="5974214"/>
                <a:ext cx="562991" cy="380866"/>
                <a:chOff x="341249" y="219074"/>
                <a:chExt cx="4744871" cy="3209926"/>
              </a:xfrm>
            </p:grpSpPr>
            <p:pic>
              <p:nvPicPr>
                <p:cNvPr id="1620" name="Immagine 1619">
                  <a:extLst>
                    <a:ext uri="{FF2B5EF4-FFF2-40B4-BE49-F238E27FC236}">
                      <a16:creationId xmlns:a16="http://schemas.microsoft.com/office/drawing/2014/main" id="{7C8CBF04-1566-4EA2-A01E-651678051D8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21" name="Immagine 1620">
                  <a:extLst>
                    <a:ext uri="{FF2B5EF4-FFF2-40B4-BE49-F238E27FC236}">
                      <a16:creationId xmlns:a16="http://schemas.microsoft.com/office/drawing/2014/main" id="{65622E9C-C162-4A28-9421-871655D5402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1" name="Gruppo 1610">
                <a:extLst>
                  <a:ext uri="{FF2B5EF4-FFF2-40B4-BE49-F238E27FC236}">
                    <a16:creationId xmlns:a16="http://schemas.microsoft.com/office/drawing/2014/main" id="{2FA215E7-9D73-4280-86B2-951F95E364F8}"/>
                  </a:ext>
                </a:extLst>
              </p:cNvPr>
              <p:cNvGrpSpPr/>
              <p:nvPr/>
            </p:nvGrpSpPr>
            <p:grpSpPr>
              <a:xfrm>
                <a:off x="2127631" y="5974214"/>
                <a:ext cx="562991" cy="380866"/>
                <a:chOff x="341249" y="219074"/>
                <a:chExt cx="4744871" cy="3209926"/>
              </a:xfrm>
            </p:grpSpPr>
            <p:pic>
              <p:nvPicPr>
                <p:cNvPr id="1618" name="Immagine 1617">
                  <a:extLst>
                    <a:ext uri="{FF2B5EF4-FFF2-40B4-BE49-F238E27FC236}">
                      <a16:creationId xmlns:a16="http://schemas.microsoft.com/office/drawing/2014/main" id="{CEBF4B33-CE56-44F8-B0C9-B983DCC8170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19" name="Immagine 1618">
                  <a:extLst>
                    <a:ext uri="{FF2B5EF4-FFF2-40B4-BE49-F238E27FC236}">
                      <a16:creationId xmlns:a16="http://schemas.microsoft.com/office/drawing/2014/main" id="{37C79615-C90F-4AC9-ACFC-7E82C4ECDF5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2" name="Gruppo 1611">
                <a:extLst>
                  <a:ext uri="{FF2B5EF4-FFF2-40B4-BE49-F238E27FC236}">
                    <a16:creationId xmlns:a16="http://schemas.microsoft.com/office/drawing/2014/main" id="{0D24BC62-C344-4B08-A200-C85A96AE8229}"/>
                  </a:ext>
                </a:extLst>
              </p:cNvPr>
              <p:cNvGrpSpPr/>
              <p:nvPr/>
            </p:nvGrpSpPr>
            <p:grpSpPr>
              <a:xfrm>
                <a:off x="2690622" y="5974214"/>
                <a:ext cx="562991" cy="380866"/>
                <a:chOff x="341249" y="219074"/>
                <a:chExt cx="4744871" cy="3209926"/>
              </a:xfrm>
            </p:grpSpPr>
            <p:pic>
              <p:nvPicPr>
                <p:cNvPr id="1616" name="Immagine 1615">
                  <a:extLst>
                    <a:ext uri="{FF2B5EF4-FFF2-40B4-BE49-F238E27FC236}">
                      <a16:creationId xmlns:a16="http://schemas.microsoft.com/office/drawing/2014/main" id="{48326661-A28E-43BF-B54F-C2DCD094551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17" name="Immagine 1616">
                  <a:extLst>
                    <a:ext uri="{FF2B5EF4-FFF2-40B4-BE49-F238E27FC236}">
                      <a16:creationId xmlns:a16="http://schemas.microsoft.com/office/drawing/2014/main" id="{5AF99876-95CD-488E-AABC-8198CB7CCB1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3" name="Gruppo 1612">
                <a:extLst>
                  <a:ext uri="{FF2B5EF4-FFF2-40B4-BE49-F238E27FC236}">
                    <a16:creationId xmlns:a16="http://schemas.microsoft.com/office/drawing/2014/main" id="{9A618112-B996-4366-B77C-54F971CDDF1D}"/>
                  </a:ext>
                </a:extLst>
              </p:cNvPr>
              <p:cNvGrpSpPr/>
              <p:nvPr/>
            </p:nvGrpSpPr>
            <p:grpSpPr>
              <a:xfrm>
                <a:off x="3247009" y="5974214"/>
                <a:ext cx="562991" cy="380866"/>
                <a:chOff x="341249" y="219074"/>
                <a:chExt cx="4744871" cy="3209926"/>
              </a:xfrm>
            </p:grpSpPr>
            <p:pic>
              <p:nvPicPr>
                <p:cNvPr id="1614" name="Immagine 1613">
                  <a:extLst>
                    <a:ext uri="{FF2B5EF4-FFF2-40B4-BE49-F238E27FC236}">
                      <a16:creationId xmlns:a16="http://schemas.microsoft.com/office/drawing/2014/main" id="{97C1FFFA-BD2A-4217-BBC6-D3FD0D19CB6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15" name="Immagine 1614">
                  <a:extLst>
                    <a:ext uri="{FF2B5EF4-FFF2-40B4-BE49-F238E27FC236}">
                      <a16:creationId xmlns:a16="http://schemas.microsoft.com/office/drawing/2014/main" id="{0C7C6CC2-E7E3-425C-AC15-1B338A41723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5" name="Gruppo 1464">
              <a:extLst>
                <a:ext uri="{FF2B5EF4-FFF2-40B4-BE49-F238E27FC236}">
                  <a16:creationId xmlns:a16="http://schemas.microsoft.com/office/drawing/2014/main" id="{F1CC65C7-1710-416B-8277-95AC0939C433}"/>
                </a:ext>
              </a:extLst>
            </p:cNvPr>
            <p:cNvGrpSpPr/>
            <p:nvPr/>
          </p:nvGrpSpPr>
          <p:grpSpPr>
            <a:xfrm>
              <a:off x="1001649" y="5593348"/>
              <a:ext cx="2808351" cy="380866"/>
              <a:chOff x="1001649" y="5974214"/>
              <a:chExt cx="2808351" cy="380866"/>
            </a:xfrm>
          </p:grpSpPr>
          <p:grpSp>
            <p:nvGrpSpPr>
              <p:cNvPr id="1594" name="Gruppo 1593">
                <a:extLst>
                  <a:ext uri="{FF2B5EF4-FFF2-40B4-BE49-F238E27FC236}">
                    <a16:creationId xmlns:a16="http://schemas.microsoft.com/office/drawing/2014/main" id="{335A50A6-C8AE-4AAA-9EB7-811B19F0A0C8}"/>
                  </a:ext>
                </a:extLst>
              </p:cNvPr>
              <p:cNvGrpSpPr/>
              <p:nvPr/>
            </p:nvGrpSpPr>
            <p:grpSpPr>
              <a:xfrm>
                <a:off x="1001649" y="5974214"/>
                <a:ext cx="562991" cy="380866"/>
                <a:chOff x="341249" y="219074"/>
                <a:chExt cx="4744871" cy="3209926"/>
              </a:xfrm>
            </p:grpSpPr>
            <p:pic>
              <p:nvPicPr>
                <p:cNvPr id="1607" name="Immagine 1606">
                  <a:extLst>
                    <a:ext uri="{FF2B5EF4-FFF2-40B4-BE49-F238E27FC236}">
                      <a16:creationId xmlns:a16="http://schemas.microsoft.com/office/drawing/2014/main" id="{96EC542E-DA83-4571-9EA1-E6B4C59C718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8" name="Immagine 1607">
                  <a:extLst>
                    <a:ext uri="{FF2B5EF4-FFF2-40B4-BE49-F238E27FC236}">
                      <a16:creationId xmlns:a16="http://schemas.microsoft.com/office/drawing/2014/main" id="{2344945E-1FCA-4265-A6DC-DB009ADD97A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5" name="Gruppo 1594">
                <a:extLst>
                  <a:ext uri="{FF2B5EF4-FFF2-40B4-BE49-F238E27FC236}">
                    <a16:creationId xmlns:a16="http://schemas.microsoft.com/office/drawing/2014/main" id="{8DB88347-0FF5-4C55-8929-2600117E247D}"/>
                  </a:ext>
                </a:extLst>
              </p:cNvPr>
              <p:cNvGrpSpPr/>
              <p:nvPr/>
            </p:nvGrpSpPr>
            <p:grpSpPr>
              <a:xfrm>
                <a:off x="1564640" y="5974214"/>
                <a:ext cx="562991" cy="380866"/>
                <a:chOff x="341249" y="219074"/>
                <a:chExt cx="4744871" cy="3209926"/>
              </a:xfrm>
            </p:grpSpPr>
            <p:pic>
              <p:nvPicPr>
                <p:cNvPr id="1605" name="Immagine 1604">
                  <a:extLst>
                    <a:ext uri="{FF2B5EF4-FFF2-40B4-BE49-F238E27FC236}">
                      <a16:creationId xmlns:a16="http://schemas.microsoft.com/office/drawing/2014/main" id="{39126D8A-5396-4E3D-9E2F-785A5150CBA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6" name="Immagine 1605">
                  <a:extLst>
                    <a:ext uri="{FF2B5EF4-FFF2-40B4-BE49-F238E27FC236}">
                      <a16:creationId xmlns:a16="http://schemas.microsoft.com/office/drawing/2014/main" id="{625DEBD3-CA64-4D96-8A32-24793F1C5F9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6" name="Gruppo 1595">
                <a:extLst>
                  <a:ext uri="{FF2B5EF4-FFF2-40B4-BE49-F238E27FC236}">
                    <a16:creationId xmlns:a16="http://schemas.microsoft.com/office/drawing/2014/main" id="{B22B4D85-B6A7-4492-9A48-8B0095811F48}"/>
                  </a:ext>
                </a:extLst>
              </p:cNvPr>
              <p:cNvGrpSpPr/>
              <p:nvPr/>
            </p:nvGrpSpPr>
            <p:grpSpPr>
              <a:xfrm>
                <a:off x="2127631" y="5974214"/>
                <a:ext cx="562991" cy="380866"/>
                <a:chOff x="341249" y="219074"/>
                <a:chExt cx="4744871" cy="3209926"/>
              </a:xfrm>
            </p:grpSpPr>
            <p:pic>
              <p:nvPicPr>
                <p:cNvPr id="1603" name="Immagine 1602">
                  <a:extLst>
                    <a:ext uri="{FF2B5EF4-FFF2-40B4-BE49-F238E27FC236}">
                      <a16:creationId xmlns:a16="http://schemas.microsoft.com/office/drawing/2014/main" id="{5C33FDFD-AE3B-46EB-B042-1DB3D30C926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4" name="Immagine 1603">
                  <a:extLst>
                    <a:ext uri="{FF2B5EF4-FFF2-40B4-BE49-F238E27FC236}">
                      <a16:creationId xmlns:a16="http://schemas.microsoft.com/office/drawing/2014/main" id="{FBF44C31-870C-4890-B731-23A8A8B3EFB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7" name="Gruppo 1596">
                <a:extLst>
                  <a:ext uri="{FF2B5EF4-FFF2-40B4-BE49-F238E27FC236}">
                    <a16:creationId xmlns:a16="http://schemas.microsoft.com/office/drawing/2014/main" id="{8A7B9CEB-88D7-464A-AD78-44587AB21D17}"/>
                  </a:ext>
                </a:extLst>
              </p:cNvPr>
              <p:cNvGrpSpPr/>
              <p:nvPr/>
            </p:nvGrpSpPr>
            <p:grpSpPr>
              <a:xfrm>
                <a:off x="2690622" y="5974214"/>
                <a:ext cx="562991" cy="380866"/>
                <a:chOff x="341249" y="219074"/>
                <a:chExt cx="4744871" cy="3209926"/>
              </a:xfrm>
            </p:grpSpPr>
            <p:pic>
              <p:nvPicPr>
                <p:cNvPr id="1601" name="Immagine 1600">
                  <a:extLst>
                    <a:ext uri="{FF2B5EF4-FFF2-40B4-BE49-F238E27FC236}">
                      <a16:creationId xmlns:a16="http://schemas.microsoft.com/office/drawing/2014/main" id="{CAD53CF3-E298-4CD8-AE0C-FBD28685069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2" name="Immagine 1601">
                  <a:extLst>
                    <a:ext uri="{FF2B5EF4-FFF2-40B4-BE49-F238E27FC236}">
                      <a16:creationId xmlns:a16="http://schemas.microsoft.com/office/drawing/2014/main" id="{E7D9D607-90AD-43B4-B970-3DE1391376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8" name="Gruppo 1597">
                <a:extLst>
                  <a:ext uri="{FF2B5EF4-FFF2-40B4-BE49-F238E27FC236}">
                    <a16:creationId xmlns:a16="http://schemas.microsoft.com/office/drawing/2014/main" id="{0AA3463A-3FDA-4410-86FF-49E5B2D419CC}"/>
                  </a:ext>
                </a:extLst>
              </p:cNvPr>
              <p:cNvGrpSpPr/>
              <p:nvPr/>
            </p:nvGrpSpPr>
            <p:grpSpPr>
              <a:xfrm>
                <a:off x="3247009" y="5974214"/>
                <a:ext cx="562991" cy="380866"/>
                <a:chOff x="341249" y="219074"/>
                <a:chExt cx="4744871" cy="3209926"/>
              </a:xfrm>
            </p:grpSpPr>
            <p:pic>
              <p:nvPicPr>
                <p:cNvPr id="1599" name="Immagine 1598">
                  <a:extLst>
                    <a:ext uri="{FF2B5EF4-FFF2-40B4-BE49-F238E27FC236}">
                      <a16:creationId xmlns:a16="http://schemas.microsoft.com/office/drawing/2014/main" id="{F4205983-56DF-4B2F-8D8F-3096453CCCE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0" name="Immagine 1599">
                  <a:extLst>
                    <a:ext uri="{FF2B5EF4-FFF2-40B4-BE49-F238E27FC236}">
                      <a16:creationId xmlns:a16="http://schemas.microsoft.com/office/drawing/2014/main" id="{DC63B11D-8F19-4A1B-8A0B-D87DE999FA9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6" name="Gruppo 1465">
              <a:extLst>
                <a:ext uri="{FF2B5EF4-FFF2-40B4-BE49-F238E27FC236}">
                  <a16:creationId xmlns:a16="http://schemas.microsoft.com/office/drawing/2014/main" id="{1C8DF337-1965-4D32-84A2-A17B3B352D89}"/>
                </a:ext>
              </a:extLst>
            </p:cNvPr>
            <p:cNvGrpSpPr/>
            <p:nvPr/>
          </p:nvGrpSpPr>
          <p:grpSpPr>
            <a:xfrm>
              <a:off x="1001649" y="5212482"/>
              <a:ext cx="2808351" cy="380866"/>
              <a:chOff x="1001649" y="5974214"/>
              <a:chExt cx="2808351" cy="380866"/>
            </a:xfrm>
          </p:grpSpPr>
          <p:grpSp>
            <p:nvGrpSpPr>
              <p:cNvPr id="1579" name="Gruppo 1578">
                <a:extLst>
                  <a:ext uri="{FF2B5EF4-FFF2-40B4-BE49-F238E27FC236}">
                    <a16:creationId xmlns:a16="http://schemas.microsoft.com/office/drawing/2014/main" id="{90694454-BD8B-457F-A637-83EC49976D8F}"/>
                  </a:ext>
                </a:extLst>
              </p:cNvPr>
              <p:cNvGrpSpPr/>
              <p:nvPr/>
            </p:nvGrpSpPr>
            <p:grpSpPr>
              <a:xfrm>
                <a:off x="1001649" y="5974214"/>
                <a:ext cx="562991" cy="380866"/>
                <a:chOff x="341249" y="219074"/>
                <a:chExt cx="4744871" cy="3209926"/>
              </a:xfrm>
            </p:grpSpPr>
            <p:pic>
              <p:nvPicPr>
                <p:cNvPr id="1592" name="Immagine 1591">
                  <a:extLst>
                    <a:ext uri="{FF2B5EF4-FFF2-40B4-BE49-F238E27FC236}">
                      <a16:creationId xmlns:a16="http://schemas.microsoft.com/office/drawing/2014/main" id="{2D41AC46-AAAF-48AE-818C-0C0178A6647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93" name="Immagine 1592">
                  <a:extLst>
                    <a:ext uri="{FF2B5EF4-FFF2-40B4-BE49-F238E27FC236}">
                      <a16:creationId xmlns:a16="http://schemas.microsoft.com/office/drawing/2014/main" id="{0CCBDFA4-601E-4C33-99B1-A6D41619447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0" name="Gruppo 1579">
                <a:extLst>
                  <a:ext uri="{FF2B5EF4-FFF2-40B4-BE49-F238E27FC236}">
                    <a16:creationId xmlns:a16="http://schemas.microsoft.com/office/drawing/2014/main" id="{B2B3EA8E-F307-48F3-B8FC-642D97DA200D}"/>
                  </a:ext>
                </a:extLst>
              </p:cNvPr>
              <p:cNvGrpSpPr/>
              <p:nvPr/>
            </p:nvGrpSpPr>
            <p:grpSpPr>
              <a:xfrm>
                <a:off x="1564640" y="5974214"/>
                <a:ext cx="562991" cy="380866"/>
                <a:chOff x="341249" y="219074"/>
                <a:chExt cx="4744871" cy="3209926"/>
              </a:xfrm>
            </p:grpSpPr>
            <p:pic>
              <p:nvPicPr>
                <p:cNvPr id="1590" name="Immagine 1589">
                  <a:extLst>
                    <a:ext uri="{FF2B5EF4-FFF2-40B4-BE49-F238E27FC236}">
                      <a16:creationId xmlns:a16="http://schemas.microsoft.com/office/drawing/2014/main" id="{155057EC-4AB9-45F5-B029-A36A2E12DE5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91" name="Immagine 1590">
                  <a:extLst>
                    <a:ext uri="{FF2B5EF4-FFF2-40B4-BE49-F238E27FC236}">
                      <a16:creationId xmlns:a16="http://schemas.microsoft.com/office/drawing/2014/main" id="{93F45E2E-3921-47F8-8204-9427A2AD508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1" name="Gruppo 1580">
                <a:extLst>
                  <a:ext uri="{FF2B5EF4-FFF2-40B4-BE49-F238E27FC236}">
                    <a16:creationId xmlns:a16="http://schemas.microsoft.com/office/drawing/2014/main" id="{C4FDA18D-6E91-471A-B3D0-CBCA7D9445AD}"/>
                  </a:ext>
                </a:extLst>
              </p:cNvPr>
              <p:cNvGrpSpPr/>
              <p:nvPr/>
            </p:nvGrpSpPr>
            <p:grpSpPr>
              <a:xfrm>
                <a:off x="2127631" y="5974214"/>
                <a:ext cx="562991" cy="380866"/>
                <a:chOff x="341249" y="219074"/>
                <a:chExt cx="4744871" cy="3209926"/>
              </a:xfrm>
            </p:grpSpPr>
            <p:pic>
              <p:nvPicPr>
                <p:cNvPr id="1588" name="Immagine 1587">
                  <a:extLst>
                    <a:ext uri="{FF2B5EF4-FFF2-40B4-BE49-F238E27FC236}">
                      <a16:creationId xmlns:a16="http://schemas.microsoft.com/office/drawing/2014/main" id="{B061AB13-87EC-4CC2-B43B-D0D3A0FBA6D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89" name="Immagine 1588">
                  <a:extLst>
                    <a:ext uri="{FF2B5EF4-FFF2-40B4-BE49-F238E27FC236}">
                      <a16:creationId xmlns:a16="http://schemas.microsoft.com/office/drawing/2014/main" id="{830F29AE-A26C-4BDD-A2D4-04E0B1A3FFD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2" name="Gruppo 1581">
                <a:extLst>
                  <a:ext uri="{FF2B5EF4-FFF2-40B4-BE49-F238E27FC236}">
                    <a16:creationId xmlns:a16="http://schemas.microsoft.com/office/drawing/2014/main" id="{C64C554C-F808-4312-A0AC-83012800CEAE}"/>
                  </a:ext>
                </a:extLst>
              </p:cNvPr>
              <p:cNvGrpSpPr/>
              <p:nvPr/>
            </p:nvGrpSpPr>
            <p:grpSpPr>
              <a:xfrm>
                <a:off x="2690622" y="5974214"/>
                <a:ext cx="562991" cy="380866"/>
                <a:chOff x="341249" y="219074"/>
                <a:chExt cx="4744871" cy="3209926"/>
              </a:xfrm>
            </p:grpSpPr>
            <p:pic>
              <p:nvPicPr>
                <p:cNvPr id="1586" name="Immagine 1585">
                  <a:extLst>
                    <a:ext uri="{FF2B5EF4-FFF2-40B4-BE49-F238E27FC236}">
                      <a16:creationId xmlns:a16="http://schemas.microsoft.com/office/drawing/2014/main" id="{9438E1BB-6642-46BF-9855-B303F62EEAA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87" name="Immagine 1586">
                  <a:extLst>
                    <a:ext uri="{FF2B5EF4-FFF2-40B4-BE49-F238E27FC236}">
                      <a16:creationId xmlns:a16="http://schemas.microsoft.com/office/drawing/2014/main" id="{8208E98C-BDF9-4687-8626-BEC1C4CC50F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3" name="Gruppo 1582">
                <a:extLst>
                  <a:ext uri="{FF2B5EF4-FFF2-40B4-BE49-F238E27FC236}">
                    <a16:creationId xmlns:a16="http://schemas.microsoft.com/office/drawing/2014/main" id="{957D4CD3-70C8-48D4-867C-3782045D50F5}"/>
                  </a:ext>
                </a:extLst>
              </p:cNvPr>
              <p:cNvGrpSpPr/>
              <p:nvPr/>
            </p:nvGrpSpPr>
            <p:grpSpPr>
              <a:xfrm>
                <a:off x="3247009" y="5974214"/>
                <a:ext cx="562991" cy="380866"/>
                <a:chOff x="341249" y="219074"/>
                <a:chExt cx="4744871" cy="3209926"/>
              </a:xfrm>
            </p:grpSpPr>
            <p:pic>
              <p:nvPicPr>
                <p:cNvPr id="1584" name="Immagine 1583">
                  <a:extLst>
                    <a:ext uri="{FF2B5EF4-FFF2-40B4-BE49-F238E27FC236}">
                      <a16:creationId xmlns:a16="http://schemas.microsoft.com/office/drawing/2014/main" id="{AE715221-0F16-4B8D-A7CA-49B98C98EEE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85" name="Immagine 1584">
                  <a:extLst>
                    <a:ext uri="{FF2B5EF4-FFF2-40B4-BE49-F238E27FC236}">
                      <a16:creationId xmlns:a16="http://schemas.microsoft.com/office/drawing/2014/main" id="{61F31467-AA49-44E7-A6AB-667CF8B7C22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7" name="Gruppo 1466">
              <a:extLst>
                <a:ext uri="{FF2B5EF4-FFF2-40B4-BE49-F238E27FC236}">
                  <a16:creationId xmlns:a16="http://schemas.microsoft.com/office/drawing/2014/main" id="{7F6452AD-63F8-48A5-94C9-C5078D4D6E99}"/>
                </a:ext>
              </a:extLst>
            </p:cNvPr>
            <p:cNvGrpSpPr/>
            <p:nvPr/>
          </p:nvGrpSpPr>
          <p:grpSpPr>
            <a:xfrm>
              <a:off x="1001649" y="4831616"/>
              <a:ext cx="2808351" cy="380866"/>
              <a:chOff x="1001649" y="5974214"/>
              <a:chExt cx="2808351" cy="380866"/>
            </a:xfrm>
          </p:grpSpPr>
          <p:grpSp>
            <p:nvGrpSpPr>
              <p:cNvPr id="1564" name="Gruppo 1563">
                <a:extLst>
                  <a:ext uri="{FF2B5EF4-FFF2-40B4-BE49-F238E27FC236}">
                    <a16:creationId xmlns:a16="http://schemas.microsoft.com/office/drawing/2014/main" id="{17A34147-35F7-4113-9E6B-4BFB8EB50681}"/>
                  </a:ext>
                </a:extLst>
              </p:cNvPr>
              <p:cNvGrpSpPr/>
              <p:nvPr/>
            </p:nvGrpSpPr>
            <p:grpSpPr>
              <a:xfrm>
                <a:off x="1001649" y="5974214"/>
                <a:ext cx="562991" cy="380866"/>
                <a:chOff x="341249" y="219074"/>
                <a:chExt cx="4744871" cy="3209926"/>
              </a:xfrm>
            </p:grpSpPr>
            <p:pic>
              <p:nvPicPr>
                <p:cNvPr id="1577" name="Immagine 1576">
                  <a:extLst>
                    <a:ext uri="{FF2B5EF4-FFF2-40B4-BE49-F238E27FC236}">
                      <a16:creationId xmlns:a16="http://schemas.microsoft.com/office/drawing/2014/main" id="{6DF7784D-31FC-43B3-9174-C6DCE044D35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8" name="Immagine 1577">
                  <a:extLst>
                    <a:ext uri="{FF2B5EF4-FFF2-40B4-BE49-F238E27FC236}">
                      <a16:creationId xmlns:a16="http://schemas.microsoft.com/office/drawing/2014/main" id="{A87B3516-C669-4B5C-9467-F373EF6621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65" name="Gruppo 1564">
                <a:extLst>
                  <a:ext uri="{FF2B5EF4-FFF2-40B4-BE49-F238E27FC236}">
                    <a16:creationId xmlns:a16="http://schemas.microsoft.com/office/drawing/2014/main" id="{9685B75F-6279-46BF-BCD8-B0F719435112}"/>
                  </a:ext>
                </a:extLst>
              </p:cNvPr>
              <p:cNvGrpSpPr/>
              <p:nvPr/>
            </p:nvGrpSpPr>
            <p:grpSpPr>
              <a:xfrm>
                <a:off x="1564640" y="5974214"/>
                <a:ext cx="562991" cy="380866"/>
                <a:chOff x="341249" y="219074"/>
                <a:chExt cx="4744871" cy="3209926"/>
              </a:xfrm>
            </p:grpSpPr>
            <p:pic>
              <p:nvPicPr>
                <p:cNvPr id="1575" name="Immagine 1574">
                  <a:extLst>
                    <a:ext uri="{FF2B5EF4-FFF2-40B4-BE49-F238E27FC236}">
                      <a16:creationId xmlns:a16="http://schemas.microsoft.com/office/drawing/2014/main" id="{3823F239-DF8B-4BB0-B119-8FE8C5C2D9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6" name="Immagine 1575">
                  <a:extLst>
                    <a:ext uri="{FF2B5EF4-FFF2-40B4-BE49-F238E27FC236}">
                      <a16:creationId xmlns:a16="http://schemas.microsoft.com/office/drawing/2014/main" id="{A6C6E217-2624-40DC-AD7D-5EA84D49B06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66" name="Gruppo 1565">
                <a:extLst>
                  <a:ext uri="{FF2B5EF4-FFF2-40B4-BE49-F238E27FC236}">
                    <a16:creationId xmlns:a16="http://schemas.microsoft.com/office/drawing/2014/main" id="{624FF77A-2068-4862-ADB8-4DCF316F6465}"/>
                  </a:ext>
                </a:extLst>
              </p:cNvPr>
              <p:cNvGrpSpPr/>
              <p:nvPr/>
            </p:nvGrpSpPr>
            <p:grpSpPr>
              <a:xfrm>
                <a:off x="2127631" y="5974214"/>
                <a:ext cx="562991" cy="380866"/>
                <a:chOff x="341249" y="219074"/>
                <a:chExt cx="4744871" cy="3209926"/>
              </a:xfrm>
            </p:grpSpPr>
            <p:pic>
              <p:nvPicPr>
                <p:cNvPr id="1573" name="Immagine 1572">
                  <a:extLst>
                    <a:ext uri="{FF2B5EF4-FFF2-40B4-BE49-F238E27FC236}">
                      <a16:creationId xmlns:a16="http://schemas.microsoft.com/office/drawing/2014/main" id="{15658BF6-9B9E-46FA-80B0-7C69BE5F0F7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4" name="Immagine 1573">
                  <a:extLst>
                    <a:ext uri="{FF2B5EF4-FFF2-40B4-BE49-F238E27FC236}">
                      <a16:creationId xmlns:a16="http://schemas.microsoft.com/office/drawing/2014/main" id="{E4CFF591-BDE5-4337-99B4-F48BF554ED8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67" name="Gruppo 1566">
                <a:extLst>
                  <a:ext uri="{FF2B5EF4-FFF2-40B4-BE49-F238E27FC236}">
                    <a16:creationId xmlns:a16="http://schemas.microsoft.com/office/drawing/2014/main" id="{6AC10BBB-A4F2-4B1D-B734-7F5216010AF5}"/>
                  </a:ext>
                </a:extLst>
              </p:cNvPr>
              <p:cNvGrpSpPr/>
              <p:nvPr/>
            </p:nvGrpSpPr>
            <p:grpSpPr>
              <a:xfrm>
                <a:off x="2690622" y="5974214"/>
                <a:ext cx="562991" cy="380866"/>
                <a:chOff x="341249" y="219074"/>
                <a:chExt cx="4744871" cy="3209926"/>
              </a:xfrm>
            </p:grpSpPr>
            <p:pic>
              <p:nvPicPr>
                <p:cNvPr id="1571" name="Immagine 1570">
                  <a:extLst>
                    <a:ext uri="{FF2B5EF4-FFF2-40B4-BE49-F238E27FC236}">
                      <a16:creationId xmlns:a16="http://schemas.microsoft.com/office/drawing/2014/main" id="{B7F117F5-193A-4527-9630-F341EB98925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2" name="Immagine 1571">
                  <a:extLst>
                    <a:ext uri="{FF2B5EF4-FFF2-40B4-BE49-F238E27FC236}">
                      <a16:creationId xmlns:a16="http://schemas.microsoft.com/office/drawing/2014/main" id="{32939112-0903-4BF4-9DDF-1EE8106B0D5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68" name="Gruppo 1567">
                <a:extLst>
                  <a:ext uri="{FF2B5EF4-FFF2-40B4-BE49-F238E27FC236}">
                    <a16:creationId xmlns:a16="http://schemas.microsoft.com/office/drawing/2014/main" id="{8796C1BC-9836-4648-8F24-11B9FA94E74D}"/>
                  </a:ext>
                </a:extLst>
              </p:cNvPr>
              <p:cNvGrpSpPr/>
              <p:nvPr/>
            </p:nvGrpSpPr>
            <p:grpSpPr>
              <a:xfrm>
                <a:off x="3247009" y="5974214"/>
                <a:ext cx="562991" cy="380866"/>
                <a:chOff x="341249" y="219074"/>
                <a:chExt cx="4744871" cy="3209926"/>
              </a:xfrm>
            </p:grpSpPr>
            <p:pic>
              <p:nvPicPr>
                <p:cNvPr id="1569" name="Immagine 1568">
                  <a:extLst>
                    <a:ext uri="{FF2B5EF4-FFF2-40B4-BE49-F238E27FC236}">
                      <a16:creationId xmlns:a16="http://schemas.microsoft.com/office/drawing/2014/main" id="{4A24D909-B285-4D2A-B440-2508DC1A165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0" name="Immagine 1569">
                  <a:extLst>
                    <a:ext uri="{FF2B5EF4-FFF2-40B4-BE49-F238E27FC236}">
                      <a16:creationId xmlns:a16="http://schemas.microsoft.com/office/drawing/2014/main" id="{821E69CD-2079-4DE5-B743-5D1708BE24C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8" name="Gruppo 1467">
              <a:extLst>
                <a:ext uri="{FF2B5EF4-FFF2-40B4-BE49-F238E27FC236}">
                  <a16:creationId xmlns:a16="http://schemas.microsoft.com/office/drawing/2014/main" id="{97239A32-7065-4261-BE9D-8E97EFB9A2FA}"/>
                </a:ext>
              </a:extLst>
            </p:cNvPr>
            <p:cNvGrpSpPr/>
            <p:nvPr/>
          </p:nvGrpSpPr>
          <p:grpSpPr>
            <a:xfrm>
              <a:off x="1001649" y="4450750"/>
              <a:ext cx="2808351" cy="380866"/>
              <a:chOff x="1001649" y="5974214"/>
              <a:chExt cx="2808351" cy="380866"/>
            </a:xfrm>
          </p:grpSpPr>
          <p:grpSp>
            <p:nvGrpSpPr>
              <p:cNvPr id="1549" name="Gruppo 1548">
                <a:extLst>
                  <a:ext uri="{FF2B5EF4-FFF2-40B4-BE49-F238E27FC236}">
                    <a16:creationId xmlns:a16="http://schemas.microsoft.com/office/drawing/2014/main" id="{DDFA61FB-7876-4775-A70F-B9F411598ED5}"/>
                  </a:ext>
                </a:extLst>
              </p:cNvPr>
              <p:cNvGrpSpPr/>
              <p:nvPr/>
            </p:nvGrpSpPr>
            <p:grpSpPr>
              <a:xfrm>
                <a:off x="1001649" y="5974214"/>
                <a:ext cx="562991" cy="380866"/>
                <a:chOff x="341249" y="219074"/>
                <a:chExt cx="4744871" cy="3209926"/>
              </a:xfrm>
            </p:grpSpPr>
            <p:pic>
              <p:nvPicPr>
                <p:cNvPr id="1562" name="Immagine 1561">
                  <a:extLst>
                    <a:ext uri="{FF2B5EF4-FFF2-40B4-BE49-F238E27FC236}">
                      <a16:creationId xmlns:a16="http://schemas.microsoft.com/office/drawing/2014/main" id="{67F795C0-78AD-43C8-BA33-9B06DDF3818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63" name="Immagine 1562">
                  <a:extLst>
                    <a:ext uri="{FF2B5EF4-FFF2-40B4-BE49-F238E27FC236}">
                      <a16:creationId xmlns:a16="http://schemas.microsoft.com/office/drawing/2014/main" id="{80D22D6E-186B-4155-97E8-C3091D07EC6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50" name="Gruppo 1549">
                <a:extLst>
                  <a:ext uri="{FF2B5EF4-FFF2-40B4-BE49-F238E27FC236}">
                    <a16:creationId xmlns:a16="http://schemas.microsoft.com/office/drawing/2014/main" id="{F9C9FAB5-86DD-47A9-BA17-F3D926CCF2C0}"/>
                  </a:ext>
                </a:extLst>
              </p:cNvPr>
              <p:cNvGrpSpPr/>
              <p:nvPr/>
            </p:nvGrpSpPr>
            <p:grpSpPr>
              <a:xfrm>
                <a:off x="1564640" y="5974214"/>
                <a:ext cx="562991" cy="380866"/>
                <a:chOff x="341249" y="219074"/>
                <a:chExt cx="4744871" cy="3209926"/>
              </a:xfrm>
            </p:grpSpPr>
            <p:pic>
              <p:nvPicPr>
                <p:cNvPr id="1560" name="Immagine 1559">
                  <a:extLst>
                    <a:ext uri="{FF2B5EF4-FFF2-40B4-BE49-F238E27FC236}">
                      <a16:creationId xmlns:a16="http://schemas.microsoft.com/office/drawing/2014/main" id="{15022437-68FB-40BF-B8C7-680EE889518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61" name="Immagine 1560">
                  <a:extLst>
                    <a:ext uri="{FF2B5EF4-FFF2-40B4-BE49-F238E27FC236}">
                      <a16:creationId xmlns:a16="http://schemas.microsoft.com/office/drawing/2014/main" id="{3B12655F-3948-4ECA-AD5D-847075C9C75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51" name="Gruppo 1550">
                <a:extLst>
                  <a:ext uri="{FF2B5EF4-FFF2-40B4-BE49-F238E27FC236}">
                    <a16:creationId xmlns:a16="http://schemas.microsoft.com/office/drawing/2014/main" id="{F137E74F-8240-4E5D-9600-A735BD5E8942}"/>
                  </a:ext>
                </a:extLst>
              </p:cNvPr>
              <p:cNvGrpSpPr/>
              <p:nvPr/>
            </p:nvGrpSpPr>
            <p:grpSpPr>
              <a:xfrm>
                <a:off x="2127631" y="5974214"/>
                <a:ext cx="562991" cy="380866"/>
                <a:chOff x="341249" y="219074"/>
                <a:chExt cx="4744871" cy="3209926"/>
              </a:xfrm>
            </p:grpSpPr>
            <p:pic>
              <p:nvPicPr>
                <p:cNvPr id="1558" name="Immagine 1557">
                  <a:extLst>
                    <a:ext uri="{FF2B5EF4-FFF2-40B4-BE49-F238E27FC236}">
                      <a16:creationId xmlns:a16="http://schemas.microsoft.com/office/drawing/2014/main" id="{0DB58FEB-FE90-4AF0-A5E3-BCC5B8BA11D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59" name="Immagine 1558">
                  <a:extLst>
                    <a:ext uri="{FF2B5EF4-FFF2-40B4-BE49-F238E27FC236}">
                      <a16:creationId xmlns:a16="http://schemas.microsoft.com/office/drawing/2014/main" id="{3228D59A-F028-420E-B78E-6226B93100D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52" name="Gruppo 1551">
                <a:extLst>
                  <a:ext uri="{FF2B5EF4-FFF2-40B4-BE49-F238E27FC236}">
                    <a16:creationId xmlns:a16="http://schemas.microsoft.com/office/drawing/2014/main" id="{E0AA6BB5-411D-4B2B-A350-CE4086C85002}"/>
                  </a:ext>
                </a:extLst>
              </p:cNvPr>
              <p:cNvGrpSpPr/>
              <p:nvPr/>
            </p:nvGrpSpPr>
            <p:grpSpPr>
              <a:xfrm>
                <a:off x="2690622" y="5974214"/>
                <a:ext cx="562991" cy="380866"/>
                <a:chOff x="341249" y="219074"/>
                <a:chExt cx="4744871" cy="3209926"/>
              </a:xfrm>
            </p:grpSpPr>
            <p:pic>
              <p:nvPicPr>
                <p:cNvPr id="1556" name="Immagine 1555">
                  <a:extLst>
                    <a:ext uri="{FF2B5EF4-FFF2-40B4-BE49-F238E27FC236}">
                      <a16:creationId xmlns:a16="http://schemas.microsoft.com/office/drawing/2014/main" id="{F6A5CF2E-5253-4EF6-973F-B45B685035C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57" name="Immagine 1556">
                  <a:extLst>
                    <a:ext uri="{FF2B5EF4-FFF2-40B4-BE49-F238E27FC236}">
                      <a16:creationId xmlns:a16="http://schemas.microsoft.com/office/drawing/2014/main" id="{D7E4080F-8E53-415E-AC8D-A2EFC91A0EC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53" name="Gruppo 1552">
                <a:extLst>
                  <a:ext uri="{FF2B5EF4-FFF2-40B4-BE49-F238E27FC236}">
                    <a16:creationId xmlns:a16="http://schemas.microsoft.com/office/drawing/2014/main" id="{F99E7595-9B67-4032-8916-AB3227BEF717}"/>
                  </a:ext>
                </a:extLst>
              </p:cNvPr>
              <p:cNvGrpSpPr/>
              <p:nvPr/>
            </p:nvGrpSpPr>
            <p:grpSpPr>
              <a:xfrm>
                <a:off x="3247009" y="5974214"/>
                <a:ext cx="562991" cy="380866"/>
                <a:chOff x="341249" y="219074"/>
                <a:chExt cx="4744871" cy="3209926"/>
              </a:xfrm>
            </p:grpSpPr>
            <p:pic>
              <p:nvPicPr>
                <p:cNvPr id="1554" name="Immagine 1553">
                  <a:extLst>
                    <a:ext uri="{FF2B5EF4-FFF2-40B4-BE49-F238E27FC236}">
                      <a16:creationId xmlns:a16="http://schemas.microsoft.com/office/drawing/2014/main" id="{E64B3602-9DE6-456E-BE4A-65EFC357F81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55" name="Immagine 1554">
                  <a:extLst>
                    <a:ext uri="{FF2B5EF4-FFF2-40B4-BE49-F238E27FC236}">
                      <a16:creationId xmlns:a16="http://schemas.microsoft.com/office/drawing/2014/main" id="{89C1C573-781B-4956-9DFA-F9733CC7D48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9" name="Gruppo 1468">
              <a:extLst>
                <a:ext uri="{FF2B5EF4-FFF2-40B4-BE49-F238E27FC236}">
                  <a16:creationId xmlns:a16="http://schemas.microsoft.com/office/drawing/2014/main" id="{0DA5FB23-1CAF-481F-8537-373D4D2595CF}"/>
                </a:ext>
              </a:extLst>
            </p:cNvPr>
            <p:cNvGrpSpPr/>
            <p:nvPr/>
          </p:nvGrpSpPr>
          <p:grpSpPr>
            <a:xfrm>
              <a:off x="1001649" y="4069884"/>
              <a:ext cx="2808351" cy="380866"/>
              <a:chOff x="1001649" y="5974214"/>
              <a:chExt cx="2808351" cy="380866"/>
            </a:xfrm>
          </p:grpSpPr>
          <p:grpSp>
            <p:nvGrpSpPr>
              <p:cNvPr id="1534" name="Gruppo 1533">
                <a:extLst>
                  <a:ext uri="{FF2B5EF4-FFF2-40B4-BE49-F238E27FC236}">
                    <a16:creationId xmlns:a16="http://schemas.microsoft.com/office/drawing/2014/main" id="{024D67C6-E42A-4345-A568-60F19A0F5D3B}"/>
                  </a:ext>
                </a:extLst>
              </p:cNvPr>
              <p:cNvGrpSpPr/>
              <p:nvPr/>
            </p:nvGrpSpPr>
            <p:grpSpPr>
              <a:xfrm>
                <a:off x="1001649" y="5974214"/>
                <a:ext cx="562991" cy="380866"/>
                <a:chOff x="341249" y="219074"/>
                <a:chExt cx="4744871" cy="3209926"/>
              </a:xfrm>
            </p:grpSpPr>
            <p:pic>
              <p:nvPicPr>
                <p:cNvPr id="1547" name="Immagine 1546">
                  <a:extLst>
                    <a:ext uri="{FF2B5EF4-FFF2-40B4-BE49-F238E27FC236}">
                      <a16:creationId xmlns:a16="http://schemas.microsoft.com/office/drawing/2014/main" id="{D1912840-CB3E-49D9-AB50-32AA0B34E71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8" name="Immagine 1547">
                  <a:extLst>
                    <a:ext uri="{FF2B5EF4-FFF2-40B4-BE49-F238E27FC236}">
                      <a16:creationId xmlns:a16="http://schemas.microsoft.com/office/drawing/2014/main" id="{A2C7B9FB-7C7D-4AD8-A619-30A67792013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35" name="Gruppo 1534">
                <a:extLst>
                  <a:ext uri="{FF2B5EF4-FFF2-40B4-BE49-F238E27FC236}">
                    <a16:creationId xmlns:a16="http://schemas.microsoft.com/office/drawing/2014/main" id="{50B4DD0F-58F0-4CBA-808D-3D6FB3C6D95A}"/>
                  </a:ext>
                </a:extLst>
              </p:cNvPr>
              <p:cNvGrpSpPr/>
              <p:nvPr/>
            </p:nvGrpSpPr>
            <p:grpSpPr>
              <a:xfrm>
                <a:off x="1564640" y="5974214"/>
                <a:ext cx="562991" cy="380866"/>
                <a:chOff x="341249" y="219074"/>
                <a:chExt cx="4744871" cy="3209926"/>
              </a:xfrm>
            </p:grpSpPr>
            <p:pic>
              <p:nvPicPr>
                <p:cNvPr id="1545" name="Immagine 1544">
                  <a:extLst>
                    <a:ext uri="{FF2B5EF4-FFF2-40B4-BE49-F238E27FC236}">
                      <a16:creationId xmlns:a16="http://schemas.microsoft.com/office/drawing/2014/main" id="{223E4FB7-4D4F-4B85-B989-3539FB85F1F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6" name="Immagine 1545">
                  <a:extLst>
                    <a:ext uri="{FF2B5EF4-FFF2-40B4-BE49-F238E27FC236}">
                      <a16:creationId xmlns:a16="http://schemas.microsoft.com/office/drawing/2014/main" id="{D2474DE7-FEB6-4BA2-A43D-8D38CF74E02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36" name="Gruppo 1535">
                <a:extLst>
                  <a:ext uri="{FF2B5EF4-FFF2-40B4-BE49-F238E27FC236}">
                    <a16:creationId xmlns:a16="http://schemas.microsoft.com/office/drawing/2014/main" id="{A7D6BC1A-E02D-4315-824C-A9A4A1EE0549}"/>
                  </a:ext>
                </a:extLst>
              </p:cNvPr>
              <p:cNvGrpSpPr/>
              <p:nvPr/>
            </p:nvGrpSpPr>
            <p:grpSpPr>
              <a:xfrm>
                <a:off x="2127631" y="5974214"/>
                <a:ext cx="562991" cy="380866"/>
                <a:chOff x="341249" y="219074"/>
                <a:chExt cx="4744871" cy="3209926"/>
              </a:xfrm>
            </p:grpSpPr>
            <p:pic>
              <p:nvPicPr>
                <p:cNvPr id="1543" name="Immagine 1542">
                  <a:extLst>
                    <a:ext uri="{FF2B5EF4-FFF2-40B4-BE49-F238E27FC236}">
                      <a16:creationId xmlns:a16="http://schemas.microsoft.com/office/drawing/2014/main" id="{67175312-CB2C-496A-8C07-F31AE3AA212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4" name="Immagine 1543">
                  <a:extLst>
                    <a:ext uri="{FF2B5EF4-FFF2-40B4-BE49-F238E27FC236}">
                      <a16:creationId xmlns:a16="http://schemas.microsoft.com/office/drawing/2014/main" id="{8DDE3F46-07BF-432A-B7DA-EC912788F21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37" name="Gruppo 1536">
                <a:extLst>
                  <a:ext uri="{FF2B5EF4-FFF2-40B4-BE49-F238E27FC236}">
                    <a16:creationId xmlns:a16="http://schemas.microsoft.com/office/drawing/2014/main" id="{72D0750D-E822-4EF0-8413-B0A127CC99A6}"/>
                  </a:ext>
                </a:extLst>
              </p:cNvPr>
              <p:cNvGrpSpPr/>
              <p:nvPr/>
            </p:nvGrpSpPr>
            <p:grpSpPr>
              <a:xfrm>
                <a:off x="2690622" y="5974214"/>
                <a:ext cx="562991" cy="380866"/>
                <a:chOff x="341249" y="219074"/>
                <a:chExt cx="4744871" cy="3209926"/>
              </a:xfrm>
            </p:grpSpPr>
            <p:pic>
              <p:nvPicPr>
                <p:cNvPr id="1541" name="Immagine 1540">
                  <a:extLst>
                    <a:ext uri="{FF2B5EF4-FFF2-40B4-BE49-F238E27FC236}">
                      <a16:creationId xmlns:a16="http://schemas.microsoft.com/office/drawing/2014/main" id="{3EE8243A-F663-4BF4-A254-C8FC0A340BB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2" name="Immagine 1541">
                  <a:extLst>
                    <a:ext uri="{FF2B5EF4-FFF2-40B4-BE49-F238E27FC236}">
                      <a16:creationId xmlns:a16="http://schemas.microsoft.com/office/drawing/2014/main" id="{FBD2C7A1-6F49-4255-B781-900A05985C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38" name="Gruppo 1537">
                <a:extLst>
                  <a:ext uri="{FF2B5EF4-FFF2-40B4-BE49-F238E27FC236}">
                    <a16:creationId xmlns:a16="http://schemas.microsoft.com/office/drawing/2014/main" id="{83F63D28-FF58-4CD2-BD68-85297700975F}"/>
                  </a:ext>
                </a:extLst>
              </p:cNvPr>
              <p:cNvGrpSpPr/>
              <p:nvPr/>
            </p:nvGrpSpPr>
            <p:grpSpPr>
              <a:xfrm>
                <a:off x="3247009" y="5974214"/>
                <a:ext cx="562991" cy="380866"/>
                <a:chOff x="341249" y="219074"/>
                <a:chExt cx="4744871" cy="3209926"/>
              </a:xfrm>
            </p:grpSpPr>
            <p:pic>
              <p:nvPicPr>
                <p:cNvPr id="1539" name="Immagine 1538">
                  <a:extLst>
                    <a:ext uri="{FF2B5EF4-FFF2-40B4-BE49-F238E27FC236}">
                      <a16:creationId xmlns:a16="http://schemas.microsoft.com/office/drawing/2014/main" id="{85CC13C0-BCE6-4F85-83AB-FDBECC5A6A1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0" name="Immagine 1539">
                  <a:extLst>
                    <a:ext uri="{FF2B5EF4-FFF2-40B4-BE49-F238E27FC236}">
                      <a16:creationId xmlns:a16="http://schemas.microsoft.com/office/drawing/2014/main" id="{B27B34C7-A241-4CF9-9AD0-FDFBC0A38AA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70" name="Gruppo 1469">
              <a:extLst>
                <a:ext uri="{FF2B5EF4-FFF2-40B4-BE49-F238E27FC236}">
                  <a16:creationId xmlns:a16="http://schemas.microsoft.com/office/drawing/2014/main" id="{81216230-B8C6-43E8-A2DC-485AF13EF9F2}"/>
                </a:ext>
              </a:extLst>
            </p:cNvPr>
            <p:cNvGrpSpPr/>
            <p:nvPr/>
          </p:nvGrpSpPr>
          <p:grpSpPr>
            <a:xfrm>
              <a:off x="1001649" y="3689018"/>
              <a:ext cx="2808351" cy="380866"/>
              <a:chOff x="1001649" y="5974214"/>
              <a:chExt cx="2808351" cy="380866"/>
            </a:xfrm>
          </p:grpSpPr>
          <p:grpSp>
            <p:nvGrpSpPr>
              <p:cNvPr id="1519" name="Gruppo 1518">
                <a:extLst>
                  <a:ext uri="{FF2B5EF4-FFF2-40B4-BE49-F238E27FC236}">
                    <a16:creationId xmlns:a16="http://schemas.microsoft.com/office/drawing/2014/main" id="{46FA3EA1-9CBD-4B4A-8F13-FDA0D098922A}"/>
                  </a:ext>
                </a:extLst>
              </p:cNvPr>
              <p:cNvGrpSpPr/>
              <p:nvPr/>
            </p:nvGrpSpPr>
            <p:grpSpPr>
              <a:xfrm>
                <a:off x="1001649" y="5974214"/>
                <a:ext cx="562991" cy="380866"/>
                <a:chOff x="341249" y="219074"/>
                <a:chExt cx="4744871" cy="3209926"/>
              </a:xfrm>
            </p:grpSpPr>
            <p:pic>
              <p:nvPicPr>
                <p:cNvPr id="1532" name="Immagine 1531">
                  <a:extLst>
                    <a:ext uri="{FF2B5EF4-FFF2-40B4-BE49-F238E27FC236}">
                      <a16:creationId xmlns:a16="http://schemas.microsoft.com/office/drawing/2014/main" id="{B395053B-8134-407A-98A6-79DF355BD53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33" name="Immagine 1532">
                  <a:extLst>
                    <a:ext uri="{FF2B5EF4-FFF2-40B4-BE49-F238E27FC236}">
                      <a16:creationId xmlns:a16="http://schemas.microsoft.com/office/drawing/2014/main" id="{F8AFF5BD-D8AD-41CC-B901-9B7DF1836A3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20" name="Gruppo 1519">
                <a:extLst>
                  <a:ext uri="{FF2B5EF4-FFF2-40B4-BE49-F238E27FC236}">
                    <a16:creationId xmlns:a16="http://schemas.microsoft.com/office/drawing/2014/main" id="{DFF17733-B002-486A-9FE9-2AF683575932}"/>
                  </a:ext>
                </a:extLst>
              </p:cNvPr>
              <p:cNvGrpSpPr/>
              <p:nvPr/>
            </p:nvGrpSpPr>
            <p:grpSpPr>
              <a:xfrm>
                <a:off x="1564640" y="5974214"/>
                <a:ext cx="562991" cy="380866"/>
                <a:chOff x="341249" y="219074"/>
                <a:chExt cx="4744871" cy="3209926"/>
              </a:xfrm>
            </p:grpSpPr>
            <p:pic>
              <p:nvPicPr>
                <p:cNvPr id="1530" name="Immagine 1529">
                  <a:extLst>
                    <a:ext uri="{FF2B5EF4-FFF2-40B4-BE49-F238E27FC236}">
                      <a16:creationId xmlns:a16="http://schemas.microsoft.com/office/drawing/2014/main" id="{BC0BEFE0-6FC9-4C55-9A0A-C252820C978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31" name="Immagine 1530">
                  <a:extLst>
                    <a:ext uri="{FF2B5EF4-FFF2-40B4-BE49-F238E27FC236}">
                      <a16:creationId xmlns:a16="http://schemas.microsoft.com/office/drawing/2014/main" id="{08FF3F3B-0B9F-49A7-8326-6C863D6B357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21" name="Gruppo 1520">
                <a:extLst>
                  <a:ext uri="{FF2B5EF4-FFF2-40B4-BE49-F238E27FC236}">
                    <a16:creationId xmlns:a16="http://schemas.microsoft.com/office/drawing/2014/main" id="{5D358C10-9B6F-4382-BED5-686112A2971A}"/>
                  </a:ext>
                </a:extLst>
              </p:cNvPr>
              <p:cNvGrpSpPr/>
              <p:nvPr/>
            </p:nvGrpSpPr>
            <p:grpSpPr>
              <a:xfrm>
                <a:off x="2127631" y="5974214"/>
                <a:ext cx="562991" cy="380866"/>
                <a:chOff x="341249" y="219074"/>
                <a:chExt cx="4744871" cy="3209926"/>
              </a:xfrm>
            </p:grpSpPr>
            <p:pic>
              <p:nvPicPr>
                <p:cNvPr id="1528" name="Immagine 1527">
                  <a:extLst>
                    <a:ext uri="{FF2B5EF4-FFF2-40B4-BE49-F238E27FC236}">
                      <a16:creationId xmlns:a16="http://schemas.microsoft.com/office/drawing/2014/main" id="{DB2180A8-7513-4CE8-9F80-0FD55297D64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29" name="Immagine 1528">
                  <a:extLst>
                    <a:ext uri="{FF2B5EF4-FFF2-40B4-BE49-F238E27FC236}">
                      <a16:creationId xmlns:a16="http://schemas.microsoft.com/office/drawing/2014/main" id="{46C19963-5AE3-436A-830E-C27068FC4D7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22" name="Gruppo 1521">
                <a:extLst>
                  <a:ext uri="{FF2B5EF4-FFF2-40B4-BE49-F238E27FC236}">
                    <a16:creationId xmlns:a16="http://schemas.microsoft.com/office/drawing/2014/main" id="{71F1FF2F-99D6-4DF1-BA0D-906D9269667C}"/>
                  </a:ext>
                </a:extLst>
              </p:cNvPr>
              <p:cNvGrpSpPr/>
              <p:nvPr/>
            </p:nvGrpSpPr>
            <p:grpSpPr>
              <a:xfrm>
                <a:off x="2690622" y="5974214"/>
                <a:ext cx="562991" cy="380866"/>
                <a:chOff x="341249" y="219074"/>
                <a:chExt cx="4744871" cy="3209926"/>
              </a:xfrm>
            </p:grpSpPr>
            <p:pic>
              <p:nvPicPr>
                <p:cNvPr id="1526" name="Immagine 1525">
                  <a:extLst>
                    <a:ext uri="{FF2B5EF4-FFF2-40B4-BE49-F238E27FC236}">
                      <a16:creationId xmlns:a16="http://schemas.microsoft.com/office/drawing/2014/main" id="{D73461CA-E858-4025-BBDB-DF029FB97F1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27" name="Immagine 1526">
                  <a:extLst>
                    <a:ext uri="{FF2B5EF4-FFF2-40B4-BE49-F238E27FC236}">
                      <a16:creationId xmlns:a16="http://schemas.microsoft.com/office/drawing/2014/main" id="{19711B1C-3A8D-49C8-BB38-E06018EA17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23" name="Gruppo 1522">
                <a:extLst>
                  <a:ext uri="{FF2B5EF4-FFF2-40B4-BE49-F238E27FC236}">
                    <a16:creationId xmlns:a16="http://schemas.microsoft.com/office/drawing/2014/main" id="{0E29CBC3-AE1E-442B-B9E3-670D3C4FB7AF}"/>
                  </a:ext>
                </a:extLst>
              </p:cNvPr>
              <p:cNvGrpSpPr/>
              <p:nvPr/>
            </p:nvGrpSpPr>
            <p:grpSpPr>
              <a:xfrm>
                <a:off x="3247009" y="5974214"/>
                <a:ext cx="562991" cy="380866"/>
                <a:chOff x="341249" y="219074"/>
                <a:chExt cx="4744871" cy="3209926"/>
              </a:xfrm>
            </p:grpSpPr>
            <p:pic>
              <p:nvPicPr>
                <p:cNvPr id="1524" name="Immagine 1523">
                  <a:extLst>
                    <a:ext uri="{FF2B5EF4-FFF2-40B4-BE49-F238E27FC236}">
                      <a16:creationId xmlns:a16="http://schemas.microsoft.com/office/drawing/2014/main" id="{EA9EA3F5-B35E-43E9-BF2A-EC73239B291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25" name="Immagine 1524">
                  <a:extLst>
                    <a:ext uri="{FF2B5EF4-FFF2-40B4-BE49-F238E27FC236}">
                      <a16:creationId xmlns:a16="http://schemas.microsoft.com/office/drawing/2014/main" id="{198DB1D9-D262-4937-B371-0E6EE3660D5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71" name="Gruppo 1470">
              <a:extLst>
                <a:ext uri="{FF2B5EF4-FFF2-40B4-BE49-F238E27FC236}">
                  <a16:creationId xmlns:a16="http://schemas.microsoft.com/office/drawing/2014/main" id="{6AE0EBD2-B3B7-4F95-9193-DAA5504BBFD7}"/>
                </a:ext>
              </a:extLst>
            </p:cNvPr>
            <p:cNvGrpSpPr/>
            <p:nvPr/>
          </p:nvGrpSpPr>
          <p:grpSpPr>
            <a:xfrm>
              <a:off x="1001649" y="3308152"/>
              <a:ext cx="2808351" cy="380866"/>
              <a:chOff x="1001649" y="5974214"/>
              <a:chExt cx="2808351" cy="380866"/>
            </a:xfrm>
          </p:grpSpPr>
          <p:grpSp>
            <p:nvGrpSpPr>
              <p:cNvPr id="1504" name="Gruppo 1503">
                <a:extLst>
                  <a:ext uri="{FF2B5EF4-FFF2-40B4-BE49-F238E27FC236}">
                    <a16:creationId xmlns:a16="http://schemas.microsoft.com/office/drawing/2014/main" id="{7118E9D3-A51B-4D9B-A096-65C0932E2299}"/>
                  </a:ext>
                </a:extLst>
              </p:cNvPr>
              <p:cNvGrpSpPr/>
              <p:nvPr/>
            </p:nvGrpSpPr>
            <p:grpSpPr>
              <a:xfrm>
                <a:off x="1001649" y="5974214"/>
                <a:ext cx="562991" cy="380866"/>
                <a:chOff x="341249" y="219074"/>
                <a:chExt cx="4744871" cy="3209926"/>
              </a:xfrm>
            </p:grpSpPr>
            <p:pic>
              <p:nvPicPr>
                <p:cNvPr id="1517" name="Immagine 1516">
                  <a:extLst>
                    <a:ext uri="{FF2B5EF4-FFF2-40B4-BE49-F238E27FC236}">
                      <a16:creationId xmlns:a16="http://schemas.microsoft.com/office/drawing/2014/main" id="{4672814E-7449-474D-8093-B837DE8B4F2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8" name="Immagine 1517">
                  <a:extLst>
                    <a:ext uri="{FF2B5EF4-FFF2-40B4-BE49-F238E27FC236}">
                      <a16:creationId xmlns:a16="http://schemas.microsoft.com/office/drawing/2014/main" id="{09634A6A-6A42-4B51-BE81-EFC1E15EA4F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05" name="Gruppo 1504">
                <a:extLst>
                  <a:ext uri="{FF2B5EF4-FFF2-40B4-BE49-F238E27FC236}">
                    <a16:creationId xmlns:a16="http://schemas.microsoft.com/office/drawing/2014/main" id="{3EB46573-8588-4177-8E0B-15688BB70B9D}"/>
                  </a:ext>
                </a:extLst>
              </p:cNvPr>
              <p:cNvGrpSpPr/>
              <p:nvPr/>
            </p:nvGrpSpPr>
            <p:grpSpPr>
              <a:xfrm>
                <a:off x="1564640" y="5974214"/>
                <a:ext cx="562991" cy="380866"/>
                <a:chOff x="341249" y="219074"/>
                <a:chExt cx="4744871" cy="3209926"/>
              </a:xfrm>
            </p:grpSpPr>
            <p:pic>
              <p:nvPicPr>
                <p:cNvPr id="1515" name="Immagine 1514">
                  <a:extLst>
                    <a:ext uri="{FF2B5EF4-FFF2-40B4-BE49-F238E27FC236}">
                      <a16:creationId xmlns:a16="http://schemas.microsoft.com/office/drawing/2014/main" id="{3EC590CC-82A1-4FB4-9284-C03ECFD872E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6" name="Immagine 1515">
                  <a:extLst>
                    <a:ext uri="{FF2B5EF4-FFF2-40B4-BE49-F238E27FC236}">
                      <a16:creationId xmlns:a16="http://schemas.microsoft.com/office/drawing/2014/main" id="{E9BEB29E-6A7D-4F62-9438-B6FC05E1F6C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06" name="Gruppo 1505">
                <a:extLst>
                  <a:ext uri="{FF2B5EF4-FFF2-40B4-BE49-F238E27FC236}">
                    <a16:creationId xmlns:a16="http://schemas.microsoft.com/office/drawing/2014/main" id="{80887399-B86A-4972-8CA2-0BF330BAA8E9}"/>
                  </a:ext>
                </a:extLst>
              </p:cNvPr>
              <p:cNvGrpSpPr/>
              <p:nvPr/>
            </p:nvGrpSpPr>
            <p:grpSpPr>
              <a:xfrm>
                <a:off x="2127631" y="5974214"/>
                <a:ext cx="562991" cy="380866"/>
                <a:chOff x="341249" y="219074"/>
                <a:chExt cx="4744871" cy="3209926"/>
              </a:xfrm>
            </p:grpSpPr>
            <p:pic>
              <p:nvPicPr>
                <p:cNvPr id="1513" name="Immagine 1512">
                  <a:extLst>
                    <a:ext uri="{FF2B5EF4-FFF2-40B4-BE49-F238E27FC236}">
                      <a16:creationId xmlns:a16="http://schemas.microsoft.com/office/drawing/2014/main" id="{40767244-F06A-4408-9F25-F3556255B49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4" name="Immagine 1513">
                  <a:extLst>
                    <a:ext uri="{FF2B5EF4-FFF2-40B4-BE49-F238E27FC236}">
                      <a16:creationId xmlns:a16="http://schemas.microsoft.com/office/drawing/2014/main" id="{33F16104-38F2-4C60-A44B-1EB6EA884DD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07" name="Gruppo 1506">
                <a:extLst>
                  <a:ext uri="{FF2B5EF4-FFF2-40B4-BE49-F238E27FC236}">
                    <a16:creationId xmlns:a16="http://schemas.microsoft.com/office/drawing/2014/main" id="{273BD948-5C8A-44D5-841A-CDCCE0ADC0B9}"/>
                  </a:ext>
                </a:extLst>
              </p:cNvPr>
              <p:cNvGrpSpPr/>
              <p:nvPr/>
            </p:nvGrpSpPr>
            <p:grpSpPr>
              <a:xfrm>
                <a:off x="2690622" y="5974214"/>
                <a:ext cx="562991" cy="380866"/>
                <a:chOff x="341249" y="219074"/>
                <a:chExt cx="4744871" cy="3209926"/>
              </a:xfrm>
            </p:grpSpPr>
            <p:pic>
              <p:nvPicPr>
                <p:cNvPr id="1511" name="Immagine 1510">
                  <a:extLst>
                    <a:ext uri="{FF2B5EF4-FFF2-40B4-BE49-F238E27FC236}">
                      <a16:creationId xmlns:a16="http://schemas.microsoft.com/office/drawing/2014/main" id="{6A3713F1-475E-40C2-B6AC-618E359A21B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2" name="Immagine 1511">
                  <a:extLst>
                    <a:ext uri="{FF2B5EF4-FFF2-40B4-BE49-F238E27FC236}">
                      <a16:creationId xmlns:a16="http://schemas.microsoft.com/office/drawing/2014/main" id="{F2D42A8A-095A-4F2C-9D7E-46080AA354B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08" name="Gruppo 1507">
                <a:extLst>
                  <a:ext uri="{FF2B5EF4-FFF2-40B4-BE49-F238E27FC236}">
                    <a16:creationId xmlns:a16="http://schemas.microsoft.com/office/drawing/2014/main" id="{4FB39E4C-77A6-41A5-8AE8-2A3D5632AF84}"/>
                  </a:ext>
                </a:extLst>
              </p:cNvPr>
              <p:cNvGrpSpPr/>
              <p:nvPr/>
            </p:nvGrpSpPr>
            <p:grpSpPr>
              <a:xfrm>
                <a:off x="3247009" y="5974214"/>
                <a:ext cx="562991" cy="380866"/>
                <a:chOff x="341249" y="219074"/>
                <a:chExt cx="4744871" cy="3209926"/>
              </a:xfrm>
            </p:grpSpPr>
            <p:pic>
              <p:nvPicPr>
                <p:cNvPr id="1509" name="Immagine 1508">
                  <a:extLst>
                    <a:ext uri="{FF2B5EF4-FFF2-40B4-BE49-F238E27FC236}">
                      <a16:creationId xmlns:a16="http://schemas.microsoft.com/office/drawing/2014/main" id="{B78DB92B-6D19-4CFB-A796-DAE22A53FB0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0" name="Immagine 1509">
                  <a:extLst>
                    <a:ext uri="{FF2B5EF4-FFF2-40B4-BE49-F238E27FC236}">
                      <a16:creationId xmlns:a16="http://schemas.microsoft.com/office/drawing/2014/main" id="{7F90C544-277D-458C-B924-7542C34C9B4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72" name="Gruppo 1471">
              <a:extLst>
                <a:ext uri="{FF2B5EF4-FFF2-40B4-BE49-F238E27FC236}">
                  <a16:creationId xmlns:a16="http://schemas.microsoft.com/office/drawing/2014/main" id="{0E634E16-4E03-4D62-A620-287E5B8BB868}"/>
                </a:ext>
              </a:extLst>
            </p:cNvPr>
            <p:cNvGrpSpPr/>
            <p:nvPr/>
          </p:nvGrpSpPr>
          <p:grpSpPr>
            <a:xfrm>
              <a:off x="1001649" y="2927286"/>
              <a:ext cx="2808351" cy="380866"/>
              <a:chOff x="1001649" y="5974214"/>
              <a:chExt cx="2808351" cy="380866"/>
            </a:xfrm>
          </p:grpSpPr>
          <p:grpSp>
            <p:nvGrpSpPr>
              <p:cNvPr id="1489" name="Gruppo 1488">
                <a:extLst>
                  <a:ext uri="{FF2B5EF4-FFF2-40B4-BE49-F238E27FC236}">
                    <a16:creationId xmlns:a16="http://schemas.microsoft.com/office/drawing/2014/main" id="{BE870ED7-8362-4CCD-8A5D-9F27A3FE5650}"/>
                  </a:ext>
                </a:extLst>
              </p:cNvPr>
              <p:cNvGrpSpPr/>
              <p:nvPr/>
            </p:nvGrpSpPr>
            <p:grpSpPr>
              <a:xfrm>
                <a:off x="1001649" y="5974214"/>
                <a:ext cx="562991" cy="380866"/>
                <a:chOff x="341249" y="219074"/>
                <a:chExt cx="4744871" cy="3209926"/>
              </a:xfrm>
            </p:grpSpPr>
            <p:pic>
              <p:nvPicPr>
                <p:cNvPr id="1502" name="Immagine 1501">
                  <a:extLst>
                    <a:ext uri="{FF2B5EF4-FFF2-40B4-BE49-F238E27FC236}">
                      <a16:creationId xmlns:a16="http://schemas.microsoft.com/office/drawing/2014/main" id="{0F1C2326-C8DC-427F-BE35-1F0A830D3C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03" name="Immagine 1502">
                  <a:extLst>
                    <a:ext uri="{FF2B5EF4-FFF2-40B4-BE49-F238E27FC236}">
                      <a16:creationId xmlns:a16="http://schemas.microsoft.com/office/drawing/2014/main" id="{17CD6456-C1C5-4EC8-AD9D-3B5FC943983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90" name="Gruppo 1489">
                <a:extLst>
                  <a:ext uri="{FF2B5EF4-FFF2-40B4-BE49-F238E27FC236}">
                    <a16:creationId xmlns:a16="http://schemas.microsoft.com/office/drawing/2014/main" id="{9C65B9DF-0C3E-417D-9385-D329E3A50EEF}"/>
                  </a:ext>
                </a:extLst>
              </p:cNvPr>
              <p:cNvGrpSpPr/>
              <p:nvPr/>
            </p:nvGrpSpPr>
            <p:grpSpPr>
              <a:xfrm>
                <a:off x="1564640" y="5974214"/>
                <a:ext cx="562991" cy="380866"/>
                <a:chOff x="341249" y="219074"/>
                <a:chExt cx="4744871" cy="3209926"/>
              </a:xfrm>
            </p:grpSpPr>
            <p:pic>
              <p:nvPicPr>
                <p:cNvPr id="1500" name="Immagine 1499">
                  <a:extLst>
                    <a:ext uri="{FF2B5EF4-FFF2-40B4-BE49-F238E27FC236}">
                      <a16:creationId xmlns:a16="http://schemas.microsoft.com/office/drawing/2014/main" id="{374AFF7B-693B-452D-B0FB-82285AF17C6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01" name="Immagine 1500">
                  <a:extLst>
                    <a:ext uri="{FF2B5EF4-FFF2-40B4-BE49-F238E27FC236}">
                      <a16:creationId xmlns:a16="http://schemas.microsoft.com/office/drawing/2014/main" id="{56CBF974-3EEE-4C0B-B91C-BDEDDB6F478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91" name="Gruppo 1490">
                <a:extLst>
                  <a:ext uri="{FF2B5EF4-FFF2-40B4-BE49-F238E27FC236}">
                    <a16:creationId xmlns:a16="http://schemas.microsoft.com/office/drawing/2014/main" id="{C26038E8-4815-4A56-8B60-F77B8288B478}"/>
                  </a:ext>
                </a:extLst>
              </p:cNvPr>
              <p:cNvGrpSpPr/>
              <p:nvPr/>
            </p:nvGrpSpPr>
            <p:grpSpPr>
              <a:xfrm>
                <a:off x="2127631" y="5974214"/>
                <a:ext cx="562991" cy="380866"/>
                <a:chOff x="341249" y="219074"/>
                <a:chExt cx="4744871" cy="3209926"/>
              </a:xfrm>
            </p:grpSpPr>
            <p:pic>
              <p:nvPicPr>
                <p:cNvPr id="1498" name="Immagine 1497">
                  <a:extLst>
                    <a:ext uri="{FF2B5EF4-FFF2-40B4-BE49-F238E27FC236}">
                      <a16:creationId xmlns:a16="http://schemas.microsoft.com/office/drawing/2014/main" id="{BCA20E58-83FA-4150-82E0-3B00B396CE0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99" name="Immagine 1498">
                  <a:extLst>
                    <a:ext uri="{FF2B5EF4-FFF2-40B4-BE49-F238E27FC236}">
                      <a16:creationId xmlns:a16="http://schemas.microsoft.com/office/drawing/2014/main" id="{9ABF16EC-1104-4C3F-B64C-8BF6DE8B2DB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92" name="Gruppo 1491">
                <a:extLst>
                  <a:ext uri="{FF2B5EF4-FFF2-40B4-BE49-F238E27FC236}">
                    <a16:creationId xmlns:a16="http://schemas.microsoft.com/office/drawing/2014/main" id="{FE266AF7-B645-4B1D-814D-84B98E2A45E1}"/>
                  </a:ext>
                </a:extLst>
              </p:cNvPr>
              <p:cNvGrpSpPr/>
              <p:nvPr/>
            </p:nvGrpSpPr>
            <p:grpSpPr>
              <a:xfrm>
                <a:off x="2690622" y="5974214"/>
                <a:ext cx="562991" cy="380866"/>
                <a:chOff x="341249" y="219074"/>
                <a:chExt cx="4744871" cy="3209926"/>
              </a:xfrm>
            </p:grpSpPr>
            <p:pic>
              <p:nvPicPr>
                <p:cNvPr id="1496" name="Immagine 1495">
                  <a:extLst>
                    <a:ext uri="{FF2B5EF4-FFF2-40B4-BE49-F238E27FC236}">
                      <a16:creationId xmlns:a16="http://schemas.microsoft.com/office/drawing/2014/main" id="{F8B0B815-6C50-42BC-ACE5-78AFFFEA8C5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97" name="Immagine 1496">
                  <a:extLst>
                    <a:ext uri="{FF2B5EF4-FFF2-40B4-BE49-F238E27FC236}">
                      <a16:creationId xmlns:a16="http://schemas.microsoft.com/office/drawing/2014/main" id="{2266D31E-2276-4AE7-AD49-BDCA99DE3FE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93" name="Gruppo 1492">
                <a:extLst>
                  <a:ext uri="{FF2B5EF4-FFF2-40B4-BE49-F238E27FC236}">
                    <a16:creationId xmlns:a16="http://schemas.microsoft.com/office/drawing/2014/main" id="{4AE7CF53-EFEB-487D-8C29-5E7B1A6CBD92}"/>
                  </a:ext>
                </a:extLst>
              </p:cNvPr>
              <p:cNvGrpSpPr/>
              <p:nvPr/>
            </p:nvGrpSpPr>
            <p:grpSpPr>
              <a:xfrm>
                <a:off x="3247009" y="5974214"/>
                <a:ext cx="562991" cy="380866"/>
                <a:chOff x="341249" y="219074"/>
                <a:chExt cx="4744871" cy="3209926"/>
              </a:xfrm>
            </p:grpSpPr>
            <p:pic>
              <p:nvPicPr>
                <p:cNvPr id="1494" name="Immagine 1493">
                  <a:extLst>
                    <a:ext uri="{FF2B5EF4-FFF2-40B4-BE49-F238E27FC236}">
                      <a16:creationId xmlns:a16="http://schemas.microsoft.com/office/drawing/2014/main" id="{70EB9884-97B9-45F1-93E4-20637AA3E1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95" name="Immagine 1494">
                  <a:extLst>
                    <a:ext uri="{FF2B5EF4-FFF2-40B4-BE49-F238E27FC236}">
                      <a16:creationId xmlns:a16="http://schemas.microsoft.com/office/drawing/2014/main" id="{0F9A6F88-875E-43F7-8AFE-FAF440649C6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73" name="Gruppo 1472">
              <a:extLst>
                <a:ext uri="{FF2B5EF4-FFF2-40B4-BE49-F238E27FC236}">
                  <a16:creationId xmlns:a16="http://schemas.microsoft.com/office/drawing/2014/main" id="{D33563EE-50D0-4D04-A33E-140DF61CA62D}"/>
                </a:ext>
              </a:extLst>
            </p:cNvPr>
            <p:cNvGrpSpPr/>
            <p:nvPr/>
          </p:nvGrpSpPr>
          <p:grpSpPr>
            <a:xfrm>
              <a:off x="1001649" y="2546420"/>
              <a:ext cx="2808351" cy="380866"/>
              <a:chOff x="1001649" y="5974214"/>
              <a:chExt cx="2808351" cy="380866"/>
            </a:xfrm>
          </p:grpSpPr>
          <p:grpSp>
            <p:nvGrpSpPr>
              <p:cNvPr id="1474" name="Gruppo 1473">
                <a:extLst>
                  <a:ext uri="{FF2B5EF4-FFF2-40B4-BE49-F238E27FC236}">
                    <a16:creationId xmlns:a16="http://schemas.microsoft.com/office/drawing/2014/main" id="{60281C35-4D41-45B2-B8D7-E7C84994B18E}"/>
                  </a:ext>
                </a:extLst>
              </p:cNvPr>
              <p:cNvGrpSpPr/>
              <p:nvPr/>
            </p:nvGrpSpPr>
            <p:grpSpPr>
              <a:xfrm>
                <a:off x="1001649" y="5974214"/>
                <a:ext cx="562991" cy="380866"/>
                <a:chOff x="341249" y="219074"/>
                <a:chExt cx="4744871" cy="3209926"/>
              </a:xfrm>
            </p:grpSpPr>
            <p:pic>
              <p:nvPicPr>
                <p:cNvPr id="1487" name="Immagine 1486">
                  <a:extLst>
                    <a:ext uri="{FF2B5EF4-FFF2-40B4-BE49-F238E27FC236}">
                      <a16:creationId xmlns:a16="http://schemas.microsoft.com/office/drawing/2014/main" id="{8863CE8D-78AF-486C-9CC2-B09C518B67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8" name="Immagine 1487">
                  <a:extLst>
                    <a:ext uri="{FF2B5EF4-FFF2-40B4-BE49-F238E27FC236}">
                      <a16:creationId xmlns:a16="http://schemas.microsoft.com/office/drawing/2014/main" id="{D995A79A-3DDB-4C42-9453-E2D0CF27A54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75" name="Gruppo 1474">
                <a:extLst>
                  <a:ext uri="{FF2B5EF4-FFF2-40B4-BE49-F238E27FC236}">
                    <a16:creationId xmlns:a16="http://schemas.microsoft.com/office/drawing/2014/main" id="{2FB91D23-9F1C-498A-B4DD-3AC31F57E956}"/>
                  </a:ext>
                </a:extLst>
              </p:cNvPr>
              <p:cNvGrpSpPr/>
              <p:nvPr/>
            </p:nvGrpSpPr>
            <p:grpSpPr>
              <a:xfrm>
                <a:off x="1564640" y="5974214"/>
                <a:ext cx="562991" cy="380866"/>
                <a:chOff x="341249" y="219074"/>
                <a:chExt cx="4744871" cy="3209926"/>
              </a:xfrm>
            </p:grpSpPr>
            <p:pic>
              <p:nvPicPr>
                <p:cNvPr id="1485" name="Immagine 1484">
                  <a:extLst>
                    <a:ext uri="{FF2B5EF4-FFF2-40B4-BE49-F238E27FC236}">
                      <a16:creationId xmlns:a16="http://schemas.microsoft.com/office/drawing/2014/main" id="{AC0CAFFC-0D0C-4390-AEEE-BA9BF9B600C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6" name="Immagine 1485">
                  <a:extLst>
                    <a:ext uri="{FF2B5EF4-FFF2-40B4-BE49-F238E27FC236}">
                      <a16:creationId xmlns:a16="http://schemas.microsoft.com/office/drawing/2014/main" id="{FC2E8AE8-9A10-4B48-B764-96FFF5E367B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76" name="Gruppo 1475">
                <a:extLst>
                  <a:ext uri="{FF2B5EF4-FFF2-40B4-BE49-F238E27FC236}">
                    <a16:creationId xmlns:a16="http://schemas.microsoft.com/office/drawing/2014/main" id="{A6F8C9D3-B3F1-415F-813D-F316F735D390}"/>
                  </a:ext>
                </a:extLst>
              </p:cNvPr>
              <p:cNvGrpSpPr/>
              <p:nvPr/>
            </p:nvGrpSpPr>
            <p:grpSpPr>
              <a:xfrm>
                <a:off x="2127631" y="5974214"/>
                <a:ext cx="562991" cy="380866"/>
                <a:chOff x="341249" y="219074"/>
                <a:chExt cx="4744871" cy="3209926"/>
              </a:xfrm>
            </p:grpSpPr>
            <p:pic>
              <p:nvPicPr>
                <p:cNvPr id="1483" name="Immagine 1482">
                  <a:extLst>
                    <a:ext uri="{FF2B5EF4-FFF2-40B4-BE49-F238E27FC236}">
                      <a16:creationId xmlns:a16="http://schemas.microsoft.com/office/drawing/2014/main" id="{E3827A26-DDD9-4BDA-A77A-D5BC674BDB6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4" name="Immagine 1483">
                  <a:extLst>
                    <a:ext uri="{FF2B5EF4-FFF2-40B4-BE49-F238E27FC236}">
                      <a16:creationId xmlns:a16="http://schemas.microsoft.com/office/drawing/2014/main" id="{FC7D8AF7-52E1-4EBB-9030-17D783176A4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77" name="Gruppo 1476">
                <a:extLst>
                  <a:ext uri="{FF2B5EF4-FFF2-40B4-BE49-F238E27FC236}">
                    <a16:creationId xmlns:a16="http://schemas.microsoft.com/office/drawing/2014/main" id="{ABD9F217-3C2D-4134-BE74-387A4300DAA3}"/>
                  </a:ext>
                </a:extLst>
              </p:cNvPr>
              <p:cNvGrpSpPr/>
              <p:nvPr/>
            </p:nvGrpSpPr>
            <p:grpSpPr>
              <a:xfrm>
                <a:off x="2690622" y="5974214"/>
                <a:ext cx="562991" cy="380866"/>
                <a:chOff x="341249" y="219074"/>
                <a:chExt cx="4744871" cy="3209926"/>
              </a:xfrm>
            </p:grpSpPr>
            <p:pic>
              <p:nvPicPr>
                <p:cNvPr id="1481" name="Immagine 1480">
                  <a:extLst>
                    <a:ext uri="{FF2B5EF4-FFF2-40B4-BE49-F238E27FC236}">
                      <a16:creationId xmlns:a16="http://schemas.microsoft.com/office/drawing/2014/main" id="{5D278446-09E8-4A51-A4B7-528A822C624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2" name="Immagine 1481">
                  <a:extLst>
                    <a:ext uri="{FF2B5EF4-FFF2-40B4-BE49-F238E27FC236}">
                      <a16:creationId xmlns:a16="http://schemas.microsoft.com/office/drawing/2014/main" id="{6522B562-CA96-4C78-AA6D-24C166ED911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78" name="Gruppo 1477">
                <a:extLst>
                  <a:ext uri="{FF2B5EF4-FFF2-40B4-BE49-F238E27FC236}">
                    <a16:creationId xmlns:a16="http://schemas.microsoft.com/office/drawing/2014/main" id="{8F34B489-B966-42DF-9574-FFF1EF85EF77}"/>
                  </a:ext>
                </a:extLst>
              </p:cNvPr>
              <p:cNvGrpSpPr/>
              <p:nvPr/>
            </p:nvGrpSpPr>
            <p:grpSpPr>
              <a:xfrm>
                <a:off x="3247009" y="5974214"/>
                <a:ext cx="562991" cy="380866"/>
                <a:chOff x="341249" y="219074"/>
                <a:chExt cx="4744871" cy="3209926"/>
              </a:xfrm>
            </p:grpSpPr>
            <p:pic>
              <p:nvPicPr>
                <p:cNvPr id="1479" name="Immagine 1478">
                  <a:extLst>
                    <a:ext uri="{FF2B5EF4-FFF2-40B4-BE49-F238E27FC236}">
                      <a16:creationId xmlns:a16="http://schemas.microsoft.com/office/drawing/2014/main" id="{037B4770-AD00-4163-9140-4A995BEED13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0" name="Immagine 1479">
                  <a:extLst>
                    <a:ext uri="{FF2B5EF4-FFF2-40B4-BE49-F238E27FC236}">
                      <a16:creationId xmlns:a16="http://schemas.microsoft.com/office/drawing/2014/main" id="{DDD4475E-2C4D-4878-9F40-6F17A58855D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624" name="Gruppo 1623">
            <a:extLst>
              <a:ext uri="{FF2B5EF4-FFF2-40B4-BE49-F238E27FC236}">
                <a16:creationId xmlns:a16="http://schemas.microsoft.com/office/drawing/2014/main" id="{D81BF345-6DB2-41E5-93B1-2A39746460EC}"/>
              </a:ext>
            </a:extLst>
          </p:cNvPr>
          <p:cNvGrpSpPr/>
          <p:nvPr/>
        </p:nvGrpSpPr>
        <p:grpSpPr>
          <a:xfrm>
            <a:off x="7573388" y="4185920"/>
            <a:ext cx="1651891" cy="2240280"/>
            <a:chOff x="1001649" y="2546420"/>
            <a:chExt cx="2808351" cy="3808660"/>
          </a:xfrm>
        </p:grpSpPr>
        <p:grpSp>
          <p:nvGrpSpPr>
            <p:cNvPr id="1625" name="Gruppo 1624">
              <a:extLst>
                <a:ext uri="{FF2B5EF4-FFF2-40B4-BE49-F238E27FC236}">
                  <a16:creationId xmlns:a16="http://schemas.microsoft.com/office/drawing/2014/main" id="{F03B080D-EA3F-4C4C-9184-F7A32011C233}"/>
                </a:ext>
              </a:extLst>
            </p:cNvPr>
            <p:cNvGrpSpPr/>
            <p:nvPr/>
          </p:nvGrpSpPr>
          <p:grpSpPr>
            <a:xfrm>
              <a:off x="1001649" y="5974214"/>
              <a:ext cx="2808351" cy="380866"/>
              <a:chOff x="1001649" y="5974214"/>
              <a:chExt cx="2808351" cy="380866"/>
            </a:xfrm>
          </p:grpSpPr>
          <p:grpSp>
            <p:nvGrpSpPr>
              <p:cNvPr id="1770" name="Gruppo 1769">
                <a:extLst>
                  <a:ext uri="{FF2B5EF4-FFF2-40B4-BE49-F238E27FC236}">
                    <a16:creationId xmlns:a16="http://schemas.microsoft.com/office/drawing/2014/main" id="{4A812288-EFB6-492A-944E-56801C4D0F61}"/>
                  </a:ext>
                </a:extLst>
              </p:cNvPr>
              <p:cNvGrpSpPr/>
              <p:nvPr/>
            </p:nvGrpSpPr>
            <p:grpSpPr>
              <a:xfrm>
                <a:off x="1001649" y="5974214"/>
                <a:ext cx="562991" cy="380866"/>
                <a:chOff x="341249" y="219074"/>
                <a:chExt cx="4744871" cy="3209926"/>
              </a:xfrm>
            </p:grpSpPr>
            <p:pic>
              <p:nvPicPr>
                <p:cNvPr id="1783" name="Immagine 1782">
                  <a:extLst>
                    <a:ext uri="{FF2B5EF4-FFF2-40B4-BE49-F238E27FC236}">
                      <a16:creationId xmlns:a16="http://schemas.microsoft.com/office/drawing/2014/main" id="{53DC4127-1A7C-4B3A-8FB7-6BC3755E49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84" name="Immagine 1783">
                  <a:extLst>
                    <a:ext uri="{FF2B5EF4-FFF2-40B4-BE49-F238E27FC236}">
                      <a16:creationId xmlns:a16="http://schemas.microsoft.com/office/drawing/2014/main" id="{0F02D2FD-E19B-40DA-B176-1781D862C4B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71" name="Gruppo 1770">
                <a:extLst>
                  <a:ext uri="{FF2B5EF4-FFF2-40B4-BE49-F238E27FC236}">
                    <a16:creationId xmlns:a16="http://schemas.microsoft.com/office/drawing/2014/main" id="{BB4F0755-ECC7-4E34-BC0A-C0D17967834E}"/>
                  </a:ext>
                </a:extLst>
              </p:cNvPr>
              <p:cNvGrpSpPr/>
              <p:nvPr/>
            </p:nvGrpSpPr>
            <p:grpSpPr>
              <a:xfrm>
                <a:off x="1564640" y="5974214"/>
                <a:ext cx="562991" cy="380866"/>
                <a:chOff x="341249" y="219074"/>
                <a:chExt cx="4744871" cy="3209926"/>
              </a:xfrm>
            </p:grpSpPr>
            <p:pic>
              <p:nvPicPr>
                <p:cNvPr id="1781" name="Immagine 1780">
                  <a:extLst>
                    <a:ext uri="{FF2B5EF4-FFF2-40B4-BE49-F238E27FC236}">
                      <a16:creationId xmlns:a16="http://schemas.microsoft.com/office/drawing/2014/main" id="{5915EADB-7F8D-42A0-8ABB-643774CD133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82" name="Immagine 1781">
                  <a:extLst>
                    <a:ext uri="{FF2B5EF4-FFF2-40B4-BE49-F238E27FC236}">
                      <a16:creationId xmlns:a16="http://schemas.microsoft.com/office/drawing/2014/main" id="{868981DF-3702-4CFC-9E9E-2C0CAB6A749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72" name="Gruppo 1771">
                <a:extLst>
                  <a:ext uri="{FF2B5EF4-FFF2-40B4-BE49-F238E27FC236}">
                    <a16:creationId xmlns:a16="http://schemas.microsoft.com/office/drawing/2014/main" id="{81B8E098-D610-4336-AA7C-8151262BF10D}"/>
                  </a:ext>
                </a:extLst>
              </p:cNvPr>
              <p:cNvGrpSpPr/>
              <p:nvPr/>
            </p:nvGrpSpPr>
            <p:grpSpPr>
              <a:xfrm>
                <a:off x="2127631" y="5974214"/>
                <a:ext cx="562991" cy="380866"/>
                <a:chOff x="341249" y="219074"/>
                <a:chExt cx="4744871" cy="3209926"/>
              </a:xfrm>
            </p:grpSpPr>
            <p:pic>
              <p:nvPicPr>
                <p:cNvPr id="1779" name="Immagine 1778">
                  <a:extLst>
                    <a:ext uri="{FF2B5EF4-FFF2-40B4-BE49-F238E27FC236}">
                      <a16:creationId xmlns:a16="http://schemas.microsoft.com/office/drawing/2014/main" id="{1C3DD71C-13B0-44A7-8FA0-3B136AA6103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80" name="Immagine 1779">
                  <a:extLst>
                    <a:ext uri="{FF2B5EF4-FFF2-40B4-BE49-F238E27FC236}">
                      <a16:creationId xmlns:a16="http://schemas.microsoft.com/office/drawing/2014/main" id="{D6F99F89-43E2-473A-9AAE-32B2AA35ECA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73" name="Gruppo 1772">
                <a:extLst>
                  <a:ext uri="{FF2B5EF4-FFF2-40B4-BE49-F238E27FC236}">
                    <a16:creationId xmlns:a16="http://schemas.microsoft.com/office/drawing/2014/main" id="{69ACB245-5437-46F9-842F-C7C4AE23AF16}"/>
                  </a:ext>
                </a:extLst>
              </p:cNvPr>
              <p:cNvGrpSpPr/>
              <p:nvPr/>
            </p:nvGrpSpPr>
            <p:grpSpPr>
              <a:xfrm>
                <a:off x="2690622" y="5974214"/>
                <a:ext cx="562991" cy="380866"/>
                <a:chOff x="341249" y="219074"/>
                <a:chExt cx="4744871" cy="3209926"/>
              </a:xfrm>
            </p:grpSpPr>
            <p:pic>
              <p:nvPicPr>
                <p:cNvPr id="1777" name="Immagine 1776">
                  <a:extLst>
                    <a:ext uri="{FF2B5EF4-FFF2-40B4-BE49-F238E27FC236}">
                      <a16:creationId xmlns:a16="http://schemas.microsoft.com/office/drawing/2014/main" id="{1A4F9803-B3F8-4345-BFA7-ABE7A3B2883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78" name="Immagine 1777">
                  <a:extLst>
                    <a:ext uri="{FF2B5EF4-FFF2-40B4-BE49-F238E27FC236}">
                      <a16:creationId xmlns:a16="http://schemas.microsoft.com/office/drawing/2014/main" id="{D9CD97FF-0121-4E89-BFA7-EC50D573323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74" name="Gruppo 1773">
                <a:extLst>
                  <a:ext uri="{FF2B5EF4-FFF2-40B4-BE49-F238E27FC236}">
                    <a16:creationId xmlns:a16="http://schemas.microsoft.com/office/drawing/2014/main" id="{86C64DC4-FF07-4A3B-BF82-5034B3A3DFE2}"/>
                  </a:ext>
                </a:extLst>
              </p:cNvPr>
              <p:cNvGrpSpPr/>
              <p:nvPr/>
            </p:nvGrpSpPr>
            <p:grpSpPr>
              <a:xfrm>
                <a:off x="3247009" y="5974214"/>
                <a:ext cx="562991" cy="380866"/>
                <a:chOff x="341249" y="219074"/>
                <a:chExt cx="4744871" cy="3209926"/>
              </a:xfrm>
            </p:grpSpPr>
            <p:pic>
              <p:nvPicPr>
                <p:cNvPr id="1775" name="Immagine 1774">
                  <a:extLst>
                    <a:ext uri="{FF2B5EF4-FFF2-40B4-BE49-F238E27FC236}">
                      <a16:creationId xmlns:a16="http://schemas.microsoft.com/office/drawing/2014/main" id="{577EA83B-ECEF-4E0D-839A-26ADA149A37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76" name="Immagine 1775">
                  <a:extLst>
                    <a:ext uri="{FF2B5EF4-FFF2-40B4-BE49-F238E27FC236}">
                      <a16:creationId xmlns:a16="http://schemas.microsoft.com/office/drawing/2014/main" id="{20C6C865-17C7-463C-8CC7-5CC70E87676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26" name="Gruppo 1625">
              <a:extLst>
                <a:ext uri="{FF2B5EF4-FFF2-40B4-BE49-F238E27FC236}">
                  <a16:creationId xmlns:a16="http://schemas.microsoft.com/office/drawing/2014/main" id="{4ABB840F-E4C1-4B10-94C9-7F5A12E7EE4F}"/>
                </a:ext>
              </a:extLst>
            </p:cNvPr>
            <p:cNvGrpSpPr/>
            <p:nvPr/>
          </p:nvGrpSpPr>
          <p:grpSpPr>
            <a:xfrm>
              <a:off x="1001649" y="5593348"/>
              <a:ext cx="2808351" cy="380866"/>
              <a:chOff x="1001649" y="5974214"/>
              <a:chExt cx="2808351" cy="380866"/>
            </a:xfrm>
          </p:grpSpPr>
          <p:grpSp>
            <p:nvGrpSpPr>
              <p:cNvPr id="1755" name="Gruppo 1754">
                <a:extLst>
                  <a:ext uri="{FF2B5EF4-FFF2-40B4-BE49-F238E27FC236}">
                    <a16:creationId xmlns:a16="http://schemas.microsoft.com/office/drawing/2014/main" id="{279A3956-B65D-4817-8DC9-BA137C9090C5}"/>
                  </a:ext>
                </a:extLst>
              </p:cNvPr>
              <p:cNvGrpSpPr/>
              <p:nvPr/>
            </p:nvGrpSpPr>
            <p:grpSpPr>
              <a:xfrm>
                <a:off x="1001649" y="5974214"/>
                <a:ext cx="562991" cy="380866"/>
                <a:chOff x="341249" y="219074"/>
                <a:chExt cx="4744871" cy="3209926"/>
              </a:xfrm>
            </p:grpSpPr>
            <p:pic>
              <p:nvPicPr>
                <p:cNvPr id="1768" name="Immagine 1767">
                  <a:extLst>
                    <a:ext uri="{FF2B5EF4-FFF2-40B4-BE49-F238E27FC236}">
                      <a16:creationId xmlns:a16="http://schemas.microsoft.com/office/drawing/2014/main" id="{5F046C94-A630-4993-A89E-355694AF2FF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9" name="Immagine 1768">
                  <a:extLst>
                    <a:ext uri="{FF2B5EF4-FFF2-40B4-BE49-F238E27FC236}">
                      <a16:creationId xmlns:a16="http://schemas.microsoft.com/office/drawing/2014/main" id="{DBEA1928-6B3A-40C6-938F-8460CC1EE0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56" name="Gruppo 1755">
                <a:extLst>
                  <a:ext uri="{FF2B5EF4-FFF2-40B4-BE49-F238E27FC236}">
                    <a16:creationId xmlns:a16="http://schemas.microsoft.com/office/drawing/2014/main" id="{A30B4F51-4258-464B-B166-172BC2F8900D}"/>
                  </a:ext>
                </a:extLst>
              </p:cNvPr>
              <p:cNvGrpSpPr/>
              <p:nvPr/>
            </p:nvGrpSpPr>
            <p:grpSpPr>
              <a:xfrm>
                <a:off x="1564640" y="5974214"/>
                <a:ext cx="562991" cy="380866"/>
                <a:chOff x="341249" y="219074"/>
                <a:chExt cx="4744871" cy="3209926"/>
              </a:xfrm>
            </p:grpSpPr>
            <p:pic>
              <p:nvPicPr>
                <p:cNvPr id="1766" name="Immagine 1765">
                  <a:extLst>
                    <a:ext uri="{FF2B5EF4-FFF2-40B4-BE49-F238E27FC236}">
                      <a16:creationId xmlns:a16="http://schemas.microsoft.com/office/drawing/2014/main" id="{4249D06B-2C8E-40C3-8284-47D2D7E0E8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7" name="Immagine 1766">
                  <a:extLst>
                    <a:ext uri="{FF2B5EF4-FFF2-40B4-BE49-F238E27FC236}">
                      <a16:creationId xmlns:a16="http://schemas.microsoft.com/office/drawing/2014/main" id="{DD6F592F-DAFB-40AA-9856-00B9F59EFEF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57" name="Gruppo 1756">
                <a:extLst>
                  <a:ext uri="{FF2B5EF4-FFF2-40B4-BE49-F238E27FC236}">
                    <a16:creationId xmlns:a16="http://schemas.microsoft.com/office/drawing/2014/main" id="{91BA6FE1-8B4A-4B91-8862-703BA5E5D3DE}"/>
                  </a:ext>
                </a:extLst>
              </p:cNvPr>
              <p:cNvGrpSpPr/>
              <p:nvPr/>
            </p:nvGrpSpPr>
            <p:grpSpPr>
              <a:xfrm>
                <a:off x="2127631" y="5974214"/>
                <a:ext cx="562991" cy="380866"/>
                <a:chOff x="341249" y="219074"/>
                <a:chExt cx="4744871" cy="3209926"/>
              </a:xfrm>
            </p:grpSpPr>
            <p:pic>
              <p:nvPicPr>
                <p:cNvPr id="1764" name="Immagine 1763">
                  <a:extLst>
                    <a:ext uri="{FF2B5EF4-FFF2-40B4-BE49-F238E27FC236}">
                      <a16:creationId xmlns:a16="http://schemas.microsoft.com/office/drawing/2014/main" id="{91A27EE8-745D-45B9-B8D5-0BA18C1FC74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5" name="Immagine 1764">
                  <a:extLst>
                    <a:ext uri="{FF2B5EF4-FFF2-40B4-BE49-F238E27FC236}">
                      <a16:creationId xmlns:a16="http://schemas.microsoft.com/office/drawing/2014/main" id="{07F94170-69B6-4EDB-AF07-FE3C96DDCE7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58" name="Gruppo 1757">
                <a:extLst>
                  <a:ext uri="{FF2B5EF4-FFF2-40B4-BE49-F238E27FC236}">
                    <a16:creationId xmlns:a16="http://schemas.microsoft.com/office/drawing/2014/main" id="{71D1A57A-B3DE-4A21-A8C5-41F056E15A35}"/>
                  </a:ext>
                </a:extLst>
              </p:cNvPr>
              <p:cNvGrpSpPr/>
              <p:nvPr/>
            </p:nvGrpSpPr>
            <p:grpSpPr>
              <a:xfrm>
                <a:off x="2690622" y="5974214"/>
                <a:ext cx="562991" cy="380866"/>
                <a:chOff x="341249" y="219074"/>
                <a:chExt cx="4744871" cy="3209926"/>
              </a:xfrm>
            </p:grpSpPr>
            <p:pic>
              <p:nvPicPr>
                <p:cNvPr id="1762" name="Immagine 1761">
                  <a:extLst>
                    <a:ext uri="{FF2B5EF4-FFF2-40B4-BE49-F238E27FC236}">
                      <a16:creationId xmlns:a16="http://schemas.microsoft.com/office/drawing/2014/main" id="{9693E36F-77AF-4B64-A954-3B4A37ED452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3" name="Immagine 1762">
                  <a:extLst>
                    <a:ext uri="{FF2B5EF4-FFF2-40B4-BE49-F238E27FC236}">
                      <a16:creationId xmlns:a16="http://schemas.microsoft.com/office/drawing/2014/main" id="{2B102F63-B273-49F3-AB54-0BE127233D9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59" name="Gruppo 1758">
                <a:extLst>
                  <a:ext uri="{FF2B5EF4-FFF2-40B4-BE49-F238E27FC236}">
                    <a16:creationId xmlns:a16="http://schemas.microsoft.com/office/drawing/2014/main" id="{19D31FD5-CAFF-4B43-9F10-93C9DAEC1BC2}"/>
                  </a:ext>
                </a:extLst>
              </p:cNvPr>
              <p:cNvGrpSpPr/>
              <p:nvPr/>
            </p:nvGrpSpPr>
            <p:grpSpPr>
              <a:xfrm>
                <a:off x="3247009" y="5974214"/>
                <a:ext cx="562991" cy="380866"/>
                <a:chOff x="341249" y="219074"/>
                <a:chExt cx="4744871" cy="3209926"/>
              </a:xfrm>
            </p:grpSpPr>
            <p:pic>
              <p:nvPicPr>
                <p:cNvPr id="1760" name="Immagine 1759">
                  <a:extLst>
                    <a:ext uri="{FF2B5EF4-FFF2-40B4-BE49-F238E27FC236}">
                      <a16:creationId xmlns:a16="http://schemas.microsoft.com/office/drawing/2014/main" id="{3B63E4FF-0073-4671-B9DA-3558E8B692D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1" name="Immagine 1760">
                  <a:extLst>
                    <a:ext uri="{FF2B5EF4-FFF2-40B4-BE49-F238E27FC236}">
                      <a16:creationId xmlns:a16="http://schemas.microsoft.com/office/drawing/2014/main" id="{3AC8871A-3983-4D93-A2F9-D4E63F00E04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27" name="Gruppo 1626">
              <a:extLst>
                <a:ext uri="{FF2B5EF4-FFF2-40B4-BE49-F238E27FC236}">
                  <a16:creationId xmlns:a16="http://schemas.microsoft.com/office/drawing/2014/main" id="{D057FE1E-5B11-41CB-9011-DE4B0CE3E7B7}"/>
                </a:ext>
              </a:extLst>
            </p:cNvPr>
            <p:cNvGrpSpPr/>
            <p:nvPr/>
          </p:nvGrpSpPr>
          <p:grpSpPr>
            <a:xfrm>
              <a:off x="1001649" y="5212482"/>
              <a:ext cx="2808351" cy="380866"/>
              <a:chOff x="1001649" y="5974214"/>
              <a:chExt cx="2808351" cy="380866"/>
            </a:xfrm>
          </p:grpSpPr>
          <p:grpSp>
            <p:nvGrpSpPr>
              <p:cNvPr id="1740" name="Gruppo 1739">
                <a:extLst>
                  <a:ext uri="{FF2B5EF4-FFF2-40B4-BE49-F238E27FC236}">
                    <a16:creationId xmlns:a16="http://schemas.microsoft.com/office/drawing/2014/main" id="{D45A0D6A-9C57-431E-8D7E-703DD9FD29EA}"/>
                  </a:ext>
                </a:extLst>
              </p:cNvPr>
              <p:cNvGrpSpPr/>
              <p:nvPr/>
            </p:nvGrpSpPr>
            <p:grpSpPr>
              <a:xfrm>
                <a:off x="1001649" y="5974214"/>
                <a:ext cx="562991" cy="380866"/>
                <a:chOff x="341249" y="219074"/>
                <a:chExt cx="4744871" cy="3209926"/>
              </a:xfrm>
            </p:grpSpPr>
            <p:pic>
              <p:nvPicPr>
                <p:cNvPr id="1753" name="Immagine 1752">
                  <a:extLst>
                    <a:ext uri="{FF2B5EF4-FFF2-40B4-BE49-F238E27FC236}">
                      <a16:creationId xmlns:a16="http://schemas.microsoft.com/office/drawing/2014/main" id="{A98C1A7C-9394-4A38-94D6-B7F60A6F6F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54" name="Immagine 1753">
                  <a:extLst>
                    <a:ext uri="{FF2B5EF4-FFF2-40B4-BE49-F238E27FC236}">
                      <a16:creationId xmlns:a16="http://schemas.microsoft.com/office/drawing/2014/main" id="{F87D62B2-5712-44EB-9924-E99DADD3056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41" name="Gruppo 1740">
                <a:extLst>
                  <a:ext uri="{FF2B5EF4-FFF2-40B4-BE49-F238E27FC236}">
                    <a16:creationId xmlns:a16="http://schemas.microsoft.com/office/drawing/2014/main" id="{78BEF9C2-F0DD-49C2-B600-BF728FED69BB}"/>
                  </a:ext>
                </a:extLst>
              </p:cNvPr>
              <p:cNvGrpSpPr/>
              <p:nvPr/>
            </p:nvGrpSpPr>
            <p:grpSpPr>
              <a:xfrm>
                <a:off x="1564640" y="5974214"/>
                <a:ext cx="562991" cy="380866"/>
                <a:chOff x="341249" y="219074"/>
                <a:chExt cx="4744871" cy="3209926"/>
              </a:xfrm>
            </p:grpSpPr>
            <p:pic>
              <p:nvPicPr>
                <p:cNvPr id="1751" name="Immagine 1750">
                  <a:extLst>
                    <a:ext uri="{FF2B5EF4-FFF2-40B4-BE49-F238E27FC236}">
                      <a16:creationId xmlns:a16="http://schemas.microsoft.com/office/drawing/2014/main" id="{E1C192E9-5245-419F-AD09-494787E4E41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52" name="Immagine 1751">
                  <a:extLst>
                    <a:ext uri="{FF2B5EF4-FFF2-40B4-BE49-F238E27FC236}">
                      <a16:creationId xmlns:a16="http://schemas.microsoft.com/office/drawing/2014/main" id="{1A22CAB7-8D46-4E0A-AFFC-F9848E47F5E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42" name="Gruppo 1741">
                <a:extLst>
                  <a:ext uri="{FF2B5EF4-FFF2-40B4-BE49-F238E27FC236}">
                    <a16:creationId xmlns:a16="http://schemas.microsoft.com/office/drawing/2014/main" id="{6C52C1CC-2E80-4273-B219-20BE73A6AA3A}"/>
                  </a:ext>
                </a:extLst>
              </p:cNvPr>
              <p:cNvGrpSpPr/>
              <p:nvPr/>
            </p:nvGrpSpPr>
            <p:grpSpPr>
              <a:xfrm>
                <a:off x="2127631" y="5974214"/>
                <a:ext cx="562991" cy="380866"/>
                <a:chOff x="341249" y="219074"/>
                <a:chExt cx="4744871" cy="3209926"/>
              </a:xfrm>
            </p:grpSpPr>
            <p:pic>
              <p:nvPicPr>
                <p:cNvPr id="1749" name="Immagine 1748">
                  <a:extLst>
                    <a:ext uri="{FF2B5EF4-FFF2-40B4-BE49-F238E27FC236}">
                      <a16:creationId xmlns:a16="http://schemas.microsoft.com/office/drawing/2014/main" id="{F0622DA6-40CB-425F-95C6-3054F8A73C9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50" name="Immagine 1749">
                  <a:extLst>
                    <a:ext uri="{FF2B5EF4-FFF2-40B4-BE49-F238E27FC236}">
                      <a16:creationId xmlns:a16="http://schemas.microsoft.com/office/drawing/2014/main" id="{392DEE54-6BB3-4BE1-A618-A93216C7D03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43" name="Gruppo 1742">
                <a:extLst>
                  <a:ext uri="{FF2B5EF4-FFF2-40B4-BE49-F238E27FC236}">
                    <a16:creationId xmlns:a16="http://schemas.microsoft.com/office/drawing/2014/main" id="{1E90C73B-F384-4E55-B5C9-A77C1EBC1B44}"/>
                  </a:ext>
                </a:extLst>
              </p:cNvPr>
              <p:cNvGrpSpPr/>
              <p:nvPr/>
            </p:nvGrpSpPr>
            <p:grpSpPr>
              <a:xfrm>
                <a:off x="2690622" y="5974214"/>
                <a:ext cx="562991" cy="380866"/>
                <a:chOff x="341249" y="219074"/>
                <a:chExt cx="4744871" cy="3209926"/>
              </a:xfrm>
            </p:grpSpPr>
            <p:pic>
              <p:nvPicPr>
                <p:cNvPr id="1747" name="Immagine 1746">
                  <a:extLst>
                    <a:ext uri="{FF2B5EF4-FFF2-40B4-BE49-F238E27FC236}">
                      <a16:creationId xmlns:a16="http://schemas.microsoft.com/office/drawing/2014/main" id="{B5FFC678-6690-4876-BA3B-3A3F3CA1E82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48" name="Immagine 1747">
                  <a:extLst>
                    <a:ext uri="{FF2B5EF4-FFF2-40B4-BE49-F238E27FC236}">
                      <a16:creationId xmlns:a16="http://schemas.microsoft.com/office/drawing/2014/main" id="{E18E38D7-6D39-4572-9599-0ED9D7AE2F2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44" name="Gruppo 1743">
                <a:extLst>
                  <a:ext uri="{FF2B5EF4-FFF2-40B4-BE49-F238E27FC236}">
                    <a16:creationId xmlns:a16="http://schemas.microsoft.com/office/drawing/2014/main" id="{8500D041-9C76-40DD-9C5D-AB0AA9928F30}"/>
                  </a:ext>
                </a:extLst>
              </p:cNvPr>
              <p:cNvGrpSpPr/>
              <p:nvPr/>
            </p:nvGrpSpPr>
            <p:grpSpPr>
              <a:xfrm>
                <a:off x="3247009" y="5974214"/>
                <a:ext cx="562991" cy="380866"/>
                <a:chOff x="341249" y="219074"/>
                <a:chExt cx="4744871" cy="3209926"/>
              </a:xfrm>
            </p:grpSpPr>
            <p:pic>
              <p:nvPicPr>
                <p:cNvPr id="1745" name="Immagine 1744">
                  <a:extLst>
                    <a:ext uri="{FF2B5EF4-FFF2-40B4-BE49-F238E27FC236}">
                      <a16:creationId xmlns:a16="http://schemas.microsoft.com/office/drawing/2014/main" id="{B214453E-3E23-4ACB-A24A-5503D1B7AD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46" name="Immagine 1745">
                  <a:extLst>
                    <a:ext uri="{FF2B5EF4-FFF2-40B4-BE49-F238E27FC236}">
                      <a16:creationId xmlns:a16="http://schemas.microsoft.com/office/drawing/2014/main" id="{4ED2F065-16E7-4BA5-8727-357673B800A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28" name="Gruppo 1627">
              <a:extLst>
                <a:ext uri="{FF2B5EF4-FFF2-40B4-BE49-F238E27FC236}">
                  <a16:creationId xmlns:a16="http://schemas.microsoft.com/office/drawing/2014/main" id="{CD90B2B6-6D4D-4C85-AEDA-241A2743041F}"/>
                </a:ext>
              </a:extLst>
            </p:cNvPr>
            <p:cNvGrpSpPr/>
            <p:nvPr/>
          </p:nvGrpSpPr>
          <p:grpSpPr>
            <a:xfrm>
              <a:off x="1001649" y="4831616"/>
              <a:ext cx="2808351" cy="380866"/>
              <a:chOff x="1001649" y="5974214"/>
              <a:chExt cx="2808351" cy="380866"/>
            </a:xfrm>
          </p:grpSpPr>
          <p:grpSp>
            <p:nvGrpSpPr>
              <p:cNvPr id="1725" name="Gruppo 1724">
                <a:extLst>
                  <a:ext uri="{FF2B5EF4-FFF2-40B4-BE49-F238E27FC236}">
                    <a16:creationId xmlns:a16="http://schemas.microsoft.com/office/drawing/2014/main" id="{4A3AEE0E-A75A-41AA-96D6-E72EF7BBC543}"/>
                  </a:ext>
                </a:extLst>
              </p:cNvPr>
              <p:cNvGrpSpPr/>
              <p:nvPr/>
            </p:nvGrpSpPr>
            <p:grpSpPr>
              <a:xfrm>
                <a:off x="1001649" y="5974214"/>
                <a:ext cx="562991" cy="380866"/>
                <a:chOff x="341249" y="219074"/>
                <a:chExt cx="4744871" cy="3209926"/>
              </a:xfrm>
            </p:grpSpPr>
            <p:pic>
              <p:nvPicPr>
                <p:cNvPr id="1738" name="Immagine 1737">
                  <a:extLst>
                    <a:ext uri="{FF2B5EF4-FFF2-40B4-BE49-F238E27FC236}">
                      <a16:creationId xmlns:a16="http://schemas.microsoft.com/office/drawing/2014/main" id="{7A64D039-5E75-44F5-A49B-D85B0D8082E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9" name="Immagine 1738">
                  <a:extLst>
                    <a:ext uri="{FF2B5EF4-FFF2-40B4-BE49-F238E27FC236}">
                      <a16:creationId xmlns:a16="http://schemas.microsoft.com/office/drawing/2014/main" id="{E6560BA9-CFEE-4F1C-95D6-0F7DB55EAE1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26" name="Gruppo 1725">
                <a:extLst>
                  <a:ext uri="{FF2B5EF4-FFF2-40B4-BE49-F238E27FC236}">
                    <a16:creationId xmlns:a16="http://schemas.microsoft.com/office/drawing/2014/main" id="{F144887B-0614-42AF-A943-EC8DEEDA7B2B}"/>
                  </a:ext>
                </a:extLst>
              </p:cNvPr>
              <p:cNvGrpSpPr/>
              <p:nvPr/>
            </p:nvGrpSpPr>
            <p:grpSpPr>
              <a:xfrm>
                <a:off x="1564640" y="5974214"/>
                <a:ext cx="562991" cy="380866"/>
                <a:chOff x="341249" y="219074"/>
                <a:chExt cx="4744871" cy="3209926"/>
              </a:xfrm>
            </p:grpSpPr>
            <p:pic>
              <p:nvPicPr>
                <p:cNvPr id="1736" name="Immagine 1735">
                  <a:extLst>
                    <a:ext uri="{FF2B5EF4-FFF2-40B4-BE49-F238E27FC236}">
                      <a16:creationId xmlns:a16="http://schemas.microsoft.com/office/drawing/2014/main" id="{2DBFC723-F390-422B-B01F-9BFA0D4299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7" name="Immagine 1736">
                  <a:extLst>
                    <a:ext uri="{FF2B5EF4-FFF2-40B4-BE49-F238E27FC236}">
                      <a16:creationId xmlns:a16="http://schemas.microsoft.com/office/drawing/2014/main" id="{5C64A797-1A9C-462A-8862-63C40CDE1A4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27" name="Gruppo 1726">
                <a:extLst>
                  <a:ext uri="{FF2B5EF4-FFF2-40B4-BE49-F238E27FC236}">
                    <a16:creationId xmlns:a16="http://schemas.microsoft.com/office/drawing/2014/main" id="{DE7C5326-82FE-44E4-9A5F-170218CE9442}"/>
                  </a:ext>
                </a:extLst>
              </p:cNvPr>
              <p:cNvGrpSpPr/>
              <p:nvPr/>
            </p:nvGrpSpPr>
            <p:grpSpPr>
              <a:xfrm>
                <a:off x="2127631" y="5974214"/>
                <a:ext cx="562991" cy="380866"/>
                <a:chOff x="341249" y="219074"/>
                <a:chExt cx="4744871" cy="3209926"/>
              </a:xfrm>
            </p:grpSpPr>
            <p:pic>
              <p:nvPicPr>
                <p:cNvPr id="1734" name="Immagine 1733">
                  <a:extLst>
                    <a:ext uri="{FF2B5EF4-FFF2-40B4-BE49-F238E27FC236}">
                      <a16:creationId xmlns:a16="http://schemas.microsoft.com/office/drawing/2014/main" id="{6B96BEDF-DBC1-4AE2-95B3-68A9CB14A84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5" name="Immagine 1734">
                  <a:extLst>
                    <a:ext uri="{FF2B5EF4-FFF2-40B4-BE49-F238E27FC236}">
                      <a16:creationId xmlns:a16="http://schemas.microsoft.com/office/drawing/2014/main" id="{6399E35C-5F65-4918-9959-BFBA998C02F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28" name="Gruppo 1727">
                <a:extLst>
                  <a:ext uri="{FF2B5EF4-FFF2-40B4-BE49-F238E27FC236}">
                    <a16:creationId xmlns:a16="http://schemas.microsoft.com/office/drawing/2014/main" id="{B5B03232-A8C7-49E8-8C5B-BC7B4DF8497F}"/>
                  </a:ext>
                </a:extLst>
              </p:cNvPr>
              <p:cNvGrpSpPr/>
              <p:nvPr/>
            </p:nvGrpSpPr>
            <p:grpSpPr>
              <a:xfrm>
                <a:off x="2690622" y="5974214"/>
                <a:ext cx="562991" cy="380866"/>
                <a:chOff x="341249" y="219074"/>
                <a:chExt cx="4744871" cy="3209926"/>
              </a:xfrm>
            </p:grpSpPr>
            <p:pic>
              <p:nvPicPr>
                <p:cNvPr id="1732" name="Immagine 1731">
                  <a:extLst>
                    <a:ext uri="{FF2B5EF4-FFF2-40B4-BE49-F238E27FC236}">
                      <a16:creationId xmlns:a16="http://schemas.microsoft.com/office/drawing/2014/main" id="{5E4164B3-4FFE-478B-B48F-106F7534340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3" name="Immagine 1732">
                  <a:extLst>
                    <a:ext uri="{FF2B5EF4-FFF2-40B4-BE49-F238E27FC236}">
                      <a16:creationId xmlns:a16="http://schemas.microsoft.com/office/drawing/2014/main" id="{CBB14E48-77C2-4791-875C-B61DF04A3DD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29" name="Gruppo 1728">
                <a:extLst>
                  <a:ext uri="{FF2B5EF4-FFF2-40B4-BE49-F238E27FC236}">
                    <a16:creationId xmlns:a16="http://schemas.microsoft.com/office/drawing/2014/main" id="{38A11CF5-2888-4B1C-8462-8E4D925D6FBA}"/>
                  </a:ext>
                </a:extLst>
              </p:cNvPr>
              <p:cNvGrpSpPr/>
              <p:nvPr/>
            </p:nvGrpSpPr>
            <p:grpSpPr>
              <a:xfrm>
                <a:off x="3247009" y="5974214"/>
                <a:ext cx="562991" cy="380866"/>
                <a:chOff x="341249" y="219074"/>
                <a:chExt cx="4744871" cy="3209926"/>
              </a:xfrm>
            </p:grpSpPr>
            <p:pic>
              <p:nvPicPr>
                <p:cNvPr id="1730" name="Immagine 1729">
                  <a:extLst>
                    <a:ext uri="{FF2B5EF4-FFF2-40B4-BE49-F238E27FC236}">
                      <a16:creationId xmlns:a16="http://schemas.microsoft.com/office/drawing/2014/main" id="{0667869B-3342-465B-BE7D-ED88FCAA413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1" name="Immagine 1730">
                  <a:extLst>
                    <a:ext uri="{FF2B5EF4-FFF2-40B4-BE49-F238E27FC236}">
                      <a16:creationId xmlns:a16="http://schemas.microsoft.com/office/drawing/2014/main" id="{4CBC2F55-DC69-42BA-91F6-AD50AFB0338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29" name="Gruppo 1628">
              <a:extLst>
                <a:ext uri="{FF2B5EF4-FFF2-40B4-BE49-F238E27FC236}">
                  <a16:creationId xmlns:a16="http://schemas.microsoft.com/office/drawing/2014/main" id="{FDC5CB4E-A26E-4C34-A0B8-A0AA5CEEF998}"/>
                </a:ext>
              </a:extLst>
            </p:cNvPr>
            <p:cNvGrpSpPr/>
            <p:nvPr/>
          </p:nvGrpSpPr>
          <p:grpSpPr>
            <a:xfrm>
              <a:off x="1001649" y="4450750"/>
              <a:ext cx="2808351" cy="380866"/>
              <a:chOff x="1001649" y="5974214"/>
              <a:chExt cx="2808351" cy="380866"/>
            </a:xfrm>
          </p:grpSpPr>
          <p:grpSp>
            <p:nvGrpSpPr>
              <p:cNvPr id="1710" name="Gruppo 1709">
                <a:extLst>
                  <a:ext uri="{FF2B5EF4-FFF2-40B4-BE49-F238E27FC236}">
                    <a16:creationId xmlns:a16="http://schemas.microsoft.com/office/drawing/2014/main" id="{FC82F899-D25D-44B3-B555-86CAF8560F35}"/>
                  </a:ext>
                </a:extLst>
              </p:cNvPr>
              <p:cNvGrpSpPr/>
              <p:nvPr/>
            </p:nvGrpSpPr>
            <p:grpSpPr>
              <a:xfrm>
                <a:off x="1001649" y="5974214"/>
                <a:ext cx="562991" cy="380866"/>
                <a:chOff x="341249" y="219074"/>
                <a:chExt cx="4744871" cy="3209926"/>
              </a:xfrm>
            </p:grpSpPr>
            <p:pic>
              <p:nvPicPr>
                <p:cNvPr id="1723" name="Immagine 1722">
                  <a:extLst>
                    <a:ext uri="{FF2B5EF4-FFF2-40B4-BE49-F238E27FC236}">
                      <a16:creationId xmlns:a16="http://schemas.microsoft.com/office/drawing/2014/main" id="{DB6EADCB-29D3-4818-832E-2B1B712C677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24" name="Immagine 1723">
                  <a:extLst>
                    <a:ext uri="{FF2B5EF4-FFF2-40B4-BE49-F238E27FC236}">
                      <a16:creationId xmlns:a16="http://schemas.microsoft.com/office/drawing/2014/main" id="{90CD4EC2-B088-4360-A4CC-1B40C15504D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11" name="Gruppo 1710">
                <a:extLst>
                  <a:ext uri="{FF2B5EF4-FFF2-40B4-BE49-F238E27FC236}">
                    <a16:creationId xmlns:a16="http://schemas.microsoft.com/office/drawing/2014/main" id="{2F59349D-1F7A-4169-8AAB-2AC0818C3A02}"/>
                  </a:ext>
                </a:extLst>
              </p:cNvPr>
              <p:cNvGrpSpPr/>
              <p:nvPr/>
            </p:nvGrpSpPr>
            <p:grpSpPr>
              <a:xfrm>
                <a:off x="1564640" y="5974214"/>
                <a:ext cx="562991" cy="380866"/>
                <a:chOff x="341249" y="219074"/>
                <a:chExt cx="4744871" cy="3209926"/>
              </a:xfrm>
            </p:grpSpPr>
            <p:pic>
              <p:nvPicPr>
                <p:cNvPr id="1721" name="Immagine 1720">
                  <a:extLst>
                    <a:ext uri="{FF2B5EF4-FFF2-40B4-BE49-F238E27FC236}">
                      <a16:creationId xmlns:a16="http://schemas.microsoft.com/office/drawing/2014/main" id="{AF7E0B4D-613B-4686-B74B-5F483FDF724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22" name="Immagine 1721">
                  <a:extLst>
                    <a:ext uri="{FF2B5EF4-FFF2-40B4-BE49-F238E27FC236}">
                      <a16:creationId xmlns:a16="http://schemas.microsoft.com/office/drawing/2014/main" id="{7D6F0B9E-79D8-4119-8C7A-8E88E593292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12" name="Gruppo 1711">
                <a:extLst>
                  <a:ext uri="{FF2B5EF4-FFF2-40B4-BE49-F238E27FC236}">
                    <a16:creationId xmlns:a16="http://schemas.microsoft.com/office/drawing/2014/main" id="{A8C4E849-FA26-4500-BFB2-A415BC7A4B78}"/>
                  </a:ext>
                </a:extLst>
              </p:cNvPr>
              <p:cNvGrpSpPr/>
              <p:nvPr/>
            </p:nvGrpSpPr>
            <p:grpSpPr>
              <a:xfrm>
                <a:off x="2127631" y="5974214"/>
                <a:ext cx="562991" cy="380866"/>
                <a:chOff x="341249" y="219074"/>
                <a:chExt cx="4744871" cy="3209926"/>
              </a:xfrm>
            </p:grpSpPr>
            <p:pic>
              <p:nvPicPr>
                <p:cNvPr id="1719" name="Immagine 1718">
                  <a:extLst>
                    <a:ext uri="{FF2B5EF4-FFF2-40B4-BE49-F238E27FC236}">
                      <a16:creationId xmlns:a16="http://schemas.microsoft.com/office/drawing/2014/main" id="{E1A5AA91-CAF4-4415-81E3-12399281005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20" name="Immagine 1719">
                  <a:extLst>
                    <a:ext uri="{FF2B5EF4-FFF2-40B4-BE49-F238E27FC236}">
                      <a16:creationId xmlns:a16="http://schemas.microsoft.com/office/drawing/2014/main" id="{8E60B9B2-F9BA-4EBB-8FC0-BEA9B1461AA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13" name="Gruppo 1712">
                <a:extLst>
                  <a:ext uri="{FF2B5EF4-FFF2-40B4-BE49-F238E27FC236}">
                    <a16:creationId xmlns:a16="http://schemas.microsoft.com/office/drawing/2014/main" id="{EAC57297-57B2-4408-9729-EA515D7FB5C8}"/>
                  </a:ext>
                </a:extLst>
              </p:cNvPr>
              <p:cNvGrpSpPr/>
              <p:nvPr/>
            </p:nvGrpSpPr>
            <p:grpSpPr>
              <a:xfrm>
                <a:off x="2690622" y="5974214"/>
                <a:ext cx="562991" cy="380866"/>
                <a:chOff x="341249" y="219074"/>
                <a:chExt cx="4744871" cy="3209926"/>
              </a:xfrm>
            </p:grpSpPr>
            <p:pic>
              <p:nvPicPr>
                <p:cNvPr id="1717" name="Immagine 1716">
                  <a:extLst>
                    <a:ext uri="{FF2B5EF4-FFF2-40B4-BE49-F238E27FC236}">
                      <a16:creationId xmlns:a16="http://schemas.microsoft.com/office/drawing/2014/main" id="{70E2BCC6-89FF-4391-A82B-9B5C69CEB07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18" name="Immagine 1717">
                  <a:extLst>
                    <a:ext uri="{FF2B5EF4-FFF2-40B4-BE49-F238E27FC236}">
                      <a16:creationId xmlns:a16="http://schemas.microsoft.com/office/drawing/2014/main" id="{C55A683B-2980-4662-8081-DE4E786ED67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14" name="Gruppo 1713">
                <a:extLst>
                  <a:ext uri="{FF2B5EF4-FFF2-40B4-BE49-F238E27FC236}">
                    <a16:creationId xmlns:a16="http://schemas.microsoft.com/office/drawing/2014/main" id="{D2CEAEF3-8C98-4FF7-B962-A633CACB2600}"/>
                  </a:ext>
                </a:extLst>
              </p:cNvPr>
              <p:cNvGrpSpPr/>
              <p:nvPr/>
            </p:nvGrpSpPr>
            <p:grpSpPr>
              <a:xfrm>
                <a:off x="3247009" y="5974214"/>
                <a:ext cx="562991" cy="380866"/>
                <a:chOff x="341249" y="219074"/>
                <a:chExt cx="4744871" cy="3209926"/>
              </a:xfrm>
            </p:grpSpPr>
            <p:pic>
              <p:nvPicPr>
                <p:cNvPr id="1715" name="Immagine 1714">
                  <a:extLst>
                    <a:ext uri="{FF2B5EF4-FFF2-40B4-BE49-F238E27FC236}">
                      <a16:creationId xmlns:a16="http://schemas.microsoft.com/office/drawing/2014/main" id="{2CAF1A75-2489-47F2-B534-D528B03706B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16" name="Immagine 1715">
                  <a:extLst>
                    <a:ext uri="{FF2B5EF4-FFF2-40B4-BE49-F238E27FC236}">
                      <a16:creationId xmlns:a16="http://schemas.microsoft.com/office/drawing/2014/main" id="{A8660FA2-5F18-4688-8400-985C9FBCCE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0" name="Gruppo 1629">
              <a:extLst>
                <a:ext uri="{FF2B5EF4-FFF2-40B4-BE49-F238E27FC236}">
                  <a16:creationId xmlns:a16="http://schemas.microsoft.com/office/drawing/2014/main" id="{6CA452E6-C4E8-4438-AE13-954D96A7DD26}"/>
                </a:ext>
              </a:extLst>
            </p:cNvPr>
            <p:cNvGrpSpPr/>
            <p:nvPr/>
          </p:nvGrpSpPr>
          <p:grpSpPr>
            <a:xfrm>
              <a:off x="1001649" y="4069884"/>
              <a:ext cx="2808351" cy="380866"/>
              <a:chOff x="1001649" y="5974214"/>
              <a:chExt cx="2808351" cy="380866"/>
            </a:xfrm>
          </p:grpSpPr>
          <p:grpSp>
            <p:nvGrpSpPr>
              <p:cNvPr id="1695" name="Gruppo 1694">
                <a:extLst>
                  <a:ext uri="{FF2B5EF4-FFF2-40B4-BE49-F238E27FC236}">
                    <a16:creationId xmlns:a16="http://schemas.microsoft.com/office/drawing/2014/main" id="{FC707087-D863-4E63-A64D-DBF6D1E0F6E9}"/>
                  </a:ext>
                </a:extLst>
              </p:cNvPr>
              <p:cNvGrpSpPr/>
              <p:nvPr/>
            </p:nvGrpSpPr>
            <p:grpSpPr>
              <a:xfrm>
                <a:off x="1001649" y="5974214"/>
                <a:ext cx="562991" cy="380866"/>
                <a:chOff x="341249" y="219074"/>
                <a:chExt cx="4744871" cy="3209926"/>
              </a:xfrm>
            </p:grpSpPr>
            <p:pic>
              <p:nvPicPr>
                <p:cNvPr id="1708" name="Immagine 1707">
                  <a:extLst>
                    <a:ext uri="{FF2B5EF4-FFF2-40B4-BE49-F238E27FC236}">
                      <a16:creationId xmlns:a16="http://schemas.microsoft.com/office/drawing/2014/main" id="{0941BB8A-4033-455E-BB9B-6FCEBC82501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9" name="Immagine 1708">
                  <a:extLst>
                    <a:ext uri="{FF2B5EF4-FFF2-40B4-BE49-F238E27FC236}">
                      <a16:creationId xmlns:a16="http://schemas.microsoft.com/office/drawing/2014/main" id="{E4E4FFDD-F9BE-4F50-9CE1-103709683F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96" name="Gruppo 1695">
                <a:extLst>
                  <a:ext uri="{FF2B5EF4-FFF2-40B4-BE49-F238E27FC236}">
                    <a16:creationId xmlns:a16="http://schemas.microsoft.com/office/drawing/2014/main" id="{50583F49-213D-4306-ADDB-65CB85B4A7AB}"/>
                  </a:ext>
                </a:extLst>
              </p:cNvPr>
              <p:cNvGrpSpPr/>
              <p:nvPr/>
            </p:nvGrpSpPr>
            <p:grpSpPr>
              <a:xfrm>
                <a:off x="1564640" y="5974214"/>
                <a:ext cx="562991" cy="380866"/>
                <a:chOff x="341249" y="219074"/>
                <a:chExt cx="4744871" cy="3209926"/>
              </a:xfrm>
            </p:grpSpPr>
            <p:pic>
              <p:nvPicPr>
                <p:cNvPr id="1706" name="Immagine 1705">
                  <a:extLst>
                    <a:ext uri="{FF2B5EF4-FFF2-40B4-BE49-F238E27FC236}">
                      <a16:creationId xmlns:a16="http://schemas.microsoft.com/office/drawing/2014/main" id="{57E3C282-0635-4658-9654-B90460A43A0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7" name="Immagine 1706">
                  <a:extLst>
                    <a:ext uri="{FF2B5EF4-FFF2-40B4-BE49-F238E27FC236}">
                      <a16:creationId xmlns:a16="http://schemas.microsoft.com/office/drawing/2014/main" id="{333F72E9-14AC-42B2-9543-2B93BA1334A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97" name="Gruppo 1696">
                <a:extLst>
                  <a:ext uri="{FF2B5EF4-FFF2-40B4-BE49-F238E27FC236}">
                    <a16:creationId xmlns:a16="http://schemas.microsoft.com/office/drawing/2014/main" id="{F9BC31FA-264E-48D8-A14B-413259DCD29D}"/>
                  </a:ext>
                </a:extLst>
              </p:cNvPr>
              <p:cNvGrpSpPr/>
              <p:nvPr/>
            </p:nvGrpSpPr>
            <p:grpSpPr>
              <a:xfrm>
                <a:off x="2127631" y="5974214"/>
                <a:ext cx="562991" cy="380866"/>
                <a:chOff x="341249" y="219074"/>
                <a:chExt cx="4744871" cy="3209926"/>
              </a:xfrm>
            </p:grpSpPr>
            <p:pic>
              <p:nvPicPr>
                <p:cNvPr id="1704" name="Immagine 1703">
                  <a:extLst>
                    <a:ext uri="{FF2B5EF4-FFF2-40B4-BE49-F238E27FC236}">
                      <a16:creationId xmlns:a16="http://schemas.microsoft.com/office/drawing/2014/main" id="{8E9628C1-3A57-44A0-A4AC-59EC7C1F568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5" name="Immagine 1704">
                  <a:extLst>
                    <a:ext uri="{FF2B5EF4-FFF2-40B4-BE49-F238E27FC236}">
                      <a16:creationId xmlns:a16="http://schemas.microsoft.com/office/drawing/2014/main" id="{D0A05B62-BFE1-4340-8C5B-7500F514873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98" name="Gruppo 1697">
                <a:extLst>
                  <a:ext uri="{FF2B5EF4-FFF2-40B4-BE49-F238E27FC236}">
                    <a16:creationId xmlns:a16="http://schemas.microsoft.com/office/drawing/2014/main" id="{55AD0596-BDA0-4EF9-B204-07727FA1BF45}"/>
                  </a:ext>
                </a:extLst>
              </p:cNvPr>
              <p:cNvGrpSpPr/>
              <p:nvPr/>
            </p:nvGrpSpPr>
            <p:grpSpPr>
              <a:xfrm>
                <a:off x="2690622" y="5974214"/>
                <a:ext cx="562991" cy="380866"/>
                <a:chOff x="341249" y="219074"/>
                <a:chExt cx="4744871" cy="3209926"/>
              </a:xfrm>
            </p:grpSpPr>
            <p:pic>
              <p:nvPicPr>
                <p:cNvPr id="1702" name="Immagine 1701">
                  <a:extLst>
                    <a:ext uri="{FF2B5EF4-FFF2-40B4-BE49-F238E27FC236}">
                      <a16:creationId xmlns:a16="http://schemas.microsoft.com/office/drawing/2014/main" id="{31D2BBA4-8530-47D8-8448-A97737E830B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3" name="Immagine 1702">
                  <a:extLst>
                    <a:ext uri="{FF2B5EF4-FFF2-40B4-BE49-F238E27FC236}">
                      <a16:creationId xmlns:a16="http://schemas.microsoft.com/office/drawing/2014/main" id="{5CCA47CA-EF0F-48F0-BC1C-193B27C36E1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99" name="Gruppo 1698">
                <a:extLst>
                  <a:ext uri="{FF2B5EF4-FFF2-40B4-BE49-F238E27FC236}">
                    <a16:creationId xmlns:a16="http://schemas.microsoft.com/office/drawing/2014/main" id="{25554195-B8B6-489F-9622-51909424C077}"/>
                  </a:ext>
                </a:extLst>
              </p:cNvPr>
              <p:cNvGrpSpPr/>
              <p:nvPr/>
            </p:nvGrpSpPr>
            <p:grpSpPr>
              <a:xfrm>
                <a:off x="3247009" y="5974214"/>
                <a:ext cx="562991" cy="380866"/>
                <a:chOff x="341249" y="219074"/>
                <a:chExt cx="4744871" cy="3209926"/>
              </a:xfrm>
            </p:grpSpPr>
            <p:pic>
              <p:nvPicPr>
                <p:cNvPr id="1700" name="Immagine 1699">
                  <a:extLst>
                    <a:ext uri="{FF2B5EF4-FFF2-40B4-BE49-F238E27FC236}">
                      <a16:creationId xmlns:a16="http://schemas.microsoft.com/office/drawing/2014/main" id="{A8C96E9C-84B1-4CB6-868B-3389C070A17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1" name="Immagine 1700">
                  <a:extLst>
                    <a:ext uri="{FF2B5EF4-FFF2-40B4-BE49-F238E27FC236}">
                      <a16:creationId xmlns:a16="http://schemas.microsoft.com/office/drawing/2014/main" id="{235BBF35-EB8C-4E8A-9C68-7CC0438018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1" name="Gruppo 1630">
              <a:extLst>
                <a:ext uri="{FF2B5EF4-FFF2-40B4-BE49-F238E27FC236}">
                  <a16:creationId xmlns:a16="http://schemas.microsoft.com/office/drawing/2014/main" id="{299340F9-E62D-4C45-94DE-281F72C44A87}"/>
                </a:ext>
              </a:extLst>
            </p:cNvPr>
            <p:cNvGrpSpPr/>
            <p:nvPr/>
          </p:nvGrpSpPr>
          <p:grpSpPr>
            <a:xfrm>
              <a:off x="1001649" y="3689018"/>
              <a:ext cx="2808351" cy="380866"/>
              <a:chOff x="1001649" y="5974214"/>
              <a:chExt cx="2808351" cy="380866"/>
            </a:xfrm>
          </p:grpSpPr>
          <p:grpSp>
            <p:nvGrpSpPr>
              <p:cNvPr id="1680" name="Gruppo 1679">
                <a:extLst>
                  <a:ext uri="{FF2B5EF4-FFF2-40B4-BE49-F238E27FC236}">
                    <a16:creationId xmlns:a16="http://schemas.microsoft.com/office/drawing/2014/main" id="{AE7DB5DF-75D7-42A7-9B3E-77132116D35D}"/>
                  </a:ext>
                </a:extLst>
              </p:cNvPr>
              <p:cNvGrpSpPr/>
              <p:nvPr/>
            </p:nvGrpSpPr>
            <p:grpSpPr>
              <a:xfrm>
                <a:off x="1001649" y="5974214"/>
                <a:ext cx="562991" cy="380866"/>
                <a:chOff x="341249" y="219074"/>
                <a:chExt cx="4744871" cy="3209926"/>
              </a:xfrm>
            </p:grpSpPr>
            <p:pic>
              <p:nvPicPr>
                <p:cNvPr id="1693" name="Immagine 1692">
                  <a:extLst>
                    <a:ext uri="{FF2B5EF4-FFF2-40B4-BE49-F238E27FC236}">
                      <a16:creationId xmlns:a16="http://schemas.microsoft.com/office/drawing/2014/main" id="{54EC0F97-B299-4B00-818A-5C9715EAAF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94" name="Immagine 1693">
                  <a:extLst>
                    <a:ext uri="{FF2B5EF4-FFF2-40B4-BE49-F238E27FC236}">
                      <a16:creationId xmlns:a16="http://schemas.microsoft.com/office/drawing/2014/main" id="{CC4D0606-D2D2-45CB-AE1F-919F2E18127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81" name="Gruppo 1680">
                <a:extLst>
                  <a:ext uri="{FF2B5EF4-FFF2-40B4-BE49-F238E27FC236}">
                    <a16:creationId xmlns:a16="http://schemas.microsoft.com/office/drawing/2014/main" id="{DB7D927C-FA51-4E05-9890-2D7C4FB7E790}"/>
                  </a:ext>
                </a:extLst>
              </p:cNvPr>
              <p:cNvGrpSpPr/>
              <p:nvPr/>
            </p:nvGrpSpPr>
            <p:grpSpPr>
              <a:xfrm>
                <a:off x="1564640" y="5974214"/>
                <a:ext cx="562991" cy="380866"/>
                <a:chOff x="341249" y="219074"/>
                <a:chExt cx="4744871" cy="3209926"/>
              </a:xfrm>
            </p:grpSpPr>
            <p:pic>
              <p:nvPicPr>
                <p:cNvPr id="1691" name="Immagine 1690">
                  <a:extLst>
                    <a:ext uri="{FF2B5EF4-FFF2-40B4-BE49-F238E27FC236}">
                      <a16:creationId xmlns:a16="http://schemas.microsoft.com/office/drawing/2014/main" id="{05143592-A1F4-4E21-A5BD-08EED1569C8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92" name="Immagine 1691">
                  <a:extLst>
                    <a:ext uri="{FF2B5EF4-FFF2-40B4-BE49-F238E27FC236}">
                      <a16:creationId xmlns:a16="http://schemas.microsoft.com/office/drawing/2014/main" id="{4D8B0372-F6E3-4A55-9C86-1EE46668D47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82" name="Gruppo 1681">
                <a:extLst>
                  <a:ext uri="{FF2B5EF4-FFF2-40B4-BE49-F238E27FC236}">
                    <a16:creationId xmlns:a16="http://schemas.microsoft.com/office/drawing/2014/main" id="{E3D4854F-20F0-4EA6-AE63-95B9BFD9523E}"/>
                  </a:ext>
                </a:extLst>
              </p:cNvPr>
              <p:cNvGrpSpPr/>
              <p:nvPr/>
            </p:nvGrpSpPr>
            <p:grpSpPr>
              <a:xfrm>
                <a:off x="2127631" y="5974214"/>
                <a:ext cx="562991" cy="380866"/>
                <a:chOff x="341249" y="219074"/>
                <a:chExt cx="4744871" cy="3209926"/>
              </a:xfrm>
            </p:grpSpPr>
            <p:pic>
              <p:nvPicPr>
                <p:cNvPr id="1689" name="Immagine 1688">
                  <a:extLst>
                    <a:ext uri="{FF2B5EF4-FFF2-40B4-BE49-F238E27FC236}">
                      <a16:creationId xmlns:a16="http://schemas.microsoft.com/office/drawing/2014/main" id="{20F61C9D-8CE6-4EB2-8892-A1B6C93F37D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90" name="Immagine 1689">
                  <a:extLst>
                    <a:ext uri="{FF2B5EF4-FFF2-40B4-BE49-F238E27FC236}">
                      <a16:creationId xmlns:a16="http://schemas.microsoft.com/office/drawing/2014/main" id="{32362728-D9D3-4178-A5A3-69939BD90E6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83" name="Gruppo 1682">
                <a:extLst>
                  <a:ext uri="{FF2B5EF4-FFF2-40B4-BE49-F238E27FC236}">
                    <a16:creationId xmlns:a16="http://schemas.microsoft.com/office/drawing/2014/main" id="{179F8E93-EA0F-43FF-A879-BB19746FD398}"/>
                  </a:ext>
                </a:extLst>
              </p:cNvPr>
              <p:cNvGrpSpPr/>
              <p:nvPr/>
            </p:nvGrpSpPr>
            <p:grpSpPr>
              <a:xfrm>
                <a:off x="2690622" y="5974214"/>
                <a:ext cx="562991" cy="380866"/>
                <a:chOff x="341249" y="219074"/>
                <a:chExt cx="4744871" cy="3209926"/>
              </a:xfrm>
            </p:grpSpPr>
            <p:pic>
              <p:nvPicPr>
                <p:cNvPr id="1687" name="Immagine 1686">
                  <a:extLst>
                    <a:ext uri="{FF2B5EF4-FFF2-40B4-BE49-F238E27FC236}">
                      <a16:creationId xmlns:a16="http://schemas.microsoft.com/office/drawing/2014/main" id="{B0A9F715-5241-4EF3-A2CA-F3F79DDFB1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88" name="Immagine 1687">
                  <a:extLst>
                    <a:ext uri="{FF2B5EF4-FFF2-40B4-BE49-F238E27FC236}">
                      <a16:creationId xmlns:a16="http://schemas.microsoft.com/office/drawing/2014/main" id="{B46DD118-B30F-4B09-A7F6-A78898B3FB9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84" name="Gruppo 1683">
                <a:extLst>
                  <a:ext uri="{FF2B5EF4-FFF2-40B4-BE49-F238E27FC236}">
                    <a16:creationId xmlns:a16="http://schemas.microsoft.com/office/drawing/2014/main" id="{DB8CA4D9-52ED-4958-802A-54B0F5647AED}"/>
                  </a:ext>
                </a:extLst>
              </p:cNvPr>
              <p:cNvGrpSpPr/>
              <p:nvPr/>
            </p:nvGrpSpPr>
            <p:grpSpPr>
              <a:xfrm>
                <a:off x="3247009" y="5974214"/>
                <a:ext cx="562991" cy="380866"/>
                <a:chOff x="341249" y="219074"/>
                <a:chExt cx="4744871" cy="3209926"/>
              </a:xfrm>
            </p:grpSpPr>
            <p:pic>
              <p:nvPicPr>
                <p:cNvPr id="1685" name="Immagine 1684">
                  <a:extLst>
                    <a:ext uri="{FF2B5EF4-FFF2-40B4-BE49-F238E27FC236}">
                      <a16:creationId xmlns:a16="http://schemas.microsoft.com/office/drawing/2014/main" id="{E21326A6-EAE2-4CB9-A5A0-13A9AE1BCE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86" name="Immagine 1685">
                  <a:extLst>
                    <a:ext uri="{FF2B5EF4-FFF2-40B4-BE49-F238E27FC236}">
                      <a16:creationId xmlns:a16="http://schemas.microsoft.com/office/drawing/2014/main" id="{50548EE6-334C-4F70-8D9F-133C5BD3C5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2" name="Gruppo 1631">
              <a:extLst>
                <a:ext uri="{FF2B5EF4-FFF2-40B4-BE49-F238E27FC236}">
                  <a16:creationId xmlns:a16="http://schemas.microsoft.com/office/drawing/2014/main" id="{3949D604-77CA-4E05-AF0A-0C93AEBA4041}"/>
                </a:ext>
              </a:extLst>
            </p:cNvPr>
            <p:cNvGrpSpPr/>
            <p:nvPr/>
          </p:nvGrpSpPr>
          <p:grpSpPr>
            <a:xfrm>
              <a:off x="1001649" y="3308152"/>
              <a:ext cx="2808351" cy="380866"/>
              <a:chOff x="1001649" y="5974214"/>
              <a:chExt cx="2808351" cy="380866"/>
            </a:xfrm>
          </p:grpSpPr>
          <p:grpSp>
            <p:nvGrpSpPr>
              <p:cNvPr id="1665" name="Gruppo 1664">
                <a:extLst>
                  <a:ext uri="{FF2B5EF4-FFF2-40B4-BE49-F238E27FC236}">
                    <a16:creationId xmlns:a16="http://schemas.microsoft.com/office/drawing/2014/main" id="{013CC3EB-ABD8-47B4-A4F6-623AC2594E44}"/>
                  </a:ext>
                </a:extLst>
              </p:cNvPr>
              <p:cNvGrpSpPr/>
              <p:nvPr/>
            </p:nvGrpSpPr>
            <p:grpSpPr>
              <a:xfrm>
                <a:off x="1001649" y="5974214"/>
                <a:ext cx="562991" cy="380866"/>
                <a:chOff x="341249" y="219074"/>
                <a:chExt cx="4744871" cy="3209926"/>
              </a:xfrm>
            </p:grpSpPr>
            <p:pic>
              <p:nvPicPr>
                <p:cNvPr id="1678" name="Immagine 1677">
                  <a:extLst>
                    <a:ext uri="{FF2B5EF4-FFF2-40B4-BE49-F238E27FC236}">
                      <a16:creationId xmlns:a16="http://schemas.microsoft.com/office/drawing/2014/main" id="{54EC2DFF-CDCB-4CDF-B4B6-B65C48FC55B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9" name="Immagine 1678">
                  <a:extLst>
                    <a:ext uri="{FF2B5EF4-FFF2-40B4-BE49-F238E27FC236}">
                      <a16:creationId xmlns:a16="http://schemas.microsoft.com/office/drawing/2014/main" id="{3C207CCD-8AC2-4035-B1D2-CEC0CBDB65E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66" name="Gruppo 1665">
                <a:extLst>
                  <a:ext uri="{FF2B5EF4-FFF2-40B4-BE49-F238E27FC236}">
                    <a16:creationId xmlns:a16="http://schemas.microsoft.com/office/drawing/2014/main" id="{5F20D691-6D87-4A74-A795-9B3F5B911588}"/>
                  </a:ext>
                </a:extLst>
              </p:cNvPr>
              <p:cNvGrpSpPr/>
              <p:nvPr/>
            </p:nvGrpSpPr>
            <p:grpSpPr>
              <a:xfrm>
                <a:off x="1564640" y="5974214"/>
                <a:ext cx="562991" cy="380866"/>
                <a:chOff x="341249" y="219074"/>
                <a:chExt cx="4744871" cy="3209926"/>
              </a:xfrm>
            </p:grpSpPr>
            <p:pic>
              <p:nvPicPr>
                <p:cNvPr id="1676" name="Immagine 1675">
                  <a:extLst>
                    <a:ext uri="{FF2B5EF4-FFF2-40B4-BE49-F238E27FC236}">
                      <a16:creationId xmlns:a16="http://schemas.microsoft.com/office/drawing/2014/main" id="{9BB86543-8AAD-45F7-A9F2-6C3D9B0A11A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7" name="Immagine 1676">
                  <a:extLst>
                    <a:ext uri="{FF2B5EF4-FFF2-40B4-BE49-F238E27FC236}">
                      <a16:creationId xmlns:a16="http://schemas.microsoft.com/office/drawing/2014/main" id="{EA80D6C2-9350-45D8-98BC-2B642CBC1FF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67" name="Gruppo 1666">
                <a:extLst>
                  <a:ext uri="{FF2B5EF4-FFF2-40B4-BE49-F238E27FC236}">
                    <a16:creationId xmlns:a16="http://schemas.microsoft.com/office/drawing/2014/main" id="{EDAD2C8B-B8AF-4111-9817-92C916E805FE}"/>
                  </a:ext>
                </a:extLst>
              </p:cNvPr>
              <p:cNvGrpSpPr/>
              <p:nvPr/>
            </p:nvGrpSpPr>
            <p:grpSpPr>
              <a:xfrm>
                <a:off x="2127631" y="5974214"/>
                <a:ext cx="562991" cy="380866"/>
                <a:chOff x="341249" y="219074"/>
                <a:chExt cx="4744871" cy="3209926"/>
              </a:xfrm>
            </p:grpSpPr>
            <p:pic>
              <p:nvPicPr>
                <p:cNvPr id="1674" name="Immagine 1673">
                  <a:extLst>
                    <a:ext uri="{FF2B5EF4-FFF2-40B4-BE49-F238E27FC236}">
                      <a16:creationId xmlns:a16="http://schemas.microsoft.com/office/drawing/2014/main" id="{28CB8098-8EE5-428A-8226-2BDA7589B7C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5" name="Immagine 1674">
                  <a:extLst>
                    <a:ext uri="{FF2B5EF4-FFF2-40B4-BE49-F238E27FC236}">
                      <a16:creationId xmlns:a16="http://schemas.microsoft.com/office/drawing/2014/main" id="{ACD6232B-F0F4-4034-B125-B4BC248207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68" name="Gruppo 1667">
                <a:extLst>
                  <a:ext uri="{FF2B5EF4-FFF2-40B4-BE49-F238E27FC236}">
                    <a16:creationId xmlns:a16="http://schemas.microsoft.com/office/drawing/2014/main" id="{34B5D99D-D565-40DE-9990-666D5E849EF1}"/>
                  </a:ext>
                </a:extLst>
              </p:cNvPr>
              <p:cNvGrpSpPr/>
              <p:nvPr/>
            </p:nvGrpSpPr>
            <p:grpSpPr>
              <a:xfrm>
                <a:off x="2690622" y="5974214"/>
                <a:ext cx="562991" cy="380866"/>
                <a:chOff x="341249" y="219074"/>
                <a:chExt cx="4744871" cy="3209926"/>
              </a:xfrm>
            </p:grpSpPr>
            <p:pic>
              <p:nvPicPr>
                <p:cNvPr id="1672" name="Immagine 1671">
                  <a:extLst>
                    <a:ext uri="{FF2B5EF4-FFF2-40B4-BE49-F238E27FC236}">
                      <a16:creationId xmlns:a16="http://schemas.microsoft.com/office/drawing/2014/main" id="{4A6BB294-BBAF-424F-8121-53389C764FA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3" name="Immagine 1672">
                  <a:extLst>
                    <a:ext uri="{FF2B5EF4-FFF2-40B4-BE49-F238E27FC236}">
                      <a16:creationId xmlns:a16="http://schemas.microsoft.com/office/drawing/2014/main" id="{F92CBBDC-B999-4927-88B6-19540DBBE74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69" name="Gruppo 1668">
                <a:extLst>
                  <a:ext uri="{FF2B5EF4-FFF2-40B4-BE49-F238E27FC236}">
                    <a16:creationId xmlns:a16="http://schemas.microsoft.com/office/drawing/2014/main" id="{05210BFE-3CF8-49E9-BE8C-EE7CA369D97F}"/>
                  </a:ext>
                </a:extLst>
              </p:cNvPr>
              <p:cNvGrpSpPr/>
              <p:nvPr/>
            </p:nvGrpSpPr>
            <p:grpSpPr>
              <a:xfrm>
                <a:off x="3247009" y="5974214"/>
                <a:ext cx="562991" cy="380866"/>
                <a:chOff x="341249" y="219074"/>
                <a:chExt cx="4744871" cy="3209926"/>
              </a:xfrm>
            </p:grpSpPr>
            <p:pic>
              <p:nvPicPr>
                <p:cNvPr id="1670" name="Immagine 1669">
                  <a:extLst>
                    <a:ext uri="{FF2B5EF4-FFF2-40B4-BE49-F238E27FC236}">
                      <a16:creationId xmlns:a16="http://schemas.microsoft.com/office/drawing/2014/main" id="{CBF2838F-A84C-4BB9-89DF-FD4DF3CF815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1" name="Immagine 1670">
                  <a:extLst>
                    <a:ext uri="{FF2B5EF4-FFF2-40B4-BE49-F238E27FC236}">
                      <a16:creationId xmlns:a16="http://schemas.microsoft.com/office/drawing/2014/main" id="{E6AB9CA2-E1E8-4BC3-862B-21777F8CF04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3" name="Gruppo 1632">
              <a:extLst>
                <a:ext uri="{FF2B5EF4-FFF2-40B4-BE49-F238E27FC236}">
                  <a16:creationId xmlns:a16="http://schemas.microsoft.com/office/drawing/2014/main" id="{1A836A78-80BD-43AF-9177-FA7763688B26}"/>
                </a:ext>
              </a:extLst>
            </p:cNvPr>
            <p:cNvGrpSpPr/>
            <p:nvPr/>
          </p:nvGrpSpPr>
          <p:grpSpPr>
            <a:xfrm>
              <a:off x="1001649" y="2927286"/>
              <a:ext cx="2808351" cy="380866"/>
              <a:chOff x="1001649" y="5974214"/>
              <a:chExt cx="2808351" cy="380866"/>
            </a:xfrm>
          </p:grpSpPr>
          <p:grpSp>
            <p:nvGrpSpPr>
              <p:cNvPr id="1650" name="Gruppo 1649">
                <a:extLst>
                  <a:ext uri="{FF2B5EF4-FFF2-40B4-BE49-F238E27FC236}">
                    <a16:creationId xmlns:a16="http://schemas.microsoft.com/office/drawing/2014/main" id="{5A6534CF-722D-4D96-BD46-FA4D924CCFEA}"/>
                  </a:ext>
                </a:extLst>
              </p:cNvPr>
              <p:cNvGrpSpPr/>
              <p:nvPr/>
            </p:nvGrpSpPr>
            <p:grpSpPr>
              <a:xfrm>
                <a:off x="1001649" y="5974214"/>
                <a:ext cx="562991" cy="380866"/>
                <a:chOff x="341249" y="219074"/>
                <a:chExt cx="4744871" cy="3209926"/>
              </a:xfrm>
            </p:grpSpPr>
            <p:pic>
              <p:nvPicPr>
                <p:cNvPr id="1663" name="Immagine 1662">
                  <a:extLst>
                    <a:ext uri="{FF2B5EF4-FFF2-40B4-BE49-F238E27FC236}">
                      <a16:creationId xmlns:a16="http://schemas.microsoft.com/office/drawing/2014/main" id="{2016964E-DF56-4093-8CF9-200F60917A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64" name="Immagine 1663">
                  <a:extLst>
                    <a:ext uri="{FF2B5EF4-FFF2-40B4-BE49-F238E27FC236}">
                      <a16:creationId xmlns:a16="http://schemas.microsoft.com/office/drawing/2014/main" id="{CD079D90-E45E-4CAB-8EF6-C69055A67E5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51" name="Gruppo 1650">
                <a:extLst>
                  <a:ext uri="{FF2B5EF4-FFF2-40B4-BE49-F238E27FC236}">
                    <a16:creationId xmlns:a16="http://schemas.microsoft.com/office/drawing/2014/main" id="{3077EA4E-7B32-4419-9B26-895041FD4009}"/>
                  </a:ext>
                </a:extLst>
              </p:cNvPr>
              <p:cNvGrpSpPr/>
              <p:nvPr/>
            </p:nvGrpSpPr>
            <p:grpSpPr>
              <a:xfrm>
                <a:off x="1564640" y="5974214"/>
                <a:ext cx="562991" cy="380866"/>
                <a:chOff x="341249" y="219074"/>
                <a:chExt cx="4744871" cy="3209926"/>
              </a:xfrm>
            </p:grpSpPr>
            <p:pic>
              <p:nvPicPr>
                <p:cNvPr id="1661" name="Immagine 1660">
                  <a:extLst>
                    <a:ext uri="{FF2B5EF4-FFF2-40B4-BE49-F238E27FC236}">
                      <a16:creationId xmlns:a16="http://schemas.microsoft.com/office/drawing/2014/main" id="{F37AC2A0-288A-4D28-AC68-729FA8FE71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62" name="Immagine 1661">
                  <a:extLst>
                    <a:ext uri="{FF2B5EF4-FFF2-40B4-BE49-F238E27FC236}">
                      <a16:creationId xmlns:a16="http://schemas.microsoft.com/office/drawing/2014/main" id="{611EC5DB-6CB1-4816-971D-C680D4B6164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52" name="Gruppo 1651">
                <a:extLst>
                  <a:ext uri="{FF2B5EF4-FFF2-40B4-BE49-F238E27FC236}">
                    <a16:creationId xmlns:a16="http://schemas.microsoft.com/office/drawing/2014/main" id="{39412C74-1E2D-40F6-9D5B-575C45F0E5A8}"/>
                  </a:ext>
                </a:extLst>
              </p:cNvPr>
              <p:cNvGrpSpPr/>
              <p:nvPr/>
            </p:nvGrpSpPr>
            <p:grpSpPr>
              <a:xfrm>
                <a:off x="2127631" y="5974214"/>
                <a:ext cx="562991" cy="380866"/>
                <a:chOff x="341249" y="219074"/>
                <a:chExt cx="4744871" cy="3209926"/>
              </a:xfrm>
            </p:grpSpPr>
            <p:pic>
              <p:nvPicPr>
                <p:cNvPr id="1659" name="Immagine 1658">
                  <a:extLst>
                    <a:ext uri="{FF2B5EF4-FFF2-40B4-BE49-F238E27FC236}">
                      <a16:creationId xmlns:a16="http://schemas.microsoft.com/office/drawing/2014/main" id="{67B4E8CC-E31B-4D56-BD4A-AAB1D2D59BD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60" name="Immagine 1659">
                  <a:extLst>
                    <a:ext uri="{FF2B5EF4-FFF2-40B4-BE49-F238E27FC236}">
                      <a16:creationId xmlns:a16="http://schemas.microsoft.com/office/drawing/2014/main" id="{9CB53ED5-E39F-4BA8-B7EE-9B4AA0BB6DB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53" name="Gruppo 1652">
                <a:extLst>
                  <a:ext uri="{FF2B5EF4-FFF2-40B4-BE49-F238E27FC236}">
                    <a16:creationId xmlns:a16="http://schemas.microsoft.com/office/drawing/2014/main" id="{1C042726-D0F6-4E5A-B496-A4541ED6B71C}"/>
                  </a:ext>
                </a:extLst>
              </p:cNvPr>
              <p:cNvGrpSpPr/>
              <p:nvPr/>
            </p:nvGrpSpPr>
            <p:grpSpPr>
              <a:xfrm>
                <a:off x="2690622" y="5974214"/>
                <a:ext cx="562991" cy="380866"/>
                <a:chOff x="341249" y="219074"/>
                <a:chExt cx="4744871" cy="3209926"/>
              </a:xfrm>
            </p:grpSpPr>
            <p:pic>
              <p:nvPicPr>
                <p:cNvPr id="1657" name="Immagine 1656">
                  <a:extLst>
                    <a:ext uri="{FF2B5EF4-FFF2-40B4-BE49-F238E27FC236}">
                      <a16:creationId xmlns:a16="http://schemas.microsoft.com/office/drawing/2014/main" id="{994DC795-3563-4363-B224-4FD6F91A57C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58" name="Immagine 1657">
                  <a:extLst>
                    <a:ext uri="{FF2B5EF4-FFF2-40B4-BE49-F238E27FC236}">
                      <a16:creationId xmlns:a16="http://schemas.microsoft.com/office/drawing/2014/main" id="{314E288C-3625-433E-A68D-98A3284C571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54" name="Gruppo 1653">
                <a:extLst>
                  <a:ext uri="{FF2B5EF4-FFF2-40B4-BE49-F238E27FC236}">
                    <a16:creationId xmlns:a16="http://schemas.microsoft.com/office/drawing/2014/main" id="{7822922A-A9B7-4584-B560-EB994A612471}"/>
                  </a:ext>
                </a:extLst>
              </p:cNvPr>
              <p:cNvGrpSpPr/>
              <p:nvPr/>
            </p:nvGrpSpPr>
            <p:grpSpPr>
              <a:xfrm>
                <a:off x="3247009" y="5974214"/>
                <a:ext cx="562991" cy="380866"/>
                <a:chOff x="341249" y="219074"/>
                <a:chExt cx="4744871" cy="3209926"/>
              </a:xfrm>
            </p:grpSpPr>
            <p:pic>
              <p:nvPicPr>
                <p:cNvPr id="1655" name="Immagine 1654">
                  <a:extLst>
                    <a:ext uri="{FF2B5EF4-FFF2-40B4-BE49-F238E27FC236}">
                      <a16:creationId xmlns:a16="http://schemas.microsoft.com/office/drawing/2014/main" id="{046A1131-705F-4A3F-AAC7-F52610257CE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56" name="Immagine 1655">
                  <a:extLst>
                    <a:ext uri="{FF2B5EF4-FFF2-40B4-BE49-F238E27FC236}">
                      <a16:creationId xmlns:a16="http://schemas.microsoft.com/office/drawing/2014/main" id="{79C7D32D-E32E-4932-ACD0-4E201522999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4" name="Gruppo 1633">
              <a:extLst>
                <a:ext uri="{FF2B5EF4-FFF2-40B4-BE49-F238E27FC236}">
                  <a16:creationId xmlns:a16="http://schemas.microsoft.com/office/drawing/2014/main" id="{C0EE2417-12C3-4225-8349-4857F8385889}"/>
                </a:ext>
              </a:extLst>
            </p:cNvPr>
            <p:cNvGrpSpPr/>
            <p:nvPr/>
          </p:nvGrpSpPr>
          <p:grpSpPr>
            <a:xfrm>
              <a:off x="1001649" y="2546420"/>
              <a:ext cx="2808351" cy="380866"/>
              <a:chOff x="1001649" y="5974214"/>
              <a:chExt cx="2808351" cy="380866"/>
            </a:xfrm>
          </p:grpSpPr>
          <p:grpSp>
            <p:nvGrpSpPr>
              <p:cNvPr id="1635" name="Gruppo 1634">
                <a:extLst>
                  <a:ext uri="{FF2B5EF4-FFF2-40B4-BE49-F238E27FC236}">
                    <a16:creationId xmlns:a16="http://schemas.microsoft.com/office/drawing/2014/main" id="{4961EA61-F98E-4C7C-A8E4-07480951CF42}"/>
                  </a:ext>
                </a:extLst>
              </p:cNvPr>
              <p:cNvGrpSpPr/>
              <p:nvPr/>
            </p:nvGrpSpPr>
            <p:grpSpPr>
              <a:xfrm>
                <a:off x="1001649" y="5974214"/>
                <a:ext cx="562991" cy="380866"/>
                <a:chOff x="341249" y="219074"/>
                <a:chExt cx="4744871" cy="3209926"/>
              </a:xfrm>
            </p:grpSpPr>
            <p:pic>
              <p:nvPicPr>
                <p:cNvPr id="1648" name="Immagine 1647">
                  <a:extLst>
                    <a:ext uri="{FF2B5EF4-FFF2-40B4-BE49-F238E27FC236}">
                      <a16:creationId xmlns:a16="http://schemas.microsoft.com/office/drawing/2014/main" id="{D809C42B-647E-4A78-A3EA-5F73A2AF0ED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9" name="Immagine 1648">
                  <a:extLst>
                    <a:ext uri="{FF2B5EF4-FFF2-40B4-BE49-F238E27FC236}">
                      <a16:creationId xmlns:a16="http://schemas.microsoft.com/office/drawing/2014/main" id="{B8D50D38-087A-4FB2-AC40-E4C0BD89492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36" name="Gruppo 1635">
                <a:extLst>
                  <a:ext uri="{FF2B5EF4-FFF2-40B4-BE49-F238E27FC236}">
                    <a16:creationId xmlns:a16="http://schemas.microsoft.com/office/drawing/2014/main" id="{AB062067-49C1-4739-9E89-56920FEB2821}"/>
                  </a:ext>
                </a:extLst>
              </p:cNvPr>
              <p:cNvGrpSpPr/>
              <p:nvPr/>
            </p:nvGrpSpPr>
            <p:grpSpPr>
              <a:xfrm>
                <a:off x="1564640" y="5974214"/>
                <a:ext cx="562991" cy="380866"/>
                <a:chOff x="341249" y="219074"/>
                <a:chExt cx="4744871" cy="3209926"/>
              </a:xfrm>
            </p:grpSpPr>
            <p:pic>
              <p:nvPicPr>
                <p:cNvPr id="1646" name="Immagine 1645">
                  <a:extLst>
                    <a:ext uri="{FF2B5EF4-FFF2-40B4-BE49-F238E27FC236}">
                      <a16:creationId xmlns:a16="http://schemas.microsoft.com/office/drawing/2014/main" id="{FBA18B59-2494-465E-9B54-B356BA05546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7" name="Immagine 1646">
                  <a:extLst>
                    <a:ext uri="{FF2B5EF4-FFF2-40B4-BE49-F238E27FC236}">
                      <a16:creationId xmlns:a16="http://schemas.microsoft.com/office/drawing/2014/main" id="{D888864D-51C2-4BCD-8634-4E6C75D5F7C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37" name="Gruppo 1636">
                <a:extLst>
                  <a:ext uri="{FF2B5EF4-FFF2-40B4-BE49-F238E27FC236}">
                    <a16:creationId xmlns:a16="http://schemas.microsoft.com/office/drawing/2014/main" id="{60213863-156C-4139-AE5D-AFBCC9347614}"/>
                  </a:ext>
                </a:extLst>
              </p:cNvPr>
              <p:cNvGrpSpPr/>
              <p:nvPr/>
            </p:nvGrpSpPr>
            <p:grpSpPr>
              <a:xfrm>
                <a:off x="2127631" y="5974214"/>
                <a:ext cx="562991" cy="380866"/>
                <a:chOff x="341249" y="219074"/>
                <a:chExt cx="4744871" cy="3209926"/>
              </a:xfrm>
            </p:grpSpPr>
            <p:pic>
              <p:nvPicPr>
                <p:cNvPr id="1644" name="Immagine 1643">
                  <a:extLst>
                    <a:ext uri="{FF2B5EF4-FFF2-40B4-BE49-F238E27FC236}">
                      <a16:creationId xmlns:a16="http://schemas.microsoft.com/office/drawing/2014/main" id="{0469769E-8A31-4F01-8EF1-E3C697A102F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5" name="Immagine 1644">
                  <a:extLst>
                    <a:ext uri="{FF2B5EF4-FFF2-40B4-BE49-F238E27FC236}">
                      <a16:creationId xmlns:a16="http://schemas.microsoft.com/office/drawing/2014/main" id="{2C84FE87-8DEF-4E22-AC7E-8A16C319259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38" name="Gruppo 1637">
                <a:extLst>
                  <a:ext uri="{FF2B5EF4-FFF2-40B4-BE49-F238E27FC236}">
                    <a16:creationId xmlns:a16="http://schemas.microsoft.com/office/drawing/2014/main" id="{944D42FD-0047-403A-97E1-6AA1703B57A9}"/>
                  </a:ext>
                </a:extLst>
              </p:cNvPr>
              <p:cNvGrpSpPr/>
              <p:nvPr/>
            </p:nvGrpSpPr>
            <p:grpSpPr>
              <a:xfrm>
                <a:off x="2690622" y="5974214"/>
                <a:ext cx="562991" cy="380866"/>
                <a:chOff x="341249" y="219074"/>
                <a:chExt cx="4744871" cy="3209926"/>
              </a:xfrm>
            </p:grpSpPr>
            <p:pic>
              <p:nvPicPr>
                <p:cNvPr id="1642" name="Immagine 1641">
                  <a:extLst>
                    <a:ext uri="{FF2B5EF4-FFF2-40B4-BE49-F238E27FC236}">
                      <a16:creationId xmlns:a16="http://schemas.microsoft.com/office/drawing/2014/main" id="{A4D97A92-C6A6-425F-83F4-26C12C51509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3" name="Immagine 1642">
                  <a:extLst>
                    <a:ext uri="{FF2B5EF4-FFF2-40B4-BE49-F238E27FC236}">
                      <a16:creationId xmlns:a16="http://schemas.microsoft.com/office/drawing/2014/main" id="{36DFC263-1606-4FB6-8A5F-1220B96E1C3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39" name="Gruppo 1638">
                <a:extLst>
                  <a:ext uri="{FF2B5EF4-FFF2-40B4-BE49-F238E27FC236}">
                    <a16:creationId xmlns:a16="http://schemas.microsoft.com/office/drawing/2014/main" id="{13B60A09-9002-43B1-BA74-6F9548F0E6C8}"/>
                  </a:ext>
                </a:extLst>
              </p:cNvPr>
              <p:cNvGrpSpPr/>
              <p:nvPr/>
            </p:nvGrpSpPr>
            <p:grpSpPr>
              <a:xfrm>
                <a:off x="3247009" y="5974214"/>
                <a:ext cx="562991" cy="380866"/>
                <a:chOff x="341249" y="219074"/>
                <a:chExt cx="4744871" cy="3209926"/>
              </a:xfrm>
            </p:grpSpPr>
            <p:pic>
              <p:nvPicPr>
                <p:cNvPr id="1640" name="Immagine 1639">
                  <a:extLst>
                    <a:ext uri="{FF2B5EF4-FFF2-40B4-BE49-F238E27FC236}">
                      <a16:creationId xmlns:a16="http://schemas.microsoft.com/office/drawing/2014/main" id="{A6BAD7AE-DC2D-4D80-B0ED-CC6E9E64E67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1" name="Immagine 1640">
                  <a:extLst>
                    <a:ext uri="{FF2B5EF4-FFF2-40B4-BE49-F238E27FC236}">
                      <a16:creationId xmlns:a16="http://schemas.microsoft.com/office/drawing/2014/main" id="{F18EB2FD-2A14-424C-845B-EE09AAB5845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785" name="Gruppo 1784">
            <a:extLst>
              <a:ext uri="{FF2B5EF4-FFF2-40B4-BE49-F238E27FC236}">
                <a16:creationId xmlns:a16="http://schemas.microsoft.com/office/drawing/2014/main" id="{EC0D4408-7805-47F5-878A-9E772473B699}"/>
              </a:ext>
            </a:extLst>
          </p:cNvPr>
          <p:cNvGrpSpPr/>
          <p:nvPr/>
        </p:nvGrpSpPr>
        <p:grpSpPr>
          <a:xfrm>
            <a:off x="616701" y="1507543"/>
            <a:ext cx="1651891" cy="2240280"/>
            <a:chOff x="1001649" y="2546420"/>
            <a:chExt cx="2808351" cy="3808660"/>
          </a:xfrm>
        </p:grpSpPr>
        <p:grpSp>
          <p:nvGrpSpPr>
            <p:cNvPr id="1786" name="Gruppo 1785">
              <a:extLst>
                <a:ext uri="{FF2B5EF4-FFF2-40B4-BE49-F238E27FC236}">
                  <a16:creationId xmlns:a16="http://schemas.microsoft.com/office/drawing/2014/main" id="{7CDF4248-1079-43A9-825E-072F6F7C8F23}"/>
                </a:ext>
              </a:extLst>
            </p:cNvPr>
            <p:cNvGrpSpPr/>
            <p:nvPr/>
          </p:nvGrpSpPr>
          <p:grpSpPr>
            <a:xfrm>
              <a:off x="1001649" y="5974214"/>
              <a:ext cx="2808351" cy="380866"/>
              <a:chOff x="1001649" y="5974214"/>
              <a:chExt cx="2808351" cy="380866"/>
            </a:xfrm>
          </p:grpSpPr>
          <p:grpSp>
            <p:nvGrpSpPr>
              <p:cNvPr id="1931" name="Gruppo 1930">
                <a:extLst>
                  <a:ext uri="{FF2B5EF4-FFF2-40B4-BE49-F238E27FC236}">
                    <a16:creationId xmlns:a16="http://schemas.microsoft.com/office/drawing/2014/main" id="{7C5241EE-B6B5-40D5-923F-4B2D2CE2938C}"/>
                  </a:ext>
                </a:extLst>
              </p:cNvPr>
              <p:cNvGrpSpPr/>
              <p:nvPr/>
            </p:nvGrpSpPr>
            <p:grpSpPr>
              <a:xfrm>
                <a:off x="1001649" y="5974214"/>
                <a:ext cx="562991" cy="380866"/>
                <a:chOff x="341249" y="219074"/>
                <a:chExt cx="4744871" cy="3209926"/>
              </a:xfrm>
            </p:grpSpPr>
            <p:pic>
              <p:nvPicPr>
                <p:cNvPr id="1944" name="Immagine 1943">
                  <a:extLst>
                    <a:ext uri="{FF2B5EF4-FFF2-40B4-BE49-F238E27FC236}">
                      <a16:creationId xmlns:a16="http://schemas.microsoft.com/office/drawing/2014/main" id="{8EF93B26-C0FC-46F1-9171-A282AC07B4D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45" name="Immagine 1944">
                  <a:extLst>
                    <a:ext uri="{FF2B5EF4-FFF2-40B4-BE49-F238E27FC236}">
                      <a16:creationId xmlns:a16="http://schemas.microsoft.com/office/drawing/2014/main" id="{F62F7EB2-061B-4F0C-8C6A-6903807F75C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32" name="Gruppo 1931">
                <a:extLst>
                  <a:ext uri="{FF2B5EF4-FFF2-40B4-BE49-F238E27FC236}">
                    <a16:creationId xmlns:a16="http://schemas.microsoft.com/office/drawing/2014/main" id="{FD92DBCD-4692-4D8A-912E-371B10D40C98}"/>
                  </a:ext>
                </a:extLst>
              </p:cNvPr>
              <p:cNvGrpSpPr/>
              <p:nvPr/>
            </p:nvGrpSpPr>
            <p:grpSpPr>
              <a:xfrm>
                <a:off x="1564640" y="5974214"/>
                <a:ext cx="562991" cy="380866"/>
                <a:chOff x="341249" y="219074"/>
                <a:chExt cx="4744871" cy="3209926"/>
              </a:xfrm>
            </p:grpSpPr>
            <p:pic>
              <p:nvPicPr>
                <p:cNvPr id="1942" name="Immagine 1941">
                  <a:extLst>
                    <a:ext uri="{FF2B5EF4-FFF2-40B4-BE49-F238E27FC236}">
                      <a16:creationId xmlns:a16="http://schemas.microsoft.com/office/drawing/2014/main" id="{97B04C49-3344-41BF-8991-29B0B33F81F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43" name="Immagine 1942">
                  <a:extLst>
                    <a:ext uri="{FF2B5EF4-FFF2-40B4-BE49-F238E27FC236}">
                      <a16:creationId xmlns:a16="http://schemas.microsoft.com/office/drawing/2014/main" id="{6AD566DF-A473-46E0-BDA3-B4CA6E3BA42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33" name="Gruppo 1932">
                <a:extLst>
                  <a:ext uri="{FF2B5EF4-FFF2-40B4-BE49-F238E27FC236}">
                    <a16:creationId xmlns:a16="http://schemas.microsoft.com/office/drawing/2014/main" id="{70A85D39-B13C-4CA0-8C6C-92D7D9A1BE10}"/>
                  </a:ext>
                </a:extLst>
              </p:cNvPr>
              <p:cNvGrpSpPr/>
              <p:nvPr/>
            </p:nvGrpSpPr>
            <p:grpSpPr>
              <a:xfrm>
                <a:off x="2127631" y="5974214"/>
                <a:ext cx="562991" cy="380866"/>
                <a:chOff x="341249" y="219074"/>
                <a:chExt cx="4744871" cy="3209926"/>
              </a:xfrm>
            </p:grpSpPr>
            <p:pic>
              <p:nvPicPr>
                <p:cNvPr id="1940" name="Immagine 1939">
                  <a:extLst>
                    <a:ext uri="{FF2B5EF4-FFF2-40B4-BE49-F238E27FC236}">
                      <a16:creationId xmlns:a16="http://schemas.microsoft.com/office/drawing/2014/main" id="{D9FBEB86-9D3C-4A76-9E43-BB035D319D1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41" name="Immagine 1940">
                  <a:extLst>
                    <a:ext uri="{FF2B5EF4-FFF2-40B4-BE49-F238E27FC236}">
                      <a16:creationId xmlns:a16="http://schemas.microsoft.com/office/drawing/2014/main" id="{7B19EEBF-915A-4717-A041-FC83C2E97B8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34" name="Gruppo 1933">
                <a:extLst>
                  <a:ext uri="{FF2B5EF4-FFF2-40B4-BE49-F238E27FC236}">
                    <a16:creationId xmlns:a16="http://schemas.microsoft.com/office/drawing/2014/main" id="{7D963014-456E-420E-B050-9CBC82CEFE75}"/>
                  </a:ext>
                </a:extLst>
              </p:cNvPr>
              <p:cNvGrpSpPr/>
              <p:nvPr/>
            </p:nvGrpSpPr>
            <p:grpSpPr>
              <a:xfrm>
                <a:off x="2690622" y="5974214"/>
                <a:ext cx="562991" cy="380866"/>
                <a:chOff x="341249" y="219074"/>
                <a:chExt cx="4744871" cy="3209926"/>
              </a:xfrm>
            </p:grpSpPr>
            <p:pic>
              <p:nvPicPr>
                <p:cNvPr id="1938" name="Immagine 1937">
                  <a:extLst>
                    <a:ext uri="{FF2B5EF4-FFF2-40B4-BE49-F238E27FC236}">
                      <a16:creationId xmlns:a16="http://schemas.microsoft.com/office/drawing/2014/main" id="{F5F8891D-34F5-4A9B-95C9-0B9D03DBFD5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39" name="Immagine 1938">
                  <a:extLst>
                    <a:ext uri="{FF2B5EF4-FFF2-40B4-BE49-F238E27FC236}">
                      <a16:creationId xmlns:a16="http://schemas.microsoft.com/office/drawing/2014/main" id="{F1A48D9A-CBD3-4928-BE37-AAAB35AF937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35" name="Gruppo 1934">
                <a:extLst>
                  <a:ext uri="{FF2B5EF4-FFF2-40B4-BE49-F238E27FC236}">
                    <a16:creationId xmlns:a16="http://schemas.microsoft.com/office/drawing/2014/main" id="{9FAABB26-9FDD-440D-BDA1-041671C628AE}"/>
                  </a:ext>
                </a:extLst>
              </p:cNvPr>
              <p:cNvGrpSpPr/>
              <p:nvPr/>
            </p:nvGrpSpPr>
            <p:grpSpPr>
              <a:xfrm>
                <a:off x="3247009" y="5974214"/>
                <a:ext cx="562991" cy="380866"/>
                <a:chOff x="341249" y="219074"/>
                <a:chExt cx="4744871" cy="3209926"/>
              </a:xfrm>
            </p:grpSpPr>
            <p:pic>
              <p:nvPicPr>
                <p:cNvPr id="1936" name="Immagine 1935">
                  <a:extLst>
                    <a:ext uri="{FF2B5EF4-FFF2-40B4-BE49-F238E27FC236}">
                      <a16:creationId xmlns:a16="http://schemas.microsoft.com/office/drawing/2014/main" id="{53B3B0BF-AEF2-4711-803C-4497357DEF4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37" name="Immagine 1936">
                  <a:extLst>
                    <a:ext uri="{FF2B5EF4-FFF2-40B4-BE49-F238E27FC236}">
                      <a16:creationId xmlns:a16="http://schemas.microsoft.com/office/drawing/2014/main" id="{5832F4F0-0B1D-432F-9A09-1FF315CBE9B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87" name="Gruppo 1786">
              <a:extLst>
                <a:ext uri="{FF2B5EF4-FFF2-40B4-BE49-F238E27FC236}">
                  <a16:creationId xmlns:a16="http://schemas.microsoft.com/office/drawing/2014/main" id="{6301D33E-0B67-4510-853C-CA340389536E}"/>
                </a:ext>
              </a:extLst>
            </p:cNvPr>
            <p:cNvGrpSpPr/>
            <p:nvPr/>
          </p:nvGrpSpPr>
          <p:grpSpPr>
            <a:xfrm>
              <a:off x="1001649" y="5593348"/>
              <a:ext cx="2808351" cy="380866"/>
              <a:chOff x="1001649" y="5974214"/>
              <a:chExt cx="2808351" cy="380866"/>
            </a:xfrm>
          </p:grpSpPr>
          <p:grpSp>
            <p:nvGrpSpPr>
              <p:cNvPr id="1916" name="Gruppo 1915">
                <a:extLst>
                  <a:ext uri="{FF2B5EF4-FFF2-40B4-BE49-F238E27FC236}">
                    <a16:creationId xmlns:a16="http://schemas.microsoft.com/office/drawing/2014/main" id="{D8DEE928-E37E-4E8F-85A5-7597DE7D6C20}"/>
                  </a:ext>
                </a:extLst>
              </p:cNvPr>
              <p:cNvGrpSpPr/>
              <p:nvPr/>
            </p:nvGrpSpPr>
            <p:grpSpPr>
              <a:xfrm>
                <a:off x="1001649" y="5974214"/>
                <a:ext cx="562991" cy="380866"/>
                <a:chOff x="341249" y="219074"/>
                <a:chExt cx="4744871" cy="3209926"/>
              </a:xfrm>
            </p:grpSpPr>
            <p:pic>
              <p:nvPicPr>
                <p:cNvPr id="1929" name="Immagine 1928">
                  <a:extLst>
                    <a:ext uri="{FF2B5EF4-FFF2-40B4-BE49-F238E27FC236}">
                      <a16:creationId xmlns:a16="http://schemas.microsoft.com/office/drawing/2014/main" id="{589BEC20-F6D0-4EA1-BA68-AF2A0565C23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30" name="Immagine 1929">
                  <a:extLst>
                    <a:ext uri="{FF2B5EF4-FFF2-40B4-BE49-F238E27FC236}">
                      <a16:creationId xmlns:a16="http://schemas.microsoft.com/office/drawing/2014/main" id="{1361EF0B-3794-473A-B9F6-5F688EAED2C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17" name="Gruppo 1916">
                <a:extLst>
                  <a:ext uri="{FF2B5EF4-FFF2-40B4-BE49-F238E27FC236}">
                    <a16:creationId xmlns:a16="http://schemas.microsoft.com/office/drawing/2014/main" id="{C37CC031-A468-4607-A8D2-480B9A3F7CAC}"/>
                  </a:ext>
                </a:extLst>
              </p:cNvPr>
              <p:cNvGrpSpPr/>
              <p:nvPr/>
            </p:nvGrpSpPr>
            <p:grpSpPr>
              <a:xfrm>
                <a:off x="1564640" y="5974214"/>
                <a:ext cx="562991" cy="380866"/>
                <a:chOff x="341249" y="219074"/>
                <a:chExt cx="4744871" cy="3209926"/>
              </a:xfrm>
            </p:grpSpPr>
            <p:pic>
              <p:nvPicPr>
                <p:cNvPr id="1927" name="Immagine 1926">
                  <a:extLst>
                    <a:ext uri="{FF2B5EF4-FFF2-40B4-BE49-F238E27FC236}">
                      <a16:creationId xmlns:a16="http://schemas.microsoft.com/office/drawing/2014/main" id="{55E9AB50-7CF4-494A-BBE3-AE233528F50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28" name="Immagine 1927">
                  <a:extLst>
                    <a:ext uri="{FF2B5EF4-FFF2-40B4-BE49-F238E27FC236}">
                      <a16:creationId xmlns:a16="http://schemas.microsoft.com/office/drawing/2014/main" id="{F296AC9B-6C19-4397-8D85-86A9ED80EFB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18" name="Gruppo 1917">
                <a:extLst>
                  <a:ext uri="{FF2B5EF4-FFF2-40B4-BE49-F238E27FC236}">
                    <a16:creationId xmlns:a16="http://schemas.microsoft.com/office/drawing/2014/main" id="{BBBC5F48-0A1F-49B5-B729-7C3C581C3FAA}"/>
                  </a:ext>
                </a:extLst>
              </p:cNvPr>
              <p:cNvGrpSpPr/>
              <p:nvPr/>
            </p:nvGrpSpPr>
            <p:grpSpPr>
              <a:xfrm>
                <a:off x="2127631" y="5974214"/>
                <a:ext cx="562991" cy="380866"/>
                <a:chOff x="341249" y="219074"/>
                <a:chExt cx="4744871" cy="3209926"/>
              </a:xfrm>
            </p:grpSpPr>
            <p:pic>
              <p:nvPicPr>
                <p:cNvPr id="1925" name="Immagine 1924">
                  <a:extLst>
                    <a:ext uri="{FF2B5EF4-FFF2-40B4-BE49-F238E27FC236}">
                      <a16:creationId xmlns:a16="http://schemas.microsoft.com/office/drawing/2014/main" id="{DC6C2908-DB28-473F-8AC9-07BFCA5696A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26" name="Immagine 1925">
                  <a:extLst>
                    <a:ext uri="{FF2B5EF4-FFF2-40B4-BE49-F238E27FC236}">
                      <a16:creationId xmlns:a16="http://schemas.microsoft.com/office/drawing/2014/main" id="{6B413DB3-26DC-4985-ADE2-FD6FA79C601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19" name="Gruppo 1918">
                <a:extLst>
                  <a:ext uri="{FF2B5EF4-FFF2-40B4-BE49-F238E27FC236}">
                    <a16:creationId xmlns:a16="http://schemas.microsoft.com/office/drawing/2014/main" id="{A55927F3-AD48-466E-A4AB-E018D47F4BB4}"/>
                  </a:ext>
                </a:extLst>
              </p:cNvPr>
              <p:cNvGrpSpPr/>
              <p:nvPr/>
            </p:nvGrpSpPr>
            <p:grpSpPr>
              <a:xfrm>
                <a:off x="2690622" y="5974214"/>
                <a:ext cx="562991" cy="380866"/>
                <a:chOff x="341249" y="219074"/>
                <a:chExt cx="4744871" cy="3209926"/>
              </a:xfrm>
            </p:grpSpPr>
            <p:pic>
              <p:nvPicPr>
                <p:cNvPr id="1923" name="Immagine 1922">
                  <a:extLst>
                    <a:ext uri="{FF2B5EF4-FFF2-40B4-BE49-F238E27FC236}">
                      <a16:creationId xmlns:a16="http://schemas.microsoft.com/office/drawing/2014/main" id="{9D744623-FC68-419A-A88C-0C6AFC4AC93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24" name="Immagine 1923">
                  <a:extLst>
                    <a:ext uri="{FF2B5EF4-FFF2-40B4-BE49-F238E27FC236}">
                      <a16:creationId xmlns:a16="http://schemas.microsoft.com/office/drawing/2014/main" id="{6E03A172-F381-42E9-AA20-3866D10149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20" name="Gruppo 1919">
                <a:extLst>
                  <a:ext uri="{FF2B5EF4-FFF2-40B4-BE49-F238E27FC236}">
                    <a16:creationId xmlns:a16="http://schemas.microsoft.com/office/drawing/2014/main" id="{F6138B12-1C15-4BB6-85D8-F074B14B0A71}"/>
                  </a:ext>
                </a:extLst>
              </p:cNvPr>
              <p:cNvGrpSpPr/>
              <p:nvPr/>
            </p:nvGrpSpPr>
            <p:grpSpPr>
              <a:xfrm>
                <a:off x="3247009" y="5974214"/>
                <a:ext cx="562991" cy="380866"/>
                <a:chOff x="341249" y="219074"/>
                <a:chExt cx="4744871" cy="3209926"/>
              </a:xfrm>
            </p:grpSpPr>
            <p:pic>
              <p:nvPicPr>
                <p:cNvPr id="1921" name="Immagine 1920">
                  <a:extLst>
                    <a:ext uri="{FF2B5EF4-FFF2-40B4-BE49-F238E27FC236}">
                      <a16:creationId xmlns:a16="http://schemas.microsoft.com/office/drawing/2014/main" id="{BCAF3048-8FD9-4CEE-8525-6E38A419936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22" name="Immagine 1921">
                  <a:extLst>
                    <a:ext uri="{FF2B5EF4-FFF2-40B4-BE49-F238E27FC236}">
                      <a16:creationId xmlns:a16="http://schemas.microsoft.com/office/drawing/2014/main" id="{5070023B-FB9C-41E0-A31E-0601F23F6BF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88" name="Gruppo 1787">
              <a:extLst>
                <a:ext uri="{FF2B5EF4-FFF2-40B4-BE49-F238E27FC236}">
                  <a16:creationId xmlns:a16="http://schemas.microsoft.com/office/drawing/2014/main" id="{868C16D1-A014-4C9C-BB26-6D65627C2570}"/>
                </a:ext>
              </a:extLst>
            </p:cNvPr>
            <p:cNvGrpSpPr/>
            <p:nvPr/>
          </p:nvGrpSpPr>
          <p:grpSpPr>
            <a:xfrm>
              <a:off x="1001649" y="5212482"/>
              <a:ext cx="2808351" cy="380866"/>
              <a:chOff x="1001649" y="5974214"/>
              <a:chExt cx="2808351" cy="380866"/>
            </a:xfrm>
          </p:grpSpPr>
          <p:grpSp>
            <p:nvGrpSpPr>
              <p:cNvPr id="1901" name="Gruppo 1900">
                <a:extLst>
                  <a:ext uri="{FF2B5EF4-FFF2-40B4-BE49-F238E27FC236}">
                    <a16:creationId xmlns:a16="http://schemas.microsoft.com/office/drawing/2014/main" id="{70698A56-1A20-4874-B64A-A8E2762A497D}"/>
                  </a:ext>
                </a:extLst>
              </p:cNvPr>
              <p:cNvGrpSpPr/>
              <p:nvPr/>
            </p:nvGrpSpPr>
            <p:grpSpPr>
              <a:xfrm>
                <a:off x="1001649" y="5974214"/>
                <a:ext cx="562991" cy="380866"/>
                <a:chOff x="341249" y="219074"/>
                <a:chExt cx="4744871" cy="3209926"/>
              </a:xfrm>
            </p:grpSpPr>
            <p:pic>
              <p:nvPicPr>
                <p:cNvPr id="1914" name="Immagine 1913">
                  <a:extLst>
                    <a:ext uri="{FF2B5EF4-FFF2-40B4-BE49-F238E27FC236}">
                      <a16:creationId xmlns:a16="http://schemas.microsoft.com/office/drawing/2014/main" id="{8C478EFE-DE7E-4C0E-879F-05F0534D1B6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15" name="Immagine 1914">
                  <a:extLst>
                    <a:ext uri="{FF2B5EF4-FFF2-40B4-BE49-F238E27FC236}">
                      <a16:creationId xmlns:a16="http://schemas.microsoft.com/office/drawing/2014/main" id="{900177EA-461A-4D22-92C9-9E595219B13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02" name="Gruppo 1901">
                <a:extLst>
                  <a:ext uri="{FF2B5EF4-FFF2-40B4-BE49-F238E27FC236}">
                    <a16:creationId xmlns:a16="http://schemas.microsoft.com/office/drawing/2014/main" id="{FEDE4CE8-D317-4B0D-85D8-9CEA83740AC9}"/>
                  </a:ext>
                </a:extLst>
              </p:cNvPr>
              <p:cNvGrpSpPr/>
              <p:nvPr/>
            </p:nvGrpSpPr>
            <p:grpSpPr>
              <a:xfrm>
                <a:off x="1564640" y="5974214"/>
                <a:ext cx="562991" cy="380866"/>
                <a:chOff x="341249" y="219074"/>
                <a:chExt cx="4744871" cy="3209926"/>
              </a:xfrm>
            </p:grpSpPr>
            <p:pic>
              <p:nvPicPr>
                <p:cNvPr id="1912" name="Immagine 1911">
                  <a:extLst>
                    <a:ext uri="{FF2B5EF4-FFF2-40B4-BE49-F238E27FC236}">
                      <a16:creationId xmlns:a16="http://schemas.microsoft.com/office/drawing/2014/main" id="{1F7C41B4-E065-409C-AF1C-48C070B8C2F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13" name="Immagine 1912">
                  <a:extLst>
                    <a:ext uri="{FF2B5EF4-FFF2-40B4-BE49-F238E27FC236}">
                      <a16:creationId xmlns:a16="http://schemas.microsoft.com/office/drawing/2014/main" id="{6B8F1FA1-AF82-4F53-B5D9-15C72CEF131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03" name="Gruppo 1902">
                <a:extLst>
                  <a:ext uri="{FF2B5EF4-FFF2-40B4-BE49-F238E27FC236}">
                    <a16:creationId xmlns:a16="http://schemas.microsoft.com/office/drawing/2014/main" id="{38D265E9-D515-4813-8435-FFB7A0C9FEFF}"/>
                  </a:ext>
                </a:extLst>
              </p:cNvPr>
              <p:cNvGrpSpPr/>
              <p:nvPr/>
            </p:nvGrpSpPr>
            <p:grpSpPr>
              <a:xfrm>
                <a:off x="2127631" y="5974214"/>
                <a:ext cx="562991" cy="380866"/>
                <a:chOff x="341249" y="219074"/>
                <a:chExt cx="4744871" cy="3209926"/>
              </a:xfrm>
            </p:grpSpPr>
            <p:pic>
              <p:nvPicPr>
                <p:cNvPr id="1910" name="Immagine 1909">
                  <a:extLst>
                    <a:ext uri="{FF2B5EF4-FFF2-40B4-BE49-F238E27FC236}">
                      <a16:creationId xmlns:a16="http://schemas.microsoft.com/office/drawing/2014/main" id="{333AEF2B-CDD8-49EC-B14B-DA0CB933B68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11" name="Immagine 1910">
                  <a:extLst>
                    <a:ext uri="{FF2B5EF4-FFF2-40B4-BE49-F238E27FC236}">
                      <a16:creationId xmlns:a16="http://schemas.microsoft.com/office/drawing/2014/main" id="{888B4B2D-A56F-44EB-8D3A-9C8036AB44B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04" name="Gruppo 1903">
                <a:extLst>
                  <a:ext uri="{FF2B5EF4-FFF2-40B4-BE49-F238E27FC236}">
                    <a16:creationId xmlns:a16="http://schemas.microsoft.com/office/drawing/2014/main" id="{0302455B-3B24-4597-B34B-744DEFE79EBE}"/>
                  </a:ext>
                </a:extLst>
              </p:cNvPr>
              <p:cNvGrpSpPr/>
              <p:nvPr/>
            </p:nvGrpSpPr>
            <p:grpSpPr>
              <a:xfrm>
                <a:off x="2690622" y="5974214"/>
                <a:ext cx="562991" cy="380866"/>
                <a:chOff x="341249" y="219074"/>
                <a:chExt cx="4744871" cy="3209926"/>
              </a:xfrm>
            </p:grpSpPr>
            <p:pic>
              <p:nvPicPr>
                <p:cNvPr id="1908" name="Immagine 1907">
                  <a:extLst>
                    <a:ext uri="{FF2B5EF4-FFF2-40B4-BE49-F238E27FC236}">
                      <a16:creationId xmlns:a16="http://schemas.microsoft.com/office/drawing/2014/main" id="{63BD1B96-5A89-4F30-A600-9B2E62EB4A7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09" name="Immagine 1908">
                  <a:extLst>
                    <a:ext uri="{FF2B5EF4-FFF2-40B4-BE49-F238E27FC236}">
                      <a16:creationId xmlns:a16="http://schemas.microsoft.com/office/drawing/2014/main" id="{1C7270EA-95E0-43E2-A58F-42FBF58F46D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05" name="Gruppo 1904">
                <a:extLst>
                  <a:ext uri="{FF2B5EF4-FFF2-40B4-BE49-F238E27FC236}">
                    <a16:creationId xmlns:a16="http://schemas.microsoft.com/office/drawing/2014/main" id="{DAE010A1-2DA5-4320-B670-9F0F040D848E}"/>
                  </a:ext>
                </a:extLst>
              </p:cNvPr>
              <p:cNvGrpSpPr/>
              <p:nvPr/>
            </p:nvGrpSpPr>
            <p:grpSpPr>
              <a:xfrm>
                <a:off x="3247009" y="5974214"/>
                <a:ext cx="562991" cy="380866"/>
                <a:chOff x="341249" y="219074"/>
                <a:chExt cx="4744871" cy="3209926"/>
              </a:xfrm>
            </p:grpSpPr>
            <p:pic>
              <p:nvPicPr>
                <p:cNvPr id="1906" name="Immagine 1905">
                  <a:extLst>
                    <a:ext uri="{FF2B5EF4-FFF2-40B4-BE49-F238E27FC236}">
                      <a16:creationId xmlns:a16="http://schemas.microsoft.com/office/drawing/2014/main" id="{9BCCB9A7-3F41-4DC7-BB9C-D9B039D7638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07" name="Immagine 1906">
                  <a:extLst>
                    <a:ext uri="{FF2B5EF4-FFF2-40B4-BE49-F238E27FC236}">
                      <a16:creationId xmlns:a16="http://schemas.microsoft.com/office/drawing/2014/main" id="{3F305AAE-C074-466F-B8B1-C4349361C8C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89" name="Gruppo 1788">
              <a:extLst>
                <a:ext uri="{FF2B5EF4-FFF2-40B4-BE49-F238E27FC236}">
                  <a16:creationId xmlns:a16="http://schemas.microsoft.com/office/drawing/2014/main" id="{75942DDD-4D65-4F9A-AC66-D1308CE9FFD0}"/>
                </a:ext>
              </a:extLst>
            </p:cNvPr>
            <p:cNvGrpSpPr/>
            <p:nvPr/>
          </p:nvGrpSpPr>
          <p:grpSpPr>
            <a:xfrm>
              <a:off x="1001649" y="4831616"/>
              <a:ext cx="2808351" cy="380866"/>
              <a:chOff x="1001649" y="5974214"/>
              <a:chExt cx="2808351" cy="380866"/>
            </a:xfrm>
          </p:grpSpPr>
          <p:grpSp>
            <p:nvGrpSpPr>
              <p:cNvPr id="1886" name="Gruppo 1885">
                <a:extLst>
                  <a:ext uri="{FF2B5EF4-FFF2-40B4-BE49-F238E27FC236}">
                    <a16:creationId xmlns:a16="http://schemas.microsoft.com/office/drawing/2014/main" id="{61D6A029-C6AE-4E52-972A-923316D4B994}"/>
                  </a:ext>
                </a:extLst>
              </p:cNvPr>
              <p:cNvGrpSpPr/>
              <p:nvPr/>
            </p:nvGrpSpPr>
            <p:grpSpPr>
              <a:xfrm>
                <a:off x="1001649" y="5974214"/>
                <a:ext cx="562991" cy="380866"/>
                <a:chOff x="341249" y="219074"/>
                <a:chExt cx="4744871" cy="3209926"/>
              </a:xfrm>
            </p:grpSpPr>
            <p:pic>
              <p:nvPicPr>
                <p:cNvPr id="1899" name="Immagine 1898">
                  <a:extLst>
                    <a:ext uri="{FF2B5EF4-FFF2-40B4-BE49-F238E27FC236}">
                      <a16:creationId xmlns:a16="http://schemas.microsoft.com/office/drawing/2014/main" id="{B39539F0-1FC4-4987-8414-F1F94EFF3C6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00" name="Immagine 1899">
                  <a:extLst>
                    <a:ext uri="{FF2B5EF4-FFF2-40B4-BE49-F238E27FC236}">
                      <a16:creationId xmlns:a16="http://schemas.microsoft.com/office/drawing/2014/main" id="{1DC50C22-39DC-4ACE-A7C9-60EDC48BC99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87" name="Gruppo 1886">
                <a:extLst>
                  <a:ext uri="{FF2B5EF4-FFF2-40B4-BE49-F238E27FC236}">
                    <a16:creationId xmlns:a16="http://schemas.microsoft.com/office/drawing/2014/main" id="{391C9B11-2AF1-49DD-9915-533D30D01789}"/>
                  </a:ext>
                </a:extLst>
              </p:cNvPr>
              <p:cNvGrpSpPr/>
              <p:nvPr/>
            </p:nvGrpSpPr>
            <p:grpSpPr>
              <a:xfrm>
                <a:off x="1564640" y="5974214"/>
                <a:ext cx="562991" cy="380866"/>
                <a:chOff x="341249" y="219074"/>
                <a:chExt cx="4744871" cy="3209926"/>
              </a:xfrm>
            </p:grpSpPr>
            <p:pic>
              <p:nvPicPr>
                <p:cNvPr id="1897" name="Immagine 1896">
                  <a:extLst>
                    <a:ext uri="{FF2B5EF4-FFF2-40B4-BE49-F238E27FC236}">
                      <a16:creationId xmlns:a16="http://schemas.microsoft.com/office/drawing/2014/main" id="{DB5B8FDB-576A-45A3-B8FE-648D7BC5663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98" name="Immagine 1897">
                  <a:extLst>
                    <a:ext uri="{FF2B5EF4-FFF2-40B4-BE49-F238E27FC236}">
                      <a16:creationId xmlns:a16="http://schemas.microsoft.com/office/drawing/2014/main" id="{2FE70944-BFE1-4619-A28C-EDB969DAFE0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88" name="Gruppo 1887">
                <a:extLst>
                  <a:ext uri="{FF2B5EF4-FFF2-40B4-BE49-F238E27FC236}">
                    <a16:creationId xmlns:a16="http://schemas.microsoft.com/office/drawing/2014/main" id="{6F2C1752-32AF-4542-8403-B5AF7166DD8C}"/>
                  </a:ext>
                </a:extLst>
              </p:cNvPr>
              <p:cNvGrpSpPr/>
              <p:nvPr/>
            </p:nvGrpSpPr>
            <p:grpSpPr>
              <a:xfrm>
                <a:off x="2127631" y="5974214"/>
                <a:ext cx="562991" cy="380866"/>
                <a:chOff x="341249" y="219074"/>
                <a:chExt cx="4744871" cy="3209926"/>
              </a:xfrm>
            </p:grpSpPr>
            <p:pic>
              <p:nvPicPr>
                <p:cNvPr id="1895" name="Immagine 1894">
                  <a:extLst>
                    <a:ext uri="{FF2B5EF4-FFF2-40B4-BE49-F238E27FC236}">
                      <a16:creationId xmlns:a16="http://schemas.microsoft.com/office/drawing/2014/main" id="{8E93997F-38D5-4C55-9555-B364C41008C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96" name="Immagine 1895">
                  <a:extLst>
                    <a:ext uri="{FF2B5EF4-FFF2-40B4-BE49-F238E27FC236}">
                      <a16:creationId xmlns:a16="http://schemas.microsoft.com/office/drawing/2014/main" id="{93530132-CF1E-4BDC-B15A-58FE974555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89" name="Gruppo 1888">
                <a:extLst>
                  <a:ext uri="{FF2B5EF4-FFF2-40B4-BE49-F238E27FC236}">
                    <a16:creationId xmlns:a16="http://schemas.microsoft.com/office/drawing/2014/main" id="{4C9EBD58-1752-413B-9B94-FA989EEA3979}"/>
                  </a:ext>
                </a:extLst>
              </p:cNvPr>
              <p:cNvGrpSpPr/>
              <p:nvPr/>
            </p:nvGrpSpPr>
            <p:grpSpPr>
              <a:xfrm>
                <a:off x="2690622" y="5974214"/>
                <a:ext cx="562991" cy="380866"/>
                <a:chOff x="341249" y="219074"/>
                <a:chExt cx="4744871" cy="3209926"/>
              </a:xfrm>
            </p:grpSpPr>
            <p:pic>
              <p:nvPicPr>
                <p:cNvPr id="1893" name="Immagine 1892">
                  <a:extLst>
                    <a:ext uri="{FF2B5EF4-FFF2-40B4-BE49-F238E27FC236}">
                      <a16:creationId xmlns:a16="http://schemas.microsoft.com/office/drawing/2014/main" id="{28BD8CEF-EA10-40D0-BCDA-7A6D67CACE0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94" name="Immagine 1893">
                  <a:extLst>
                    <a:ext uri="{FF2B5EF4-FFF2-40B4-BE49-F238E27FC236}">
                      <a16:creationId xmlns:a16="http://schemas.microsoft.com/office/drawing/2014/main" id="{BB4296D9-C469-4E74-8142-78A27D8466D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90" name="Gruppo 1889">
                <a:extLst>
                  <a:ext uri="{FF2B5EF4-FFF2-40B4-BE49-F238E27FC236}">
                    <a16:creationId xmlns:a16="http://schemas.microsoft.com/office/drawing/2014/main" id="{CAF0C34E-845A-402F-9153-6F1B8185F04B}"/>
                  </a:ext>
                </a:extLst>
              </p:cNvPr>
              <p:cNvGrpSpPr/>
              <p:nvPr/>
            </p:nvGrpSpPr>
            <p:grpSpPr>
              <a:xfrm>
                <a:off x="3247009" y="5974214"/>
                <a:ext cx="562991" cy="380866"/>
                <a:chOff x="341249" y="219074"/>
                <a:chExt cx="4744871" cy="3209926"/>
              </a:xfrm>
            </p:grpSpPr>
            <p:pic>
              <p:nvPicPr>
                <p:cNvPr id="1891" name="Immagine 1890">
                  <a:extLst>
                    <a:ext uri="{FF2B5EF4-FFF2-40B4-BE49-F238E27FC236}">
                      <a16:creationId xmlns:a16="http://schemas.microsoft.com/office/drawing/2014/main" id="{49A77DBA-1E86-45E1-A622-07DCFF6CA69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92" name="Immagine 1891">
                  <a:extLst>
                    <a:ext uri="{FF2B5EF4-FFF2-40B4-BE49-F238E27FC236}">
                      <a16:creationId xmlns:a16="http://schemas.microsoft.com/office/drawing/2014/main" id="{CBC37F89-E2C0-4369-9BB6-9C53FF01006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0" name="Gruppo 1789">
              <a:extLst>
                <a:ext uri="{FF2B5EF4-FFF2-40B4-BE49-F238E27FC236}">
                  <a16:creationId xmlns:a16="http://schemas.microsoft.com/office/drawing/2014/main" id="{44F52A52-3AB6-491A-BA75-CCD93583C62B}"/>
                </a:ext>
              </a:extLst>
            </p:cNvPr>
            <p:cNvGrpSpPr/>
            <p:nvPr/>
          </p:nvGrpSpPr>
          <p:grpSpPr>
            <a:xfrm>
              <a:off x="1001649" y="4450750"/>
              <a:ext cx="2808351" cy="380866"/>
              <a:chOff x="1001649" y="5974214"/>
              <a:chExt cx="2808351" cy="380866"/>
            </a:xfrm>
          </p:grpSpPr>
          <p:grpSp>
            <p:nvGrpSpPr>
              <p:cNvPr id="1871" name="Gruppo 1870">
                <a:extLst>
                  <a:ext uri="{FF2B5EF4-FFF2-40B4-BE49-F238E27FC236}">
                    <a16:creationId xmlns:a16="http://schemas.microsoft.com/office/drawing/2014/main" id="{8DF01178-ECBB-4FDA-AD72-B3283DCC9F62}"/>
                  </a:ext>
                </a:extLst>
              </p:cNvPr>
              <p:cNvGrpSpPr/>
              <p:nvPr/>
            </p:nvGrpSpPr>
            <p:grpSpPr>
              <a:xfrm>
                <a:off x="1001649" y="5974214"/>
                <a:ext cx="562991" cy="380866"/>
                <a:chOff x="341249" y="219074"/>
                <a:chExt cx="4744871" cy="3209926"/>
              </a:xfrm>
            </p:grpSpPr>
            <p:pic>
              <p:nvPicPr>
                <p:cNvPr id="1884" name="Immagine 1883">
                  <a:extLst>
                    <a:ext uri="{FF2B5EF4-FFF2-40B4-BE49-F238E27FC236}">
                      <a16:creationId xmlns:a16="http://schemas.microsoft.com/office/drawing/2014/main" id="{38B89531-70F5-4E18-AFD4-3DA3D56DB5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85" name="Immagine 1884">
                  <a:extLst>
                    <a:ext uri="{FF2B5EF4-FFF2-40B4-BE49-F238E27FC236}">
                      <a16:creationId xmlns:a16="http://schemas.microsoft.com/office/drawing/2014/main" id="{702779DA-8F4F-4460-B5AE-6EFF4C344C8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72" name="Gruppo 1871">
                <a:extLst>
                  <a:ext uri="{FF2B5EF4-FFF2-40B4-BE49-F238E27FC236}">
                    <a16:creationId xmlns:a16="http://schemas.microsoft.com/office/drawing/2014/main" id="{884FF1EE-7769-40A2-BE1B-C29DFF14B1C7}"/>
                  </a:ext>
                </a:extLst>
              </p:cNvPr>
              <p:cNvGrpSpPr/>
              <p:nvPr/>
            </p:nvGrpSpPr>
            <p:grpSpPr>
              <a:xfrm>
                <a:off x="1564640" y="5974214"/>
                <a:ext cx="562991" cy="380866"/>
                <a:chOff x="341249" y="219074"/>
                <a:chExt cx="4744871" cy="3209926"/>
              </a:xfrm>
            </p:grpSpPr>
            <p:pic>
              <p:nvPicPr>
                <p:cNvPr id="1882" name="Immagine 1881">
                  <a:extLst>
                    <a:ext uri="{FF2B5EF4-FFF2-40B4-BE49-F238E27FC236}">
                      <a16:creationId xmlns:a16="http://schemas.microsoft.com/office/drawing/2014/main" id="{EB4ADEE3-8E3D-4132-B4D4-8A874195CF3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83" name="Immagine 1882">
                  <a:extLst>
                    <a:ext uri="{FF2B5EF4-FFF2-40B4-BE49-F238E27FC236}">
                      <a16:creationId xmlns:a16="http://schemas.microsoft.com/office/drawing/2014/main" id="{1952E79D-7E26-4019-BBF6-6F7E68001AB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73" name="Gruppo 1872">
                <a:extLst>
                  <a:ext uri="{FF2B5EF4-FFF2-40B4-BE49-F238E27FC236}">
                    <a16:creationId xmlns:a16="http://schemas.microsoft.com/office/drawing/2014/main" id="{692AF828-6239-44BC-ABF9-FAC4441AD628}"/>
                  </a:ext>
                </a:extLst>
              </p:cNvPr>
              <p:cNvGrpSpPr/>
              <p:nvPr/>
            </p:nvGrpSpPr>
            <p:grpSpPr>
              <a:xfrm>
                <a:off x="2127631" y="5974214"/>
                <a:ext cx="562991" cy="380866"/>
                <a:chOff x="341249" y="219074"/>
                <a:chExt cx="4744871" cy="3209926"/>
              </a:xfrm>
            </p:grpSpPr>
            <p:pic>
              <p:nvPicPr>
                <p:cNvPr id="1880" name="Immagine 1879">
                  <a:extLst>
                    <a:ext uri="{FF2B5EF4-FFF2-40B4-BE49-F238E27FC236}">
                      <a16:creationId xmlns:a16="http://schemas.microsoft.com/office/drawing/2014/main" id="{9C717E1C-DDA4-40FB-8818-A4210CFF405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81" name="Immagine 1880">
                  <a:extLst>
                    <a:ext uri="{FF2B5EF4-FFF2-40B4-BE49-F238E27FC236}">
                      <a16:creationId xmlns:a16="http://schemas.microsoft.com/office/drawing/2014/main" id="{9E6E30FB-3A3B-459E-8759-02030FCFE7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74" name="Gruppo 1873">
                <a:extLst>
                  <a:ext uri="{FF2B5EF4-FFF2-40B4-BE49-F238E27FC236}">
                    <a16:creationId xmlns:a16="http://schemas.microsoft.com/office/drawing/2014/main" id="{191D39B2-8CF9-4759-A391-2F9B21A1093B}"/>
                  </a:ext>
                </a:extLst>
              </p:cNvPr>
              <p:cNvGrpSpPr/>
              <p:nvPr/>
            </p:nvGrpSpPr>
            <p:grpSpPr>
              <a:xfrm>
                <a:off x="2690622" y="5974214"/>
                <a:ext cx="562991" cy="380866"/>
                <a:chOff x="341249" y="219074"/>
                <a:chExt cx="4744871" cy="3209926"/>
              </a:xfrm>
            </p:grpSpPr>
            <p:pic>
              <p:nvPicPr>
                <p:cNvPr id="1878" name="Immagine 1877">
                  <a:extLst>
                    <a:ext uri="{FF2B5EF4-FFF2-40B4-BE49-F238E27FC236}">
                      <a16:creationId xmlns:a16="http://schemas.microsoft.com/office/drawing/2014/main" id="{EF501AE0-A3E3-46AE-A258-9942F5B7394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79" name="Immagine 1878">
                  <a:extLst>
                    <a:ext uri="{FF2B5EF4-FFF2-40B4-BE49-F238E27FC236}">
                      <a16:creationId xmlns:a16="http://schemas.microsoft.com/office/drawing/2014/main" id="{1E037FB9-C041-4840-8AD5-88B53411A78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75" name="Gruppo 1874">
                <a:extLst>
                  <a:ext uri="{FF2B5EF4-FFF2-40B4-BE49-F238E27FC236}">
                    <a16:creationId xmlns:a16="http://schemas.microsoft.com/office/drawing/2014/main" id="{DB9EB001-CE53-4D38-8302-3DFE303933EE}"/>
                  </a:ext>
                </a:extLst>
              </p:cNvPr>
              <p:cNvGrpSpPr/>
              <p:nvPr/>
            </p:nvGrpSpPr>
            <p:grpSpPr>
              <a:xfrm>
                <a:off x="3247009" y="5974214"/>
                <a:ext cx="562991" cy="380866"/>
                <a:chOff x="341249" y="219074"/>
                <a:chExt cx="4744871" cy="3209926"/>
              </a:xfrm>
            </p:grpSpPr>
            <p:pic>
              <p:nvPicPr>
                <p:cNvPr id="1876" name="Immagine 1875">
                  <a:extLst>
                    <a:ext uri="{FF2B5EF4-FFF2-40B4-BE49-F238E27FC236}">
                      <a16:creationId xmlns:a16="http://schemas.microsoft.com/office/drawing/2014/main" id="{E8256579-BC3B-49E3-BBAE-0544B04EE9F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77" name="Immagine 1876">
                  <a:extLst>
                    <a:ext uri="{FF2B5EF4-FFF2-40B4-BE49-F238E27FC236}">
                      <a16:creationId xmlns:a16="http://schemas.microsoft.com/office/drawing/2014/main" id="{78D07687-58E9-465C-9C08-FB2F556DB0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1" name="Gruppo 1790">
              <a:extLst>
                <a:ext uri="{FF2B5EF4-FFF2-40B4-BE49-F238E27FC236}">
                  <a16:creationId xmlns:a16="http://schemas.microsoft.com/office/drawing/2014/main" id="{D6664B16-9B49-4C2A-98FE-ABA72DB45155}"/>
                </a:ext>
              </a:extLst>
            </p:cNvPr>
            <p:cNvGrpSpPr/>
            <p:nvPr/>
          </p:nvGrpSpPr>
          <p:grpSpPr>
            <a:xfrm>
              <a:off x="1001649" y="4069884"/>
              <a:ext cx="2808351" cy="380866"/>
              <a:chOff x="1001649" y="5974214"/>
              <a:chExt cx="2808351" cy="380866"/>
            </a:xfrm>
          </p:grpSpPr>
          <p:grpSp>
            <p:nvGrpSpPr>
              <p:cNvPr id="1856" name="Gruppo 1855">
                <a:extLst>
                  <a:ext uri="{FF2B5EF4-FFF2-40B4-BE49-F238E27FC236}">
                    <a16:creationId xmlns:a16="http://schemas.microsoft.com/office/drawing/2014/main" id="{9463ABEF-6BDA-4E6C-BF8D-CE68FE7ADAA8}"/>
                  </a:ext>
                </a:extLst>
              </p:cNvPr>
              <p:cNvGrpSpPr/>
              <p:nvPr/>
            </p:nvGrpSpPr>
            <p:grpSpPr>
              <a:xfrm>
                <a:off x="1001649" y="5974214"/>
                <a:ext cx="562991" cy="380866"/>
                <a:chOff x="341249" y="219074"/>
                <a:chExt cx="4744871" cy="3209926"/>
              </a:xfrm>
            </p:grpSpPr>
            <p:pic>
              <p:nvPicPr>
                <p:cNvPr id="1869" name="Immagine 1868">
                  <a:extLst>
                    <a:ext uri="{FF2B5EF4-FFF2-40B4-BE49-F238E27FC236}">
                      <a16:creationId xmlns:a16="http://schemas.microsoft.com/office/drawing/2014/main" id="{C9DF7FB7-63DF-458B-A348-C42AAC23306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70" name="Immagine 1869">
                  <a:extLst>
                    <a:ext uri="{FF2B5EF4-FFF2-40B4-BE49-F238E27FC236}">
                      <a16:creationId xmlns:a16="http://schemas.microsoft.com/office/drawing/2014/main" id="{6D896C83-669C-4DD0-BD66-B9001E55BBE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57" name="Gruppo 1856">
                <a:extLst>
                  <a:ext uri="{FF2B5EF4-FFF2-40B4-BE49-F238E27FC236}">
                    <a16:creationId xmlns:a16="http://schemas.microsoft.com/office/drawing/2014/main" id="{EF1D8ECF-EA5A-4DF0-A170-843E576CDF11}"/>
                  </a:ext>
                </a:extLst>
              </p:cNvPr>
              <p:cNvGrpSpPr/>
              <p:nvPr/>
            </p:nvGrpSpPr>
            <p:grpSpPr>
              <a:xfrm>
                <a:off x="1564640" y="5974214"/>
                <a:ext cx="562991" cy="380866"/>
                <a:chOff x="341249" y="219074"/>
                <a:chExt cx="4744871" cy="3209926"/>
              </a:xfrm>
            </p:grpSpPr>
            <p:pic>
              <p:nvPicPr>
                <p:cNvPr id="1867" name="Immagine 1866">
                  <a:extLst>
                    <a:ext uri="{FF2B5EF4-FFF2-40B4-BE49-F238E27FC236}">
                      <a16:creationId xmlns:a16="http://schemas.microsoft.com/office/drawing/2014/main" id="{5971FB51-65EA-4EBF-BC68-0608B17D999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68" name="Immagine 1867">
                  <a:extLst>
                    <a:ext uri="{FF2B5EF4-FFF2-40B4-BE49-F238E27FC236}">
                      <a16:creationId xmlns:a16="http://schemas.microsoft.com/office/drawing/2014/main" id="{82A25069-2124-475D-A7D6-81EED2F5801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58" name="Gruppo 1857">
                <a:extLst>
                  <a:ext uri="{FF2B5EF4-FFF2-40B4-BE49-F238E27FC236}">
                    <a16:creationId xmlns:a16="http://schemas.microsoft.com/office/drawing/2014/main" id="{0ED5F44E-1F93-4A82-AA4D-6EEF40AE783B}"/>
                  </a:ext>
                </a:extLst>
              </p:cNvPr>
              <p:cNvGrpSpPr/>
              <p:nvPr/>
            </p:nvGrpSpPr>
            <p:grpSpPr>
              <a:xfrm>
                <a:off x="2127631" y="5974214"/>
                <a:ext cx="562991" cy="380866"/>
                <a:chOff x="341249" y="219074"/>
                <a:chExt cx="4744871" cy="3209926"/>
              </a:xfrm>
            </p:grpSpPr>
            <p:pic>
              <p:nvPicPr>
                <p:cNvPr id="1865" name="Immagine 1864">
                  <a:extLst>
                    <a:ext uri="{FF2B5EF4-FFF2-40B4-BE49-F238E27FC236}">
                      <a16:creationId xmlns:a16="http://schemas.microsoft.com/office/drawing/2014/main" id="{7083CF19-CFCF-4730-9D10-C9167E94165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66" name="Immagine 1865">
                  <a:extLst>
                    <a:ext uri="{FF2B5EF4-FFF2-40B4-BE49-F238E27FC236}">
                      <a16:creationId xmlns:a16="http://schemas.microsoft.com/office/drawing/2014/main" id="{84E85F20-DD81-47F9-90C8-1700901C417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59" name="Gruppo 1858">
                <a:extLst>
                  <a:ext uri="{FF2B5EF4-FFF2-40B4-BE49-F238E27FC236}">
                    <a16:creationId xmlns:a16="http://schemas.microsoft.com/office/drawing/2014/main" id="{FD7D4439-4484-4070-BFE5-52DCCB7A57FC}"/>
                  </a:ext>
                </a:extLst>
              </p:cNvPr>
              <p:cNvGrpSpPr/>
              <p:nvPr/>
            </p:nvGrpSpPr>
            <p:grpSpPr>
              <a:xfrm>
                <a:off x="2690622" y="5974214"/>
                <a:ext cx="562991" cy="380866"/>
                <a:chOff x="341249" y="219074"/>
                <a:chExt cx="4744871" cy="3209926"/>
              </a:xfrm>
            </p:grpSpPr>
            <p:pic>
              <p:nvPicPr>
                <p:cNvPr id="1863" name="Immagine 1862">
                  <a:extLst>
                    <a:ext uri="{FF2B5EF4-FFF2-40B4-BE49-F238E27FC236}">
                      <a16:creationId xmlns:a16="http://schemas.microsoft.com/office/drawing/2014/main" id="{F99F58F9-C1B8-4C96-B599-A37D8A70A8D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64" name="Immagine 1863">
                  <a:extLst>
                    <a:ext uri="{FF2B5EF4-FFF2-40B4-BE49-F238E27FC236}">
                      <a16:creationId xmlns:a16="http://schemas.microsoft.com/office/drawing/2014/main" id="{A9DA402B-2C59-4C6E-A1FB-276B9DF7380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60" name="Gruppo 1859">
                <a:extLst>
                  <a:ext uri="{FF2B5EF4-FFF2-40B4-BE49-F238E27FC236}">
                    <a16:creationId xmlns:a16="http://schemas.microsoft.com/office/drawing/2014/main" id="{1648182F-0C96-4876-B16B-1DA8ACAB1F17}"/>
                  </a:ext>
                </a:extLst>
              </p:cNvPr>
              <p:cNvGrpSpPr/>
              <p:nvPr/>
            </p:nvGrpSpPr>
            <p:grpSpPr>
              <a:xfrm>
                <a:off x="3247009" y="5974214"/>
                <a:ext cx="562991" cy="380866"/>
                <a:chOff x="341249" y="219074"/>
                <a:chExt cx="4744871" cy="3209926"/>
              </a:xfrm>
            </p:grpSpPr>
            <p:pic>
              <p:nvPicPr>
                <p:cNvPr id="1861" name="Immagine 1860">
                  <a:extLst>
                    <a:ext uri="{FF2B5EF4-FFF2-40B4-BE49-F238E27FC236}">
                      <a16:creationId xmlns:a16="http://schemas.microsoft.com/office/drawing/2014/main" id="{5149BD22-9230-47E1-8AF7-38A584E3262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62" name="Immagine 1861">
                  <a:extLst>
                    <a:ext uri="{FF2B5EF4-FFF2-40B4-BE49-F238E27FC236}">
                      <a16:creationId xmlns:a16="http://schemas.microsoft.com/office/drawing/2014/main" id="{48CB635F-5003-4AF8-9CDD-DC1906B39B9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2" name="Gruppo 1791">
              <a:extLst>
                <a:ext uri="{FF2B5EF4-FFF2-40B4-BE49-F238E27FC236}">
                  <a16:creationId xmlns:a16="http://schemas.microsoft.com/office/drawing/2014/main" id="{83678D91-F141-4D59-908A-3C199C3E195B}"/>
                </a:ext>
              </a:extLst>
            </p:cNvPr>
            <p:cNvGrpSpPr/>
            <p:nvPr/>
          </p:nvGrpSpPr>
          <p:grpSpPr>
            <a:xfrm>
              <a:off x="1001649" y="3689018"/>
              <a:ext cx="2808351" cy="380866"/>
              <a:chOff x="1001649" y="5974214"/>
              <a:chExt cx="2808351" cy="380866"/>
            </a:xfrm>
          </p:grpSpPr>
          <p:grpSp>
            <p:nvGrpSpPr>
              <p:cNvPr id="1841" name="Gruppo 1840">
                <a:extLst>
                  <a:ext uri="{FF2B5EF4-FFF2-40B4-BE49-F238E27FC236}">
                    <a16:creationId xmlns:a16="http://schemas.microsoft.com/office/drawing/2014/main" id="{43CFDABB-A019-4082-9EE3-8CB340D53353}"/>
                  </a:ext>
                </a:extLst>
              </p:cNvPr>
              <p:cNvGrpSpPr/>
              <p:nvPr/>
            </p:nvGrpSpPr>
            <p:grpSpPr>
              <a:xfrm>
                <a:off x="1001649" y="5974214"/>
                <a:ext cx="562991" cy="380866"/>
                <a:chOff x="341249" y="219074"/>
                <a:chExt cx="4744871" cy="3209926"/>
              </a:xfrm>
            </p:grpSpPr>
            <p:pic>
              <p:nvPicPr>
                <p:cNvPr id="1854" name="Immagine 1853">
                  <a:extLst>
                    <a:ext uri="{FF2B5EF4-FFF2-40B4-BE49-F238E27FC236}">
                      <a16:creationId xmlns:a16="http://schemas.microsoft.com/office/drawing/2014/main" id="{EAE7BAC7-693A-489A-A698-13466E5C7B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55" name="Immagine 1854">
                  <a:extLst>
                    <a:ext uri="{FF2B5EF4-FFF2-40B4-BE49-F238E27FC236}">
                      <a16:creationId xmlns:a16="http://schemas.microsoft.com/office/drawing/2014/main" id="{3DEF8200-E488-48ED-8A12-1843A4C964F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42" name="Gruppo 1841">
                <a:extLst>
                  <a:ext uri="{FF2B5EF4-FFF2-40B4-BE49-F238E27FC236}">
                    <a16:creationId xmlns:a16="http://schemas.microsoft.com/office/drawing/2014/main" id="{E400750B-37C7-4184-9E14-1D635D890835}"/>
                  </a:ext>
                </a:extLst>
              </p:cNvPr>
              <p:cNvGrpSpPr/>
              <p:nvPr/>
            </p:nvGrpSpPr>
            <p:grpSpPr>
              <a:xfrm>
                <a:off x="1564640" y="5974214"/>
                <a:ext cx="562991" cy="380866"/>
                <a:chOff x="341249" y="219074"/>
                <a:chExt cx="4744871" cy="3209926"/>
              </a:xfrm>
            </p:grpSpPr>
            <p:pic>
              <p:nvPicPr>
                <p:cNvPr id="1852" name="Immagine 1851">
                  <a:extLst>
                    <a:ext uri="{FF2B5EF4-FFF2-40B4-BE49-F238E27FC236}">
                      <a16:creationId xmlns:a16="http://schemas.microsoft.com/office/drawing/2014/main" id="{A6073EE6-47CF-49BD-BD91-6DB7DB0AFAD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53" name="Immagine 1852">
                  <a:extLst>
                    <a:ext uri="{FF2B5EF4-FFF2-40B4-BE49-F238E27FC236}">
                      <a16:creationId xmlns:a16="http://schemas.microsoft.com/office/drawing/2014/main" id="{D677508D-E328-42C5-9A4C-9B3366B8185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43" name="Gruppo 1842">
                <a:extLst>
                  <a:ext uri="{FF2B5EF4-FFF2-40B4-BE49-F238E27FC236}">
                    <a16:creationId xmlns:a16="http://schemas.microsoft.com/office/drawing/2014/main" id="{FFC5B8B7-D3F0-4AB6-846D-B64CB254B276}"/>
                  </a:ext>
                </a:extLst>
              </p:cNvPr>
              <p:cNvGrpSpPr/>
              <p:nvPr/>
            </p:nvGrpSpPr>
            <p:grpSpPr>
              <a:xfrm>
                <a:off x="2127631" y="5974214"/>
                <a:ext cx="562991" cy="380866"/>
                <a:chOff x="341249" y="219074"/>
                <a:chExt cx="4744871" cy="3209926"/>
              </a:xfrm>
            </p:grpSpPr>
            <p:pic>
              <p:nvPicPr>
                <p:cNvPr id="1850" name="Immagine 1849">
                  <a:extLst>
                    <a:ext uri="{FF2B5EF4-FFF2-40B4-BE49-F238E27FC236}">
                      <a16:creationId xmlns:a16="http://schemas.microsoft.com/office/drawing/2014/main" id="{F3A09E82-F3A4-4CDB-87D8-33A1D99B5B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51" name="Immagine 1850">
                  <a:extLst>
                    <a:ext uri="{FF2B5EF4-FFF2-40B4-BE49-F238E27FC236}">
                      <a16:creationId xmlns:a16="http://schemas.microsoft.com/office/drawing/2014/main" id="{64860B84-424F-4B64-A4FC-7BECD13C3E3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44" name="Gruppo 1843">
                <a:extLst>
                  <a:ext uri="{FF2B5EF4-FFF2-40B4-BE49-F238E27FC236}">
                    <a16:creationId xmlns:a16="http://schemas.microsoft.com/office/drawing/2014/main" id="{CFE8DC36-5EC2-4D90-A96B-3243C8FB32FF}"/>
                  </a:ext>
                </a:extLst>
              </p:cNvPr>
              <p:cNvGrpSpPr/>
              <p:nvPr/>
            </p:nvGrpSpPr>
            <p:grpSpPr>
              <a:xfrm>
                <a:off x="2690622" y="5974214"/>
                <a:ext cx="562991" cy="380866"/>
                <a:chOff x="341249" y="219074"/>
                <a:chExt cx="4744871" cy="3209926"/>
              </a:xfrm>
            </p:grpSpPr>
            <p:pic>
              <p:nvPicPr>
                <p:cNvPr id="1848" name="Immagine 1847">
                  <a:extLst>
                    <a:ext uri="{FF2B5EF4-FFF2-40B4-BE49-F238E27FC236}">
                      <a16:creationId xmlns:a16="http://schemas.microsoft.com/office/drawing/2014/main" id="{B226F0DA-1B1B-4717-910B-15A1A52944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49" name="Immagine 1848">
                  <a:extLst>
                    <a:ext uri="{FF2B5EF4-FFF2-40B4-BE49-F238E27FC236}">
                      <a16:creationId xmlns:a16="http://schemas.microsoft.com/office/drawing/2014/main" id="{902B7A69-3AD1-4EC4-8E12-AEE56B4F9BE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45" name="Gruppo 1844">
                <a:extLst>
                  <a:ext uri="{FF2B5EF4-FFF2-40B4-BE49-F238E27FC236}">
                    <a16:creationId xmlns:a16="http://schemas.microsoft.com/office/drawing/2014/main" id="{56BA24C1-2AC6-40F4-A45F-B187776208A6}"/>
                  </a:ext>
                </a:extLst>
              </p:cNvPr>
              <p:cNvGrpSpPr/>
              <p:nvPr/>
            </p:nvGrpSpPr>
            <p:grpSpPr>
              <a:xfrm>
                <a:off x="3247009" y="5974214"/>
                <a:ext cx="562991" cy="380866"/>
                <a:chOff x="341249" y="219074"/>
                <a:chExt cx="4744871" cy="3209926"/>
              </a:xfrm>
            </p:grpSpPr>
            <p:pic>
              <p:nvPicPr>
                <p:cNvPr id="1846" name="Immagine 1845">
                  <a:extLst>
                    <a:ext uri="{FF2B5EF4-FFF2-40B4-BE49-F238E27FC236}">
                      <a16:creationId xmlns:a16="http://schemas.microsoft.com/office/drawing/2014/main" id="{9D01DF0C-5AC8-489F-A70A-A2D6DB2E78A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47" name="Immagine 1846">
                  <a:extLst>
                    <a:ext uri="{FF2B5EF4-FFF2-40B4-BE49-F238E27FC236}">
                      <a16:creationId xmlns:a16="http://schemas.microsoft.com/office/drawing/2014/main" id="{F30F3F19-DDD3-4C4E-92CE-CFCCE29BD1C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3" name="Gruppo 1792">
              <a:extLst>
                <a:ext uri="{FF2B5EF4-FFF2-40B4-BE49-F238E27FC236}">
                  <a16:creationId xmlns:a16="http://schemas.microsoft.com/office/drawing/2014/main" id="{382A5157-4FE1-479F-9E2A-C557C559A947}"/>
                </a:ext>
              </a:extLst>
            </p:cNvPr>
            <p:cNvGrpSpPr/>
            <p:nvPr/>
          </p:nvGrpSpPr>
          <p:grpSpPr>
            <a:xfrm>
              <a:off x="1001649" y="3308152"/>
              <a:ext cx="2808351" cy="380866"/>
              <a:chOff x="1001649" y="5974214"/>
              <a:chExt cx="2808351" cy="380866"/>
            </a:xfrm>
          </p:grpSpPr>
          <p:grpSp>
            <p:nvGrpSpPr>
              <p:cNvPr id="1826" name="Gruppo 1825">
                <a:extLst>
                  <a:ext uri="{FF2B5EF4-FFF2-40B4-BE49-F238E27FC236}">
                    <a16:creationId xmlns:a16="http://schemas.microsoft.com/office/drawing/2014/main" id="{1A7EB95A-2C0C-4B37-A127-42FA334E2BC5}"/>
                  </a:ext>
                </a:extLst>
              </p:cNvPr>
              <p:cNvGrpSpPr/>
              <p:nvPr/>
            </p:nvGrpSpPr>
            <p:grpSpPr>
              <a:xfrm>
                <a:off x="1001649" y="5974214"/>
                <a:ext cx="562991" cy="380866"/>
                <a:chOff x="341249" y="219074"/>
                <a:chExt cx="4744871" cy="3209926"/>
              </a:xfrm>
            </p:grpSpPr>
            <p:pic>
              <p:nvPicPr>
                <p:cNvPr id="1839" name="Immagine 1838">
                  <a:extLst>
                    <a:ext uri="{FF2B5EF4-FFF2-40B4-BE49-F238E27FC236}">
                      <a16:creationId xmlns:a16="http://schemas.microsoft.com/office/drawing/2014/main" id="{85704E96-2B0C-461D-ADF9-8B23A92F3BB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40" name="Immagine 1839">
                  <a:extLst>
                    <a:ext uri="{FF2B5EF4-FFF2-40B4-BE49-F238E27FC236}">
                      <a16:creationId xmlns:a16="http://schemas.microsoft.com/office/drawing/2014/main" id="{942946AE-B3D0-421A-A70C-078E5B51592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27" name="Gruppo 1826">
                <a:extLst>
                  <a:ext uri="{FF2B5EF4-FFF2-40B4-BE49-F238E27FC236}">
                    <a16:creationId xmlns:a16="http://schemas.microsoft.com/office/drawing/2014/main" id="{3A23D749-95C1-4377-A91D-ECEAEC9B1235}"/>
                  </a:ext>
                </a:extLst>
              </p:cNvPr>
              <p:cNvGrpSpPr/>
              <p:nvPr/>
            </p:nvGrpSpPr>
            <p:grpSpPr>
              <a:xfrm>
                <a:off x="1564640" y="5974214"/>
                <a:ext cx="562991" cy="380866"/>
                <a:chOff x="341249" y="219074"/>
                <a:chExt cx="4744871" cy="3209926"/>
              </a:xfrm>
            </p:grpSpPr>
            <p:pic>
              <p:nvPicPr>
                <p:cNvPr id="1837" name="Immagine 1836">
                  <a:extLst>
                    <a:ext uri="{FF2B5EF4-FFF2-40B4-BE49-F238E27FC236}">
                      <a16:creationId xmlns:a16="http://schemas.microsoft.com/office/drawing/2014/main" id="{DCF6AD49-13B6-452F-851D-E7EE52E02B1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38" name="Immagine 1837">
                  <a:extLst>
                    <a:ext uri="{FF2B5EF4-FFF2-40B4-BE49-F238E27FC236}">
                      <a16:creationId xmlns:a16="http://schemas.microsoft.com/office/drawing/2014/main" id="{D7ECA8C4-509A-499E-8A80-B13E347BAC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28" name="Gruppo 1827">
                <a:extLst>
                  <a:ext uri="{FF2B5EF4-FFF2-40B4-BE49-F238E27FC236}">
                    <a16:creationId xmlns:a16="http://schemas.microsoft.com/office/drawing/2014/main" id="{8C5BD320-571F-4F08-B292-23E40C6013BE}"/>
                  </a:ext>
                </a:extLst>
              </p:cNvPr>
              <p:cNvGrpSpPr/>
              <p:nvPr/>
            </p:nvGrpSpPr>
            <p:grpSpPr>
              <a:xfrm>
                <a:off x="2127631" y="5974214"/>
                <a:ext cx="562991" cy="380866"/>
                <a:chOff x="341249" y="219074"/>
                <a:chExt cx="4744871" cy="3209926"/>
              </a:xfrm>
            </p:grpSpPr>
            <p:pic>
              <p:nvPicPr>
                <p:cNvPr id="1835" name="Immagine 1834">
                  <a:extLst>
                    <a:ext uri="{FF2B5EF4-FFF2-40B4-BE49-F238E27FC236}">
                      <a16:creationId xmlns:a16="http://schemas.microsoft.com/office/drawing/2014/main" id="{63EEFF40-FC67-471A-939E-566F5BC389D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36" name="Immagine 1835">
                  <a:extLst>
                    <a:ext uri="{FF2B5EF4-FFF2-40B4-BE49-F238E27FC236}">
                      <a16:creationId xmlns:a16="http://schemas.microsoft.com/office/drawing/2014/main" id="{45B97DE0-7C85-4087-A4BF-26EC09D3708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29" name="Gruppo 1828">
                <a:extLst>
                  <a:ext uri="{FF2B5EF4-FFF2-40B4-BE49-F238E27FC236}">
                    <a16:creationId xmlns:a16="http://schemas.microsoft.com/office/drawing/2014/main" id="{8DFDACEE-E255-4121-B0B0-0E9E6F9CC7D2}"/>
                  </a:ext>
                </a:extLst>
              </p:cNvPr>
              <p:cNvGrpSpPr/>
              <p:nvPr/>
            </p:nvGrpSpPr>
            <p:grpSpPr>
              <a:xfrm>
                <a:off x="2690622" y="5974214"/>
                <a:ext cx="562991" cy="380866"/>
                <a:chOff x="341249" y="219074"/>
                <a:chExt cx="4744871" cy="3209926"/>
              </a:xfrm>
            </p:grpSpPr>
            <p:pic>
              <p:nvPicPr>
                <p:cNvPr id="1833" name="Immagine 1832">
                  <a:extLst>
                    <a:ext uri="{FF2B5EF4-FFF2-40B4-BE49-F238E27FC236}">
                      <a16:creationId xmlns:a16="http://schemas.microsoft.com/office/drawing/2014/main" id="{80B9896B-5202-46A5-B20B-81AC8C050BD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34" name="Immagine 1833">
                  <a:extLst>
                    <a:ext uri="{FF2B5EF4-FFF2-40B4-BE49-F238E27FC236}">
                      <a16:creationId xmlns:a16="http://schemas.microsoft.com/office/drawing/2014/main" id="{70ED58CE-A07F-4818-9FD6-71C3B358182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30" name="Gruppo 1829">
                <a:extLst>
                  <a:ext uri="{FF2B5EF4-FFF2-40B4-BE49-F238E27FC236}">
                    <a16:creationId xmlns:a16="http://schemas.microsoft.com/office/drawing/2014/main" id="{860019F9-ED52-4C08-B5D9-83645563F537}"/>
                  </a:ext>
                </a:extLst>
              </p:cNvPr>
              <p:cNvGrpSpPr/>
              <p:nvPr/>
            </p:nvGrpSpPr>
            <p:grpSpPr>
              <a:xfrm>
                <a:off x="3247009" y="5974214"/>
                <a:ext cx="562991" cy="380866"/>
                <a:chOff x="341249" y="219074"/>
                <a:chExt cx="4744871" cy="3209926"/>
              </a:xfrm>
            </p:grpSpPr>
            <p:pic>
              <p:nvPicPr>
                <p:cNvPr id="1831" name="Immagine 1830">
                  <a:extLst>
                    <a:ext uri="{FF2B5EF4-FFF2-40B4-BE49-F238E27FC236}">
                      <a16:creationId xmlns:a16="http://schemas.microsoft.com/office/drawing/2014/main" id="{DF3F00F5-740A-477D-A495-30BA81F9E40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32" name="Immagine 1831">
                  <a:extLst>
                    <a:ext uri="{FF2B5EF4-FFF2-40B4-BE49-F238E27FC236}">
                      <a16:creationId xmlns:a16="http://schemas.microsoft.com/office/drawing/2014/main" id="{0B7651AD-CE49-4318-8069-84F8F19DF03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4" name="Gruppo 1793">
              <a:extLst>
                <a:ext uri="{FF2B5EF4-FFF2-40B4-BE49-F238E27FC236}">
                  <a16:creationId xmlns:a16="http://schemas.microsoft.com/office/drawing/2014/main" id="{B6CE7483-4744-4705-9771-DC3EB2044C01}"/>
                </a:ext>
              </a:extLst>
            </p:cNvPr>
            <p:cNvGrpSpPr/>
            <p:nvPr/>
          </p:nvGrpSpPr>
          <p:grpSpPr>
            <a:xfrm>
              <a:off x="1001649" y="2927286"/>
              <a:ext cx="2808351" cy="380866"/>
              <a:chOff x="1001649" y="5974214"/>
              <a:chExt cx="2808351" cy="380866"/>
            </a:xfrm>
          </p:grpSpPr>
          <p:grpSp>
            <p:nvGrpSpPr>
              <p:cNvPr id="1811" name="Gruppo 1810">
                <a:extLst>
                  <a:ext uri="{FF2B5EF4-FFF2-40B4-BE49-F238E27FC236}">
                    <a16:creationId xmlns:a16="http://schemas.microsoft.com/office/drawing/2014/main" id="{0A5603BC-7421-4454-83AD-2A7DDAD0FA75}"/>
                  </a:ext>
                </a:extLst>
              </p:cNvPr>
              <p:cNvGrpSpPr/>
              <p:nvPr/>
            </p:nvGrpSpPr>
            <p:grpSpPr>
              <a:xfrm>
                <a:off x="1001649" y="5974214"/>
                <a:ext cx="562991" cy="380866"/>
                <a:chOff x="341249" y="219074"/>
                <a:chExt cx="4744871" cy="3209926"/>
              </a:xfrm>
            </p:grpSpPr>
            <p:pic>
              <p:nvPicPr>
                <p:cNvPr id="1824" name="Immagine 1823">
                  <a:extLst>
                    <a:ext uri="{FF2B5EF4-FFF2-40B4-BE49-F238E27FC236}">
                      <a16:creationId xmlns:a16="http://schemas.microsoft.com/office/drawing/2014/main" id="{EB0E71AB-D043-4187-9567-8FC89942A3F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25" name="Immagine 1824">
                  <a:extLst>
                    <a:ext uri="{FF2B5EF4-FFF2-40B4-BE49-F238E27FC236}">
                      <a16:creationId xmlns:a16="http://schemas.microsoft.com/office/drawing/2014/main" id="{3D10B8A2-4021-4B94-894F-9A0C3EBE71F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12" name="Gruppo 1811">
                <a:extLst>
                  <a:ext uri="{FF2B5EF4-FFF2-40B4-BE49-F238E27FC236}">
                    <a16:creationId xmlns:a16="http://schemas.microsoft.com/office/drawing/2014/main" id="{1627CFF9-A712-476C-B1F4-B7C2EBCB5D99}"/>
                  </a:ext>
                </a:extLst>
              </p:cNvPr>
              <p:cNvGrpSpPr/>
              <p:nvPr/>
            </p:nvGrpSpPr>
            <p:grpSpPr>
              <a:xfrm>
                <a:off x="1564640" y="5974214"/>
                <a:ext cx="562991" cy="380866"/>
                <a:chOff x="341249" y="219074"/>
                <a:chExt cx="4744871" cy="3209926"/>
              </a:xfrm>
            </p:grpSpPr>
            <p:pic>
              <p:nvPicPr>
                <p:cNvPr id="1822" name="Immagine 1821">
                  <a:extLst>
                    <a:ext uri="{FF2B5EF4-FFF2-40B4-BE49-F238E27FC236}">
                      <a16:creationId xmlns:a16="http://schemas.microsoft.com/office/drawing/2014/main" id="{C4DE5FB4-5504-41A3-AF79-688618A05DC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23" name="Immagine 1822">
                  <a:extLst>
                    <a:ext uri="{FF2B5EF4-FFF2-40B4-BE49-F238E27FC236}">
                      <a16:creationId xmlns:a16="http://schemas.microsoft.com/office/drawing/2014/main" id="{3D27B086-5576-4BBE-9E1E-917AC2D7BC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13" name="Gruppo 1812">
                <a:extLst>
                  <a:ext uri="{FF2B5EF4-FFF2-40B4-BE49-F238E27FC236}">
                    <a16:creationId xmlns:a16="http://schemas.microsoft.com/office/drawing/2014/main" id="{F38DF68A-4F97-4BFA-A2E0-DEBFA6EC0016}"/>
                  </a:ext>
                </a:extLst>
              </p:cNvPr>
              <p:cNvGrpSpPr/>
              <p:nvPr/>
            </p:nvGrpSpPr>
            <p:grpSpPr>
              <a:xfrm>
                <a:off x="2127631" y="5974214"/>
                <a:ext cx="562991" cy="380866"/>
                <a:chOff x="341249" y="219074"/>
                <a:chExt cx="4744871" cy="3209926"/>
              </a:xfrm>
            </p:grpSpPr>
            <p:pic>
              <p:nvPicPr>
                <p:cNvPr id="1820" name="Immagine 1819">
                  <a:extLst>
                    <a:ext uri="{FF2B5EF4-FFF2-40B4-BE49-F238E27FC236}">
                      <a16:creationId xmlns:a16="http://schemas.microsoft.com/office/drawing/2014/main" id="{4E248240-53F2-4928-A2F9-445841AAAE5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21" name="Immagine 1820">
                  <a:extLst>
                    <a:ext uri="{FF2B5EF4-FFF2-40B4-BE49-F238E27FC236}">
                      <a16:creationId xmlns:a16="http://schemas.microsoft.com/office/drawing/2014/main" id="{90628765-AC00-4643-A455-F11EB98743A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14" name="Gruppo 1813">
                <a:extLst>
                  <a:ext uri="{FF2B5EF4-FFF2-40B4-BE49-F238E27FC236}">
                    <a16:creationId xmlns:a16="http://schemas.microsoft.com/office/drawing/2014/main" id="{22019D24-3645-4D19-BCC9-6B1F5698AF39}"/>
                  </a:ext>
                </a:extLst>
              </p:cNvPr>
              <p:cNvGrpSpPr/>
              <p:nvPr/>
            </p:nvGrpSpPr>
            <p:grpSpPr>
              <a:xfrm>
                <a:off x="2690622" y="5974214"/>
                <a:ext cx="562991" cy="380866"/>
                <a:chOff x="341249" y="219074"/>
                <a:chExt cx="4744871" cy="3209926"/>
              </a:xfrm>
            </p:grpSpPr>
            <p:pic>
              <p:nvPicPr>
                <p:cNvPr id="1818" name="Immagine 1817">
                  <a:extLst>
                    <a:ext uri="{FF2B5EF4-FFF2-40B4-BE49-F238E27FC236}">
                      <a16:creationId xmlns:a16="http://schemas.microsoft.com/office/drawing/2014/main" id="{F5B562CB-3103-400F-A4B6-52240F9C8FA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19" name="Immagine 1818">
                  <a:extLst>
                    <a:ext uri="{FF2B5EF4-FFF2-40B4-BE49-F238E27FC236}">
                      <a16:creationId xmlns:a16="http://schemas.microsoft.com/office/drawing/2014/main" id="{DABDEE10-4F19-4CB9-9786-9BD46606AC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15" name="Gruppo 1814">
                <a:extLst>
                  <a:ext uri="{FF2B5EF4-FFF2-40B4-BE49-F238E27FC236}">
                    <a16:creationId xmlns:a16="http://schemas.microsoft.com/office/drawing/2014/main" id="{33E4B898-01D0-402E-88C9-0F5FCE1CA2BD}"/>
                  </a:ext>
                </a:extLst>
              </p:cNvPr>
              <p:cNvGrpSpPr/>
              <p:nvPr/>
            </p:nvGrpSpPr>
            <p:grpSpPr>
              <a:xfrm>
                <a:off x="3247009" y="5974214"/>
                <a:ext cx="562991" cy="380866"/>
                <a:chOff x="341249" y="219074"/>
                <a:chExt cx="4744871" cy="3209926"/>
              </a:xfrm>
            </p:grpSpPr>
            <p:pic>
              <p:nvPicPr>
                <p:cNvPr id="1816" name="Immagine 1815">
                  <a:extLst>
                    <a:ext uri="{FF2B5EF4-FFF2-40B4-BE49-F238E27FC236}">
                      <a16:creationId xmlns:a16="http://schemas.microsoft.com/office/drawing/2014/main" id="{CDB357C7-C4D9-45CE-AD7F-55F3A50BC2E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17" name="Immagine 1816">
                  <a:extLst>
                    <a:ext uri="{FF2B5EF4-FFF2-40B4-BE49-F238E27FC236}">
                      <a16:creationId xmlns:a16="http://schemas.microsoft.com/office/drawing/2014/main" id="{1F5BB6F4-B610-4E69-BBBF-33CC978AE0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5" name="Gruppo 1794">
              <a:extLst>
                <a:ext uri="{FF2B5EF4-FFF2-40B4-BE49-F238E27FC236}">
                  <a16:creationId xmlns:a16="http://schemas.microsoft.com/office/drawing/2014/main" id="{721CF159-C6A6-4A84-A4A3-E0A48BEE4DEA}"/>
                </a:ext>
              </a:extLst>
            </p:cNvPr>
            <p:cNvGrpSpPr/>
            <p:nvPr/>
          </p:nvGrpSpPr>
          <p:grpSpPr>
            <a:xfrm>
              <a:off x="1001649" y="2546420"/>
              <a:ext cx="2808351" cy="380866"/>
              <a:chOff x="1001649" y="5974214"/>
              <a:chExt cx="2808351" cy="380866"/>
            </a:xfrm>
          </p:grpSpPr>
          <p:grpSp>
            <p:nvGrpSpPr>
              <p:cNvPr id="1796" name="Gruppo 1795">
                <a:extLst>
                  <a:ext uri="{FF2B5EF4-FFF2-40B4-BE49-F238E27FC236}">
                    <a16:creationId xmlns:a16="http://schemas.microsoft.com/office/drawing/2014/main" id="{A77D00C1-3302-424F-937A-3FE1662BCB18}"/>
                  </a:ext>
                </a:extLst>
              </p:cNvPr>
              <p:cNvGrpSpPr/>
              <p:nvPr/>
            </p:nvGrpSpPr>
            <p:grpSpPr>
              <a:xfrm>
                <a:off x="1001649" y="5974214"/>
                <a:ext cx="562991" cy="380866"/>
                <a:chOff x="341249" y="219074"/>
                <a:chExt cx="4744871" cy="3209926"/>
              </a:xfrm>
            </p:grpSpPr>
            <p:pic>
              <p:nvPicPr>
                <p:cNvPr id="1809" name="Immagine 1808">
                  <a:extLst>
                    <a:ext uri="{FF2B5EF4-FFF2-40B4-BE49-F238E27FC236}">
                      <a16:creationId xmlns:a16="http://schemas.microsoft.com/office/drawing/2014/main" id="{855C65C0-1E31-49CA-931B-E22F82A12ED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10" name="Immagine 1809">
                  <a:extLst>
                    <a:ext uri="{FF2B5EF4-FFF2-40B4-BE49-F238E27FC236}">
                      <a16:creationId xmlns:a16="http://schemas.microsoft.com/office/drawing/2014/main" id="{315B4DDF-4B86-4145-B5D5-6D56D4E147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97" name="Gruppo 1796">
                <a:extLst>
                  <a:ext uri="{FF2B5EF4-FFF2-40B4-BE49-F238E27FC236}">
                    <a16:creationId xmlns:a16="http://schemas.microsoft.com/office/drawing/2014/main" id="{3568F1F7-BB58-4A78-856B-7A5EDB12EAA6}"/>
                  </a:ext>
                </a:extLst>
              </p:cNvPr>
              <p:cNvGrpSpPr/>
              <p:nvPr/>
            </p:nvGrpSpPr>
            <p:grpSpPr>
              <a:xfrm>
                <a:off x="1564640" y="5974214"/>
                <a:ext cx="562991" cy="380866"/>
                <a:chOff x="341249" y="219074"/>
                <a:chExt cx="4744871" cy="3209926"/>
              </a:xfrm>
            </p:grpSpPr>
            <p:pic>
              <p:nvPicPr>
                <p:cNvPr id="1807" name="Immagine 1806">
                  <a:extLst>
                    <a:ext uri="{FF2B5EF4-FFF2-40B4-BE49-F238E27FC236}">
                      <a16:creationId xmlns:a16="http://schemas.microsoft.com/office/drawing/2014/main" id="{1BE927DF-822C-4CE5-864E-389CD05781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08" name="Immagine 1807">
                  <a:extLst>
                    <a:ext uri="{FF2B5EF4-FFF2-40B4-BE49-F238E27FC236}">
                      <a16:creationId xmlns:a16="http://schemas.microsoft.com/office/drawing/2014/main" id="{23DE02F4-3E4D-4C85-8CCD-EBCF6848BFB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98" name="Gruppo 1797">
                <a:extLst>
                  <a:ext uri="{FF2B5EF4-FFF2-40B4-BE49-F238E27FC236}">
                    <a16:creationId xmlns:a16="http://schemas.microsoft.com/office/drawing/2014/main" id="{FFC9BEB7-D803-495E-86FE-AA3EE801241F}"/>
                  </a:ext>
                </a:extLst>
              </p:cNvPr>
              <p:cNvGrpSpPr/>
              <p:nvPr/>
            </p:nvGrpSpPr>
            <p:grpSpPr>
              <a:xfrm>
                <a:off x="2127631" y="5974214"/>
                <a:ext cx="562991" cy="380866"/>
                <a:chOff x="341249" y="219074"/>
                <a:chExt cx="4744871" cy="3209926"/>
              </a:xfrm>
            </p:grpSpPr>
            <p:pic>
              <p:nvPicPr>
                <p:cNvPr id="1805" name="Immagine 1804">
                  <a:extLst>
                    <a:ext uri="{FF2B5EF4-FFF2-40B4-BE49-F238E27FC236}">
                      <a16:creationId xmlns:a16="http://schemas.microsoft.com/office/drawing/2014/main" id="{74FE9883-16EA-4C39-9269-931D387D719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06" name="Immagine 1805">
                  <a:extLst>
                    <a:ext uri="{FF2B5EF4-FFF2-40B4-BE49-F238E27FC236}">
                      <a16:creationId xmlns:a16="http://schemas.microsoft.com/office/drawing/2014/main" id="{BB77D93E-098D-43F4-9F12-174CF320905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99" name="Gruppo 1798">
                <a:extLst>
                  <a:ext uri="{FF2B5EF4-FFF2-40B4-BE49-F238E27FC236}">
                    <a16:creationId xmlns:a16="http://schemas.microsoft.com/office/drawing/2014/main" id="{2C5EAB78-9F28-4B6D-B6D8-6847850CC0F5}"/>
                  </a:ext>
                </a:extLst>
              </p:cNvPr>
              <p:cNvGrpSpPr/>
              <p:nvPr/>
            </p:nvGrpSpPr>
            <p:grpSpPr>
              <a:xfrm>
                <a:off x="2690622" y="5974214"/>
                <a:ext cx="562991" cy="380866"/>
                <a:chOff x="341249" y="219074"/>
                <a:chExt cx="4744871" cy="3209926"/>
              </a:xfrm>
            </p:grpSpPr>
            <p:pic>
              <p:nvPicPr>
                <p:cNvPr id="1803" name="Immagine 1802">
                  <a:extLst>
                    <a:ext uri="{FF2B5EF4-FFF2-40B4-BE49-F238E27FC236}">
                      <a16:creationId xmlns:a16="http://schemas.microsoft.com/office/drawing/2014/main" id="{F78B4C08-429E-40E8-A53B-0DC4E2143EB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04" name="Immagine 1803">
                  <a:extLst>
                    <a:ext uri="{FF2B5EF4-FFF2-40B4-BE49-F238E27FC236}">
                      <a16:creationId xmlns:a16="http://schemas.microsoft.com/office/drawing/2014/main" id="{0FF5A0BF-FD4C-4B02-ADCC-797176519ED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00" name="Gruppo 1799">
                <a:extLst>
                  <a:ext uri="{FF2B5EF4-FFF2-40B4-BE49-F238E27FC236}">
                    <a16:creationId xmlns:a16="http://schemas.microsoft.com/office/drawing/2014/main" id="{B235E2D1-BA80-4B50-936B-E81F6F356713}"/>
                  </a:ext>
                </a:extLst>
              </p:cNvPr>
              <p:cNvGrpSpPr/>
              <p:nvPr/>
            </p:nvGrpSpPr>
            <p:grpSpPr>
              <a:xfrm>
                <a:off x="3247009" y="5974214"/>
                <a:ext cx="562991" cy="380866"/>
                <a:chOff x="341249" y="219074"/>
                <a:chExt cx="4744871" cy="3209926"/>
              </a:xfrm>
            </p:grpSpPr>
            <p:pic>
              <p:nvPicPr>
                <p:cNvPr id="1801" name="Immagine 1800">
                  <a:extLst>
                    <a:ext uri="{FF2B5EF4-FFF2-40B4-BE49-F238E27FC236}">
                      <a16:creationId xmlns:a16="http://schemas.microsoft.com/office/drawing/2014/main" id="{2E03CD63-5AA3-4435-A9FE-96353B8CA12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02" name="Immagine 1801">
                  <a:extLst>
                    <a:ext uri="{FF2B5EF4-FFF2-40B4-BE49-F238E27FC236}">
                      <a16:creationId xmlns:a16="http://schemas.microsoft.com/office/drawing/2014/main" id="{CC62175E-000E-4A4B-AF55-A8B3CA34FF7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946" name="Gruppo 1945">
            <a:extLst>
              <a:ext uri="{FF2B5EF4-FFF2-40B4-BE49-F238E27FC236}">
                <a16:creationId xmlns:a16="http://schemas.microsoft.com/office/drawing/2014/main" id="{D0C01AC5-08AB-445A-BB5B-CC81DBFC9953}"/>
              </a:ext>
            </a:extLst>
          </p:cNvPr>
          <p:cNvGrpSpPr/>
          <p:nvPr/>
        </p:nvGrpSpPr>
        <p:grpSpPr>
          <a:xfrm>
            <a:off x="2358278" y="1507543"/>
            <a:ext cx="1651891" cy="2240280"/>
            <a:chOff x="1001649" y="2546420"/>
            <a:chExt cx="2808351" cy="3808660"/>
          </a:xfrm>
        </p:grpSpPr>
        <p:grpSp>
          <p:nvGrpSpPr>
            <p:cNvPr id="1947" name="Gruppo 1946">
              <a:extLst>
                <a:ext uri="{FF2B5EF4-FFF2-40B4-BE49-F238E27FC236}">
                  <a16:creationId xmlns:a16="http://schemas.microsoft.com/office/drawing/2014/main" id="{8BD686B7-174B-48E1-A9C3-D0FB1BE4DFEB}"/>
                </a:ext>
              </a:extLst>
            </p:cNvPr>
            <p:cNvGrpSpPr/>
            <p:nvPr/>
          </p:nvGrpSpPr>
          <p:grpSpPr>
            <a:xfrm>
              <a:off x="1001649" y="5974214"/>
              <a:ext cx="2808351" cy="380866"/>
              <a:chOff x="1001649" y="5974214"/>
              <a:chExt cx="2808351" cy="380866"/>
            </a:xfrm>
          </p:grpSpPr>
          <p:grpSp>
            <p:nvGrpSpPr>
              <p:cNvPr id="2092" name="Gruppo 2091">
                <a:extLst>
                  <a:ext uri="{FF2B5EF4-FFF2-40B4-BE49-F238E27FC236}">
                    <a16:creationId xmlns:a16="http://schemas.microsoft.com/office/drawing/2014/main" id="{89631E75-A245-4485-A547-44D82909C289}"/>
                  </a:ext>
                </a:extLst>
              </p:cNvPr>
              <p:cNvGrpSpPr/>
              <p:nvPr/>
            </p:nvGrpSpPr>
            <p:grpSpPr>
              <a:xfrm>
                <a:off x="1001649" y="5974214"/>
                <a:ext cx="562991" cy="380866"/>
                <a:chOff x="341249" y="219074"/>
                <a:chExt cx="4744871" cy="3209926"/>
              </a:xfrm>
            </p:grpSpPr>
            <p:pic>
              <p:nvPicPr>
                <p:cNvPr id="2105" name="Immagine 2104">
                  <a:extLst>
                    <a:ext uri="{FF2B5EF4-FFF2-40B4-BE49-F238E27FC236}">
                      <a16:creationId xmlns:a16="http://schemas.microsoft.com/office/drawing/2014/main" id="{679262D6-49DE-4052-94F0-1C73CEC8C57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06" name="Immagine 2105">
                  <a:extLst>
                    <a:ext uri="{FF2B5EF4-FFF2-40B4-BE49-F238E27FC236}">
                      <a16:creationId xmlns:a16="http://schemas.microsoft.com/office/drawing/2014/main" id="{D1A74E89-CA4D-4320-AAF1-B7C77CE8FE1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93" name="Gruppo 2092">
                <a:extLst>
                  <a:ext uri="{FF2B5EF4-FFF2-40B4-BE49-F238E27FC236}">
                    <a16:creationId xmlns:a16="http://schemas.microsoft.com/office/drawing/2014/main" id="{9E810E24-448A-4933-973D-410836860F62}"/>
                  </a:ext>
                </a:extLst>
              </p:cNvPr>
              <p:cNvGrpSpPr/>
              <p:nvPr/>
            </p:nvGrpSpPr>
            <p:grpSpPr>
              <a:xfrm>
                <a:off x="1564640" y="5974214"/>
                <a:ext cx="562991" cy="380866"/>
                <a:chOff x="341249" y="219074"/>
                <a:chExt cx="4744871" cy="3209926"/>
              </a:xfrm>
            </p:grpSpPr>
            <p:pic>
              <p:nvPicPr>
                <p:cNvPr id="2103" name="Immagine 2102">
                  <a:extLst>
                    <a:ext uri="{FF2B5EF4-FFF2-40B4-BE49-F238E27FC236}">
                      <a16:creationId xmlns:a16="http://schemas.microsoft.com/office/drawing/2014/main" id="{73B47258-EC3D-4604-BAED-29ED842DA4F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04" name="Immagine 2103">
                  <a:extLst>
                    <a:ext uri="{FF2B5EF4-FFF2-40B4-BE49-F238E27FC236}">
                      <a16:creationId xmlns:a16="http://schemas.microsoft.com/office/drawing/2014/main" id="{4735DACE-A927-4A97-84C4-003A75273F9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94" name="Gruppo 2093">
                <a:extLst>
                  <a:ext uri="{FF2B5EF4-FFF2-40B4-BE49-F238E27FC236}">
                    <a16:creationId xmlns:a16="http://schemas.microsoft.com/office/drawing/2014/main" id="{7E867EA1-C64B-4A53-B896-EB9A3B925F1E}"/>
                  </a:ext>
                </a:extLst>
              </p:cNvPr>
              <p:cNvGrpSpPr/>
              <p:nvPr/>
            </p:nvGrpSpPr>
            <p:grpSpPr>
              <a:xfrm>
                <a:off x="2127631" y="5974214"/>
                <a:ext cx="562991" cy="380866"/>
                <a:chOff x="341249" y="219074"/>
                <a:chExt cx="4744871" cy="3209926"/>
              </a:xfrm>
            </p:grpSpPr>
            <p:pic>
              <p:nvPicPr>
                <p:cNvPr id="2101" name="Immagine 2100">
                  <a:extLst>
                    <a:ext uri="{FF2B5EF4-FFF2-40B4-BE49-F238E27FC236}">
                      <a16:creationId xmlns:a16="http://schemas.microsoft.com/office/drawing/2014/main" id="{A3047AC6-731D-4CC8-AD37-1681F349A0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02" name="Immagine 2101">
                  <a:extLst>
                    <a:ext uri="{FF2B5EF4-FFF2-40B4-BE49-F238E27FC236}">
                      <a16:creationId xmlns:a16="http://schemas.microsoft.com/office/drawing/2014/main" id="{B29E98CD-AC51-43DE-820A-90E249D719D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95" name="Gruppo 2094">
                <a:extLst>
                  <a:ext uri="{FF2B5EF4-FFF2-40B4-BE49-F238E27FC236}">
                    <a16:creationId xmlns:a16="http://schemas.microsoft.com/office/drawing/2014/main" id="{79B94E3E-C9B5-4C1A-AE64-F09D95B1B5D2}"/>
                  </a:ext>
                </a:extLst>
              </p:cNvPr>
              <p:cNvGrpSpPr/>
              <p:nvPr/>
            </p:nvGrpSpPr>
            <p:grpSpPr>
              <a:xfrm>
                <a:off x="2690622" y="5974214"/>
                <a:ext cx="562991" cy="380866"/>
                <a:chOff x="341249" y="219074"/>
                <a:chExt cx="4744871" cy="3209926"/>
              </a:xfrm>
            </p:grpSpPr>
            <p:pic>
              <p:nvPicPr>
                <p:cNvPr id="2099" name="Immagine 2098">
                  <a:extLst>
                    <a:ext uri="{FF2B5EF4-FFF2-40B4-BE49-F238E27FC236}">
                      <a16:creationId xmlns:a16="http://schemas.microsoft.com/office/drawing/2014/main" id="{4C286885-4FC6-4EE9-9A00-CE4381699C6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00" name="Immagine 2099">
                  <a:extLst>
                    <a:ext uri="{FF2B5EF4-FFF2-40B4-BE49-F238E27FC236}">
                      <a16:creationId xmlns:a16="http://schemas.microsoft.com/office/drawing/2014/main" id="{844E4C36-260B-4F55-8EA6-31EA7213E7D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96" name="Gruppo 2095">
                <a:extLst>
                  <a:ext uri="{FF2B5EF4-FFF2-40B4-BE49-F238E27FC236}">
                    <a16:creationId xmlns:a16="http://schemas.microsoft.com/office/drawing/2014/main" id="{33931B31-2CE1-40BD-AF08-622FEF8AB693}"/>
                  </a:ext>
                </a:extLst>
              </p:cNvPr>
              <p:cNvGrpSpPr/>
              <p:nvPr/>
            </p:nvGrpSpPr>
            <p:grpSpPr>
              <a:xfrm>
                <a:off x="3247009" y="5974214"/>
                <a:ext cx="562991" cy="380866"/>
                <a:chOff x="341249" y="219074"/>
                <a:chExt cx="4744871" cy="3209926"/>
              </a:xfrm>
            </p:grpSpPr>
            <p:pic>
              <p:nvPicPr>
                <p:cNvPr id="2097" name="Immagine 2096">
                  <a:extLst>
                    <a:ext uri="{FF2B5EF4-FFF2-40B4-BE49-F238E27FC236}">
                      <a16:creationId xmlns:a16="http://schemas.microsoft.com/office/drawing/2014/main" id="{A04AB3E4-21A5-4E3E-9A2B-EC3BE7B489F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98" name="Immagine 2097">
                  <a:extLst>
                    <a:ext uri="{FF2B5EF4-FFF2-40B4-BE49-F238E27FC236}">
                      <a16:creationId xmlns:a16="http://schemas.microsoft.com/office/drawing/2014/main" id="{4E1358BC-8C2A-4D23-B53F-83B0CDB26EC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48" name="Gruppo 1947">
              <a:extLst>
                <a:ext uri="{FF2B5EF4-FFF2-40B4-BE49-F238E27FC236}">
                  <a16:creationId xmlns:a16="http://schemas.microsoft.com/office/drawing/2014/main" id="{01FDB8D9-3204-4435-8C61-AEFBD9643E60}"/>
                </a:ext>
              </a:extLst>
            </p:cNvPr>
            <p:cNvGrpSpPr/>
            <p:nvPr/>
          </p:nvGrpSpPr>
          <p:grpSpPr>
            <a:xfrm>
              <a:off x="1001649" y="5593348"/>
              <a:ext cx="2808351" cy="380866"/>
              <a:chOff x="1001649" y="5974214"/>
              <a:chExt cx="2808351" cy="380866"/>
            </a:xfrm>
          </p:grpSpPr>
          <p:grpSp>
            <p:nvGrpSpPr>
              <p:cNvPr id="2077" name="Gruppo 2076">
                <a:extLst>
                  <a:ext uri="{FF2B5EF4-FFF2-40B4-BE49-F238E27FC236}">
                    <a16:creationId xmlns:a16="http://schemas.microsoft.com/office/drawing/2014/main" id="{2ED453A8-95B9-4C99-892C-6DD136F3771A}"/>
                  </a:ext>
                </a:extLst>
              </p:cNvPr>
              <p:cNvGrpSpPr/>
              <p:nvPr/>
            </p:nvGrpSpPr>
            <p:grpSpPr>
              <a:xfrm>
                <a:off x="1001649" y="5974214"/>
                <a:ext cx="562991" cy="380866"/>
                <a:chOff x="341249" y="219074"/>
                <a:chExt cx="4744871" cy="3209926"/>
              </a:xfrm>
            </p:grpSpPr>
            <p:pic>
              <p:nvPicPr>
                <p:cNvPr id="2090" name="Immagine 2089">
                  <a:extLst>
                    <a:ext uri="{FF2B5EF4-FFF2-40B4-BE49-F238E27FC236}">
                      <a16:creationId xmlns:a16="http://schemas.microsoft.com/office/drawing/2014/main" id="{A49F0D69-C290-4FA9-A162-C73A91C37DC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91" name="Immagine 2090">
                  <a:extLst>
                    <a:ext uri="{FF2B5EF4-FFF2-40B4-BE49-F238E27FC236}">
                      <a16:creationId xmlns:a16="http://schemas.microsoft.com/office/drawing/2014/main" id="{9303DB24-C23C-451D-8EA5-AF0AFADF09B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78" name="Gruppo 2077">
                <a:extLst>
                  <a:ext uri="{FF2B5EF4-FFF2-40B4-BE49-F238E27FC236}">
                    <a16:creationId xmlns:a16="http://schemas.microsoft.com/office/drawing/2014/main" id="{81492608-B89F-4D8A-9069-78589FADF217}"/>
                  </a:ext>
                </a:extLst>
              </p:cNvPr>
              <p:cNvGrpSpPr/>
              <p:nvPr/>
            </p:nvGrpSpPr>
            <p:grpSpPr>
              <a:xfrm>
                <a:off x="1564640" y="5974214"/>
                <a:ext cx="562991" cy="380866"/>
                <a:chOff x="341249" y="219074"/>
                <a:chExt cx="4744871" cy="3209926"/>
              </a:xfrm>
            </p:grpSpPr>
            <p:pic>
              <p:nvPicPr>
                <p:cNvPr id="2088" name="Immagine 2087">
                  <a:extLst>
                    <a:ext uri="{FF2B5EF4-FFF2-40B4-BE49-F238E27FC236}">
                      <a16:creationId xmlns:a16="http://schemas.microsoft.com/office/drawing/2014/main" id="{CA91F3A6-2FE2-4077-8B3D-42199D92B5B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89" name="Immagine 2088">
                  <a:extLst>
                    <a:ext uri="{FF2B5EF4-FFF2-40B4-BE49-F238E27FC236}">
                      <a16:creationId xmlns:a16="http://schemas.microsoft.com/office/drawing/2014/main" id="{E4095DC4-608F-4ECA-9380-6C10BD2DCC7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79" name="Gruppo 2078">
                <a:extLst>
                  <a:ext uri="{FF2B5EF4-FFF2-40B4-BE49-F238E27FC236}">
                    <a16:creationId xmlns:a16="http://schemas.microsoft.com/office/drawing/2014/main" id="{4F889811-A3BF-4B33-8322-2607A3A70AEA}"/>
                  </a:ext>
                </a:extLst>
              </p:cNvPr>
              <p:cNvGrpSpPr/>
              <p:nvPr/>
            </p:nvGrpSpPr>
            <p:grpSpPr>
              <a:xfrm>
                <a:off x="2127631" y="5974214"/>
                <a:ext cx="562991" cy="380866"/>
                <a:chOff x="341249" y="219074"/>
                <a:chExt cx="4744871" cy="3209926"/>
              </a:xfrm>
            </p:grpSpPr>
            <p:pic>
              <p:nvPicPr>
                <p:cNvPr id="2086" name="Immagine 2085">
                  <a:extLst>
                    <a:ext uri="{FF2B5EF4-FFF2-40B4-BE49-F238E27FC236}">
                      <a16:creationId xmlns:a16="http://schemas.microsoft.com/office/drawing/2014/main" id="{189A6F34-42A4-4787-B7DE-399DCA874C3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87" name="Immagine 2086">
                  <a:extLst>
                    <a:ext uri="{FF2B5EF4-FFF2-40B4-BE49-F238E27FC236}">
                      <a16:creationId xmlns:a16="http://schemas.microsoft.com/office/drawing/2014/main" id="{2592B436-445C-4686-9938-F994095DEED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80" name="Gruppo 2079">
                <a:extLst>
                  <a:ext uri="{FF2B5EF4-FFF2-40B4-BE49-F238E27FC236}">
                    <a16:creationId xmlns:a16="http://schemas.microsoft.com/office/drawing/2014/main" id="{06FA5CFB-BBD3-4EBD-AFB1-113C2B86DC86}"/>
                  </a:ext>
                </a:extLst>
              </p:cNvPr>
              <p:cNvGrpSpPr/>
              <p:nvPr/>
            </p:nvGrpSpPr>
            <p:grpSpPr>
              <a:xfrm>
                <a:off x="2690622" y="5974214"/>
                <a:ext cx="562991" cy="380866"/>
                <a:chOff x="341249" y="219074"/>
                <a:chExt cx="4744871" cy="3209926"/>
              </a:xfrm>
            </p:grpSpPr>
            <p:pic>
              <p:nvPicPr>
                <p:cNvPr id="2084" name="Immagine 2083">
                  <a:extLst>
                    <a:ext uri="{FF2B5EF4-FFF2-40B4-BE49-F238E27FC236}">
                      <a16:creationId xmlns:a16="http://schemas.microsoft.com/office/drawing/2014/main" id="{4BDA7CEA-98F4-412D-BF27-4CD0A9ACEB8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85" name="Immagine 2084">
                  <a:extLst>
                    <a:ext uri="{FF2B5EF4-FFF2-40B4-BE49-F238E27FC236}">
                      <a16:creationId xmlns:a16="http://schemas.microsoft.com/office/drawing/2014/main" id="{527895E9-92DF-49FF-893B-67CC6719D06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81" name="Gruppo 2080">
                <a:extLst>
                  <a:ext uri="{FF2B5EF4-FFF2-40B4-BE49-F238E27FC236}">
                    <a16:creationId xmlns:a16="http://schemas.microsoft.com/office/drawing/2014/main" id="{1729B6F4-113E-4032-AF4F-74FA5BE20686}"/>
                  </a:ext>
                </a:extLst>
              </p:cNvPr>
              <p:cNvGrpSpPr/>
              <p:nvPr/>
            </p:nvGrpSpPr>
            <p:grpSpPr>
              <a:xfrm>
                <a:off x="3247009" y="5974214"/>
                <a:ext cx="562991" cy="380866"/>
                <a:chOff x="341249" y="219074"/>
                <a:chExt cx="4744871" cy="3209926"/>
              </a:xfrm>
            </p:grpSpPr>
            <p:pic>
              <p:nvPicPr>
                <p:cNvPr id="2082" name="Immagine 2081">
                  <a:extLst>
                    <a:ext uri="{FF2B5EF4-FFF2-40B4-BE49-F238E27FC236}">
                      <a16:creationId xmlns:a16="http://schemas.microsoft.com/office/drawing/2014/main" id="{917E8987-3BE3-462E-8D08-794BBEAA5C1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83" name="Immagine 2082">
                  <a:extLst>
                    <a:ext uri="{FF2B5EF4-FFF2-40B4-BE49-F238E27FC236}">
                      <a16:creationId xmlns:a16="http://schemas.microsoft.com/office/drawing/2014/main" id="{AB82B89B-6F8A-44C6-BB37-5FD79D01250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49" name="Gruppo 1948">
              <a:extLst>
                <a:ext uri="{FF2B5EF4-FFF2-40B4-BE49-F238E27FC236}">
                  <a16:creationId xmlns:a16="http://schemas.microsoft.com/office/drawing/2014/main" id="{2090713C-FC15-48A7-A762-272B93D6EB50}"/>
                </a:ext>
              </a:extLst>
            </p:cNvPr>
            <p:cNvGrpSpPr/>
            <p:nvPr/>
          </p:nvGrpSpPr>
          <p:grpSpPr>
            <a:xfrm>
              <a:off x="1001649" y="5212482"/>
              <a:ext cx="2808351" cy="380866"/>
              <a:chOff x="1001649" y="5974214"/>
              <a:chExt cx="2808351" cy="380866"/>
            </a:xfrm>
          </p:grpSpPr>
          <p:grpSp>
            <p:nvGrpSpPr>
              <p:cNvPr id="2062" name="Gruppo 2061">
                <a:extLst>
                  <a:ext uri="{FF2B5EF4-FFF2-40B4-BE49-F238E27FC236}">
                    <a16:creationId xmlns:a16="http://schemas.microsoft.com/office/drawing/2014/main" id="{B47D67BB-B121-4037-84B1-5077930CEB0B}"/>
                  </a:ext>
                </a:extLst>
              </p:cNvPr>
              <p:cNvGrpSpPr/>
              <p:nvPr/>
            </p:nvGrpSpPr>
            <p:grpSpPr>
              <a:xfrm>
                <a:off x="1001649" y="5974214"/>
                <a:ext cx="562991" cy="380866"/>
                <a:chOff x="341249" y="219074"/>
                <a:chExt cx="4744871" cy="3209926"/>
              </a:xfrm>
            </p:grpSpPr>
            <p:pic>
              <p:nvPicPr>
                <p:cNvPr id="2075" name="Immagine 2074">
                  <a:extLst>
                    <a:ext uri="{FF2B5EF4-FFF2-40B4-BE49-F238E27FC236}">
                      <a16:creationId xmlns:a16="http://schemas.microsoft.com/office/drawing/2014/main" id="{7A5CE06D-0449-4993-A2E6-E8BBBC4CEB9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76" name="Immagine 2075">
                  <a:extLst>
                    <a:ext uri="{FF2B5EF4-FFF2-40B4-BE49-F238E27FC236}">
                      <a16:creationId xmlns:a16="http://schemas.microsoft.com/office/drawing/2014/main" id="{95DDAD6F-4DA8-4036-A764-F09694986C8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63" name="Gruppo 2062">
                <a:extLst>
                  <a:ext uri="{FF2B5EF4-FFF2-40B4-BE49-F238E27FC236}">
                    <a16:creationId xmlns:a16="http://schemas.microsoft.com/office/drawing/2014/main" id="{8ADC746E-F3BE-449D-A22C-A46A51B34D99}"/>
                  </a:ext>
                </a:extLst>
              </p:cNvPr>
              <p:cNvGrpSpPr/>
              <p:nvPr/>
            </p:nvGrpSpPr>
            <p:grpSpPr>
              <a:xfrm>
                <a:off x="1564640" y="5974214"/>
                <a:ext cx="562991" cy="380866"/>
                <a:chOff x="341249" y="219074"/>
                <a:chExt cx="4744871" cy="3209926"/>
              </a:xfrm>
            </p:grpSpPr>
            <p:pic>
              <p:nvPicPr>
                <p:cNvPr id="2073" name="Immagine 2072">
                  <a:extLst>
                    <a:ext uri="{FF2B5EF4-FFF2-40B4-BE49-F238E27FC236}">
                      <a16:creationId xmlns:a16="http://schemas.microsoft.com/office/drawing/2014/main" id="{280A1084-7A04-4413-A969-05344FE6E09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74" name="Immagine 2073">
                  <a:extLst>
                    <a:ext uri="{FF2B5EF4-FFF2-40B4-BE49-F238E27FC236}">
                      <a16:creationId xmlns:a16="http://schemas.microsoft.com/office/drawing/2014/main" id="{9E487865-C767-4ADD-84BD-B348C3D0D2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64" name="Gruppo 2063">
                <a:extLst>
                  <a:ext uri="{FF2B5EF4-FFF2-40B4-BE49-F238E27FC236}">
                    <a16:creationId xmlns:a16="http://schemas.microsoft.com/office/drawing/2014/main" id="{8F97068E-985F-404D-A5D1-36EB49128F80}"/>
                  </a:ext>
                </a:extLst>
              </p:cNvPr>
              <p:cNvGrpSpPr/>
              <p:nvPr/>
            </p:nvGrpSpPr>
            <p:grpSpPr>
              <a:xfrm>
                <a:off x="2127631" y="5974214"/>
                <a:ext cx="562991" cy="380866"/>
                <a:chOff x="341249" y="219074"/>
                <a:chExt cx="4744871" cy="3209926"/>
              </a:xfrm>
            </p:grpSpPr>
            <p:pic>
              <p:nvPicPr>
                <p:cNvPr id="2071" name="Immagine 2070">
                  <a:extLst>
                    <a:ext uri="{FF2B5EF4-FFF2-40B4-BE49-F238E27FC236}">
                      <a16:creationId xmlns:a16="http://schemas.microsoft.com/office/drawing/2014/main" id="{8C04A841-7C10-4B85-B3A4-A0870980F2C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72" name="Immagine 2071">
                  <a:extLst>
                    <a:ext uri="{FF2B5EF4-FFF2-40B4-BE49-F238E27FC236}">
                      <a16:creationId xmlns:a16="http://schemas.microsoft.com/office/drawing/2014/main" id="{BD16BDF9-4E6C-49F9-8317-8A40A87F7B2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65" name="Gruppo 2064">
                <a:extLst>
                  <a:ext uri="{FF2B5EF4-FFF2-40B4-BE49-F238E27FC236}">
                    <a16:creationId xmlns:a16="http://schemas.microsoft.com/office/drawing/2014/main" id="{A6E75A7B-41A1-4634-841D-48B8335D63D0}"/>
                  </a:ext>
                </a:extLst>
              </p:cNvPr>
              <p:cNvGrpSpPr/>
              <p:nvPr/>
            </p:nvGrpSpPr>
            <p:grpSpPr>
              <a:xfrm>
                <a:off x="2690622" y="5974214"/>
                <a:ext cx="562991" cy="380866"/>
                <a:chOff x="341249" y="219074"/>
                <a:chExt cx="4744871" cy="3209926"/>
              </a:xfrm>
            </p:grpSpPr>
            <p:pic>
              <p:nvPicPr>
                <p:cNvPr id="2069" name="Immagine 2068">
                  <a:extLst>
                    <a:ext uri="{FF2B5EF4-FFF2-40B4-BE49-F238E27FC236}">
                      <a16:creationId xmlns:a16="http://schemas.microsoft.com/office/drawing/2014/main" id="{097BBC2D-C5C0-41AC-A376-90A0E908FB8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70" name="Immagine 2069">
                  <a:extLst>
                    <a:ext uri="{FF2B5EF4-FFF2-40B4-BE49-F238E27FC236}">
                      <a16:creationId xmlns:a16="http://schemas.microsoft.com/office/drawing/2014/main" id="{A000FD73-1638-47B0-98E9-5F72B6207F2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66" name="Gruppo 2065">
                <a:extLst>
                  <a:ext uri="{FF2B5EF4-FFF2-40B4-BE49-F238E27FC236}">
                    <a16:creationId xmlns:a16="http://schemas.microsoft.com/office/drawing/2014/main" id="{6B93704C-5FF5-47B0-9B57-8BD9B66592DA}"/>
                  </a:ext>
                </a:extLst>
              </p:cNvPr>
              <p:cNvGrpSpPr/>
              <p:nvPr/>
            </p:nvGrpSpPr>
            <p:grpSpPr>
              <a:xfrm>
                <a:off x="3247009" y="5974214"/>
                <a:ext cx="562991" cy="380866"/>
                <a:chOff x="341249" y="219074"/>
                <a:chExt cx="4744871" cy="3209926"/>
              </a:xfrm>
            </p:grpSpPr>
            <p:pic>
              <p:nvPicPr>
                <p:cNvPr id="2067" name="Immagine 2066">
                  <a:extLst>
                    <a:ext uri="{FF2B5EF4-FFF2-40B4-BE49-F238E27FC236}">
                      <a16:creationId xmlns:a16="http://schemas.microsoft.com/office/drawing/2014/main" id="{3878FFF2-73EE-4050-8653-0D59E9F6775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68" name="Immagine 2067">
                  <a:extLst>
                    <a:ext uri="{FF2B5EF4-FFF2-40B4-BE49-F238E27FC236}">
                      <a16:creationId xmlns:a16="http://schemas.microsoft.com/office/drawing/2014/main" id="{C436DABB-C30D-4041-BC31-55CCE229AF3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0" name="Gruppo 1949">
              <a:extLst>
                <a:ext uri="{FF2B5EF4-FFF2-40B4-BE49-F238E27FC236}">
                  <a16:creationId xmlns:a16="http://schemas.microsoft.com/office/drawing/2014/main" id="{23592B7C-17F5-44C5-8AD2-82D9E61B8187}"/>
                </a:ext>
              </a:extLst>
            </p:cNvPr>
            <p:cNvGrpSpPr/>
            <p:nvPr/>
          </p:nvGrpSpPr>
          <p:grpSpPr>
            <a:xfrm>
              <a:off x="1001649" y="4831616"/>
              <a:ext cx="2808351" cy="380866"/>
              <a:chOff x="1001649" y="5974214"/>
              <a:chExt cx="2808351" cy="380866"/>
            </a:xfrm>
          </p:grpSpPr>
          <p:grpSp>
            <p:nvGrpSpPr>
              <p:cNvPr id="2047" name="Gruppo 2046">
                <a:extLst>
                  <a:ext uri="{FF2B5EF4-FFF2-40B4-BE49-F238E27FC236}">
                    <a16:creationId xmlns:a16="http://schemas.microsoft.com/office/drawing/2014/main" id="{7BEDC385-4955-427C-ACB6-363521A24D29}"/>
                  </a:ext>
                </a:extLst>
              </p:cNvPr>
              <p:cNvGrpSpPr/>
              <p:nvPr/>
            </p:nvGrpSpPr>
            <p:grpSpPr>
              <a:xfrm>
                <a:off x="1001649" y="5974214"/>
                <a:ext cx="562991" cy="380866"/>
                <a:chOff x="341249" y="219074"/>
                <a:chExt cx="4744871" cy="3209926"/>
              </a:xfrm>
            </p:grpSpPr>
            <p:pic>
              <p:nvPicPr>
                <p:cNvPr id="2060" name="Immagine 2059">
                  <a:extLst>
                    <a:ext uri="{FF2B5EF4-FFF2-40B4-BE49-F238E27FC236}">
                      <a16:creationId xmlns:a16="http://schemas.microsoft.com/office/drawing/2014/main" id="{A3218527-E10D-4F6F-958B-BA5489753B8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61" name="Immagine 2060">
                  <a:extLst>
                    <a:ext uri="{FF2B5EF4-FFF2-40B4-BE49-F238E27FC236}">
                      <a16:creationId xmlns:a16="http://schemas.microsoft.com/office/drawing/2014/main" id="{33DEEFA6-2014-46F6-AB67-4044F3230A3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48" name="Gruppo 2047">
                <a:extLst>
                  <a:ext uri="{FF2B5EF4-FFF2-40B4-BE49-F238E27FC236}">
                    <a16:creationId xmlns:a16="http://schemas.microsoft.com/office/drawing/2014/main" id="{3D61AEAE-5B03-488D-8613-86DE2E034DD4}"/>
                  </a:ext>
                </a:extLst>
              </p:cNvPr>
              <p:cNvGrpSpPr/>
              <p:nvPr/>
            </p:nvGrpSpPr>
            <p:grpSpPr>
              <a:xfrm>
                <a:off x="1564640" y="5974214"/>
                <a:ext cx="562991" cy="380866"/>
                <a:chOff x="341249" y="219074"/>
                <a:chExt cx="4744871" cy="3209926"/>
              </a:xfrm>
            </p:grpSpPr>
            <p:pic>
              <p:nvPicPr>
                <p:cNvPr id="2058" name="Immagine 2057">
                  <a:extLst>
                    <a:ext uri="{FF2B5EF4-FFF2-40B4-BE49-F238E27FC236}">
                      <a16:creationId xmlns:a16="http://schemas.microsoft.com/office/drawing/2014/main" id="{935599E4-DF0D-4156-BF92-83594A82A2A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59" name="Immagine 2058">
                  <a:extLst>
                    <a:ext uri="{FF2B5EF4-FFF2-40B4-BE49-F238E27FC236}">
                      <a16:creationId xmlns:a16="http://schemas.microsoft.com/office/drawing/2014/main" id="{C493C154-A3AB-4C5E-8479-ED312604F2F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49" name="Gruppo 2048">
                <a:extLst>
                  <a:ext uri="{FF2B5EF4-FFF2-40B4-BE49-F238E27FC236}">
                    <a16:creationId xmlns:a16="http://schemas.microsoft.com/office/drawing/2014/main" id="{DD17B3F1-F3CD-4452-882C-BA41E5D6E89A}"/>
                  </a:ext>
                </a:extLst>
              </p:cNvPr>
              <p:cNvGrpSpPr/>
              <p:nvPr/>
            </p:nvGrpSpPr>
            <p:grpSpPr>
              <a:xfrm>
                <a:off x="2127631" y="5974214"/>
                <a:ext cx="562991" cy="380866"/>
                <a:chOff x="341249" y="219074"/>
                <a:chExt cx="4744871" cy="3209926"/>
              </a:xfrm>
            </p:grpSpPr>
            <p:pic>
              <p:nvPicPr>
                <p:cNvPr id="2056" name="Immagine 2055">
                  <a:extLst>
                    <a:ext uri="{FF2B5EF4-FFF2-40B4-BE49-F238E27FC236}">
                      <a16:creationId xmlns:a16="http://schemas.microsoft.com/office/drawing/2014/main" id="{620F2E9B-5D2C-4573-AB42-1ED4723D567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57" name="Immagine 2056">
                  <a:extLst>
                    <a:ext uri="{FF2B5EF4-FFF2-40B4-BE49-F238E27FC236}">
                      <a16:creationId xmlns:a16="http://schemas.microsoft.com/office/drawing/2014/main" id="{3F84CE5B-374C-4C27-8255-986EA8E683D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50" name="Gruppo 2049">
                <a:extLst>
                  <a:ext uri="{FF2B5EF4-FFF2-40B4-BE49-F238E27FC236}">
                    <a16:creationId xmlns:a16="http://schemas.microsoft.com/office/drawing/2014/main" id="{9947910D-004A-4C8E-B92C-7F0E1A5A4FD3}"/>
                  </a:ext>
                </a:extLst>
              </p:cNvPr>
              <p:cNvGrpSpPr/>
              <p:nvPr/>
            </p:nvGrpSpPr>
            <p:grpSpPr>
              <a:xfrm>
                <a:off x="2690622" y="5974214"/>
                <a:ext cx="562991" cy="380866"/>
                <a:chOff x="341249" y="219074"/>
                <a:chExt cx="4744871" cy="3209926"/>
              </a:xfrm>
            </p:grpSpPr>
            <p:pic>
              <p:nvPicPr>
                <p:cNvPr id="2054" name="Immagine 2053">
                  <a:extLst>
                    <a:ext uri="{FF2B5EF4-FFF2-40B4-BE49-F238E27FC236}">
                      <a16:creationId xmlns:a16="http://schemas.microsoft.com/office/drawing/2014/main" id="{549C2864-9898-433E-9ED3-14A3363C288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55" name="Immagine 2054">
                  <a:extLst>
                    <a:ext uri="{FF2B5EF4-FFF2-40B4-BE49-F238E27FC236}">
                      <a16:creationId xmlns:a16="http://schemas.microsoft.com/office/drawing/2014/main" id="{66F3D2D8-503B-4111-A5E8-D733B1797E2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51" name="Gruppo 2050">
                <a:extLst>
                  <a:ext uri="{FF2B5EF4-FFF2-40B4-BE49-F238E27FC236}">
                    <a16:creationId xmlns:a16="http://schemas.microsoft.com/office/drawing/2014/main" id="{71A33244-F430-4BDC-91AE-F5922EC503DE}"/>
                  </a:ext>
                </a:extLst>
              </p:cNvPr>
              <p:cNvGrpSpPr/>
              <p:nvPr/>
            </p:nvGrpSpPr>
            <p:grpSpPr>
              <a:xfrm>
                <a:off x="3247009" y="5974214"/>
                <a:ext cx="562991" cy="380866"/>
                <a:chOff x="341249" y="219074"/>
                <a:chExt cx="4744871" cy="3209926"/>
              </a:xfrm>
            </p:grpSpPr>
            <p:pic>
              <p:nvPicPr>
                <p:cNvPr id="2052" name="Immagine 2051">
                  <a:extLst>
                    <a:ext uri="{FF2B5EF4-FFF2-40B4-BE49-F238E27FC236}">
                      <a16:creationId xmlns:a16="http://schemas.microsoft.com/office/drawing/2014/main" id="{B77A1486-F4F6-4FD6-B3CC-30EBDBBB9E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53" name="Immagine 2052">
                  <a:extLst>
                    <a:ext uri="{FF2B5EF4-FFF2-40B4-BE49-F238E27FC236}">
                      <a16:creationId xmlns:a16="http://schemas.microsoft.com/office/drawing/2014/main" id="{E444B78A-5629-4114-B8D4-8847AC684BE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1" name="Gruppo 1950">
              <a:extLst>
                <a:ext uri="{FF2B5EF4-FFF2-40B4-BE49-F238E27FC236}">
                  <a16:creationId xmlns:a16="http://schemas.microsoft.com/office/drawing/2014/main" id="{79D671D8-A91C-4E13-8DF9-6B0F22CEDE52}"/>
                </a:ext>
              </a:extLst>
            </p:cNvPr>
            <p:cNvGrpSpPr/>
            <p:nvPr/>
          </p:nvGrpSpPr>
          <p:grpSpPr>
            <a:xfrm>
              <a:off x="1001649" y="4450750"/>
              <a:ext cx="2808351" cy="380866"/>
              <a:chOff x="1001649" y="5974214"/>
              <a:chExt cx="2808351" cy="380866"/>
            </a:xfrm>
          </p:grpSpPr>
          <p:grpSp>
            <p:nvGrpSpPr>
              <p:cNvPr id="2032" name="Gruppo 2031">
                <a:extLst>
                  <a:ext uri="{FF2B5EF4-FFF2-40B4-BE49-F238E27FC236}">
                    <a16:creationId xmlns:a16="http://schemas.microsoft.com/office/drawing/2014/main" id="{1CFD4029-E0DF-4852-8532-1B766E45271F}"/>
                  </a:ext>
                </a:extLst>
              </p:cNvPr>
              <p:cNvGrpSpPr/>
              <p:nvPr/>
            </p:nvGrpSpPr>
            <p:grpSpPr>
              <a:xfrm>
                <a:off x="1001649" y="5974214"/>
                <a:ext cx="562991" cy="380866"/>
                <a:chOff x="341249" y="219074"/>
                <a:chExt cx="4744871" cy="3209926"/>
              </a:xfrm>
            </p:grpSpPr>
            <p:pic>
              <p:nvPicPr>
                <p:cNvPr id="2045" name="Immagine 2044">
                  <a:extLst>
                    <a:ext uri="{FF2B5EF4-FFF2-40B4-BE49-F238E27FC236}">
                      <a16:creationId xmlns:a16="http://schemas.microsoft.com/office/drawing/2014/main" id="{8CC6883F-E804-42EE-8F9D-D229278340D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46" name="Immagine 2045">
                  <a:extLst>
                    <a:ext uri="{FF2B5EF4-FFF2-40B4-BE49-F238E27FC236}">
                      <a16:creationId xmlns:a16="http://schemas.microsoft.com/office/drawing/2014/main" id="{66E4710D-7C7A-4013-867D-3CD1495EE33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33" name="Gruppo 2032">
                <a:extLst>
                  <a:ext uri="{FF2B5EF4-FFF2-40B4-BE49-F238E27FC236}">
                    <a16:creationId xmlns:a16="http://schemas.microsoft.com/office/drawing/2014/main" id="{28CEB576-391B-4FB0-8384-57AA0F7B3806}"/>
                  </a:ext>
                </a:extLst>
              </p:cNvPr>
              <p:cNvGrpSpPr/>
              <p:nvPr/>
            </p:nvGrpSpPr>
            <p:grpSpPr>
              <a:xfrm>
                <a:off x="1564640" y="5974214"/>
                <a:ext cx="562991" cy="380866"/>
                <a:chOff x="341249" y="219074"/>
                <a:chExt cx="4744871" cy="3209926"/>
              </a:xfrm>
            </p:grpSpPr>
            <p:pic>
              <p:nvPicPr>
                <p:cNvPr id="2043" name="Immagine 2042">
                  <a:extLst>
                    <a:ext uri="{FF2B5EF4-FFF2-40B4-BE49-F238E27FC236}">
                      <a16:creationId xmlns:a16="http://schemas.microsoft.com/office/drawing/2014/main" id="{5B96AD8B-9864-4BA9-B1C0-1859766676E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44" name="Immagine 2043">
                  <a:extLst>
                    <a:ext uri="{FF2B5EF4-FFF2-40B4-BE49-F238E27FC236}">
                      <a16:creationId xmlns:a16="http://schemas.microsoft.com/office/drawing/2014/main" id="{9835F182-C573-45B4-9FCE-4F3988B3EC8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34" name="Gruppo 2033">
                <a:extLst>
                  <a:ext uri="{FF2B5EF4-FFF2-40B4-BE49-F238E27FC236}">
                    <a16:creationId xmlns:a16="http://schemas.microsoft.com/office/drawing/2014/main" id="{92F01E9A-10D4-4E59-B3A7-1EC2A9757ED5}"/>
                  </a:ext>
                </a:extLst>
              </p:cNvPr>
              <p:cNvGrpSpPr/>
              <p:nvPr/>
            </p:nvGrpSpPr>
            <p:grpSpPr>
              <a:xfrm>
                <a:off x="2127631" y="5974214"/>
                <a:ext cx="562991" cy="380866"/>
                <a:chOff x="341249" y="219074"/>
                <a:chExt cx="4744871" cy="3209926"/>
              </a:xfrm>
            </p:grpSpPr>
            <p:pic>
              <p:nvPicPr>
                <p:cNvPr id="2041" name="Immagine 2040">
                  <a:extLst>
                    <a:ext uri="{FF2B5EF4-FFF2-40B4-BE49-F238E27FC236}">
                      <a16:creationId xmlns:a16="http://schemas.microsoft.com/office/drawing/2014/main" id="{6C111EB6-BCB4-45E0-806A-A0B5EC85F68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42" name="Immagine 2041">
                  <a:extLst>
                    <a:ext uri="{FF2B5EF4-FFF2-40B4-BE49-F238E27FC236}">
                      <a16:creationId xmlns:a16="http://schemas.microsoft.com/office/drawing/2014/main" id="{0E33210E-A3AD-4066-A423-4B612A8C82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35" name="Gruppo 2034">
                <a:extLst>
                  <a:ext uri="{FF2B5EF4-FFF2-40B4-BE49-F238E27FC236}">
                    <a16:creationId xmlns:a16="http://schemas.microsoft.com/office/drawing/2014/main" id="{846B4A29-59ED-47FF-9420-D8958471BB46}"/>
                  </a:ext>
                </a:extLst>
              </p:cNvPr>
              <p:cNvGrpSpPr/>
              <p:nvPr/>
            </p:nvGrpSpPr>
            <p:grpSpPr>
              <a:xfrm>
                <a:off x="2690622" y="5974214"/>
                <a:ext cx="562991" cy="380866"/>
                <a:chOff x="341249" y="219074"/>
                <a:chExt cx="4744871" cy="3209926"/>
              </a:xfrm>
            </p:grpSpPr>
            <p:pic>
              <p:nvPicPr>
                <p:cNvPr id="2039" name="Immagine 2038">
                  <a:extLst>
                    <a:ext uri="{FF2B5EF4-FFF2-40B4-BE49-F238E27FC236}">
                      <a16:creationId xmlns:a16="http://schemas.microsoft.com/office/drawing/2014/main" id="{C06FD3BD-38F4-49DB-BFF2-407AD0AE3B9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40" name="Immagine 2039">
                  <a:extLst>
                    <a:ext uri="{FF2B5EF4-FFF2-40B4-BE49-F238E27FC236}">
                      <a16:creationId xmlns:a16="http://schemas.microsoft.com/office/drawing/2014/main" id="{8BC4FA76-82C5-41A4-969F-B68A388D374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36" name="Gruppo 2035">
                <a:extLst>
                  <a:ext uri="{FF2B5EF4-FFF2-40B4-BE49-F238E27FC236}">
                    <a16:creationId xmlns:a16="http://schemas.microsoft.com/office/drawing/2014/main" id="{FE4092B8-390B-464D-BFB4-61CF7D070DF4}"/>
                  </a:ext>
                </a:extLst>
              </p:cNvPr>
              <p:cNvGrpSpPr/>
              <p:nvPr/>
            </p:nvGrpSpPr>
            <p:grpSpPr>
              <a:xfrm>
                <a:off x="3247009" y="5974214"/>
                <a:ext cx="562991" cy="380866"/>
                <a:chOff x="341249" y="219074"/>
                <a:chExt cx="4744871" cy="3209926"/>
              </a:xfrm>
            </p:grpSpPr>
            <p:pic>
              <p:nvPicPr>
                <p:cNvPr id="2037" name="Immagine 2036">
                  <a:extLst>
                    <a:ext uri="{FF2B5EF4-FFF2-40B4-BE49-F238E27FC236}">
                      <a16:creationId xmlns:a16="http://schemas.microsoft.com/office/drawing/2014/main" id="{751BAAB4-5977-4A88-869F-D9E5E96EB83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38" name="Immagine 2037">
                  <a:extLst>
                    <a:ext uri="{FF2B5EF4-FFF2-40B4-BE49-F238E27FC236}">
                      <a16:creationId xmlns:a16="http://schemas.microsoft.com/office/drawing/2014/main" id="{92F1CAA2-4AA0-44DC-AB38-672EC901070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2" name="Gruppo 1951">
              <a:extLst>
                <a:ext uri="{FF2B5EF4-FFF2-40B4-BE49-F238E27FC236}">
                  <a16:creationId xmlns:a16="http://schemas.microsoft.com/office/drawing/2014/main" id="{BC489DA2-A734-4B5A-B3D7-752C7B4B6E14}"/>
                </a:ext>
              </a:extLst>
            </p:cNvPr>
            <p:cNvGrpSpPr/>
            <p:nvPr/>
          </p:nvGrpSpPr>
          <p:grpSpPr>
            <a:xfrm>
              <a:off x="1001649" y="4069884"/>
              <a:ext cx="2808351" cy="380866"/>
              <a:chOff x="1001649" y="5974214"/>
              <a:chExt cx="2808351" cy="380866"/>
            </a:xfrm>
          </p:grpSpPr>
          <p:grpSp>
            <p:nvGrpSpPr>
              <p:cNvPr id="2017" name="Gruppo 2016">
                <a:extLst>
                  <a:ext uri="{FF2B5EF4-FFF2-40B4-BE49-F238E27FC236}">
                    <a16:creationId xmlns:a16="http://schemas.microsoft.com/office/drawing/2014/main" id="{EB3F1795-229B-497D-BD80-2B144FFDEC00}"/>
                  </a:ext>
                </a:extLst>
              </p:cNvPr>
              <p:cNvGrpSpPr/>
              <p:nvPr/>
            </p:nvGrpSpPr>
            <p:grpSpPr>
              <a:xfrm>
                <a:off x="1001649" y="5974214"/>
                <a:ext cx="562991" cy="380866"/>
                <a:chOff x="341249" y="219074"/>
                <a:chExt cx="4744871" cy="3209926"/>
              </a:xfrm>
            </p:grpSpPr>
            <p:pic>
              <p:nvPicPr>
                <p:cNvPr id="2030" name="Immagine 2029">
                  <a:extLst>
                    <a:ext uri="{FF2B5EF4-FFF2-40B4-BE49-F238E27FC236}">
                      <a16:creationId xmlns:a16="http://schemas.microsoft.com/office/drawing/2014/main" id="{6EB9405C-E170-4C6B-B26F-638C91EF73A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31" name="Immagine 2030">
                  <a:extLst>
                    <a:ext uri="{FF2B5EF4-FFF2-40B4-BE49-F238E27FC236}">
                      <a16:creationId xmlns:a16="http://schemas.microsoft.com/office/drawing/2014/main" id="{B4DF9070-3A6C-41AF-91AC-9A6718E7FC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18" name="Gruppo 2017">
                <a:extLst>
                  <a:ext uri="{FF2B5EF4-FFF2-40B4-BE49-F238E27FC236}">
                    <a16:creationId xmlns:a16="http://schemas.microsoft.com/office/drawing/2014/main" id="{63071B82-EDC7-47B3-A1EB-9D355AC1E247}"/>
                  </a:ext>
                </a:extLst>
              </p:cNvPr>
              <p:cNvGrpSpPr/>
              <p:nvPr/>
            </p:nvGrpSpPr>
            <p:grpSpPr>
              <a:xfrm>
                <a:off x="1564640" y="5974214"/>
                <a:ext cx="562991" cy="380866"/>
                <a:chOff x="341249" y="219074"/>
                <a:chExt cx="4744871" cy="3209926"/>
              </a:xfrm>
            </p:grpSpPr>
            <p:pic>
              <p:nvPicPr>
                <p:cNvPr id="2028" name="Immagine 2027">
                  <a:extLst>
                    <a:ext uri="{FF2B5EF4-FFF2-40B4-BE49-F238E27FC236}">
                      <a16:creationId xmlns:a16="http://schemas.microsoft.com/office/drawing/2014/main" id="{AE118C94-54A8-47B9-BE80-FF534345DE7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29" name="Immagine 2028">
                  <a:extLst>
                    <a:ext uri="{FF2B5EF4-FFF2-40B4-BE49-F238E27FC236}">
                      <a16:creationId xmlns:a16="http://schemas.microsoft.com/office/drawing/2014/main" id="{327622E7-EC1B-4C26-AE25-9055A29FF99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19" name="Gruppo 2018">
                <a:extLst>
                  <a:ext uri="{FF2B5EF4-FFF2-40B4-BE49-F238E27FC236}">
                    <a16:creationId xmlns:a16="http://schemas.microsoft.com/office/drawing/2014/main" id="{CA7366FD-1D19-4910-8770-308786E16877}"/>
                  </a:ext>
                </a:extLst>
              </p:cNvPr>
              <p:cNvGrpSpPr/>
              <p:nvPr/>
            </p:nvGrpSpPr>
            <p:grpSpPr>
              <a:xfrm>
                <a:off x="2127631" y="5974214"/>
                <a:ext cx="562991" cy="380866"/>
                <a:chOff x="341249" y="219074"/>
                <a:chExt cx="4744871" cy="3209926"/>
              </a:xfrm>
            </p:grpSpPr>
            <p:pic>
              <p:nvPicPr>
                <p:cNvPr id="2026" name="Immagine 2025">
                  <a:extLst>
                    <a:ext uri="{FF2B5EF4-FFF2-40B4-BE49-F238E27FC236}">
                      <a16:creationId xmlns:a16="http://schemas.microsoft.com/office/drawing/2014/main" id="{9B33415D-EA16-4E37-94DF-74E0F3862D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27" name="Immagine 2026">
                  <a:extLst>
                    <a:ext uri="{FF2B5EF4-FFF2-40B4-BE49-F238E27FC236}">
                      <a16:creationId xmlns:a16="http://schemas.microsoft.com/office/drawing/2014/main" id="{475FC366-CB70-49DD-A46F-6DE226EF9B1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20" name="Gruppo 2019">
                <a:extLst>
                  <a:ext uri="{FF2B5EF4-FFF2-40B4-BE49-F238E27FC236}">
                    <a16:creationId xmlns:a16="http://schemas.microsoft.com/office/drawing/2014/main" id="{884FE9FD-77CE-48FA-A5CC-0F14D6EB626E}"/>
                  </a:ext>
                </a:extLst>
              </p:cNvPr>
              <p:cNvGrpSpPr/>
              <p:nvPr/>
            </p:nvGrpSpPr>
            <p:grpSpPr>
              <a:xfrm>
                <a:off x="2690622" y="5974214"/>
                <a:ext cx="562991" cy="380866"/>
                <a:chOff x="341249" y="219074"/>
                <a:chExt cx="4744871" cy="3209926"/>
              </a:xfrm>
            </p:grpSpPr>
            <p:pic>
              <p:nvPicPr>
                <p:cNvPr id="2024" name="Immagine 2023">
                  <a:extLst>
                    <a:ext uri="{FF2B5EF4-FFF2-40B4-BE49-F238E27FC236}">
                      <a16:creationId xmlns:a16="http://schemas.microsoft.com/office/drawing/2014/main" id="{475A506C-F68A-483A-BF85-CCB11445EF3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25" name="Immagine 2024">
                  <a:extLst>
                    <a:ext uri="{FF2B5EF4-FFF2-40B4-BE49-F238E27FC236}">
                      <a16:creationId xmlns:a16="http://schemas.microsoft.com/office/drawing/2014/main" id="{4C97C0D4-DE54-40FE-B96E-F272EC1CDF3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21" name="Gruppo 2020">
                <a:extLst>
                  <a:ext uri="{FF2B5EF4-FFF2-40B4-BE49-F238E27FC236}">
                    <a16:creationId xmlns:a16="http://schemas.microsoft.com/office/drawing/2014/main" id="{45B0FC4A-47BD-40E8-8827-EF692C4C4E30}"/>
                  </a:ext>
                </a:extLst>
              </p:cNvPr>
              <p:cNvGrpSpPr/>
              <p:nvPr/>
            </p:nvGrpSpPr>
            <p:grpSpPr>
              <a:xfrm>
                <a:off x="3247009" y="5974214"/>
                <a:ext cx="562991" cy="380866"/>
                <a:chOff x="341249" y="219074"/>
                <a:chExt cx="4744871" cy="3209926"/>
              </a:xfrm>
            </p:grpSpPr>
            <p:pic>
              <p:nvPicPr>
                <p:cNvPr id="2022" name="Immagine 2021">
                  <a:extLst>
                    <a:ext uri="{FF2B5EF4-FFF2-40B4-BE49-F238E27FC236}">
                      <a16:creationId xmlns:a16="http://schemas.microsoft.com/office/drawing/2014/main" id="{6E61132F-4DE2-439E-B808-442FEFAFA16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23" name="Immagine 2022">
                  <a:extLst>
                    <a:ext uri="{FF2B5EF4-FFF2-40B4-BE49-F238E27FC236}">
                      <a16:creationId xmlns:a16="http://schemas.microsoft.com/office/drawing/2014/main" id="{865A815D-BEBA-4ED8-B53C-C87F71DB76F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3" name="Gruppo 1952">
              <a:extLst>
                <a:ext uri="{FF2B5EF4-FFF2-40B4-BE49-F238E27FC236}">
                  <a16:creationId xmlns:a16="http://schemas.microsoft.com/office/drawing/2014/main" id="{048EB681-CC37-46E2-92F4-474A5D301EB4}"/>
                </a:ext>
              </a:extLst>
            </p:cNvPr>
            <p:cNvGrpSpPr/>
            <p:nvPr/>
          </p:nvGrpSpPr>
          <p:grpSpPr>
            <a:xfrm>
              <a:off x="1001649" y="3689018"/>
              <a:ext cx="2808351" cy="380866"/>
              <a:chOff x="1001649" y="5974214"/>
              <a:chExt cx="2808351" cy="380866"/>
            </a:xfrm>
          </p:grpSpPr>
          <p:grpSp>
            <p:nvGrpSpPr>
              <p:cNvPr id="2002" name="Gruppo 2001">
                <a:extLst>
                  <a:ext uri="{FF2B5EF4-FFF2-40B4-BE49-F238E27FC236}">
                    <a16:creationId xmlns:a16="http://schemas.microsoft.com/office/drawing/2014/main" id="{3FF6E92D-6322-4A34-9A07-1B973031B656}"/>
                  </a:ext>
                </a:extLst>
              </p:cNvPr>
              <p:cNvGrpSpPr/>
              <p:nvPr/>
            </p:nvGrpSpPr>
            <p:grpSpPr>
              <a:xfrm>
                <a:off x="1001649" y="5974214"/>
                <a:ext cx="562991" cy="380866"/>
                <a:chOff x="341249" y="219074"/>
                <a:chExt cx="4744871" cy="3209926"/>
              </a:xfrm>
            </p:grpSpPr>
            <p:pic>
              <p:nvPicPr>
                <p:cNvPr id="2015" name="Immagine 2014">
                  <a:extLst>
                    <a:ext uri="{FF2B5EF4-FFF2-40B4-BE49-F238E27FC236}">
                      <a16:creationId xmlns:a16="http://schemas.microsoft.com/office/drawing/2014/main" id="{4A49AE24-989F-43AE-9BC2-E5E145D1B2B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16" name="Immagine 2015">
                  <a:extLst>
                    <a:ext uri="{FF2B5EF4-FFF2-40B4-BE49-F238E27FC236}">
                      <a16:creationId xmlns:a16="http://schemas.microsoft.com/office/drawing/2014/main" id="{EF8E5ECF-E154-4909-96D3-90E72751673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03" name="Gruppo 2002">
                <a:extLst>
                  <a:ext uri="{FF2B5EF4-FFF2-40B4-BE49-F238E27FC236}">
                    <a16:creationId xmlns:a16="http://schemas.microsoft.com/office/drawing/2014/main" id="{5F7EE744-6FEC-4F44-88C5-B71C58B4DDA8}"/>
                  </a:ext>
                </a:extLst>
              </p:cNvPr>
              <p:cNvGrpSpPr/>
              <p:nvPr/>
            </p:nvGrpSpPr>
            <p:grpSpPr>
              <a:xfrm>
                <a:off x="1564640" y="5974214"/>
                <a:ext cx="562991" cy="380866"/>
                <a:chOff x="341249" y="219074"/>
                <a:chExt cx="4744871" cy="3209926"/>
              </a:xfrm>
            </p:grpSpPr>
            <p:pic>
              <p:nvPicPr>
                <p:cNvPr id="2013" name="Immagine 2012">
                  <a:extLst>
                    <a:ext uri="{FF2B5EF4-FFF2-40B4-BE49-F238E27FC236}">
                      <a16:creationId xmlns:a16="http://schemas.microsoft.com/office/drawing/2014/main" id="{43EDE823-6655-4680-9A4A-970909D616C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14" name="Immagine 2013">
                  <a:extLst>
                    <a:ext uri="{FF2B5EF4-FFF2-40B4-BE49-F238E27FC236}">
                      <a16:creationId xmlns:a16="http://schemas.microsoft.com/office/drawing/2014/main" id="{95E8494E-2622-49B0-A336-EFC19EB55F7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04" name="Gruppo 2003">
                <a:extLst>
                  <a:ext uri="{FF2B5EF4-FFF2-40B4-BE49-F238E27FC236}">
                    <a16:creationId xmlns:a16="http://schemas.microsoft.com/office/drawing/2014/main" id="{DF4EB445-DB8B-4BE4-A343-7453DE3783EC}"/>
                  </a:ext>
                </a:extLst>
              </p:cNvPr>
              <p:cNvGrpSpPr/>
              <p:nvPr/>
            </p:nvGrpSpPr>
            <p:grpSpPr>
              <a:xfrm>
                <a:off x="2127631" y="5974214"/>
                <a:ext cx="562991" cy="380866"/>
                <a:chOff x="341249" y="219074"/>
                <a:chExt cx="4744871" cy="3209926"/>
              </a:xfrm>
            </p:grpSpPr>
            <p:pic>
              <p:nvPicPr>
                <p:cNvPr id="2011" name="Immagine 2010">
                  <a:extLst>
                    <a:ext uri="{FF2B5EF4-FFF2-40B4-BE49-F238E27FC236}">
                      <a16:creationId xmlns:a16="http://schemas.microsoft.com/office/drawing/2014/main" id="{8B36EB88-2D25-4840-A02E-C73268DA98D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12" name="Immagine 2011">
                  <a:extLst>
                    <a:ext uri="{FF2B5EF4-FFF2-40B4-BE49-F238E27FC236}">
                      <a16:creationId xmlns:a16="http://schemas.microsoft.com/office/drawing/2014/main" id="{A650857D-0F41-41F1-A505-52E68163222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05" name="Gruppo 2004">
                <a:extLst>
                  <a:ext uri="{FF2B5EF4-FFF2-40B4-BE49-F238E27FC236}">
                    <a16:creationId xmlns:a16="http://schemas.microsoft.com/office/drawing/2014/main" id="{0F0D6A9A-4534-43B8-89E3-036C55FA454A}"/>
                  </a:ext>
                </a:extLst>
              </p:cNvPr>
              <p:cNvGrpSpPr/>
              <p:nvPr/>
            </p:nvGrpSpPr>
            <p:grpSpPr>
              <a:xfrm>
                <a:off x="2690622" y="5974214"/>
                <a:ext cx="562991" cy="380866"/>
                <a:chOff x="341249" y="219074"/>
                <a:chExt cx="4744871" cy="3209926"/>
              </a:xfrm>
            </p:grpSpPr>
            <p:pic>
              <p:nvPicPr>
                <p:cNvPr id="2009" name="Immagine 2008">
                  <a:extLst>
                    <a:ext uri="{FF2B5EF4-FFF2-40B4-BE49-F238E27FC236}">
                      <a16:creationId xmlns:a16="http://schemas.microsoft.com/office/drawing/2014/main" id="{A7EA055E-2425-438A-BE9D-DFE018E3DFD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10" name="Immagine 2009">
                  <a:extLst>
                    <a:ext uri="{FF2B5EF4-FFF2-40B4-BE49-F238E27FC236}">
                      <a16:creationId xmlns:a16="http://schemas.microsoft.com/office/drawing/2014/main" id="{269D9982-8786-49D2-8745-44AF144A6E3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06" name="Gruppo 2005">
                <a:extLst>
                  <a:ext uri="{FF2B5EF4-FFF2-40B4-BE49-F238E27FC236}">
                    <a16:creationId xmlns:a16="http://schemas.microsoft.com/office/drawing/2014/main" id="{030DDED4-8F86-4CF6-B516-C1369940A2C6}"/>
                  </a:ext>
                </a:extLst>
              </p:cNvPr>
              <p:cNvGrpSpPr/>
              <p:nvPr/>
            </p:nvGrpSpPr>
            <p:grpSpPr>
              <a:xfrm>
                <a:off x="3247009" y="5974214"/>
                <a:ext cx="562991" cy="380866"/>
                <a:chOff x="341249" y="219074"/>
                <a:chExt cx="4744871" cy="3209926"/>
              </a:xfrm>
            </p:grpSpPr>
            <p:pic>
              <p:nvPicPr>
                <p:cNvPr id="2007" name="Immagine 2006">
                  <a:extLst>
                    <a:ext uri="{FF2B5EF4-FFF2-40B4-BE49-F238E27FC236}">
                      <a16:creationId xmlns:a16="http://schemas.microsoft.com/office/drawing/2014/main" id="{BFE3AF78-91D0-4321-9369-E2B2CD112D6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08" name="Immagine 2007">
                  <a:extLst>
                    <a:ext uri="{FF2B5EF4-FFF2-40B4-BE49-F238E27FC236}">
                      <a16:creationId xmlns:a16="http://schemas.microsoft.com/office/drawing/2014/main" id="{D294FE92-C573-4DF8-B3BB-BBB4BD61429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4" name="Gruppo 1953">
              <a:extLst>
                <a:ext uri="{FF2B5EF4-FFF2-40B4-BE49-F238E27FC236}">
                  <a16:creationId xmlns:a16="http://schemas.microsoft.com/office/drawing/2014/main" id="{4C83FFB0-AAD4-4301-A7E8-C19D4E3A9DEC}"/>
                </a:ext>
              </a:extLst>
            </p:cNvPr>
            <p:cNvGrpSpPr/>
            <p:nvPr/>
          </p:nvGrpSpPr>
          <p:grpSpPr>
            <a:xfrm>
              <a:off x="1001649" y="3308152"/>
              <a:ext cx="2808351" cy="380866"/>
              <a:chOff x="1001649" y="5974214"/>
              <a:chExt cx="2808351" cy="380866"/>
            </a:xfrm>
          </p:grpSpPr>
          <p:grpSp>
            <p:nvGrpSpPr>
              <p:cNvPr id="1987" name="Gruppo 1986">
                <a:extLst>
                  <a:ext uri="{FF2B5EF4-FFF2-40B4-BE49-F238E27FC236}">
                    <a16:creationId xmlns:a16="http://schemas.microsoft.com/office/drawing/2014/main" id="{7C072B0F-2048-4EB7-B703-78DAEB3E6842}"/>
                  </a:ext>
                </a:extLst>
              </p:cNvPr>
              <p:cNvGrpSpPr/>
              <p:nvPr/>
            </p:nvGrpSpPr>
            <p:grpSpPr>
              <a:xfrm>
                <a:off x="1001649" y="5974214"/>
                <a:ext cx="562991" cy="380866"/>
                <a:chOff x="341249" y="219074"/>
                <a:chExt cx="4744871" cy="3209926"/>
              </a:xfrm>
            </p:grpSpPr>
            <p:pic>
              <p:nvPicPr>
                <p:cNvPr id="2000" name="Immagine 1999">
                  <a:extLst>
                    <a:ext uri="{FF2B5EF4-FFF2-40B4-BE49-F238E27FC236}">
                      <a16:creationId xmlns:a16="http://schemas.microsoft.com/office/drawing/2014/main" id="{A1879CB3-1EC6-4EA3-AF3D-C1AB811755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01" name="Immagine 2000">
                  <a:extLst>
                    <a:ext uri="{FF2B5EF4-FFF2-40B4-BE49-F238E27FC236}">
                      <a16:creationId xmlns:a16="http://schemas.microsoft.com/office/drawing/2014/main" id="{72BA262C-59C6-4CBE-842B-9E38ED0F9E3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88" name="Gruppo 1987">
                <a:extLst>
                  <a:ext uri="{FF2B5EF4-FFF2-40B4-BE49-F238E27FC236}">
                    <a16:creationId xmlns:a16="http://schemas.microsoft.com/office/drawing/2014/main" id="{EEF7C706-55A5-432E-9430-A8F6B1535124}"/>
                  </a:ext>
                </a:extLst>
              </p:cNvPr>
              <p:cNvGrpSpPr/>
              <p:nvPr/>
            </p:nvGrpSpPr>
            <p:grpSpPr>
              <a:xfrm>
                <a:off x="1564640" y="5974214"/>
                <a:ext cx="562991" cy="380866"/>
                <a:chOff x="341249" y="219074"/>
                <a:chExt cx="4744871" cy="3209926"/>
              </a:xfrm>
            </p:grpSpPr>
            <p:pic>
              <p:nvPicPr>
                <p:cNvPr id="1998" name="Immagine 1997">
                  <a:extLst>
                    <a:ext uri="{FF2B5EF4-FFF2-40B4-BE49-F238E27FC236}">
                      <a16:creationId xmlns:a16="http://schemas.microsoft.com/office/drawing/2014/main" id="{76CA48DB-8722-4080-AE36-9E4B94B42A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99" name="Immagine 1998">
                  <a:extLst>
                    <a:ext uri="{FF2B5EF4-FFF2-40B4-BE49-F238E27FC236}">
                      <a16:creationId xmlns:a16="http://schemas.microsoft.com/office/drawing/2014/main" id="{6E919962-5412-4508-9305-7DC16474F2D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89" name="Gruppo 1988">
                <a:extLst>
                  <a:ext uri="{FF2B5EF4-FFF2-40B4-BE49-F238E27FC236}">
                    <a16:creationId xmlns:a16="http://schemas.microsoft.com/office/drawing/2014/main" id="{6A136196-41F8-4900-99A5-B68EC7BAB586}"/>
                  </a:ext>
                </a:extLst>
              </p:cNvPr>
              <p:cNvGrpSpPr/>
              <p:nvPr/>
            </p:nvGrpSpPr>
            <p:grpSpPr>
              <a:xfrm>
                <a:off x="2127631" y="5974214"/>
                <a:ext cx="562991" cy="380866"/>
                <a:chOff x="341249" y="219074"/>
                <a:chExt cx="4744871" cy="3209926"/>
              </a:xfrm>
            </p:grpSpPr>
            <p:pic>
              <p:nvPicPr>
                <p:cNvPr id="1996" name="Immagine 1995">
                  <a:extLst>
                    <a:ext uri="{FF2B5EF4-FFF2-40B4-BE49-F238E27FC236}">
                      <a16:creationId xmlns:a16="http://schemas.microsoft.com/office/drawing/2014/main" id="{EA9911CD-92CC-4E2C-9E1A-DAC3B1D1D60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97" name="Immagine 1996">
                  <a:extLst>
                    <a:ext uri="{FF2B5EF4-FFF2-40B4-BE49-F238E27FC236}">
                      <a16:creationId xmlns:a16="http://schemas.microsoft.com/office/drawing/2014/main" id="{D589F70A-3D47-400A-930E-F29BD8ED703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90" name="Gruppo 1989">
                <a:extLst>
                  <a:ext uri="{FF2B5EF4-FFF2-40B4-BE49-F238E27FC236}">
                    <a16:creationId xmlns:a16="http://schemas.microsoft.com/office/drawing/2014/main" id="{2FB6ECAB-1CEB-4FC8-8A47-DC1AEB82C793}"/>
                  </a:ext>
                </a:extLst>
              </p:cNvPr>
              <p:cNvGrpSpPr/>
              <p:nvPr/>
            </p:nvGrpSpPr>
            <p:grpSpPr>
              <a:xfrm>
                <a:off x="2690622" y="5974214"/>
                <a:ext cx="562991" cy="380866"/>
                <a:chOff x="341249" y="219074"/>
                <a:chExt cx="4744871" cy="3209926"/>
              </a:xfrm>
            </p:grpSpPr>
            <p:pic>
              <p:nvPicPr>
                <p:cNvPr id="1994" name="Immagine 1993">
                  <a:extLst>
                    <a:ext uri="{FF2B5EF4-FFF2-40B4-BE49-F238E27FC236}">
                      <a16:creationId xmlns:a16="http://schemas.microsoft.com/office/drawing/2014/main" id="{43F0C4D1-6FD0-454E-98F3-8A6B900A651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95" name="Immagine 1994">
                  <a:extLst>
                    <a:ext uri="{FF2B5EF4-FFF2-40B4-BE49-F238E27FC236}">
                      <a16:creationId xmlns:a16="http://schemas.microsoft.com/office/drawing/2014/main" id="{BF33AD04-7308-416E-AB58-1139D969FC4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91" name="Gruppo 1990">
                <a:extLst>
                  <a:ext uri="{FF2B5EF4-FFF2-40B4-BE49-F238E27FC236}">
                    <a16:creationId xmlns:a16="http://schemas.microsoft.com/office/drawing/2014/main" id="{B5B27B8F-6B53-4AB3-A328-9E6B1BCE081C}"/>
                  </a:ext>
                </a:extLst>
              </p:cNvPr>
              <p:cNvGrpSpPr/>
              <p:nvPr/>
            </p:nvGrpSpPr>
            <p:grpSpPr>
              <a:xfrm>
                <a:off x="3247009" y="5974214"/>
                <a:ext cx="562991" cy="380866"/>
                <a:chOff x="341249" y="219074"/>
                <a:chExt cx="4744871" cy="3209926"/>
              </a:xfrm>
            </p:grpSpPr>
            <p:pic>
              <p:nvPicPr>
                <p:cNvPr id="1992" name="Immagine 1991">
                  <a:extLst>
                    <a:ext uri="{FF2B5EF4-FFF2-40B4-BE49-F238E27FC236}">
                      <a16:creationId xmlns:a16="http://schemas.microsoft.com/office/drawing/2014/main" id="{15A5F930-EE01-443F-B815-1E5BCFAFCEC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93" name="Immagine 1992">
                  <a:extLst>
                    <a:ext uri="{FF2B5EF4-FFF2-40B4-BE49-F238E27FC236}">
                      <a16:creationId xmlns:a16="http://schemas.microsoft.com/office/drawing/2014/main" id="{DB3F988B-08C7-4B92-BFF4-CC7B9BBB316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5" name="Gruppo 1954">
              <a:extLst>
                <a:ext uri="{FF2B5EF4-FFF2-40B4-BE49-F238E27FC236}">
                  <a16:creationId xmlns:a16="http://schemas.microsoft.com/office/drawing/2014/main" id="{C2C63007-6EE9-4829-936E-6DB173F9DF58}"/>
                </a:ext>
              </a:extLst>
            </p:cNvPr>
            <p:cNvGrpSpPr/>
            <p:nvPr/>
          </p:nvGrpSpPr>
          <p:grpSpPr>
            <a:xfrm>
              <a:off x="1001649" y="2927286"/>
              <a:ext cx="2808351" cy="380866"/>
              <a:chOff x="1001649" y="5974214"/>
              <a:chExt cx="2808351" cy="380866"/>
            </a:xfrm>
          </p:grpSpPr>
          <p:grpSp>
            <p:nvGrpSpPr>
              <p:cNvPr id="1972" name="Gruppo 1971">
                <a:extLst>
                  <a:ext uri="{FF2B5EF4-FFF2-40B4-BE49-F238E27FC236}">
                    <a16:creationId xmlns:a16="http://schemas.microsoft.com/office/drawing/2014/main" id="{686A5B44-519B-43AF-BCD1-4B565B676433}"/>
                  </a:ext>
                </a:extLst>
              </p:cNvPr>
              <p:cNvGrpSpPr/>
              <p:nvPr/>
            </p:nvGrpSpPr>
            <p:grpSpPr>
              <a:xfrm>
                <a:off x="1001649" y="5974214"/>
                <a:ext cx="562991" cy="380866"/>
                <a:chOff x="341249" y="219074"/>
                <a:chExt cx="4744871" cy="3209926"/>
              </a:xfrm>
            </p:grpSpPr>
            <p:pic>
              <p:nvPicPr>
                <p:cNvPr id="1985" name="Immagine 1984">
                  <a:extLst>
                    <a:ext uri="{FF2B5EF4-FFF2-40B4-BE49-F238E27FC236}">
                      <a16:creationId xmlns:a16="http://schemas.microsoft.com/office/drawing/2014/main" id="{FD4935F3-BC87-4DD3-A561-7514F3CA5C9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86" name="Immagine 1985">
                  <a:extLst>
                    <a:ext uri="{FF2B5EF4-FFF2-40B4-BE49-F238E27FC236}">
                      <a16:creationId xmlns:a16="http://schemas.microsoft.com/office/drawing/2014/main" id="{36DA8C43-EF5D-4C09-9C1C-C861E2AB24C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73" name="Gruppo 1972">
                <a:extLst>
                  <a:ext uri="{FF2B5EF4-FFF2-40B4-BE49-F238E27FC236}">
                    <a16:creationId xmlns:a16="http://schemas.microsoft.com/office/drawing/2014/main" id="{06DF12F3-94F2-49A8-96C2-9FA44B06EE08}"/>
                  </a:ext>
                </a:extLst>
              </p:cNvPr>
              <p:cNvGrpSpPr/>
              <p:nvPr/>
            </p:nvGrpSpPr>
            <p:grpSpPr>
              <a:xfrm>
                <a:off x="1564640" y="5974214"/>
                <a:ext cx="562991" cy="380866"/>
                <a:chOff x="341249" y="219074"/>
                <a:chExt cx="4744871" cy="3209926"/>
              </a:xfrm>
            </p:grpSpPr>
            <p:pic>
              <p:nvPicPr>
                <p:cNvPr id="1983" name="Immagine 1982">
                  <a:extLst>
                    <a:ext uri="{FF2B5EF4-FFF2-40B4-BE49-F238E27FC236}">
                      <a16:creationId xmlns:a16="http://schemas.microsoft.com/office/drawing/2014/main" id="{FB92AAF6-BE06-4D59-A3B4-114A352EF2F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84" name="Immagine 1983">
                  <a:extLst>
                    <a:ext uri="{FF2B5EF4-FFF2-40B4-BE49-F238E27FC236}">
                      <a16:creationId xmlns:a16="http://schemas.microsoft.com/office/drawing/2014/main" id="{A31554E9-B211-428F-9BE3-E8E895344BB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74" name="Gruppo 1973">
                <a:extLst>
                  <a:ext uri="{FF2B5EF4-FFF2-40B4-BE49-F238E27FC236}">
                    <a16:creationId xmlns:a16="http://schemas.microsoft.com/office/drawing/2014/main" id="{78F555C9-FA34-4BDF-B4FA-27F9992E8E83}"/>
                  </a:ext>
                </a:extLst>
              </p:cNvPr>
              <p:cNvGrpSpPr/>
              <p:nvPr/>
            </p:nvGrpSpPr>
            <p:grpSpPr>
              <a:xfrm>
                <a:off x="2127631" y="5974214"/>
                <a:ext cx="562991" cy="380866"/>
                <a:chOff x="341249" y="219074"/>
                <a:chExt cx="4744871" cy="3209926"/>
              </a:xfrm>
            </p:grpSpPr>
            <p:pic>
              <p:nvPicPr>
                <p:cNvPr id="1981" name="Immagine 1980">
                  <a:extLst>
                    <a:ext uri="{FF2B5EF4-FFF2-40B4-BE49-F238E27FC236}">
                      <a16:creationId xmlns:a16="http://schemas.microsoft.com/office/drawing/2014/main" id="{6AF5126E-6AC1-42E7-9831-5E29F1D760E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82" name="Immagine 1981">
                  <a:extLst>
                    <a:ext uri="{FF2B5EF4-FFF2-40B4-BE49-F238E27FC236}">
                      <a16:creationId xmlns:a16="http://schemas.microsoft.com/office/drawing/2014/main" id="{13ADF595-B4C9-4564-8680-FDBF9BD663C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75" name="Gruppo 1974">
                <a:extLst>
                  <a:ext uri="{FF2B5EF4-FFF2-40B4-BE49-F238E27FC236}">
                    <a16:creationId xmlns:a16="http://schemas.microsoft.com/office/drawing/2014/main" id="{65D53972-F589-47EB-B96E-D919791A555D}"/>
                  </a:ext>
                </a:extLst>
              </p:cNvPr>
              <p:cNvGrpSpPr/>
              <p:nvPr/>
            </p:nvGrpSpPr>
            <p:grpSpPr>
              <a:xfrm>
                <a:off x="2690622" y="5974214"/>
                <a:ext cx="562991" cy="380866"/>
                <a:chOff x="341249" y="219074"/>
                <a:chExt cx="4744871" cy="3209926"/>
              </a:xfrm>
            </p:grpSpPr>
            <p:pic>
              <p:nvPicPr>
                <p:cNvPr id="1979" name="Immagine 1978">
                  <a:extLst>
                    <a:ext uri="{FF2B5EF4-FFF2-40B4-BE49-F238E27FC236}">
                      <a16:creationId xmlns:a16="http://schemas.microsoft.com/office/drawing/2014/main" id="{9D64BB4B-F69D-427C-B8C3-FF63DB17C4D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80" name="Immagine 1979">
                  <a:extLst>
                    <a:ext uri="{FF2B5EF4-FFF2-40B4-BE49-F238E27FC236}">
                      <a16:creationId xmlns:a16="http://schemas.microsoft.com/office/drawing/2014/main" id="{CB88FD01-51CC-42DC-BBD1-F3E46A063C6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76" name="Gruppo 1975">
                <a:extLst>
                  <a:ext uri="{FF2B5EF4-FFF2-40B4-BE49-F238E27FC236}">
                    <a16:creationId xmlns:a16="http://schemas.microsoft.com/office/drawing/2014/main" id="{CA796F39-3777-4276-BB76-92F90DCB1A65}"/>
                  </a:ext>
                </a:extLst>
              </p:cNvPr>
              <p:cNvGrpSpPr/>
              <p:nvPr/>
            </p:nvGrpSpPr>
            <p:grpSpPr>
              <a:xfrm>
                <a:off x="3247009" y="5974214"/>
                <a:ext cx="562991" cy="380866"/>
                <a:chOff x="341249" y="219074"/>
                <a:chExt cx="4744871" cy="3209926"/>
              </a:xfrm>
            </p:grpSpPr>
            <p:pic>
              <p:nvPicPr>
                <p:cNvPr id="1977" name="Immagine 1976">
                  <a:extLst>
                    <a:ext uri="{FF2B5EF4-FFF2-40B4-BE49-F238E27FC236}">
                      <a16:creationId xmlns:a16="http://schemas.microsoft.com/office/drawing/2014/main" id="{BF9E4A15-D6C3-48F1-9D58-4024D61A651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78" name="Immagine 1977">
                  <a:extLst>
                    <a:ext uri="{FF2B5EF4-FFF2-40B4-BE49-F238E27FC236}">
                      <a16:creationId xmlns:a16="http://schemas.microsoft.com/office/drawing/2014/main" id="{464A831E-CFE6-473C-8E85-21C4598583C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6" name="Gruppo 1955">
              <a:extLst>
                <a:ext uri="{FF2B5EF4-FFF2-40B4-BE49-F238E27FC236}">
                  <a16:creationId xmlns:a16="http://schemas.microsoft.com/office/drawing/2014/main" id="{D05BE42A-0EB3-49ED-BE47-7A214D8826B9}"/>
                </a:ext>
              </a:extLst>
            </p:cNvPr>
            <p:cNvGrpSpPr/>
            <p:nvPr/>
          </p:nvGrpSpPr>
          <p:grpSpPr>
            <a:xfrm>
              <a:off x="1001649" y="2546420"/>
              <a:ext cx="2808351" cy="380866"/>
              <a:chOff x="1001649" y="5974214"/>
              <a:chExt cx="2808351" cy="380866"/>
            </a:xfrm>
          </p:grpSpPr>
          <p:grpSp>
            <p:nvGrpSpPr>
              <p:cNvPr id="1957" name="Gruppo 1956">
                <a:extLst>
                  <a:ext uri="{FF2B5EF4-FFF2-40B4-BE49-F238E27FC236}">
                    <a16:creationId xmlns:a16="http://schemas.microsoft.com/office/drawing/2014/main" id="{B69CC76F-1861-413A-92B3-6F8D0A5BC990}"/>
                  </a:ext>
                </a:extLst>
              </p:cNvPr>
              <p:cNvGrpSpPr/>
              <p:nvPr/>
            </p:nvGrpSpPr>
            <p:grpSpPr>
              <a:xfrm>
                <a:off x="1001649" y="5974214"/>
                <a:ext cx="562991" cy="380866"/>
                <a:chOff x="341249" y="219074"/>
                <a:chExt cx="4744871" cy="3209926"/>
              </a:xfrm>
            </p:grpSpPr>
            <p:pic>
              <p:nvPicPr>
                <p:cNvPr id="1970" name="Immagine 1969">
                  <a:extLst>
                    <a:ext uri="{FF2B5EF4-FFF2-40B4-BE49-F238E27FC236}">
                      <a16:creationId xmlns:a16="http://schemas.microsoft.com/office/drawing/2014/main" id="{0DE6369B-F685-498F-9AE7-936E030A333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71" name="Immagine 1970">
                  <a:extLst>
                    <a:ext uri="{FF2B5EF4-FFF2-40B4-BE49-F238E27FC236}">
                      <a16:creationId xmlns:a16="http://schemas.microsoft.com/office/drawing/2014/main" id="{11E7ACCE-1F2A-45F0-A05A-F35ED4ECC3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58" name="Gruppo 1957">
                <a:extLst>
                  <a:ext uri="{FF2B5EF4-FFF2-40B4-BE49-F238E27FC236}">
                    <a16:creationId xmlns:a16="http://schemas.microsoft.com/office/drawing/2014/main" id="{B364AA6E-9477-4041-98EC-4E11FAB24DDA}"/>
                  </a:ext>
                </a:extLst>
              </p:cNvPr>
              <p:cNvGrpSpPr/>
              <p:nvPr/>
            </p:nvGrpSpPr>
            <p:grpSpPr>
              <a:xfrm>
                <a:off x="1564640" y="5974214"/>
                <a:ext cx="562991" cy="380866"/>
                <a:chOff x="341249" y="219074"/>
                <a:chExt cx="4744871" cy="3209926"/>
              </a:xfrm>
            </p:grpSpPr>
            <p:pic>
              <p:nvPicPr>
                <p:cNvPr id="1968" name="Immagine 1967">
                  <a:extLst>
                    <a:ext uri="{FF2B5EF4-FFF2-40B4-BE49-F238E27FC236}">
                      <a16:creationId xmlns:a16="http://schemas.microsoft.com/office/drawing/2014/main" id="{3FEB0FE3-9F93-4EA9-87D4-F517979291E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69" name="Immagine 1968">
                  <a:extLst>
                    <a:ext uri="{FF2B5EF4-FFF2-40B4-BE49-F238E27FC236}">
                      <a16:creationId xmlns:a16="http://schemas.microsoft.com/office/drawing/2014/main" id="{2973818A-3580-43CB-B5EF-5515C7DB35C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59" name="Gruppo 1958">
                <a:extLst>
                  <a:ext uri="{FF2B5EF4-FFF2-40B4-BE49-F238E27FC236}">
                    <a16:creationId xmlns:a16="http://schemas.microsoft.com/office/drawing/2014/main" id="{C4E37755-740D-4060-BEB5-715857508B6F}"/>
                  </a:ext>
                </a:extLst>
              </p:cNvPr>
              <p:cNvGrpSpPr/>
              <p:nvPr/>
            </p:nvGrpSpPr>
            <p:grpSpPr>
              <a:xfrm>
                <a:off x="2127631" y="5974214"/>
                <a:ext cx="562991" cy="380866"/>
                <a:chOff x="341249" y="219074"/>
                <a:chExt cx="4744871" cy="3209926"/>
              </a:xfrm>
            </p:grpSpPr>
            <p:pic>
              <p:nvPicPr>
                <p:cNvPr id="1966" name="Immagine 1965">
                  <a:extLst>
                    <a:ext uri="{FF2B5EF4-FFF2-40B4-BE49-F238E27FC236}">
                      <a16:creationId xmlns:a16="http://schemas.microsoft.com/office/drawing/2014/main" id="{FEE27267-881B-4133-BFDA-30CF6F09A17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67" name="Immagine 1966">
                  <a:extLst>
                    <a:ext uri="{FF2B5EF4-FFF2-40B4-BE49-F238E27FC236}">
                      <a16:creationId xmlns:a16="http://schemas.microsoft.com/office/drawing/2014/main" id="{4C959342-0318-48ED-BC7B-F319880D505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60" name="Gruppo 1959">
                <a:extLst>
                  <a:ext uri="{FF2B5EF4-FFF2-40B4-BE49-F238E27FC236}">
                    <a16:creationId xmlns:a16="http://schemas.microsoft.com/office/drawing/2014/main" id="{C0426ADA-B3FB-4994-9520-DF90DC56B933}"/>
                  </a:ext>
                </a:extLst>
              </p:cNvPr>
              <p:cNvGrpSpPr/>
              <p:nvPr/>
            </p:nvGrpSpPr>
            <p:grpSpPr>
              <a:xfrm>
                <a:off x="2690622" y="5974214"/>
                <a:ext cx="562991" cy="380866"/>
                <a:chOff x="341249" y="219074"/>
                <a:chExt cx="4744871" cy="3209926"/>
              </a:xfrm>
            </p:grpSpPr>
            <p:pic>
              <p:nvPicPr>
                <p:cNvPr id="1964" name="Immagine 1963">
                  <a:extLst>
                    <a:ext uri="{FF2B5EF4-FFF2-40B4-BE49-F238E27FC236}">
                      <a16:creationId xmlns:a16="http://schemas.microsoft.com/office/drawing/2014/main" id="{7B9ECAEC-E1A8-4FBA-9CAE-76A873A767B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65" name="Immagine 1964">
                  <a:extLst>
                    <a:ext uri="{FF2B5EF4-FFF2-40B4-BE49-F238E27FC236}">
                      <a16:creationId xmlns:a16="http://schemas.microsoft.com/office/drawing/2014/main" id="{A591D93E-64AE-4CF6-91C1-F6A0E01894A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61" name="Gruppo 1960">
                <a:extLst>
                  <a:ext uri="{FF2B5EF4-FFF2-40B4-BE49-F238E27FC236}">
                    <a16:creationId xmlns:a16="http://schemas.microsoft.com/office/drawing/2014/main" id="{49D27944-CE40-437C-96FE-3DC1DFA374BA}"/>
                  </a:ext>
                </a:extLst>
              </p:cNvPr>
              <p:cNvGrpSpPr/>
              <p:nvPr/>
            </p:nvGrpSpPr>
            <p:grpSpPr>
              <a:xfrm>
                <a:off x="3247009" y="5974214"/>
                <a:ext cx="562991" cy="380866"/>
                <a:chOff x="341249" y="219074"/>
                <a:chExt cx="4744871" cy="3209926"/>
              </a:xfrm>
            </p:grpSpPr>
            <p:pic>
              <p:nvPicPr>
                <p:cNvPr id="1962" name="Immagine 1961">
                  <a:extLst>
                    <a:ext uri="{FF2B5EF4-FFF2-40B4-BE49-F238E27FC236}">
                      <a16:creationId xmlns:a16="http://schemas.microsoft.com/office/drawing/2014/main" id="{35757996-AF07-4E47-B7C2-4D8F6C54C62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63" name="Immagine 1962">
                  <a:extLst>
                    <a:ext uri="{FF2B5EF4-FFF2-40B4-BE49-F238E27FC236}">
                      <a16:creationId xmlns:a16="http://schemas.microsoft.com/office/drawing/2014/main" id="{1CFBB323-ED28-4B07-A860-62E9AC4827E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2107" name="Gruppo 2106">
            <a:extLst>
              <a:ext uri="{FF2B5EF4-FFF2-40B4-BE49-F238E27FC236}">
                <a16:creationId xmlns:a16="http://schemas.microsoft.com/office/drawing/2014/main" id="{693ED712-8429-4FF4-AE5C-AA0CFCB7C864}"/>
              </a:ext>
            </a:extLst>
          </p:cNvPr>
          <p:cNvGrpSpPr/>
          <p:nvPr/>
        </p:nvGrpSpPr>
        <p:grpSpPr>
          <a:xfrm>
            <a:off x="4099855" y="1507543"/>
            <a:ext cx="1651891" cy="2240280"/>
            <a:chOff x="1001649" y="2546420"/>
            <a:chExt cx="2808351" cy="3808660"/>
          </a:xfrm>
        </p:grpSpPr>
        <p:grpSp>
          <p:nvGrpSpPr>
            <p:cNvPr id="2108" name="Gruppo 2107">
              <a:extLst>
                <a:ext uri="{FF2B5EF4-FFF2-40B4-BE49-F238E27FC236}">
                  <a16:creationId xmlns:a16="http://schemas.microsoft.com/office/drawing/2014/main" id="{B04DA473-C060-4A48-BBAB-2B467B2D3DE1}"/>
                </a:ext>
              </a:extLst>
            </p:cNvPr>
            <p:cNvGrpSpPr/>
            <p:nvPr/>
          </p:nvGrpSpPr>
          <p:grpSpPr>
            <a:xfrm>
              <a:off x="1001649" y="5974214"/>
              <a:ext cx="2808351" cy="380866"/>
              <a:chOff x="1001649" y="5974214"/>
              <a:chExt cx="2808351" cy="380866"/>
            </a:xfrm>
          </p:grpSpPr>
          <p:grpSp>
            <p:nvGrpSpPr>
              <p:cNvPr id="2253" name="Gruppo 2252">
                <a:extLst>
                  <a:ext uri="{FF2B5EF4-FFF2-40B4-BE49-F238E27FC236}">
                    <a16:creationId xmlns:a16="http://schemas.microsoft.com/office/drawing/2014/main" id="{54E88954-E7BF-490D-8FD1-EC12D725ADD2}"/>
                  </a:ext>
                </a:extLst>
              </p:cNvPr>
              <p:cNvGrpSpPr/>
              <p:nvPr/>
            </p:nvGrpSpPr>
            <p:grpSpPr>
              <a:xfrm>
                <a:off x="1001649" y="5974214"/>
                <a:ext cx="562991" cy="380866"/>
                <a:chOff x="341249" y="219074"/>
                <a:chExt cx="4744871" cy="3209926"/>
              </a:xfrm>
            </p:grpSpPr>
            <p:pic>
              <p:nvPicPr>
                <p:cNvPr id="2266" name="Immagine 2265">
                  <a:extLst>
                    <a:ext uri="{FF2B5EF4-FFF2-40B4-BE49-F238E27FC236}">
                      <a16:creationId xmlns:a16="http://schemas.microsoft.com/office/drawing/2014/main" id="{9D0AF249-B477-4856-84E9-FFF31EFFC9A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67" name="Immagine 2266">
                  <a:extLst>
                    <a:ext uri="{FF2B5EF4-FFF2-40B4-BE49-F238E27FC236}">
                      <a16:creationId xmlns:a16="http://schemas.microsoft.com/office/drawing/2014/main" id="{369C798C-4E1C-4E94-9CFE-2577021B1FE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54" name="Gruppo 2253">
                <a:extLst>
                  <a:ext uri="{FF2B5EF4-FFF2-40B4-BE49-F238E27FC236}">
                    <a16:creationId xmlns:a16="http://schemas.microsoft.com/office/drawing/2014/main" id="{E3C3884D-03B2-4DE2-98F5-30B25655CD5F}"/>
                  </a:ext>
                </a:extLst>
              </p:cNvPr>
              <p:cNvGrpSpPr/>
              <p:nvPr/>
            </p:nvGrpSpPr>
            <p:grpSpPr>
              <a:xfrm>
                <a:off x="1564640" y="5974214"/>
                <a:ext cx="562991" cy="380866"/>
                <a:chOff x="341249" y="219074"/>
                <a:chExt cx="4744871" cy="3209926"/>
              </a:xfrm>
            </p:grpSpPr>
            <p:pic>
              <p:nvPicPr>
                <p:cNvPr id="2264" name="Immagine 2263">
                  <a:extLst>
                    <a:ext uri="{FF2B5EF4-FFF2-40B4-BE49-F238E27FC236}">
                      <a16:creationId xmlns:a16="http://schemas.microsoft.com/office/drawing/2014/main" id="{5C304060-9763-4920-8FE9-B05A47AAB26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65" name="Immagine 2264">
                  <a:extLst>
                    <a:ext uri="{FF2B5EF4-FFF2-40B4-BE49-F238E27FC236}">
                      <a16:creationId xmlns:a16="http://schemas.microsoft.com/office/drawing/2014/main" id="{9F8C4124-AB0E-4DE4-B407-524370CAC6E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55" name="Gruppo 2254">
                <a:extLst>
                  <a:ext uri="{FF2B5EF4-FFF2-40B4-BE49-F238E27FC236}">
                    <a16:creationId xmlns:a16="http://schemas.microsoft.com/office/drawing/2014/main" id="{42BEBDE6-045E-4F4C-A9BE-AB669C55B91D}"/>
                  </a:ext>
                </a:extLst>
              </p:cNvPr>
              <p:cNvGrpSpPr/>
              <p:nvPr/>
            </p:nvGrpSpPr>
            <p:grpSpPr>
              <a:xfrm>
                <a:off x="2127631" y="5974214"/>
                <a:ext cx="562991" cy="380866"/>
                <a:chOff x="341249" y="219074"/>
                <a:chExt cx="4744871" cy="3209926"/>
              </a:xfrm>
            </p:grpSpPr>
            <p:pic>
              <p:nvPicPr>
                <p:cNvPr id="2262" name="Immagine 2261">
                  <a:extLst>
                    <a:ext uri="{FF2B5EF4-FFF2-40B4-BE49-F238E27FC236}">
                      <a16:creationId xmlns:a16="http://schemas.microsoft.com/office/drawing/2014/main" id="{676EDFB5-B99F-463F-AE14-71661B26EAB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63" name="Immagine 2262">
                  <a:extLst>
                    <a:ext uri="{FF2B5EF4-FFF2-40B4-BE49-F238E27FC236}">
                      <a16:creationId xmlns:a16="http://schemas.microsoft.com/office/drawing/2014/main" id="{5A3FF65B-9D52-4B7D-84A4-ECC4D729B47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56" name="Gruppo 2255">
                <a:extLst>
                  <a:ext uri="{FF2B5EF4-FFF2-40B4-BE49-F238E27FC236}">
                    <a16:creationId xmlns:a16="http://schemas.microsoft.com/office/drawing/2014/main" id="{243AD5DC-F952-4658-B743-0BDD137EBDDC}"/>
                  </a:ext>
                </a:extLst>
              </p:cNvPr>
              <p:cNvGrpSpPr/>
              <p:nvPr/>
            </p:nvGrpSpPr>
            <p:grpSpPr>
              <a:xfrm>
                <a:off x="2690622" y="5974214"/>
                <a:ext cx="562991" cy="380866"/>
                <a:chOff x="341249" y="219074"/>
                <a:chExt cx="4744871" cy="3209926"/>
              </a:xfrm>
            </p:grpSpPr>
            <p:pic>
              <p:nvPicPr>
                <p:cNvPr id="2260" name="Immagine 2259">
                  <a:extLst>
                    <a:ext uri="{FF2B5EF4-FFF2-40B4-BE49-F238E27FC236}">
                      <a16:creationId xmlns:a16="http://schemas.microsoft.com/office/drawing/2014/main" id="{A4FA8410-0EA8-4AC7-A048-42FE60CCA28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61" name="Immagine 2260">
                  <a:extLst>
                    <a:ext uri="{FF2B5EF4-FFF2-40B4-BE49-F238E27FC236}">
                      <a16:creationId xmlns:a16="http://schemas.microsoft.com/office/drawing/2014/main" id="{0FF840D4-8FA7-447B-B93A-495856BE9FA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57" name="Gruppo 2256">
                <a:extLst>
                  <a:ext uri="{FF2B5EF4-FFF2-40B4-BE49-F238E27FC236}">
                    <a16:creationId xmlns:a16="http://schemas.microsoft.com/office/drawing/2014/main" id="{F25004E3-5D0D-41F1-A8B6-91A49703B524}"/>
                  </a:ext>
                </a:extLst>
              </p:cNvPr>
              <p:cNvGrpSpPr/>
              <p:nvPr/>
            </p:nvGrpSpPr>
            <p:grpSpPr>
              <a:xfrm>
                <a:off x="3247009" y="5974214"/>
                <a:ext cx="562991" cy="380866"/>
                <a:chOff x="341249" y="219074"/>
                <a:chExt cx="4744871" cy="3209926"/>
              </a:xfrm>
            </p:grpSpPr>
            <p:pic>
              <p:nvPicPr>
                <p:cNvPr id="2258" name="Immagine 2257">
                  <a:extLst>
                    <a:ext uri="{FF2B5EF4-FFF2-40B4-BE49-F238E27FC236}">
                      <a16:creationId xmlns:a16="http://schemas.microsoft.com/office/drawing/2014/main" id="{7F71094D-B0E1-4CCD-A74D-7075C604472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59" name="Immagine 2258">
                  <a:extLst>
                    <a:ext uri="{FF2B5EF4-FFF2-40B4-BE49-F238E27FC236}">
                      <a16:creationId xmlns:a16="http://schemas.microsoft.com/office/drawing/2014/main" id="{3987A96A-C60C-43F3-A6E1-800E2F6A975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09" name="Gruppo 2108">
              <a:extLst>
                <a:ext uri="{FF2B5EF4-FFF2-40B4-BE49-F238E27FC236}">
                  <a16:creationId xmlns:a16="http://schemas.microsoft.com/office/drawing/2014/main" id="{2D546D89-DF64-4EE9-9D19-98C4D79C8869}"/>
                </a:ext>
              </a:extLst>
            </p:cNvPr>
            <p:cNvGrpSpPr/>
            <p:nvPr/>
          </p:nvGrpSpPr>
          <p:grpSpPr>
            <a:xfrm>
              <a:off x="1001649" y="5593348"/>
              <a:ext cx="2808351" cy="380866"/>
              <a:chOff x="1001649" y="5974214"/>
              <a:chExt cx="2808351" cy="380866"/>
            </a:xfrm>
          </p:grpSpPr>
          <p:grpSp>
            <p:nvGrpSpPr>
              <p:cNvPr id="2238" name="Gruppo 2237">
                <a:extLst>
                  <a:ext uri="{FF2B5EF4-FFF2-40B4-BE49-F238E27FC236}">
                    <a16:creationId xmlns:a16="http://schemas.microsoft.com/office/drawing/2014/main" id="{3EA591E0-BC00-410A-A156-9D3499431553}"/>
                  </a:ext>
                </a:extLst>
              </p:cNvPr>
              <p:cNvGrpSpPr/>
              <p:nvPr/>
            </p:nvGrpSpPr>
            <p:grpSpPr>
              <a:xfrm>
                <a:off x="1001649" y="5974214"/>
                <a:ext cx="562991" cy="380866"/>
                <a:chOff x="341249" y="219074"/>
                <a:chExt cx="4744871" cy="3209926"/>
              </a:xfrm>
            </p:grpSpPr>
            <p:pic>
              <p:nvPicPr>
                <p:cNvPr id="2251" name="Immagine 2250">
                  <a:extLst>
                    <a:ext uri="{FF2B5EF4-FFF2-40B4-BE49-F238E27FC236}">
                      <a16:creationId xmlns:a16="http://schemas.microsoft.com/office/drawing/2014/main" id="{DCF16680-305A-48DE-8B7A-E0B7E7FECF9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52" name="Immagine 2251">
                  <a:extLst>
                    <a:ext uri="{FF2B5EF4-FFF2-40B4-BE49-F238E27FC236}">
                      <a16:creationId xmlns:a16="http://schemas.microsoft.com/office/drawing/2014/main" id="{8576C2A3-F368-4AA6-A44A-6801917948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39" name="Gruppo 2238">
                <a:extLst>
                  <a:ext uri="{FF2B5EF4-FFF2-40B4-BE49-F238E27FC236}">
                    <a16:creationId xmlns:a16="http://schemas.microsoft.com/office/drawing/2014/main" id="{3A1D8A3F-D3F1-4D57-9B32-23A9CCD333DE}"/>
                  </a:ext>
                </a:extLst>
              </p:cNvPr>
              <p:cNvGrpSpPr/>
              <p:nvPr/>
            </p:nvGrpSpPr>
            <p:grpSpPr>
              <a:xfrm>
                <a:off x="1564640" y="5974214"/>
                <a:ext cx="562991" cy="380866"/>
                <a:chOff x="341249" y="219074"/>
                <a:chExt cx="4744871" cy="3209926"/>
              </a:xfrm>
            </p:grpSpPr>
            <p:pic>
              <p:nvPicPr>
                <p:cNvPr id="2249" name="Immagine 2248">
                  <a:extLst>
                    <a:ext uri="{FF2B5EF4-FFF2-40B4-BE49-F238E27FC236}">
                      <a16:creationId xmlns:a16="http://schemas.microsoft.com/office/drawing/2014/main" id="{6F146716-EF97-4B37-928E-DEC1B368EC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50" name="Immagine 2249">
                  <a:extLst>
                    <a:ext uri="{FF2B5EF4-FFF2-40B4-BE49-F238E27FC236}">
                      <a16:creationId xmlns:a16="http://schemas.microsoft.com/office/drawing/2014/main" id="{DE23DE29-4672-427E-B0FA-B926758DA54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40" name="Gruppo 2239">
                <a:extLst>
                  <a:ext uri="{FF2B5EF4-FFF2-40B4-BE49-F238E27FC236}">
                    <a16:creationId xmlns:a16="http://schemas.microsoft.com/office/drawing/2014/main" id="{AC0D702E-73E4-4223-82F0-5CA299C22E52}"/>
                  </a:ext>
                </a:extLst>
              </p:cNvPr>
              <p:cNvGrpSpPr/>
              <p:nvPr/>
            </p:nvGrpSpPr>
            <p:grpSpPr>
              <a:xfrm>
                <a:off x="2127631" y="5974214"/>
                <a:ext cx="562991" cy="380866"/>
                <a:chOff x="341249" y="219074"/>
                <a:chExt cx="4744871" cy="3209926"/>
              </a:xfrm>
            </p:grpSpPr>
            <p:pic>
              <p:nvPicPr>
                <p:cNvPr id="2247" name="Immagine 2246">
                  <a:extLst>
                    <a:ext uri="{FF2B5EF4-FFF2-40B4-BE49-F238E27FC236}">
                      <a16:creationId xmlns:a16="http://schemas.microsoft.com/office/drawing/2014/main" id="{C121D485-0B17-4F15-A1A4-9E6E885928B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48" name="Immagine 2247">
                  <a:extLst>
                    <a:ext uri="{FF2B5EF4-FFF2-40B4-BE49-F238E27FC236}">
                      <a16:creationId xmlns:a16="http://schemas.microsoft.com/office/drawing/2014/main" id="{AC32C7BC-0874-40F3-9FEB-B0ABF52F538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41" name="Gruppo 2240">
                <a:extLst>
                  <a:ext uri="{FF2B5EF4-FFF2-40B4-BE49-F238E27FC236}">
                    <a16:creationId xmlns:a16="http://schemas.microsoft.com/office/drawing/2014/main" id="{C64E4545-60D2-4781-AF03-9653120F896C}"/>
                  </a:ext>
                </a:extLst>
              </p:cNvPr>
              <p:cNvGrpSpPr/>
              <p:nvPr/>
            </p:nvGrpSpPr>
            <p:grpSpPr>
              <a:xfrm>
                <a:off x="2690622" y="5974214"/>
                <a:ext cx="562991" cy="380866"/>
                <a:chOff x="341249" y="219074"/>
                <a:chExt cx="4744871" cy="3209926"/>
              </a:xfrm>
            </p:grpSpPr>
            <p:pic>
              <p:nvPicPr>
                <p:cNvPr id="2245" name="Immagine 2244">
                  <a:extLst>
                    <a:ext uri="{FF2B5EF4-FFF2-40B4-BE49-F238E27FC236}">
                      <a16:creationId xmlns:a16="http://schemas.microsoft.com/office/drawing/2014/main" id="{7EE599E4-1336-4901-AAF2-A27D136DAA0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46" name="Immagine 2245">
                  <a:extLst>
                    <a:ext uri="{FF2B5EF4-FFF2-40B4-BE49-F238E27FC236}">
                      <a16:creationId xmlns:a16="http://schemas.microsoft.com/office/drawing/2014/main" id="{2B104585-BE9A-46FD-9B46-F2A1552D325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42" name="Gruppo 2241">
                <a:extLst>
                  <a:ext uri="{FF2B5EF4-FFF2-40B4-BE49-F238E27FC236}">
                    <a16:creationId xmlns:a16="http://schemas.microsoft.com/office/drawing/2014/main" id="{C8535047-051C-42E1-AB58-E6C4C13D6415}"/>
                  </a:ext>
                </a:extLst>
              </p:cNvPr>
              <p:cNvGrpSpPr/>
              <p:nvPr/>
            </p:nvGrpSpPr>
            <p:grpSpPr>
              <a:xfrm>
                <a:off x="3247009" y="5974214"/>
                <a:ext cx="562991" cy="380866"/>
                <a:chOff x="341249" y="219074"/>
                <a:chExt cx="4744871" cy="3209926"/>
              </a:xfrm>
            </p:grpSpPr>
            <p:pic>
              <p:nvPicPr>
                <p:cNvPr id="2243" name="Immagine 2242">
                  <a:extLst>
                    <a:ext uri="{FF2B5EF4-FFF2-40B4-BE49-F238E27FC236}">
                      <a16:creationId xmlns:a16="http://schemas.microsoft.com/office/drawing/2014/main" id="{C1B3399B-39E4-400C-B744-8536443487F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44" name="Immagine 2243">
                  <a:extLst>
                    <a:ext uri="{FF2B5EF4-FFF2-40B4-BE49-F238E27FC236}">
                      <a16:creationId xmlns:a16="http://schemas.microsoft.com/office/drawing/2014/main" id="{8A9C2E09-E5F6-450D-9AD3-1200E52BDD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0" name="Gruppo 2109">
              <a:extLst>
                <a:ext uri="{FF2B5EF4-FFF2-40B4-BE49-F238E27FC236}">
                  <a16:creationId xmlns:a16="http://schemas.microsoft.com/office/drawing/2014/main" id="{6747463E-E365-4238-9B05-B2A070CB8AB6}"/>
                </a:ext>
              </a:extLst>
            </p:cNvPr>
            <p:cNvGrpSpPr/>
            <p:nvPr/>
          </p:nvGrpSpPr>
          <p:grpSpPr>
            <a:xfrm>
              <a:off x="1001649" y="5212482"/>
              <a:ext cx="2808351" cy="380866"/>
              <a:chOff x="1001649" y="5974214"/>
              <a:chExt cx="2808351" cy="380866"/>
            </a:xfrm>
          </p:grpSpPr>
          <p:grpSp>
            <p:nvGrpSpPr>
              <p:cNvPr id="2223" name="Gruppo 2222">
                <a:extLst>
                  <a:ext uri="{FF2B5EF4-FFF2-40B4-BE49-F238E27FC236}">
                    <a16:creationId xmlns:a16="http://schemas.microsoft.com/office/drawing/2014/main" id="{1BA57493-8624-44BD-A684-1F4B04AC8426}"/>
                  </a:ext>
                </a:extLst>
              </p:cNvPr>
              <p:cNvGrpSpPr/>
              <p:nvPr/>
            </p:nvGrpSpPr>
            <p:grpSpPr>
              <a:xfrm>
                <a:off x="1001649" y="5974214"/>
                <a:ext cx="562991" cy="380866"/>
                <a:chOff x="341249" y="219074"/>
                <a:chExt cx="4744871" cy="3209926"/>
              </a:xfrm>
            </p:grpSpPr>
            <p:pic>
              <p:nvPicPr>
                <p:cNvPr id="2236" name="Immagine 2235">
                  <a:extLst>
                    <a:ext uri="{FF2B5EF4-FFF2-40B4-BE49-F238E27FC236}">
                      <a16:creationId xmlns:a16="http://schemas.microsoft.com/office/drawing/2014/main" id="{1EA9B984-D419-4B08-BFFB-95196434E90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37" name="Immagine 2236">
                  <a:extLst>
                    <a:ext uri="{FF2B5EF4-FFF2-40B4-BE49-F238E27FC236}">
                      <a16:creationId xmlns:a16="http://schemas.microsoft.com/office/drawing/2014/main" id="{09B3957E-692D-4B68-806F-6E32C46C462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24" name="Gruppo 2223">
                <a:extLst>
                  <a:ext uri="{FF2B5EF4-FFF2-40B4-BE49-F238E27FC236}">
                    <a16:creationId xmlns:a16="http://schemas.microsoft.com/office/drawing/2014/main" id="{AD87B949-B102-419B-839E-6E220C015683}"/>
                  </a:ext>
                </a:extLst>
              </p:cNvPr>
              <p:cNvGrpSpPr/>
              <p:nvPr/>
            </p:nvGrpSpPr>
            <p:grpSpPr>
              <a:xfrm>
                <a:off x="1564640" y="5974214"/>
                <a:ext cx="562991" cy="380866"/>
                <a:chOff x="341249" y="219074"/>
                <a:chExt cx="4744871" cy="3209926"/>
              </a:xfrm>
            </p:grpSpPr>
            <p:pic>
              <p:nvPicPr>
                <p:cNvPr id="2234" name="Immagine 2233">
                  <a:extLst>
                    <a:ext uri="{FF2B5EF4-FFF2-40B4-BE49-F238E27FC236}">
                      <a16:creationId xmlns:a16="http://schemas.microsoft.com/office/drawing/2014/main" id="{8D6E8D98-2BC6-4517-8330-86EE344E0EC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35" name="Immagine 2234">
                  <a:extLst>
                    <a:ext uri="{FF2B5EF4-FFF2-40B4-BE49-F238E27FC236}">
                      <a16:creationId xmlns:a16="http://schemas.microsoft.com/office/drawing/2014/main" id="{DD62AF63-04BE-4124-BFFE-E19B7C6F574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25" name="Gruppo 2224">
                <a:extLst>
                  <a:ext uri="{FF2B5EF4-FFF2-40B4-BE49-F238E27FC236}">
                    <a16:creationId xmlns:a16="http://schemas.microsoft.com/office/drawing/2014/main" id="{FE568E34-54F0-418A-86A6-3087C0D31B94}"/>
                  </a:ext>
                </a:extLst>
              </p:cNvPr>
              <p:cNvGrpSpPr/>
              <p:nvPr/>
            </p:nvGrpSpPr>
            <p:grpSpPr>
              <a:xfrm>
                <a:off x="2127631" y="5974214"/>
                <a:ext cx="562991" cy="380866"/>
                <a:chOff x="341249" y="219074"/>
                <a:chExt cx="4744871" cy="3209926"/>
              </a:xfrm>
            </p:grpSpPr>
            <p:pic>
              <p:nvPicPr>
                <p:cNvPr id="2232" name="Immagine 2231">
                  <a:extLst>
                    <a:ext uri="{FF2B5EF4-FFF2-40B4-BE49-F238E27FC236}">
                      <a16:creationId xmlns:a16="http://schemas.microsoft.com/office/drawing/2014/main" id="{EBEFBE9B-4A81-4EF1-9DD3-386B014D0A5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33" name="Immagine 2232">
                  <a:extLst>
                    <a:ext uri="{FF2B5EF4-FFF2-40B4-BE49-F238E27FC236}">
                      <a16:creationId xmlns:a16="http://schemas.microsoft.com/office/drawing/2014/main" id="{BF55C3F8-E720-4D11-9FAD-A6965D5B621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26" name="Gruppo 2225">
                <a:extLst>
                  <a:ext uri="{FF2B5EF4-FFF2-40B4-BE49-F238E27FC236}">
                    <a16:creationId xmlns:a16="http://schemas.microsoft.com/office/drawing/2014/main" id="{4E13E15B-E4F0-4912-A11D-93F80CA2510D}"/>
                  </a:ext>
                </a:extLst>
              </p:cNvPr>
              <p:cNvGrpSpPr/>
              <p:nvPr/>
            </p:nvGrpSpPr>
            <p:grpSpPr>
              <a:xfrm>
                <a:off x="2690622" y="5974214"/>
                <a:ext cx="562991" cy="380866"/>
                <a:chOff x="341249" y="219074"/>
                <a:chExt cx="4744871" cy="3209926"/>
              </a:xfrm>
            </p:grpSpPr>
            <p:pic>
              <p:nvPicPr>
                <p:cNvPr id="2230" name="Immagine 2229">
                  <a:extLst>
                    <a:ext uri="{FF2B5EF4-FFF2-40B4-BE49-F238E27FC236}">
                      <a16:creationId xmlns:a16="http://schemas.microsoft.com/office/drawing/2014/main" id="{899DDE54-361E-4DEB-9390-8E7F917DB18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31" name="Immagine 2230">
                  <a:extLst>
                    <a:ext uri="{FF2B5EF4-FFF2-40B4-BE49-F238E27FC236}">
                      <a16:creationId xmlns:a16="http://schemas.microsoft.com/office/drawing/2014/main" id="{A6394E8F-2E4B-477D-A2DF-5C0897F501F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27" name="Gruppo 2226">
                <a:extLst>
                  <a:ext uri="{FF2B5EF4-FFF2-40B4-BE49-F238E27FC236}">
                    <a16:creationId xmlns:a16="http://schemas.microsoft.com/office/drawing/2014/main" id="{7DEEB8D9-428D-4451-9086-A7BF9923E4F3}"/>
                  </a:ext>
                </a:extLst>
              </p:cNvPr>
              <p:cNvGrpSpPr/>
              <p:nvPr/>
            </p:nvGrpSpPr>
            <p:grpSpPr>
              <a:xfrm>
                <a:off x="3247009" y="5974214"/>
                <a:ext cx="562991" cy="380866"/>
                <a:chOff x="341249" y="219074"/>
                <a:chExt cx="4744871" cy="3209926"/>
              </a:xfrm>
            </p:grpSpPr>
            <p:pic>
              <p:nvPicPr>
                <p:cNvPr id="2228" name="Immagine 2227">
                  <a:extLst>
                    <a:ext uri="{FF2B5EF4-FFF2-40B4-BE49-F238E27FC236}">
                      <a16:creationId xmlns:a16="http://schemas.microsoft.com/office/drawing/2014/main" id="{A1B51417-5600-448F-84F2-F9178A7D996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29" name="Immagine 2228">
                  <a:extLst>
                    <a:ext uri="{FF2B5EF4-FFF2-40B4-BE49-F238E27FC236}">
                      <a16:creationId xmlns:a16="http://schemas.microsoft.com/office/drawing/2014/main" id="{CA362B30-A0C8-468B-8E27-1CFBBFCB5B0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1" name="Gruppo 2110">
              <a:extLst>
                <a:ext uri="{FF2B5EF4-FFF2-40B4-BE49-F238E27FC236}">
                  <a16:creationId xmlns:a16="http://schemas.microsoft.com/office/drawing/2014/main" id="{E0A97C92-3A9F-4C02-85E4-5B8BFFAD3D51}"/>
                </a:ext>
              </a:extLst>
            </p:cNvPr>
            <p:cNvGrpSpPr/>
            <p:nvPr/>
          </p:nvGrpSpPr>
          <p:grpSpPr>
            <a:xfrm>
              <a:off x="1001649" y="4831616"/>
              <a:ext cx="2808351" cy="380866"/>
              <a:chOff x="1001649" y="5974214"/>
              <a:chExt cx="2808351" cy="380866"/>
            </a:xfrm>
          </p:grpSpPr>
          <p:grpSp>
            <p:nvGrpSpPr>
              <p:cNvPr id="2208" name="Gruppo 2207">
                <a:extLst>
                  <a:ext uri="{FF2B5EF4-FFF2-40B4-BE49-F238E27FC236}">
                    <a16:creationId xmlns:a16="http://schemas.microsoft.com/office/drawing/2014/main" id="{7CABCAFF-4F74-4BB4-B4CC-661E408F93CA}"/>
                  </a:ext>
                </a:extLst>
              </p:cNvPr>
              <p:cNvGrpSpPr/>
              <p:nvPr/>
            </p:nvGrpSpPr>
            <p:grpSpPr>
              <a:xfrm>
                <a:off x="1001649" y="5974214"/>
                <a:ext cx="562991" cy="380866"/>
                <a:chOff x="341249" y="219074"/>
                <a:chExt cx="4744871" cy="3209926"/>
              </a:xfrm>
            </p:grpSpPr>
            <p:pic>
              <p:nvPicPr>
                <p:cNvPr id="2221" name="Immagine 2220">
                  <a:extLst>
                    <a:ext uri="{FF2B5EF4-FFF2-40B4-BE49-F238E27FC236}">
                      <a16:creationId xmlns:a16="http://schemas.microsoft.com/office/drawing/2014/main" id="{3617A37E-4B12-4A8B-ABC6-178BDC0B5ED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22" name="Immagine 2221">
                  <a:extLst>
                    <a:ext uri="{FF2B5EF4-FFF2-40B4-BE49-F238E27FC236}">
                      <a16:creationId xmlns:a16="http://schemas.microsoft.com/office/drawing/2014/main" id="{9A66F8A8-00EF-4BC8-9BF1-07FCD07CEB5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09" name="Gruppo 2208">
                <a:extLst>
                  <a:ext uri="{FF2B5EF4-FFF2-40B4-BE49-F238E27FC236}">
                    <a16:creationId xmlns:a16="http://schemas.microsoft.com/office/drawing/2014/main" id="{74F96ECD-1824-4AD0-AA74-ACFDBB5DE176}"/>
                  </a:ext>
                </a:extLst>
              </p:cNvPr>
              <p:cNvGrpSpPr/>
              <p:nvPr/>
            </p:nvGrpSpPr>
            <p:grpSpPr>
              <a:xfrm>
                <a:off x="1564640" y="5974214"/>
                <a:ext cx="562991" cy="380866"/>
                <a:chOff x="341249" y="219074"/>
                <a:chExt cx="4744871" cy="3209926"/>
              </a:xfrm>
            </p:grpSpPr>
            <p:pic>
              <p:nvPicPr>
                <p:cNvPr id="2219" name="Immagine 2218">
                  <a:extLst>
                    <a:ext uri="{FF2B5EF4-FFF2-40B4-BE49-F238E27FC236}">
                      <a16:creationId xmlns:a16="http://schemas.microsoft.com/office/drawing/2014/main" id="{BDF49A85-BBED-4368-89CA-CF86AD43789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20" name="Immagine 2219">
                  <a:extLst>
                    <a:ext uri="{FF2B5EF4-FFF2-40B4-BE49-F238E27FC236}">
                      <a16:creationId xmlns:a16="http://schemas.microsoft.com/office/drawing/2014/main" id="{92B53725-46B0-43D4-8433-8C0AA4C00BA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10" name="Gruppo 2209">
                <a:extLst>
                  <a:ext uri="{FF2B5EF4-FFF2-40B4-BE49-F238E27FC236}">
                    <a16:creationId xmlns:a16="http://schemas.microsoft.com/office/drawing/2014/main" id="{DA60A37F-7735-43DE-B803-7F960BD27469}"/>
                  </a:ext>
                </a:extLst>
              </p:cNvPr>
              <p:cNvGrpSpPr/>
              <p:nvPr/>
            </p:nvGrpSpPr>
            <p:grpSpPr>
              <a:xfrm>
                <a:off x="2127631" y="5974214"/>
                <a:ext cx="562991" cy="380866"/>
                <a:chOff x="341249" y="219074"/>
                <a:chExt cx="4744871" cy="3209926"/>
              </a:xfrm>
            </p:grpSpPr>
            <p:pic>
              <p:nvPicPr>
                <p:cNvPr id="2217" name="Immagine 2216">
                  <a:extLst>
                    <a:ext uri="{FF2B5EF4-FFF2-40B4-BE49-F238E27FC236}">
                      <a16:creationId xmlns:a16="http://schemas.microsoft.com/office/drawing/2014/main" id="{67FE8198-6B1A-4EF5-B4AE-9D3CB821BA7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18" name="Immagine 2217">
                  <a:extLst>
                    <a:ext uri="{FF2B5EF4-FFF2-40B4-BE49-F238E27FC236}">
                      <a16:creationId xmlns:a16="http://schemas.microsoft.com/office/drawing/2014/main" id="{D7A0DF8D-C0AD-4B97-BC3D-8A50DA54C77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11" name="Gruppo 2210">
                <a:extLst>
                  <a:ext uri="{FF2B5EF4-FFF2-40B4-BE49-F238E27FC236}">
                    <a16:creationId xmlns:a16="http://schemas.microsoft.com/office/drawing/2014/main" id="{08A28D3D-47E1-4462-9335-A47AEA7A0E98}"/>
                  </a:ext>
                </a:extLst>
              </p:cNvPr>
              <p:cNvGrpSpPr/>
              <p:nvPr/>
            </p:nvGrpSpPr>
            <p:grpSpPr>
              <a:xfrm>
                <a:off x="2690622" y="5974214"/>
                <a:ext cx="562991" cy="380866"/>
                <a:chOff x="341249" y="219074"/>
                <a:chExt cx="4744871" cy="3209926"/>
              </a:xfrm>
            </p:grpSpPr>
            <p:pic>
              <p:nvPicPr>
                <p:cNvPr id="2215" name="Immagine 2214">
                  <a:extLst>
                    <a:ext uri="{FF2B5EF4-FFF2-40B4-BE49-F238E27FC236}">
                      <a16:creationId xmlns:a16="http://schemas.microsoft.com/office/drawing/2014/main" id="{4C4C3115-1019-44B2-9629-6E454DF14D2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16" name="Immagine 2215">
                  <a:extLst>
                    <a:ext uri="{FF2B5EF4-FFF2-40B4-BE49-F238E27FC236}">
                      <a16:creationId xmlns:a16="http://schemas.microsoft.com/office/drawing/2014/main" id="{3C2CB8CD-FB0E-4B51-9B23-EB9C8A3470F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12" name="Gruppo 2211">
                <a:extLst>
                  <a:ext uri="{FF2B5EF4-FFF2-40B4-BE49-F238E27FC236}">
                    <a16:creationId xmlns:a16="http://schemas.microsoft.com/office/drawing/2014/main" id="{87BC5547-945B-42D9-BA55-C05FB6160703}"/>
                  </a:ext>
                </a:extLst>
              </p:cNvPr>
              <p:cNvGrpSpPr/>
              <p:nvPr/>
            </p:nvGrpSpPr>
            <p:grpSpPr>
              <a:xfrm>
                <a:off x="3247009" y="5974214"/>
                <a:ext cx="562991" cy="380866"/>
                <a:chOff x="341249" y="219074"/>
                <a:chExt cx="4744871" cy="3209926"/>
              </a:xfrm>
            </p:grpSpPr>
            <p:pic>
              <p:nvPicPr>
                <p:cNvPr id="2213" name="Immagine 2212">
                  <a:extLst>
                    <a:ext uri="{FF2B5EF4-FFF2-40B4-BE49-F238E27FC236}">
                      <a16:creationId xmlns:a16="http://schemas.microsoft.com/office/drawing/2014/main" id="{6BB681A3-B1D0-49A1-9046-D843D90AEF0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14" name="Immagine 2213">
                  <a:extLst>
                    <a:ext uri="{FF2B5EF4-FFF2-40B4-BE49-F238E27FC236}">
                      <a16:creationId xmlns:a16="http://schemas.microsoft.com/office/drawing/2014/main" id="{B4EAC0FE-F615-4AFC-BD79-DDF139F97AA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2" name="Gruppo 2111">
              <a:extLst>
                <a:ext uri="{FF2B5EF4-FFF2-40B4-BE49-F238E27FC236}">
                  <a16:creationId xmlns:a16="http://schemas.microsoft.com/office/drawing/2014/main" id="{A43379CE-B400-42AE-9364-A28DCA67478A}"/>
                </a:ext>
              </a:extLst>
            </p:cNvPr>
            <p:cNvGrpSpPr/>
            <p:nvPr/>
          </p:nvGrpSpPr>
          <p:grpSpPr>
            <a:xfrm>
              <a:off x="1001649" y="4450750"/>
              <a:ext cx="2808351" cy="380866"/>
              <a:chOff x="1001649" y="5974214"/>
              <a:chExt cx="2808351" cy="380866"/>
            </a:xfrm>
          </p:grpSpPr>
          <p:grpSp>
            <p:nvGrpSpPr>
              <p:cNvPr id="2193" name="Gruppo 2192">
                <a:extLst>
                  <a:ext uri="{FF2B5EF4-FFF2-40B4-BE49-F238E27FC236}">
                    <a16:creationId xmlns:a16="http://schemas.microsoft.com/office/drawing/2014/main" id="{9000988F-C017-48C2-850E-BCAF785A4E6D}"/>
                  </a:ext>
                </a:extLst>
              </p:cNvPr>
              <p:cNvGrpSpPr/>
              <p:nvPr/>
            </p:nvGrpSpPr>
            <p:grpSpPr>
              <a:xfrm>
                <a:off x="1001649" y="5974214"/>
                <a:ext cx="562991" cy="380866"/>
                <a:chOff x="341249" y="219074"/>
                <a:chExt cx="4744871" cy="3209926"/>
              </a:xfrm>
            </p:grpSpPr>
            <p:pic>
              <p:nvPicPr>
                <p:cNvPr id="2206" name="Immagine 2205">
                  <a:extLst>
                    <a:ext uri="{FF2B5EF4-FFF2-40B4-BE49-F238E27FC236}">
                      <a16:creationId xmlns:a16="http://schemas.microsoft.com/office/drawing/2014/main" id="{DDBEB5A5-5023-47FE-800B-892E3C1998D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07" name="Immagine 2206">
                  <a:extLst>
                    <a:ext uri="{FF2B5EF4-FFF2-40B4-BE49-F238E27FC236}">
                      <a16:creationId xmlns:a16="http://schemas.microsoft.com/office/drawing/2014/main" id="{A5CC8122-E5A6-40D8-8B02-7FA28690C50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94" name="Gruppo 2193">
                <a:extLst>
                  <a:ext uri="{FF2B5EF4-FFF2-40B4-BE49-F238E27FC236}">
                    <a16:creationId xmlns:a16="http://schemas.microsoft.com/office/drawing/2014/main" id="{14C471BD-7558-41CF-BD1B-82FC1C2A42FE}"/>
                  </a:ext>
                </a:extLst>
              </p:cNvPr>
              <p:cNvGrpSpPr/>
              <p:nvPr/>
            </p:nvGrpSpPr>
            <p:grpSpPr>
              <a:xfrm>
                <a:off x="1564640" y="5974214"/>
                <a:ext cx="562991" cy="380866"/>
                <a:chOff x="341249" y="219074"/>
                <a:chExt cx="4744871" cy="3209926"/>
              </a:xfrm>
            </p:grpSpPr>
            <p:pic>
              <p:nvPicPr>
                <p:cNvPr id="2204" name="Immagine 2203">
                  <a:extLst>
                    <a:ext uri="{FF2B5EF4-FFF2-40B4-BE49-F238E27FC236}">
                      <a16:creationId xmlns:a16="http://schemas.microsoft.com/office/drawing/2014/main" id="{0F8D8342-70D2-4444-90B0-75215413755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05" name="Immagine 2204">
                  <a:extLst>
                    <a:ext uri="{FF2B5EF4-FFF2-40B4-BE49-F238E27FC236}">
                      <a16:creationId xmlns:a16="http://schemas.microsoft.com/office/drawing/2014/main" id="{2E7CF9B6-72D9-4700-9C9A-DF0D3886A35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95" name="Gruppo 2194">
                <a:extLst>
                  <a:ext uri="{FF2B5EF4-FFF2-40B4-BE49-F238E27FC236}">
                    <a16:creationId xmlns:a16="http://schemas.microsoft.com/office/drawing/2014/main" id="{2E91FB77-DBD0-43FC-8E8C-6CAEC660E717}"/>
                  </a:ext>
                </a:extLst>
              </p:cNvPr>
              <p:cNvGrpSpPr/>
              <p:nvPr/>
            </p:nvGrpSpPr>
            <p:grpSpPr>
              <a:xfrm>
                <a:off x="2127631" y="5974214"/>
                <a:ext cx="562991" cy="380866"/>
                <a:chOff x="341249" y="219074"/>
                <a:chExt cx="4744871" cy="3209926"/>
              </a:xfrm>
            </p:grpSpPr>
            <p:pic>
              <p:nvPicPr>
                <p:cNvPr id="2202" name="Immagine 2201">
                  <a:extLst>
                    <a:ext uri="{FF2B5EF4-FFF2-40B4-BE49-F238E27FC236}">
                      <a16:creationId xmlns:a16="http://schemas.microsoft.com/office/drawing/2014/main" id="{E033170C-F499-4980-A34D-A972FD6C98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03" name="Immagine 2202">
                  <a:extLst>
                    <a:ext uri="{FF2B5EF4-FFF2-40B4-BE49-F238E27FC236}">
                      <a16:creationId xmlns:a16="http://schemas.microsoft.com/office/drawing/2014/main" id="{313D81C3-9123-47F4-956B-8011569B2E8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96" name="Gruppo 2195">
                <a:extLst>
                  <a:ext uri="{FF2B5EF4-FFF2-40B4-BE49-F238E27FC236}">
                    <a16:creationId xmlns:a16="http://schemas.microsoft.com/office/drawing/2014/main" id="{326F04C3-D6F8-407C-A3AA-DA525F0537E8}"/>
                  </a:ext>
                </a:extLst>
              </p:cNvPr>
              <p:cNvGrpSpPr/>
              <p:nvPr/>
            </p:nvGrpSpPr>
            <p:grpSpPr>
              <a:xfrm>
                <a:off x="2690622" y="5974214"/>
                <a:ext cx="562991" cy="380866"/>
                <a:chOff x="341249" y="219074"/>
                <a:chExt cx="4744871" cy="3209926"/>
              </a:xfrm>
            </p:grpSpPr>
            <p:pic>
              <p:nvPicPr>
                <p:cNvPr id="2200" name="Immagine 2199">
                  <a:extLst>
                    <a:ext uri="{FF2B5EF4-FFF2-40B4-BE49-F238E27FC236}">
                      <a16:creationId xmlns:a16="http://schemas.microsoft.com/office/drawing/2014/main" id="{67027888-77E1-47C2-A5BB-0C7A735ED34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01" name="Immagine 2200">
                  <a:extLst>
                    <a:ext uri="{FF2B5EF4-FFF2-40B4-BE49-F238E27FC236}">
                      <a16:creationId xmlns:a16="http://schemas.microsoft.com/office/drawing/2014/main" id="{2FD95D42-CBE3-42DD-A208-6A7D0A19A90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97" name="Gruppo 2196">
                <a:extLst>
                  <a:ext uri="{FF2B5EF4-FFF2-40B4-BE49-F238E27FC236}">
                    <a16:creationId xmlns:a16="http://schemas.microsoft.com/office/drawing/2014/main" id="{6B67AF4B-CC90-4BF4-AEC8-21FCC7D81633}"/>
                  </a:ext>
                </a:extLst>
              </p:cNvPr>
              <p:cNvGrpSpPr/>
              <p:nvPr/>
            </p:nvGrpSpPr>
            <p:grpSpPr>
              <a:xfrm>
                <a:off x="3247009" y="5974214"/>
                <a:ext cx="562991" cy="380866"/>
                <a:chOff x="341249" y="219074"/>
                <a:chExt cx="4744871" cy="3209926"/>
              </a:xfrm>
            </p:grpSpPr>
            <p:pic>
              <p:nvPicPr>
                <p:cNvPr id="2198" name="Immagine 2197">
                  <a:extLst>
                    <a:ext uri="{FF2B5EF4-FFF2-40B4-BE49-F238E27FC236}">
                      <a16:creationId xmlns:a16="http://schemas.microsoft.com/office/drawing/2014/main" id="{6B4B990D-0A16-47F6-A371-C96939BF88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99" name="Immagine 2198">
                  <a:extLst>
                    <a:ext uri="{FF2B5EF4-FFF2-40B4-BE49-F238E27FC236}">
                      <a16:creationId xmlns:a16="http://schemas.microsoft.com/office/drawing/2014/main" id="{DECF5A74-D52F-4FD8-A8C7-4F768F8F2A1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3" name="Gruppo 2112">
              <a:extLst>
                <a:ext uri="{FF2B5EF4-FFF2-40B4-BE49-F238E27FC236}">
                  <a16:creationId xmlns:a16="http://schemas.microsoft.com/office/drawing/2014/main" id="{25D512D0-0E97-44AC-AC0F-647F152F1A02}"/>
                </a:ext>
              </a:extLst>
            </p:cNvPr>
            <p:cNvGrpSpPr/>
            <p:nvPr/>
          </p:nvGrpSpPr>
          <p:grpSpPr>
            <a:xfrm>
              <a:off x="1001649" y="4069884"/>
              <a:ext cx="2808351" cy="380866"/>
              <a:chOff x="1001649" y="5974214"/>
              <a:chExt cx="2808351" cy="380866"/>
            </a:xfrm>
          </p:grpSpPr>
          <p:grpSp>
            <p:nvGrpSpPr>
              <p:cNvPr id="2178" name="Gruppo 2177">
                <a:extLst>
                  <a:ext uri="{FF2B5EF4-FFF2-40B4-BE49-F238E27FC236}">
                    <a16:creationId xmlns:a16="http://schemas.microsoft.com/office/drawing/2014/main" id="{CC17D218-AC00-4B49-B8EA-040389947BF6}"/>
                  </a:ext>
                </a:extLst>
              </p:cNvPr>
              <p:cNvGrpSpPr/>
              <p:nvPr/>
            </p:nvGrpSpPr>
            <p:grpSpPr>
              <a:xfrm>
                <a:off x="1001649" y="5974214"/>
                <a:ext cx="562991" cy="380866"/>
                <a:chOff x="341249" y="219074"/>
                <a:chExt cx="4744871" cy="3209926"/>
              </a:xfrm>
            </p:grpSpPr>
            <p:pic>
              <p:nvPicPr>
                <p:cNvPr id="2191" name="Immagine 2190">
                  <a:extLst>
                    <a:ext uri="{FF2B5EF4-FFF2-40B4-BE49-F238E27FC236}">
                      <a16:creationId xmlns:a16="http://schemas.microsoft.com/office/drawing/2014/main" id="{7AA330FD-C167-41DF-B7D5-5D1B502B8A6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92" name="Immagine 2191">
                  <a:extLst>
                    <a:ext uri="{FF2B5EF4-FFF2-40B4-BE49-F238E27FC236}">
                      <a16:creationId xmlns:a16="http://schemas.microsoft.com/office/drawing/2014/main" id="{7096D3B8-1D48-48C2-BFA5-7501DE8D0B7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79" name="Gruppo 2178">
                <a:extLst>
                  <a:ext uri="{FF2B5EF4-FFF2-40B4-BE49-F238E27FC236}">
                    <a16:creationId xmlns:a16="http://schemas.microsoft.com/office/drawing/2014/main" id="{31130A81-505F-4219-91E6-AAE4CEAB7A2A}"/>
                  </a:ext>
                </a:extLst>
              </p:cNvPr>
              <p:cNvGrpSpPr/>
              <p:nvPr/>
            </p:nvGrpSpPr>
            <p:grpSpPr>
              <a:xfrm>
                <a:off x="1564640" y="5974214"/>
                <a:ext cx="562991" cy="380866"/>
                <a:chOff x="341249" y="219074"/>
                <a:chExt cx="4744871" cy="3209926"/>
              </a:xfrm>
            </p:grpSpPr>
            <p:pic>
              <p:nvPicPr>
                <p:cNvPr id="2189" name="Immagine 2188">
                  <a:extLst>
                    <a:ext uri="{FF2B5EF4-FFF2-40B4-BE49-F238E27FC236}">
                      <a16:creationId xmlns:a16="http://schemas.microsoft.com/office/drawing/2014/main" id="{C51648D7-C6AF-40FD-A4AF-24A4F2A6653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90" name="Immagine 2189">
                  <a:extLst>
                    <a:ext uri="{FF2B5EF4-FFF2-40B4-BE49-F238E27FC236}">
                      <a16:creationId xmlns:a16="http://schemas.microsoft.com/office/drawing/2014/main" id="{00ABE072-A783-46F1-8F76-099F710B71E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80" name="Gruppo 2179">
                <a:extLst>
                  <a:ext uri="{FF2B5EF4-FFF2-40B4-BE49-F238E27FC236}">
                    <a16:creationId xmlns:a16="http://schemas.microsoft.com/office/drawing/2014/main" id="{5DB59825-2C87-43E9-8165-4F1B116667B7}"/>
                  </a:ext>
                </a:extLst>
              </p:cNvPr>
              <p:cNvGrpSpPr/>
              <p:nvPr/>
            </p:nvGrpSpPr>
            <p:grpSpPr>
              <a:xfrm>
                <a:off x="2127631" y="5974214"/>
                <a:ext cx="562991" cy="380866"/>
                <a:chOff x="341249" y="219074"/>
                <a:chExt cx="4744871" cy="3209926"/>
              </a:xfrm>
            </p:grpSpPr>
            <p:pic>
              <p:nvPicPr>
                <p:cNvPr id="2187" name="Immagine 2186">
                  <a:extLst>
                    <a:ext uri="{FF2B5EF4-FFF2-40B4-BE49-F238E27FC236}">
                      <a16:creationId xmlns:a16="http://schemas.microsoft.com/office/drawing/2014/main" id="{B2A89E92-3C9F-4687-BAA7-CF1FE166B99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88" name="Immagine 2187">
                  <a:extLst>
                    <a:ext uri="{FF2B5EF4-FFF2-40B4-BE49-F238E27FC236}">
                      <a16:creationId xmlns:a16="http://schemas.microsoft.com/office/drawing/2014/main" id="{A1F8602C-D306-48AC-A2DF-AD4EB4C5D3F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81" name="Gruppo 2180">
                <a:extLst>
                  <a:ext uri="{FF2B5EF4-FFF2-40B4-BE49-F238E27FC236}">
                    <a16:creationId xmlns:a16="http://schemas.microsoft.com/office/drawing/2014/main" id="{DF54D14C-352D-4331-8000-4A075F29B0F3}"/>
                  </a:ext>
                </a:extLst>
              </p:cNvPr>
              <p:cNvGrpSpPr/>
              <p:nvPr/>
            </p:nvGrpSpPr>
            <p:grpSpPr>
              <a:xfrm>
                <a:off x="2690622" y="5974214"/>
                <a:ext cx="562991" cy="380866"/>
                <a:chOff x="341249" y="219074"/>
                <a:chExt cx="4744871" cy="3209926"/>
              </a:xfrm>
            </p:grpSpPr>
            <p:pic>
              <p:nvPicPr>
                <p:cNvPr id="2185" name="Immagine 2184">
                  <a:extLst>
                    <a:ext uri="{FF2B5EF4-FFF2-40B4-BE49-F238E27FC236}">
                      <a16:creationId xmlns:a16="http://schemas.microsoft.com/office/drawing/2014/main" id="{FD7921BC-857A-42D5-BAD9-8565770EED1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86" name="Immagine 2185">
                  <a:extLst>
                    <a:ext uri="{FF2B5EF4-FFF2-40B4-BE49-F238E27FC236}">
                      <a16:creationId xmlns:a16="http://schemas.microsoft.com/office/drawing/2014/main" id="{6200E302-7D90-4EE3-A7F6-86D926B8EC8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82" name="Gruppo 2181">
                <a:extLst>
                  <a:ext uri="{FF2B5EF4-FFF2-40B4-BE49-F238E27FC236}">
                    <a16:creationId xmlns:a16="http://schemas.microsoft.com/office/drawing/2014/main" id="{DB28BBCF-D653-49EE-AE94-DAAD5B21607B}"/>
                  </a:ext>
                </a:extLst>
              </p:cNvPr>
              <p:cNvGrpSpPr/>
              <p:nvPr/>
            </p:nvGrpSpPr>
            <p:grpSpPr>
              <a:xfrm>
                <a:off x="3247009" y="5974214"/>
                <a:ext cx="562991" cy="380866"/>
                <a:chOff x="341249" y="219074"/>
                <a:chExt cx="4744871" cy="3209926"/>
              </a:xfrm>
            </p:grpSpPr>
            <p:pic>
              <p:nvPicPr>
                <p:cNvPr id="2183" name="Immagine 2182">
                  <a:extLst>
                    <a:ext uri="{FF2B5EF4-FFF2-40B4-BE49-F238E27FC236}">
                      <a16:creationId xmlns:a16="http://schemas.microsoft.com/office/drawing/2014/main" id="{2871B816-2B7B-4FB8-B320-ED940DF8CB5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84" name="Immagine 2183">
                  <a:extLst>
                    <a:ext uri="{FF2B5EF4-FFF2-40B4-BE49-F238E27FC236}">
                      <a16:creationId xmlns:a16="http://schemas.microsoft.com/office/drawing/2014/main" id="{1CFF2DDA-0E72-47C5-8313-4793A85072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4" name="Gruppo 2113">
              <a:extLst>
                <a:ext uri="{FF2B5EF4-FFF2-40B4-BE49-F238E27FC236}">
                  <a16:creationId xmlns:a16="http://schemas.microsoft.com/office/drawing/2014/main" id="{C3D9F119-A212-4858-BE10-D1559BE54CF5}"/>
                </a:ext>
              </a:extLst>
            </p:cNvPr>
            <p:cNvGrpSpPr/>
            <p:nvPr/>
          </p:nvGrpSpPr>
          <p:grpSpPr>
            <a:xfrm>
              <a:off x="1001649" y="3689018"/>
              <a:ext cx="2808351" cy="380866"/>
              <a:chOff x="1001649" y="5974214"/>
              <a:chExt cx="2808351" cy="380866"/>
            </a:xfrm>
          </p:grpSpPr>
          <p:grpSp>
            <p:nvGrpSpPr>
              <p:cNvPr id="2163" name="Gruppo 2162">
                <a:extLst>
                  <a:ext uri="{FF2B5EF4-FFF2-40B4-BE49-F238E27FC236}">
                    <a16:creationId xmlns:a16="http://schemas.microsoft.com/office/drawing/2014/main" id="{C771647D-ACDC-47C5-AC4F-A71DC32025FD}"/>
                  </a:ext>
                </a:extLst>
              </p:cNvPr>
              <p:cNvGrpSpPr/>
              <p:nvPr/>
            </p:nvGrpSpPr>
            <p:grpSpPr>
              <a:xfrm>
                <a:off x="1001649" y="5974214"/>
                <a:ext cx="562991" cy="380866"/>
                <a:chOff x="341249" y="219074"/>
                <a:chExt cx="4744871" cy="3209926"/>
              </a:xfrm>
            </p:grpSpPr>
            <p:pic>
              <p:nvPicPr>
                <p:cNvPr id="2176" name="Immagine 2175">
                  <a:extLst>
                    <a:ext uri="{FF2B5EF4-FFF2-40B4-BE49-F238E27FC236}">
                      <a16:creationId xmlns:a16="http://schemas.microsoft.com/office/drawing/2014/main" id="{AFB85774-0B49-4D76-ADDF-51B5EFF7AEE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77" name="Immagine 2176">
                  <a:extLst>
                    <a:ext uri="{FF2B5EF4-FFF2-40B4-BE49-F238E27FC236}">
                      <a16:creationId xmlns:a16="http://schemas.microsoft.com/office/drawing/2014/main" id="{4932BB9D-4D8D-462E-B1D1-359A728ABBD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64" name="Gruppo 2163">
                <a:extLst>
                  <a:ext uri="{FF2B5EF4-FFF2-40B4-BE49-F238E27FC236}">
                    <a16:creationId xmlns:a16="http://schemas.microsoft.com/office/drawing/2014/main" id="{52A7AB62-5D1D-4D36-A3BC-82E339F574B9}"/>
                  </a:ext>
                </a:extLst>
              </p:cNvPr>
              <p:cNvGrpSpPr/>
              <p:nvPr/>
            </p:nvGrpSpPr>
            <p:grpSpPr>
              <a:xfrm>
                <a:off x="1564640" y="5974214"/>
                <a:ext cx="562991" cy="380866"/>
                <a:chOff x="341249" y="219074"/>
                <a:chExt cx="4744871" cy="3209926"/>
              </a:xfrm>
            </p:grpSpPr>
            <p:pic>
              <p:nvPicPr>
                <p:cNvPr id="2174" name="Immagine 2173">
                  <a:extLst>
                    <a:ext uri="{FF2B5EF4-FFF2-40B4-BE49-F238E27FC236}">
                      <a16:creationId xmlns:a16="http://schemas.microsoft.com/office/drawing/2014/main" id="{BCE17E5B-8C36-414E-ADFC-A07218DE8FA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75" name="Immagine 2174">
                  <a:extLst>
                    <a:ext uri="{FF2B5EF4-FFF2-40B4-BE49-F238E27FC236}">
                      <a16:creationId xmlns:a16="http://schemas.microsoft.com/office/drawing/2014/main" id="{51185446-892F-4291-8EC1-3CC6F4BEDE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65" name="Gruppo 2164">
                <a:extLst>
                  <a:ext uri="{FF2B5EF4-FFF2-40B4-BE49-F238E27FC236}">
                    <a16:creationId xmlns:a16="http://schemas.microsoft.com/office/drawing/2014/main" id="{3950AD7C-1BC1-46DF-8F4F-4ECBF469F1AB}"/>
                  </a:ext>
                </a:extLst>
              </p:cNvPr>
              <p:cNvGrpSpPr/>
              <p:nvPr/>
            </p:nvGrpSpPr>
            <p:grpSpPr>
              <a:xfrm>
                <a:off x="2127631" y="5974214"/>
                <a:ext cx="562991" cy="380866"/>
                <a:chOff x="341249" y="219074"/>
                <a:chExt cx="4744871" cy="3209926"/>
              </a:xfrm>
            </p:grpSpPr>
            <p:pic>
              <p:nvPicPr>
                <p:cNvPr id="2172" name="Immagine 2171">
                  <a:extLst>
                    <a:ext uri="{FF2B5EF4-FFF2-40B4-BE49-F238E27FC236}">
                      <a16:creationId xmlns:a16="http://schemas.microsoft.com/office/drawing/2014/main" id="{C38B5649-EF48-4ADC-AEDD-1155B79D41F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73" name="Immagine 2172">
                  <a:extLst>
                    <a:ext uri="{FF2B5EF4-FFF2-40B4-BE49-F238E27FC236}">
                      <a16:creationId xmlns:a16="http://schemas.microsoft.com/office/drawing/2014/main" id="{FBBAD184-E508-4396-8461-1E9251CA6BD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66" name="Gruppo 2165">
                <a:extLst>
                  <a:ext uri="{FF2B5EF4-FFF2-40B4-BE49-F238E27FC236}">
                    <a16:creationId xmlns:a16="http://schemas.microsoft.com/office/drawing/2014/main" id="{C5552DF2-5EC3-4F0B-BE07-A24318016D25}"/>
                  </a:ext>
                </a:extLst>
              </p:cNvPr>
              <p:cNvGrpSpPr/>
              <p:nvPr/>
            </p:nvGrpSpPr>
            <p:grpSpPr>
              <a:xfrm>
                <a:off x="2690622" y="5974214"/>
                <a:ext cx="562991" cy="380866"/>
                <a:chOff x="341249" y="219074"/>
                <a:chExt cx="4744871" cy="3209926"/>
              </a:xfrm>
            </p:grpSpPr>
            <p:pic>
              <p:nvPicPr>
                <p:cNvPr id="2170" name="Immagine 2169">
                  <a:extLst>
                    <a:ext uri="{FF2B5EF4-FFF2-40B4-BE49-F238E27FC236}">
                      <a16:creationId xmlns:a16="http://schemas.microsoft.com/office/drawing/2014/main" id="{38ADFC7E-ECE6-4468-87A3-66E16AD4B01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71" name="Immagine 2170">
                  <a:extLst>
                    <a:ext uri="{FF2B5EF4-FFF2-40B4-BE49-F238E27FC236}">
                      <a16:creationId xmlns:a16="http://schemas.microsoft.com/office/drawing/2014/main" id="{7D676402-48BC-4ADE-8114-D8A9411ED12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67" name="Gruppo 2166">
                <a:extLst>
                  <a:ext uri="{FF2B5EF4-FFF2-40B4-BE49-F238E27FC236}">
                    <a16:creationId xmlns:a16="http://schemas.microsoft.com/office/drawing/2014/main" id="{07335028-C3FE-43E7-B29D-1B9FB0923E8B}"/>
                  </a:ext>
                </a:extLst>
              </p:cNvPr>
              <p:cNvGrpSpPr/>
              <p:nvPr/>
            </p:nvGrpSpPr>
            <p:grpSpPr>
              <a:xfrm>
                <a:off x="3247009" y="5974214"/>
                <a:ext cx="562991" cy="380866"/>
                <a:chOff x="341249" y="219074"/>
                <a:chExt cx="4744871" cy="3209926"/>
              </a:xfrm>
            </p:grpSpPr>
            <p:pic>
              <p:nvPicPr>
                <p:cNvPr id="2168" name="Immagine 2167">
                  <a:extLst>
                    <a:ext uri="{FF2B5EF4-FFF2-40B4-BE49-F238E27FC236}">
                      <a16:creationId xmlns:a16="http://schemas.microsoft.com/office/drawing/2014/main" id="{0A4E2CB9-1699-4752-929F-9CE7A2AD9FF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69" name="Immagine 2168">
                  <a:extLst>
                    <a:ext uri="{FF2B5EF4-FFF2-40B4-BE49-F238E27FC236}">
                      <a16:creationId xmlns:a16="http://schemas.microsoft.com/office/drawing/2014/main" id="{877E0204-345F-4E8A-9831-1C8E3135B7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5" name="Gruppo 2114">
              <a:extLst>
                <a:ext uri="{FF2B5EF4-FFF2-40B4-BE49-F238E27FC236}">
                  <a16:creationId xmlns:a16="http://schemas.microsoft.com/office/drawing/2014/main" id="{5FF77DE8-47D6-476A-B4B2-3150831B53ED}"/>
                </a:ext>
              </a:extLst>
            </p:cNvPr>
            <p:cNvGrpSpPr/>
            <p:nvPr/>
          </p:nvGrpSpPr>
          <p:grpSpPr>
            <a:xfrm>
              <a:off x="1001649" y="3308152"/>
              <a:ext cx="2808351" cy="380866"/>
              <a:chOff x="1001649" y="5974214"/>
              <a:chExt cx="2808351" cy="380866"/>
            </a:xfrm>
          </p:grpSpPr>
          <p:grpSp>
            <p:nvGrpSpPr>
              <p:cNvPr id="2148" name="Gruppo 2147">
                <a:extLst>
                  <a:ext uri="{FF2B5EF4-FFF2-40B4-BE49-F238E27FC236}">
                    <a16:creationId xmlns:a16="http://schemas.microsoft.com/office/drawing/2014/main" id="{85E8BC30-DC38-4DCF-A782-A78613610832}"/>
                  </a:ext>
                </a:extLst>
              </p:cNvPr>
              <p:cNvGrpSpPr/>
              <p:nvPr/>
            </p:nvGrpSpPr>
            <p:grpSpPr>
              <a:xfrm>
                <a:off x="1001649" y="5974214"/>
                <a:ext cx="562991" cy="380866"/>
                <a:chOff x="341249" y="219074"/>
                <a:chExt cx="4744871" cy="3209926"/>
              </a:xfrm>
            </p:grpSpPr>
            <p:pic>
              <p:nvPicPr>
                <p:cNvPr id="2161" name="Immagine 2160">
                  <a:extLst>
                    <a:ext uri="{FF2B5EF4-FFF2-40B4-BE49-F238E27FC236}">
                      <a16:creationId xmlns:a16="http://schemas.microsoft.com/office/drawing/2014/main" id="{5BF864EE-AA64-45D4-900D-7B0AD2A7688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62" name="Immagine 2161">
                  <a:extLst>
                    <a:ext uri="{FF2B5EF4-FFF2-40B4-BE49-F238E27FC236}">
                      <a16:creationId xmlns:a16="http://schemas.microsoft.com/office/drawing/2014/main" id="{7819FF17-1438-4F83-8760-A76DA2FE0B5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49" name="Gruppo 2148">
                <a:extLst>
                  <a:ext uri="{FF2B5EF4-FFF2-40B4-BE49-F238E27FC236}">
                    <a16:creationId xmlns:a16="http://schemas.microsoft.com/office/drawing/2014/main" id="{1DB3D25E-B8E1-43CF-9A41-8CB1D252A81C}"/>
                  </a:ext>
                </a:extLst>
              </p:cNvPr>
              <p:cNvGrpSpPr/>
              <p:nvPr/>
            </p:nvGrpSpPr>
            <p:grpSpPr>
              <a:xfrm>
                <a:off x="1564640" y="5974214"/>
                <a:ext cx="562991" cy="380866"/>
                <a:chOff x="341249" y="219074"/>
                <a:chExt cx="4744871" cy="3209926"/>
              </a:xfrm>
            </p:grpSpPr>
            <p:pic>
              <p:nvPicPr>
                <p:cNvPr id="2159" name="Immagine 2158">
                  <a:extLst>
                    <a:ext uri="{FF2B5EF4-FFF2-40B4-BE49-F238E27FC236}">
                      <a16:creationId xmlns:a16="http://schemas.microsoft.com/office/drawing/2014/main" id="{05289751-3E4B-4352-8822-26C79D91A7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60" name="Immagine 2159">
                  <a:extLst>
                    <a:ext uri="{FF2B5EF4-FFF2-40B4-BE49-F238E27FC236}">
                      <a16:creationId xmlns:a16="http://schemas.microsoft.com/office/drawing/2014/main" id="{A22DA058-F9F9-42FE-995C-217F59FD473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50" name="Gruppo 2149">
                <a:extLst>
                  <a:ext uri="{FF2B5EF4-FFF2-40B4-BE49-F238E27FC236}">
                    <a16:creationId xmlns:a16="http://schemas.microsoft.com/office/drawing/2014/main" id="{B86189C2-DEF0-4CC3-9D31-985D38D0709D}"/>
                  </a:ext>
                </a:extLst>
              </p:cNvPr>
              <p:cNvGrpSpPr/>
              <p:nvPr/>
            </p:nvGrpSpPr>
            <p:grpSpPr>
              <a:xfrm>
                <a:off x="2127631" y="5974214"/>
                <a:ext cx="562991" cy="380866"/>
                <a:chOff x="341249" y="219074"/>
                <a:chExt cx="4744871" cy="3209926"/>
              </a:xfrm>
            </p:grpSpPr>
            <p:pic>
              <p:nvPicPr>
                <p:cNvPr id="2157" name="Immagine 2156">
                  <a:extLst>
                    <a:ext uri="{FF2B5EF4-FFF2-40B4-BE49-F238E27FC236}">
                      <a16:creationId xmlns:a16="http://schemas.microsoft.com/office/drawing/2014/main" id="{39EE843B-76CE-4797-B897-603CAB5E486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58" name="Immagine 2157">
                  <a:extLst>
                    <a:ext uri="{FF2B5EF4-FFF2-40B4-BE49-F238E27FC236}">
                      <a16:creationId xmlns:a16="http://schemas.microsoft.com/office/drawing/2014/main" id="{564D4473-8101-496C-A1FA-6E9B9648396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51" name="Gruppo 2150">
                <a:extLst>
                  <a:ext uri="{FF2B5EF4-FFF2-40B4-BE49-F238E27FC236}">
                    <a16:creationId xmlns:a16="http://schemas.microsoft.com/office/drawing/2014/main" id="{56268B1F-37A5-4CD1-A7A4-EEFC25870165}"/>
                  </a:ext>
                </a:extLst>
              </p:cNvPr>
              <p:cNvGrpSpPr/>
              <p:nvPr/>
            </p:nvGrpSpPr>
            <p:grpSpPr>
              <a:xfrm>
                <a:off x="2690622" y="5974214"/>
                <a:ext cx="562991" cy="380866"/>
                <a:chOff x="341249" y="219074"/>
                <a:chExt cx="4744871" cy="3209926"/>
              </a:xfrm>
            </p:grpSpPr>
            <p:pic>
              <p:nvPicPr>
                <p:cNvPr id="2155" name="Immagine 2154">
                  <a:extLst>
                    <a:ext uri="{FF2B5EF4-FFF2-40B4-BE49-F238E27FC236}">
                      <a16:creationId xmlns:a16="http://schemas.microsoft.com/office/drawing/2014/main" id="{3CEE79B4-49C0-465D-8DC7-4A33EA001B1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56" name="Immagine 2155">
                  <a:extLst>
                    <a:ext uri="{FF2B5EF4-FFF2-40B4-BE49-F238E27FC236}">
                      <a16:creationId xmlns:a16="http://schemas.microsoft.com/office/drawing/2014/main" id="{00D7644E-A943-41B4-A6DA-CF174D6E8E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52" name="Gruppo 2151">
                <a:extLst>
                  <a:ext uri="{FF2B5EF4-FFF2-40B4-BE49-F238E27FC236}">
                    <a16:creationId xmlns:a16="http://schemas.microsoft.com/office/drawing/2014/main" id="{276C7E9B-C005-45A9-A1D1-0896D80DDA4A}"/>
                  </a:ext>
                </a:extLst>
              </p:cNvPr>
              <p:cNvGrpSpPr/>
              <p:nvPr/>
            </p:nvGrpSpPr>
            <p:grpSpPr>
              <a:xfrm>
                <a:off x="3247009" y="5974214"/>
                <a:ext cx="562991" cy="380866"/>
                <a:chOff x="341249" y="219074"/>
                <a:chExt cx="4744871" cy="3209926"/>
              </a:xfrm>
            </p:grpSpPr>
            <p:pic>
              <p:nvPicPr>
                <p:cNvPr id="2153" name="Immagine 2152">
                  <a:extLst>
                    <a:ext uri="{FF2B5EF4-FFF2-40B4-BE49-F238E27FC236}">
                      <a16:creationId xmlns:a16="http://schemas.microsoft.com/office/drawing/2014/main" id="{B25A96CF-A5BE-4FE5-8B74-44CF279BFD5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54" name="Immagine 2153">
                  <a:extLst>
                    <a:ext uri="{FF2B5EF4-FFF2-40B4-BE49-F238E27FC236}">
                      <a16:creationId xmlns:a16="http://schemas.microsoft.com/office/drawing/2014/main" id="{A96117E3-6F7D-4850-8535-28D887B4CAB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6" name="Gruppo 2115">
              <a:extLst>
                <a:ext uri="{FF2B5EF4-FFF2-40B4-BE49-F238E27FC236}">
                  <a16:creationId xmlns:a16="http://schemas.microsoft.com/office/drawing/2014/main" id="{461F96BB-E259-4170-8464-1198A32FCFCB}"/>
                </a:ext>
              </a:extLst>
            </p:cNvPr>
            <p:cNvGrpSpPr/>
            <p:nvPr/>
          </p:nvGrpSpPr>
          <p:grpSpPr>
            <a:xfrm>
              <a:off x="1001649" y="2927286"/>
              <a:ext cx="2808351" cy="380866"/>
              <a:chOff x="1001649" y="5974214"/>
              <a:chExt cx="2808351" cy="380866"/>
            </a:xfrm>
          </p:grpSpPr>
          <p:grpSp>
            <p:nvGrpSpPr>
              <p:cNvPr id="2133" name="Gruppo 2132">
                <a:extLst>
                  <a:ext uri="{FF2B5EF4-FFF2-40B4-BE49-F238E27FC236}">
                    <a16:creationId xmlns:a16="http://schemas.microsoft.com/office/drawing/2014/main" id="{41AB8573-29BE-4E2E-9AB7-89CF1F3BFECE}"/>
                  </a:ext>
                </a:extLst>
              </p:cNvPr>
              <p:cNvGrpSpPr/>
              <p:nvPr/>
            </p:nvGrpSpPr>
            <p:grpSpPr>
              <a:xfrm>
                <a:off x="1001649" y="5974214"/>
                <a:ext cx="562991" cy="380866"/>
                <a:chOff x="341249" y="219074"/>
                <a:chExt cx="4744871" cy="3209926"/>
              </a:xfrm>
            </p:grpSpPr>
            <p:pic>
              <p:nvPicPr>
                <p:cNvPr id="2146" name="Immagine 2145">
                  <a:extLst>
                    <a:ext uri="{FF2B5EF4-FFF2-40B4-BE49-F238E27FC236}">
                      <a16:creationId xmlns:a16="http://schemas.microsoft.com/office/drawing/2014/main" id="{312E4EB3-790F-4924-8F65-F452D7FBF04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47" name="Immagine 2146">
                  <a:extLst>
                    <a:ext uri="{FF2B5EF4-FFF2-40B4-BE49-F238E27FC236}">
                      <a16:creationId xmlns:a16="http://schemas.microsoft.com/office/drawing/2014/main" id="{9268CD24-5A5A-4071-95B9-C2E3E51DB50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34" name="Gruppo 2133">
                <a:extLst>
                  <a:ext uri="{FF2B5EF4-FFF2-40B4-BE49-F238E27FC236}">
                    <a16:creationId xmlns:a16="http://schemas.microsoft.com/office/drawing/2014/main" id="{90640BDC-4E0F-4903-B3F4-BF0EE3FAAD61}"/>
                  </a:ext>
                </a:extLst>
              </p:cNvPr>
              <p:cNvGrpSpPr/>
              <p:nvPr/>
            </p:nvGrpSpPr>
            <p:grpSpPr>
              <a:xfrm>
                <a:off x="1564640" y="5974214"/>
                <a:ext cx="562991" cy="380866"/>
                <a:chOff x="341249" y="219074"/>
                <a:chExt cx="4744871" cy="3209926"/>
              </a:xfrm>
            </p:grpSpPr>
            <p:pic>
              <p:nvPicPr>
                <p:cNvPr id="2144" name="Immagine 2143">
                  <a:extLst>
                    <a:ext uri="{FF2B5EF4-FFF2-40B4-BE49-F238E27FC236}">
                      <a16:creationId xmlns:a16="http://schemas.microsoft.com/office/drawing/2014/main" id="{CD8DFAE9-2AE5-4838-8F34-57D0217D00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45" name="Immagine 2144">
                  <a:extLst>
                    <a:ext uri="{FF2B5EF4-FFF2-40B4-BE49-F238E27FC236}">
                      <a16:creationId xmlns:a16="http://schemas.microsoft.com/office/drawing/2014/main" id="{C89454CE-570C-4E10-AEC7-AE20135C6D6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35" name="Gruppo 2134">
                <a:extLst>
                  <a:ext uri="{FF2B5EF4-FFF2-40B4-BE49-F238E27FC236}">
                    <a16:creationId xmlns:a16="http://schemas.microsoft.com/office/drawing/2014/main" id="{D82AB00D-EBA7-4043-A0AA-1EE7A4788515}"/>
                  </a:ext>
                </a:extLst>
              </p:cNvPr>
              <p:cNvGrpSpPr/>
              <p:nvPr/>
            </p:nvGrpSpPr>
            <p:grpSpPr>
              <a:xfrm>
                <a:off x="2127631" y="5974214"/>
                <a:ext cx="562991" cy="380866"/>
                <a:chOff x="341249" y="219074"/>
                <a:chExt cx="4744871" cy="3209926"/>
              </a:xfrm>
            </p:grpSpPr>
            <p:pic>
              <p:nvPicPr>
                <p:cNvPr id="2142" name="Immagine 2141">
                  <a:extLst>
                    <a:ext uri="{FF2B5EF4-FFF2-40B4-BE49-F238E27FC236}">
                      <a16:creationId xmlns:a16="http://schemas.microsoft.com/office/drawing/2014/main" id="{E1C45D29-B95C-4084-93B1-79D70E4A465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43" name="Immagine 2142">
                  <a:extLst>
                    <a:ext uri="{FF2B5EF4-FFF2-40B4-BE49-F238E27FC236}">
                      <a16:creationId xmlns:a16="http://schemas.microsoft.com/office/drawing/2014/main" id="{67B1E26D-9108-46A2-9261-5B1B6039B23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36" name="Gruppo 2135">
                <a:extLst>
                  <a:ext uri="{FF2B5EF4-FFF2-40B4-BE49-F238E27FC236}">
                    <a16:creationId xmlns:a16="http://schemas.microsoft.com/office/drawing/2014/main" id="{8B39CA36-5B6D-4938-99F0-6783D26BE116}"/>
                  </a:ext>
                </a:extLst>
              </p:cNvPr>
              <p:cNvGrpSpPr/>
              <p:nvPr/>
            </p:nvGrpSpPr>
            <p:grpSpPr>
              <a:xfrm>
                <a:off x="2690622" y="5974214"/>
                <a:ext cx="562991" cy="380866"/>
                <a:chOff x="341249" y="219074"/>
                <a:chExt cx="4744871" cy="3209926"/>
              </a:xfrm>
            </p:grpSpPr>
            <p:pic>
              <p:nvPicPr>
                <p:cNvPr id="2140" name="Immagine 2139">
                  <a:extLst>
                    <a:ext uri="{FF2B5EF4-FFF2-40B4-BE49-F238E27FC236}">
                      <a16:creationId xmlns:a16="http://schemas.microsoft.com/office/drawing/2014/main" id="{21204A1F-BAFE-422A-838F-1F7C2D61098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41" name="Immagine 2140">
                  <a:extLst>
                    <a:ext uri="{FF2B5EF4-FFF2-40B4-BE49-F238E27FC236}">
                      <a16:creationId xmlns:a16="http://schemas.microsoft.com/office/drawing/2014/main" id="{C7697524-F06B-4E14-AE6D-E2A1D7AA78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37" name="Gruppo 2136">
                <a:extLst>
                  <a:ext uri="{FF2B5EF4-FFF2-40B4-BE49-F238E27FC236}">
                    <a16:creationId xmlns:a16="http://schemas.microsoft.com/office/drawing/2014/main" id="{8A93CF70-E619-442D-BDFF-FAA1E1E844EF}"/>
                  </a:ext>
                </a:extLst>
              </p:cNvPr>
              <p:cNvGrpSpPr/>
              <p:nvPr/>
            </p:nvGrpSpPr>
            <p:grpSpPr>
              <a:xfrm>
                <a:off x="3247009" y="5974214"/>
                <a:ext cx="562991" cy="380866"/>
                <a:chOff x="341249" y="219074"/>
                <a:chExt cx="4744871" cy="3209926"/>
              </a:xfrm>
            </p:grpSpPr>
            <p:pic>
              <p:nvPicPr>
                <p:cNvPr id="2138" name="Immagine 2137">
                  <a:extLst>
                    <a:ext uri="{FF2B5EF4-FFF2-40B4-BE49-F238E27FC236}">
                      <a16:creationId xmlns:a16="http://schemas.microsoft.com/office/drawing/2014/main" id="{1D3B2E28-9AFC-4F6F-AD95-E6F3CC9972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39" name="Immagine 2138">
                  <a:extLst>
                    <a:ext uri="{FF2B5EF4-FFF2-40B4-BE49-F238E27FC236}">
                      <a16:creationId xmlns:a16="http://schemas.microsoft.com/office/drawing/2014/main" id="{B9465693-ED58-4266-A1A9-E5C0D4C9CDC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7" name="Gruppo 2116">
              <a:extLst>
                <a:ext uri="{FF2B5EF4-FFF2-40B4-BE49-F238E27FC236}">
                  <a16:creationId xmlns:a16="http://schemas.microsoft.com/office/drawing/2014/main" id="{7A2F9817-B52D-43F5-9BC7-B91FBE76273C}"/>
                </a:ext>
              </a:extLst>
            </p:cNvPr>
            <p:cNvGrpSpPr/>
            <p:nvPr/>
          </p:nvGrpSpPr>
          <p:grpSpPr>
            <a:xfrm>
              <a:off x="1001649" y="2546420"/>
              <a:ext cx="2808351" cy="380866"/>
              <a:chOff x="1001649" y="5974214"/>
              <a:chExt cx="2808351" cy="380866"/>
            </a:xfrm>
          </p:grpSpPr>
          <p:grpSp>
            <p:nvGrpSpPr>
              <p:cNvPr id="2118" name="Gruppo 2117">
                <a:extLst>
                  <a:ext uri="{FF2B5EF4-FFF2-40B4-BE49-F238E27FC236}">
                    <a16:creationId xmlns:a16="http://schemas.microsoft.com/office/drawing/2014/main" id="{E7DBD9AA-9FCB-4613-BF94-87EDA837F627}"/>
                  </a:ext>
                </a:extLst>
              </p:cNvPr>
              <p:cNvGrpSpPr/>
              <p:nvPr/>
            </p:nvGrpSpPr>
            <p:grpSpPr>
              <a:xfrm>
                <a:off x="1001649" y="5974214"/>
                <a:ext cx="562991" cy="380866"/>
                <a:chOff x="341249" y="219074"/>
                <a:chExt cx="4744871" cy="3209926"/>
              </a:xfrm>
            </p:grpSpPr>
            <p:pic>
              <p:nvPicPr>
                <p:cNvPr id="2131" name="Immagine 2130">
                  <a:extLst>
                    <a:ext uri="{FF2B5EF4-FFF2-40B4-BE49-F238E27FC236}">
                      <a16:creationId xmlns:a16="http://schemas.microsoft.com/office/drawing/2014/main" id="{781B5E3C-15F8-441C-9A59-8ED61487A0A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32" name="Immagine 2131">
                  <a:extLst>
                    <a:ext uri="{FF2B5EF4-FFF2-40B4-BE49-F238E27FC236}">
                      <a16:creationId xmlns:a16="http://schemas.microsoft.com/office/drawing/2014/main" id="{C7229C8F-B4B8-43CC-8648-1EED38636DD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19" name="Gruppo 2118">
                <a:extLst>
                  <a:ext uri="{FF2B5EF4-FFF2-40B4-BE49-F238E27FC236}">
                    <a16:creationId xmlns:a16="http://schemas.microsoft.com/office/drawing/2014/main" id="{B7108DBB-D557-47E9-8B46-BC999E2EEB2D}"/>
                  </a:ext>
                </a:extLst>
              </p:cNvPr>
              <p:cNvGrpSpPr/>
              <p:nvPr/>
            </p:nvGrpSpPr>
            <p:grpSpPr>
              <a:xfrm>
                <a:off x="1564640" y="5974214"/>
                <a:ext cx="562991" cy="380866"/>
                <a:chOff x="341249" y="219074"/>
                <a:chExt cx="4744871" cy="3209926"/>
              </a:xfrm>
            </p:grpSpPr>
            <p:pic>
              <p:nvPicPr>
                <p:cNvPr id="2129" name="Immagine 2128">
                  <a:extLst>
                    <a:ext uri="{FF2B5EF4-FFF2-40B4-BE49-F238E27FC236}">
                      <a16:creationId xmlns:a16="http://schemas.microsoft.com/office/drawing/2014/main" id="{4E53CB17-ACDB-4D27-9889-8BA10BEFEA7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30" name="Immagine 2129">
                  <a:extLst>
                    <a:ext uri="{FF2B5EF4-FFF2-40B4-BE49-F238E27FC236}">
                      <a16:creationId xmlns:a16="http://schemas.microsoft.com/office/drawing/2014/main" id="{3D6FE47F-0A2C-46AF-A5A9-248C3F995E6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20" name="Gruppo 2119">
                <a:extLst>
                  <a:ext uri="{FF2B5EF4-FFF2-40B4-BE49-F238E27FC236}">
                    <a16:creationId xmlns:a16="http://schemas.microsoft.com/office/drawing/2014/main" id="{8D65B8AD-F5C0-4E10-8571-0417EB5841BD}"/>
                  </a:ext>
                </a:extLst>
              </p:cNvPr>
              <p:cNvGrpSpPr/>
              <p:nvPr/>
            </p:nvGrpSpPr>
            <p:grpSpPr>
              <a:xfrm>
                <a:off x="2127631" y="5974214"/>
                <a:ext cx="562991" cy="380866"/>
                <a:chOff x="341249" y="219074"/>
                <a:chExt cx="4744871" cy="3209926"/>
              </a:xfrm>
            </p:grpSpPr>
            <p:pic>
              <p:nvPicPr>
                <p:cNvPr id="2127" name="Immagine 2126">
                  <a:extLst>
                    <a:ext uri="{FF2B5EF4-FFF2-40B4-BE49-F238E27FC236}">
                      <a16:creationId xmlns:a16="http://schemas.microsoft.com/office/drawing/2014/main" id="{C7AEB940-A338-47C7-A07D-EF69178369D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28" name="Immagine 2127">
                  <a:extLst>
                    <a:ext uri="{FF2B5EF4-FFF2-40B4-BE49-F238E27FC236}">
                      <a16:creationId xmlns:a16="http://schemas.microsoft.com/office/drawing/2014/main" id="{3CB9767E-F84D-404C-9C41-7845D4C7A31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21" name="Gruppo 2120">
                <a:extLst>
                  <a:ext uri="{FF2B5EF4-FFF2-40B4-BE49-F238E27FC236}">
                    <a16:creationId xmlns:a16="http://schemas.microsoft.com/office/drawing/2014/main" id="{FD7BA607-F5E6-4207-838E-A806592CEB1C}"/>
                  </a:ext>
                </a:extLst>
              </p:cNvPr>
              <p:cNvGrpSpPr/>
              <p:nvPr/>
            </p:nvGrpSpPr>
            <p:grpSpPr>
              <a:xfrm>
                <a:off x="2690622" y="5974214"/>
                <a:ext cx="562991" cy="380866"/>
                <a:chOff x="341249" y="219074"/>
                <a:chExt cx="4744871" cy="3209926"/>
              </a:xfrm>
            </p:grpSpPr>
            <p:pic>
              <p:nvPicPr>
                <p:cNvPr id="2125" name="Immagine 2124">
                  <a:extLst>
                    <a:ext uri="{FF2B5EF4-FFF2-40B4-BE49-F238E27FC236}">
                      <a16:creationId xmlns:a16="http://schemas.microsoft.com/office/drawing/2014/main" id="{38057F38-F0E2-4BE0-A968-376280034DD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26" name="Immagine 2125">
                  <a:extLst>
                    <a:ext uri="{FF2B5EF4-FFF2-40B4-BE49-F238E27FC236}">
                      <a16:creationId xmlns:a16="http://schemas.microsoft.com/office/drawing/2014/main" id="{6F3F81FA-CC87-43E3-B7F8-8D9FC6E396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22" name="Gruppo 2121">
                <a:extLst>
                  <a:ext uri="{FF2B5EF4-FFF2-40B4-BE49-F238E27FC236}">
                    <a16:creationId xmlns:a16="http://schemas.microsoft.com/office/drawing/2014/main" id="{8501F476-135E-46FA-98D8-A12B917D8BD5}"/>
                  </a:ext>
                </a:extLst>
              </p:cNvPr>
              <p:cNvGrpSpPr/>
              <p:nvPr/>
            </p:nvGrpSpPr>
            <p:grpSpPr>
              <a:xfrm>
                <a:off x="3247009" y="5974214"/>
                <a:ext cx="562991" cy="380866"/>
                <a:chOff x="341249" y="219074"/>
                <a:chExt cx="4744871" cy="3209926"/>
              </a:xfrm>
            </p:grpSpPr>
            <p:pic>
              <p:nvPicPr>
                <p:cNvPr id="2123" name="Immagine 2122">
                  <a:extLst>
                    <a:ext uri="{FF2B5EF4-FFF2-40B4-BE49-F238E27FC236}">
                      <a16:creationId xmlns:a16="http://schemas.microsoft.com/office/drawing/2014/main" id="{06EAAA1B-C655-43DD-A930-ACCA345DE6E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24" name="Immagine 2123">
                  <a:extLst>
                    <a:ext uri="{FF2B5EF4-FFF2-40B4-BE49-F238E27FC236}">
                      <a16:creationId xmlns:a16="http://schemas.microsoft.com/office/drawing/2014/main" id="{B1BAD049-7CF7-430B-808A-8AE5F61EF1D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2268" name="Gruppo 2267">
            <a:extLst>
              <a:ext uri="{FF2B5EF4-FFF2-40B4-BE49-F238E27FC236}">
                <a16:creationId xmlns:a16="http://schemas.microsoft.com/office/drawing/2014/main" id="{7165C826-F23D-4DC5-A60C-34FB7E5D3458}"/>
              </a:ext>
            </a:extLst>
          </p:cNvPr>
          <p:cNvGrpSpPr/>
          <p:nvPr/>
        </p:nvGrpSpPr>
        <p:grpSpPr>
          <a:xfrm>
            <a:off x="5853291" y="1507543"/>
            <a:ext cx="1651891" cy="2240280"/>
            <a:chOff x="1001649" y="2546420"/>
            <a:chExt cx="2808351" cy="3808660"/>
          </a:xfrm>
        </p:grpSpPr>
        <p:grpSp>
          <p:nvGrpSpPr>
            <p:cNvPr id="2269" name="Gruppo 2268">
              <a:extLst>
                <a:ext uri="{FF2B5EF4-FFF2-40B4-BE49-F238E27FC236}">
                  <a16:creationId xmlns:a16="http://schemas.microsoft.com/office/drawing/2014/main" id="{351F89B3-E170-4E07-B266-78214C24A41C}"/>
                </a:ext>
              </a:extLst>
            </p:cNvPr>
            <p:cNvGrpSpPr/>
            <p:nvPr/>
          </p:nvGrpSpPr>
          <p:grpSpPr>
            <a:xfrm>
              <a:off x="1001649" y="5974214"/>
              <a:ext cx="2808351" cy="380866"/>
              <a:chOff x="1001649" y="5974214"/>
              <a:chExt cx="2808351" cy="380866"/>
            </a:xfrm>
          </p:grpSpPr>
          <p:grpSp>
            <p:nvGrpSpPr>
              <p:cNvPr id="2414" name="Gruppo 2413">
                <a:extLst>
                  <a:ext uri="{FF2B5EF4-FFF2-40B4-BE49-F238E27FC236}">
                    <a16:creationId xmlns:a16="http://schemas.microsoft.com/office/drawing/2014/main" id="{D283AF45-564B-4EF6-A20B-61330967D154}"/>
                  </a:ext>
                </a:extLst>
              </p:cNvPr>
              <p:cNvGrpSpPr/>
              <p:nvPr/>
            </p:nvGrpSpPr>
            <p:grpSpPr>
              <a:xfrm>
                <a:off x="1001649" y="5974214"/>
                <a:ext cx="562991" cy="380866"/>
                <a:chOff x="341249" y="219074"/>
                <a:chExt cx="4744871" cy="3209926"/>
              </a:xfrm>
            </p:grpSpPr>
            <p:pic>
              <p:nvPicPr>
                <p:cNvPr id="2427" name="Immagine 2426">
                  <a:extLst>
                    <a:ext uri="{FF2B5EF4-FFF2-40B4-BE49-F238E27FC236}">
                      <a16:creationId xmlns:a16="http://schemas.microsoft.com/office/drawing/2014/main" id="{B5166744-68A7-4E2C-AC81-E03BBF37F8C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8" name="Immagine 2427">
                  <a:extLst>
                    <a:ext uri="{FF2B5EF4-FFF2-40B4-BE49-F238E27FC236}">
                      <a16:creationId xmlns:a16="http://schemas.microsoft.com/office/drawing/2014/main" id="{EBC96C25-6448-4EFF-BB7B-71170A696F1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15" name="Gruppo 2414">
                <a:extLst>
                  <a:ext uri="{FF2B5EF4-FFF2-40B4-BE49-F238E27FC236}">
                    <a16:creationId xmlns:a16="http://schemas.microsoft.com/office/drawing/2014/main" id="{B7A77544-8728-4271-9955-356DE7A9D613}"/>
                  </a:ext>
                </a:extLst>
              </p:cNvPr>
              <p:cNvGrpSpPr/>
              <p:nvPr/>
            </p:nvGrpSpPr>
            <p:grpSpPr>
              <a:xfrm>
                <a:off x="1564640" y="5974214"/>
                <a:ext cx="562991" cy="380866"/>
                <a:chOff x="341249" y="219074"/>
                <a:chExt cx="4744871" cy="3209926"/>
              </a:xfrm>
            </p:grpSpPr>
            <p:pic>
              <p:nvPicPr>
                <p:cNvPr id="2425" name="Immagine 2424">
                  <a:extLst>
                    <a:ext uri="{FF2B5EF4-FFF2-40B4-BE49-F238E27FC236}">
                      <a16:creationId xmlns:a16="http://schemas.microsoft.com/office/drawing/2014/main" id="{ABCA7D1B-186C-445B-BF04-BED3AEC048B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6" name="Immagine 2425">
                  <a:extLst>
                    <a:ext uri="{FF2B5EF4-FFF2-40B4-BE49-F238E27FC236}">
                      <a16:creationId xmlns:a16="http://schemas.microsoft.com/office/drawing/2014/main" id="{1131A4A9-0176-4A21-B240-6AD42CA159F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16" name="Gruppo 2415">
                <a:extLst>
                  <a:ext uri="{FF2B5EF4-FFF2-40B4-BE49-F238E27FC236}">
                    <a16:creationId xmlns:a16="http://schemas.microsoft.com/office/drawing/2014/main" id="{3C25ECDE-9D97-46C4-8E77-06C4432C2B9E}"/>
                  </a:ext>
                </a:extLst>
              </p:cNvPr>
              <p:cNvGrpSpPr/>
              <p:nvPr/>
            </p:nvGrpSpPr>
            <p:grpSpPr>
              <a:xfrm>
                <a:off x="2127631" y="5974214"/>
                <a:ext cx="562991" cy="380866"/>
                <a:chOff x="341249" y="219074"/>
                <a:chExt cx="4744871" cy="3209926"/>
              </a:xfrm>
            </p:grpSpPr>
            <p:pic>
              <p:nvPicPr>
                <p:cNvPr id="2423" name="Immagine 2422">
                  <a:extLst>
                    <a:ext uri="{FF2B5EF4-FFF2-40B4-BE49-F238E27FC236}">
                      <a16:creationId xmlns:a16="http://schemas.microsoft.com/office/drawing/2014/main" id="{CE0C22B3-A202-4C55-B70A-87590BE5ED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4" name="Immagine 2423">
                  <a:extLst>
                    <a:ext uri="{FF2B5EF4-FFF2-40B4-BE49-F238E27FC236}">
                      <a16:creationId xmlns:a16="http://schemas.microsoft.com/office/drawing/2014/main" id="{594549EE-5837-402F-8BC9-56511B7F7F5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17" name="Gruppo 2416">
                <a:extLst>
                  <a:ext uri="{FF2B5EF4-FFF2-40B4-BE49-F238E27FC236}">
                    <a16:creationId xmlns:a16="http://schemas.microsoft.com/office/drawing/2014/main" id="{837541ED-ADF2-4451-8051-C413F65830DC}"/>
                  </a:ext>
                </a:extLst>
              </p:cNvPr>
              <p:cNvGrpSpPr/>
              <p:nvPr/>
            </p:nvGrpSpPr>
            <p:grpSpPr>
              <a:xfrm>
                <a:off x="2690622" y="5974214"/>
                <a:ext cx="562991" cy="380866"/>
                <a:chOff x="341249" y="219074"/>
                <a:chExt cx="4744871" cy="3209926"/>
              </a:xfrm>
            </p:grpSpPr>
            <p:pic>
              <p:nvPicPr>
                <p:cNvPr id="2421" name="Immagine 2420">
                  <a:extLst>
                    <a:ext uri="{FF2B5EF4-FFF2-40B4-BE49-F238E27FC236}">
                      <a16:creationId xmlns:a16="http://schemas.microsoft.com/office/drawing/2014/main" id="{803F9157-3135-4F18-9955-177E2D5189C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2" name="Immagine 2421">
                  <a:extLst>
                    <a:ext uri="{FF2B5EF4-FFF2-40B4-BE49-F238E27FC236}">
                      <a16:creationId xmlns:a16="http://schemas.microsoft.com/office/drawing/2014/main" id="{5B26AD6B-3DE5-4147-81A8-69026ED4938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18" name="Gruppo 2417">
                <a:extLst>
                  <a:ext uri="{FF2B5EF4-FFF2-40B4-BE49-F238E27FC236}">
                    <a16:creationId xmlns:a16="http://schemas.microsoft.com/office/drawing/2014/main" id="{AA822AC2-79C8-4AAC-8BE0-157A1C13E942}"/>
                  </a:ext>
                </a:extLst>
              </p:cNvPr>
              <p:cNvGrpSpPr/>
              <p:nvPr/>
            </p:nvGrpSpPr>
            <p:grpSpPr>
              <a:xfrm>
                <a:off x="3247009" y="5974214"/>
                <a:ext cx="562991" cy="380866"/>
                <a:chOff x="341249" y="219074"/>
                <a:chExt cx="4744871" cy="3209926"/>
              </a:xfrm>
            </p:grpSpPr>
            <p:pic>
              <p:nvPicPr>
                <p:cNvPr id="2419" name="Immagine 2418">
                  <a:extLst>
                    <a:ext uri="{FF2B5EF4-FFF2-40B4-BE49-F238E27FC236}">
                      <a16:creationId xmlns:a16="http://schemas.microsoft.com/office/drawing/2014/main" id="{CC3F2D21-AD73-41C6-B039-8D997F246BB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0" name="Immagine 2419">
                  <a:extLst>
                    <a:ext uri="{FF2B5EF4-FFF2-40B4-BE49-F238E27FC236}">
                      <a16:creationId xmlns:a16="http://schemas.microsoft.com/office/drawing/2014/main" id="{B18E9B25-42EF-49C8-BE07-6E6D0196F8D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0" name="Gruppo 2269">
              <a:extLst>
                <a:ext uri="{FF2B5EF4-FFF2-40B4-BE49-F238E27FC236}">
                  <a16:creationId xmlns:a16="http://schemas.microsoft.com/office/drawing/2014/main" id="{26A876C2-B0B7-48EB-B218-EDF96CACE824}"/>
                </a:ext>
              </a:extLst>
            </p:cNvPr>
            <p:cNvGrpSpPr/>
            <p:nvPr/>
          </p:nvGrpSpPr>
          <p:grpSpPr>
            <a:xfrm>
              <a:off x="1001649" y="5593348"/>
              <a:ext cx="2808351" cy="380866"/>
              <a:chOff x="1001649" y="5974214"/>
              <a:chExt cx="2808351" cy="380866"/>
            </a:xfrm>
          </p:grpSpPr>
          <p:grpSp>
            <p:nvGrpSpPr>
              <p:cNvPr id="2399" name="Gruppo 2398">
                <a:extLst>
                  <a:ext uri="{FF2B5EF4-FFF2-40B4-BE49-F238E27FC236}">
                    <a16:creationId xmlns:a16="http://schemas.microsoft.com/office/drawing/2014/main" id="{D07C7602-99D8-49F7-8174-38FB190581D2}"/>
                  </a:ext>
                </a:extLst>
              </p:cNvPr>
              <p:cNvGrpSpPr/>
              <p:nvPr/>
            </p:nvGrpSpPr>
            <p:grpSpPr>
              <a:xfrm>
                <a:off x="1001649" y="5974214"/>
                <a:ext cx="562991" cy="380866"/>
                <a:chOff x="341249" y="219074"/>
                <a:chExt cx="4744871" cy="3209926"/>
              </a:xfrm>
            </p:grpSpPr>
            <p:pic>
              <p:nvPicPr>
                <p:cNvPr id="2412" name="Immagine 2411">
                  <a:extLst>
                    <a:ext uri="{FF2B5EF4-FFF2-40B4-BE49-F238E27FC236}">
                      <a16:creationId xmlns:a16="http://schemas.microsoft.com/office/drawing/2014/main" id="{4B1BDEB3-3829-4AEE-90DC-DEDF9A4F527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13" name="Immagine 2412">
                  <a:extLst>
                    <a:ext uri="{FF2B5EF4-FFF2-40B4-BE49-F238E27FC236}">
                      <a16:creationId xmlns:a16="http://schemas.microsoft.com/office/drawing/2014/main" id="{B747EE79-66DD-4494-A30E-D34F0464A36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00" name="Gruppo 2399">
                <a:extLst>
                  <a:ext uri="{FF2B5EF4-FFF2-40B4-BE49-F238E27FC236}">
                    <a16:creationId xmlns:a16="http://schemas.microsoft.com/office/drawing/2014/main" id="{FD70F639-2854-420C-A74F-F7A9C01308C4}"/>
                  </a:ext>
                </a:extLst>
              </p:cNvPr>
              <p:cNvGrpSpPr/>
              <p:nvPr/>
            </p:nvGrpSpPr>
            <p:grpSpPr>
              <a:xfrm>
                <a:off x="1564640" y="5974214"/>
                <a:ext cx="562991" cy="380866"/>
                <a:chOff x="341249" y="219074"/>
                <a:chExt cx="4744871" cy="3209926"/>
              </a:xfrm>
            </p:grpSpPr>
            <p:pic>
              <p:nvPicPr>
                <p:cNvPr id="2410" name="Immagine 2409">
                  <a:extLst>
                    <a:ext uri="{FF2B5EF4-FFF2-40B4-BE49-F238E27FC236}">
                      <a16:creationId xmlns:a16="http://schemas.microsoft.com/office/drawing/2014/main" id="{C06EE8FF-F959-44C0-AAB6-B413BF58B32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11" name="Immagine 2410">
                  <a:extLst>
                    <a:ext uri="{FF2B5EF4-FFF2-40B4-BE49-F238E27FC236}">
                      <a16:creationId xmlns:a16="http://schemas.microsoft.com/office/drawing/2014/main" id="{6A825841-C6A5-4AD4-A978-4F8E630F403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01" name="Gruppo 2400">
                <a:extLst>
                  <a:ext uri="{FF2B5EF4-FFF2-40B4-BE49-F238E27FC236}">
                    <a16:creationId xmlns:a16="http://schemas.microsoft.com/office/drawing/2014/main" id="{A06FA900-2B44-4248-96AE-F91CB1CF9998}"/>
                  </a:ext>
                </a:extLst>
              </p:cNvPr>
              <p:cNvGrpSpPr/>
              <p:nvPr/>
            </p:nvGrpSpPr>
            <p:grpSpPr>
              <a:xfrm>
                <a:off x="2127631" y="5974214"/>
                <a:ext cx="562991" cy="380866"/>
                <a:chOff x="341249" y="219074"/>
                <a:chExt cx="4744871" cy="3209926"/>
              </a:xfrm>
            </p:grpSpPr>
            <p:pic>
              <p:nvPicPr>
                <p:cNvPr id="2408" name="Immagine 2407">
                  <a:extLst>
                    <a:ext uri="{FF2B5EF4-FFF2-40B4-BE49-F238E27FC236}">
                      <a16:creationId xmlns:a16="http://schemas.microsoft.com/office/drawing/2014/main" id="{286FDDE5-58F6-4950-90BE-21740FF6241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09" name="Immagine 2408">
                  <a:extLst>
                    <a:ext uri="{FF2B5EF4-FFF2-40B4-BE49-F238E27FC236}">
                      <a16:creationId xmlns:a16="http://schemas.microsoft.com/office/drawing/2014/main" id="{CEF2121B-EE41-4538-A19E-C9445E1D9A0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02" name="Gruppo 2401">
                <a:extLst>
                  <a:ext uri="{FF2B5EF4-FFF2-40B4-BE49-F238E27FC236}">
                    <a16:creationId xmlns:a16="http://schemas.microsoft.com/office/drawing/2014/main" id="{E006B940-51A7-44DC-9DCC-40ECE60A7F84}"/>
                  </a:ext>
                </a:extLst>
              </p:cNvPr>
              <p:cNvGrpSpPr/>
              <p:nvPr/>
            </p:nvGrpSpPr>
            <p:grpSpPr>
              <a:xfrm>
                <a:off x="2690622" y="5974214"/>
                <a:ext cx="562991" cy="380866"/>
                <a:chOff x="341249" y="219074"/>
                <a:chExt cx="4744871" cy="3209926"/>
              </a:xfrm>
            </p:grpSpPr>
            <p:pic>
              <p:nvPicPr>
                <p:cNvPr id="2406" name="Immagine 2405">
                  <a:extLst>
                    <a:ext uri="{FF2B5EF4-FFF2-40B4-BE49-F238E27FC236}">
                      <a16:creationId xmlns:a16="http://schemas.microsoft.com/office/drawing/2014/main" id="{57D65617-5248-44CD-AC99-6B2CA09153C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07" name="Immagine 2406">
                  <a:extLst>
                    <a:ext uri="{FF2B5EF4-FFF2-40B4-BE49-F238E27FC236}">
                      <a16:creationId xmlns:a16="http://schemas.microsoft.com/office/drawing/2014/main" id="{3D49C72A-2996-4679-B920-936B14468A5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03" name="Gruppo 2402">
                <a:extLst>
                  <a:ext uri="{FF2B5EF4-FFF2-40B4-BE49-F238E27FC236}">
                    <a16:creationId xmlns:a16="http://schemas.microsoft.com/office/drawing/2014/main" id="{198CE02F-91C1-4692-B031-E107EA9D3AC6}"/>
                  </a:ext>
                </a:extLst>
              </p:cNvPr>
              <p:cNvGrpSpPr/>
              <p:nvPr/>
            </p:nvGrpSpPr>
            <p:grpSpPr>
              <a:xfrm>
                <a:off x="3247009" y="5974214"/>
                <a:ext cx="562991" cy="380866"/>
                <a:chOff x="341249" y="219074"/>
                <a:chExt cx="4744871" cy="3209926"/>
              </a:xfrm>
            </p:grpSpPr>
            <p:pic>
              <p:nvPicPr>
                <p:cNvPr id="2404" name="Immagine 2403">
                  <a:extLst>
                    <a:ext uri="{FF2B5EF4-FFF2-40B4-BE49-F238E27FC236}">
                      <a16:creationId xmlns:a16="http://schemas.microsoft.com/office/drawing/2014/main" id="{6887807D-E538-44CC-B6C8-8EFAC715314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05" name="Immagine 2404">
                  <a:extLst>
                    <a:ext uri="{FF2B5EF4-FFF2-40B4-BE49-F238E27FC236}">
                      <a16:creationId xmlns:a16="http://schemas.microsoft.com/office/drawing/2014/main" id="{659310E8-55D9-455F-B96A-B3FF913E5CE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1" name="Gruppo 2270">
              <a:extLst>
                <a:ext uri="{FF2B5EF4-FFF2-40B4-BE49-F238E27FC236}">
                  <a16:creationId xmlns:a16="http://schemas.microsoft.com/office/drawing/2014/main" id="{E5512992-7A48-48F0-9766-2C875DB852C8}"/>
                </a:ext>
              </a:extLst>
            </p:cNvPr>
            <p:cNvGrpSpPr/>
            <p:nvPr/>
          </p:nvGrpSpPr>
          <p:grpSpPr>
            <a:xfrm>
              <a:off x="1001649" y="5212482"/>
              <a:ext cx="2808351" cy="380866"/>
              <a:chOff x="1001649" y="5974214"/>
              <a:chExt cx="2808351" cy="380866"/>
            </a:xfrm>
          </p:grpSpPr>
          <p:grpSp>
            <p:nvGrpSpPr>
              <p:cNvPr id="2384" name="Gruppo 2383">
                <a:extLst>
                  <a:ext uri="{FF2B5EF4-FFF2-40B4-BE49-F238E27FC236}">
                    <a16:creationId xmlns:a16="http://schemas.microsoft.com/office/drawing/2014/main" id="{C55EB5D9-9973-48A1-99FC-515FDD445CAC}"/>
                  </a:ext>
                </a:extLst>
              </p:cNvPr>
              <p:cNvGrpSpPr/>
              <p:nvPr/>
            </p:nvGrpSpPr>
            <p:grpSpPr>
              <a:xfrm>
                <a:off x="1001649" y="5974214"/>
                <a:ext cx="562991" cy="380866"/>
                <a:chOff x="341249" y="219074"/>
                <a:chExt cx="4744871" cy="3209926"/>
              </a:xfrm>
            </p:grpSpPr>
            <p:pic>
              <p:nvPicPr>
                <p:cNvPr id="2397" name="Immagine 2396">
                  <a:extLst>
                    <a:ext uri="{FF2B5EF4-FFF2-40B4-BE49-F238E27FC236}">
                      <a16:creationId xmlns:a16="http://schemas.microsoft.com/office/drawing/2014/main" id="{0B0B09D9-14F1-4F51-9F8E-34C3F621D8B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8" name="Immagine 2397">
                  <a:extLst>
                    <a:ext uri="{FF2B5EF4-FFF2-40B4-BE49-F238E27FC236}">
                      <a16:creationId xmlns:a16="http://schemas.microsoft.com/office/drawing/2014/main" id="{8AE65FE2-CB88-4F51-AC31-D790B1A0807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85" name="Gruppo 2384">
                <a:extLst>
                  <a:ext uri="{FF2B5EF4-FFF2-40B4-BE49-F238E27FC236}">
                    <a16:creationId xmlns:a16="http://schemas.microsoft.com/office/drawing/2014/main" id="{4FEE250D-445B-469E-AF3F-972EF78DA4BC}"/>
                  </a:ext>
                </a:extLst>
              </p:cNvPr>
              <p:cNvGrpSpPr/>
              <p:nvPr/>
            </p:nvGrpSpPr>
            <p:grpSpPr>
              <a:xfrm>
                <a:off x="1564640" y="5974214"/>
                <a:ext cx="562991" cy="380866"/>
                <a:chOff x="341249" y="219074"/>
                <a:chExt cx="4744871" cy="3209926"/>
              </a:xfrm>
            </p:grpSpPr>
            <p:pic>
              <p:nvPicPr>
                <p:cNvPr id="2395" name="Immagine 2394">
                  <a:extLst>
                    <a:ext uri="{FF2B5EF4-FFF2-40B4-BE49-F238E27FC236}">
                      <a16:creationId xmlns:a16="http://schemas.microsoft.com/office/drawing/2014/main" id="{DC2D64C8-24B1-4B73-BD72-2BB31F9BE03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6" name="Immagine 2395">
                  <a:extLst>
                    <a:ext uri="{FF2B5EF4-FFF2-40B4-BE49-F238E27FC236}">
                      <a16:creationId xmlns:a16="http://schemas.microsoft.com/office/drawing/2014/main" id="{7D31D898-A892-40B7-A028-320935B4597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86" name="Gruppo 2385">
                <a:extLst>
                  <a:ext uri="{FF2B5EF4-FFF2-40B4-BE49-F238E27FC236}">
                    <a16:creationId xmlns:a16="http://schemas.microsoft.com/office/drawing/2014/main" id="{CA04BC44-7522-4C82-BD30-4E5C44128B5C}"/>
                  </a:ext>
                </a:extLst>
              </p:cNvPr>
              <p:cNvGrpSpPr/>
              <p:nvPr/>
            </p:nvGrpSpPr>
            <p:grpSpPr>
              <a:xfrm>
                <a:off x="2127631" y="5974214"/>
                <a:ext cx="562991" cy="380866"/>
                <a:chOff x="341249" y="219074"/>
                <a:chExt cx="4744871" cy="3209926"/>
              </a:xfrm>
            </p:grpSpPr>
            <p:pic>
              <p:nvPicPr>
                <p:cNvPr id="2393" name="Immagine 2392">
                  <a:extLst>
                    <a:ext uri="{FF2B5EF4-FFF2-40B4-BE49-F238E27FC236}">
                      <a16:creationId xmlns:a16="http://schemas.microsoft.com/office/drawing/2014/main" id="{04539FE2-10C5-46FD-8B1A-A1B0FE64C53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4" name="Immagine 2393">
                  <a:extLst>
                    <a:ext uri="{FF2B5EF4-FFF2-40B4-BE49-F238E27FC236}">
                      <a16:creationId xmlns:a16="http://schemas.microsoft.com/office/drawing/2014/main" id="{D74F4BB1-246B-4C19-A07C-9570C0ED0D7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87" name="Gruppo 2386">
                <a:extLst>
                  <a:ext uri="{FF2B5EF4-FFF2-40B4-BE49-F238E27FC236}">
                    <a16:creationId xmlns:a16="http://schemas.microsoft.com/office/drawing/2014/main" id="{BA6BF297-4E26-4547-8C1D-CD197988320C}"/>
                  </a:ext>
                </a:extLst>
              </p:cNvPr>
              <p:cNvGrpSpPr/>
              <p:nvPr/>
            </p:nvGrpSpPr>
            <p:grpSpPr>
              <a:xfrm>
                <a:off x="2690622" y="5974214"/>
                <a:ext cx="562991" cy="380866"/>
                <a:chOff x="341249" y="219074"/>
                <a:chExt cx="4744871" cy="3209926"/>
              </a:xfrm>
            </p:grpSpPr>
            <p:pic>
              <p:nvPicPr>
                <p:cNvPr id="2391" name="Immagine 2390">
                  <a:extLst>
                    <a:ext uri="{FF2B5EF4-FFF2-40B4-BE49-F238E27FC236}">
                      <a16:creationId xmlns:a16="http://schemas.microsoft.com/office/drawing/2014/main" id="{59D01307-14A6-4494-9730-A6897415794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2" name="Immagine 2391">
                  <a:extLst>
                    <a:ext uri="{FF2B5EF4-FFF2-40B4-BE49-F238E27FC236}">
                      <a16:creationId xmlns:a16="http://schemas.microsoft.com/office/drawing/2014/main" id="{30EEBD43-12F7-4313-9999-3FEDE28AE5E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88" name="Gruppo 2387">
                <a:extLst>
                  <a:ext uri="{FF2B5EF4-FFF2-40B4-BE49-F238E27FC236}">
                    <a16:creationId xmlns:a16="http://schemas.microsoft.com/office/drawing/2014/main" id="{763B6A58-FF72-4B4D-893E-C3850EE5C697}"/>
                  </a:ext>
                </a:extLst>
              </p:cNvPr>
              <p:cNvGrpSpPr/>
              <p:nvPr/>
            </p:nvGrpSpPr>
            <p:grpSpPr>
              <a:xfrm>
                <a:off x="3247009" y="5974214"/>
                <a:ext cx="562991" cy="380866"/>
                <a:chOff x="341249" y="219074"/>
                <a:chExt cx="4744871" cy="3209926"/>
              </a:xfrm>
            </p:grpSpPr>
            <p:pic>
              <p:nvPicPr>
                <p:cNvPr id="2389" name="Immagine 2388">
                  <a:extLst>
                    <a:ext uri="{FF2B5EF4-FFF2-40B4-BE49-F238E27FC236}">
                      <a16:creationId xmlns:a16="http://schemas.microsoft.com/office/drawing/2014/main" id="{0C879028-B0FD-4CB4-8E1C-95634001B9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0" name="Immagine 2389">
                  <a:extLst>
                    <a:ext uri="{FF2B5EF4-FFF2-40B4-BE49-F238E27FC236}">
                      <a16:creationId xmlns:a16="http://schemas.microsoft.com/office/drawing/2014/main" id="{29A9C7DB-A818-4D4C-B4DA-CDB11A53C30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2" name="Gruppo 2271">
              <a:extLst>
                <a:ext uri="{FF2B5EF4-FFF2-40B4-BE49-F238E27FC236}">
                  <a16:creationId xmlns:a16="http://schemas.microsoft.com/office/drawing/2014/main" id="{1380C6EC-E2B4-4DB0-82CF-C326EC49A80F}"/>
                </a:ext>
              </a:extLst>
            </p:cNvPr>
            <p:cNvGrpSpPr/>
            <p:nvPr/>
          </p:nvGrpSpPr>
          <p:grpSpPr>
            <a:xfrm>
              <a:off x="1001649" y="4831616"/>
              <a:ext cx="2808351" cy="380866"/>
              <a:chOff x="1001649" y="5974214"/>
              <a:chExt cx="2808351" cy="380866"/>
            </a:xfrm>
          </p:grpSpPr>
          <p:grpSp>
            <p:nvGrpSpPr>
              <p:cNvPr id="2369" name="Gruppo 2368">
                <a:extLst>
                  <a:ext uri="{FF2B5EF4-FFF2-40B4-BE49-F238E27FC236}">
                    <a16:creationId xmlns:a16="http://schemas.microsoft.com/office/drawing/2014/main" id="{73B41152-CD1A-44BF-BBD5-78D14AB337E5}"/>
                  </a:ext>
                </a:extLst>
              </p:cNvPr>
              <p:cNvGrpSpPr/>
              <p:nvPr/>
            </p:nvGrpSpPr>
            <p:grpSpPr>
              <a:xfrm>
                <a:off x="1001649" y="5974214"/>
                <a:ext cx="562991" cy="380866"/>
                <a:chOff x="341249" y="219074"/>
                <a:chExt cx="4744871" cy="3209926"/>
              </a:xfrm>
            </p:grpSpPr>
            <p:pic>
              <p:nvPicPr>
                <p:cNvPr id="2382" name="Immagine 2381">
                  <a:extLst>
                    <a:ext uri="{FF2B5EF4-FFF2-40B4-BE49-F238E27FC236}">
                      <a16:creationId xmlns:a16="http://schemas.microsoft.com/office/drawing/2014/main" id="{C703CF1D-354F-4EB9-858E-6BBADE567AA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83" name="Immagine 2382">
                  <a:extLst>
                    <a:ext uri="{FF2B5EF4-FFF2-40B4-BE49-F238E27FC236}">
                      <a16:creationId xmlns:a16="http://schemas.microsoft.com/office/drawing/2014/main" id="{E3DF0031-6230-4DE0-811B-DADFD2C170B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70" name="Gruppo 2369">
                <a:extLst>
                  <a:ext uri="{FF2B5EF4-FFF2-40B4-BE49-F238E27FC236}">
                    <a16:creationId xmlns:a16="http://schemas.microsoft.com/office/drawing/2014/main" id="{B1314369-AEEC-4D4E-954F-BF1C154AEA81}"/>
                  </a:ext>
                </a:extLst>
              </p:cNvPr>
              <p:cNvGrpSpPr/>
              <p:nvPr/>
            </p:nvGrpSpPr>
            <p:grpSpPr>
              <a:xfrm>
                <a:off x="1564640" y="5974214"/>
                <a:ext cx="562991" cy="380866"/>
                <a:chOff x="341249" y="219074"/>
                <a:chExt cx="4744871" cy="3209926"/>
              </a:xfrm>
            </p:grpSpPr>
            <p:pic>
              <p:nvPicPr>
                <p:cNvPr id="2380" name="Immagine 2379">
                  <a:extLst>
                    <a:ext uri="{FF2B5EF4-FFF2-40B4-BE49-F238E27FC236}">
                      <a16:creationId xmlns:a16="http://schemas.microsoft.com/office/drawing/2014/main" id="{BCF8B606-BA6C-4132-8B6F-3999A8E092A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81" name="Immagine 2380">
                  <a:extLst>
                    <a:ext uri="{FF2B5EF4-FFF2-40B4-BE49-F238E27FC236}">
                      <a16:creationId xmlns:a16="http://schemas.microsoft.com/office/drawing/2014/main" id="{516D0AAD-2A3E-4008-817C-3DE588BF19E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71" name="Gruppo 2370">
                <a:extLst>
                  <a:ext uri="{FF2B5EF4-FFF2-40B4-BE49-F238E27FC236}">
                    <a16:creationId xmlns:a16="http://schemas.microsoft.com/office/drawing/2014/main" id="{C74399E5-FF1B-4AFE-9695-89A6B19E87AB}"/>
                  </a:ext>
                </a:extLst>
              </p:cNvPr>
              <p:cNvGrpSpPr/>
              <p:nvPr/>
            </p:nvGrpSpPr>
            <p:grpSpPr>
              <a:xfrm>
                <a:off x="2127631" y="5974214"/>
                <a:ext cx="562991" cy="380866"/>
                <a:chOff x="341249" y="219074"/>
                <a:chExt cx="4744871" cy="3209926"/>
              </a:xfrm>
            </p:grpSpPr>
            <p:pic>
              <p:nvPicPr>
                <p:cNvPr id="2378" name="Immagine 2377">
                  <a:extLst>
                    <a:ext uri="{FF2B5EF4-FFF2-40B4-BE49-F238E27FC236}">
                      <a16:creationId xmlns:a16="http://schemas.microsoft.com/office/drawing/2014/main" id="{9D9D6A82-D9E7-45E4-9DFC-D368CAFC8D2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79" name="Immagine 2378">
                  <a:extLst>
                    <a:ext uri="{FF2B5EF4-FFF2-40B4-BE49-F238E27FC236}">
                      <a16:creationId xmlns:a16="http://schemas.microsoft.com/office/drawing/2014/main" id="{4F7E53D8-E4DE-4E58-A0C7-944BDAC04EF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72" name="Gruppo 2371">
                <a:extLst>
                  <a:ext uri="{FF2B5EF4-FFF2-40B4-BE49-F238E27FC236}">
                    <a16:creationId xmlns:a16="http://schemas.microsoft.com/office/drawing/2014/main" id="{E4C351F2-F250-4671-8F0D-E4225B2443AE}"/>
                  </a:ext>
                </a:extLst>
              </p:cNvPr>
              <p:cNvGrpSpPr/>
              <p:nvPr/>
            </p:nvGrpSpPr>
            <p:grpSpPr>
              <a:xfrm>
                <a:off x="2690622" y="5974214"/>
                <a:ext cx="562991" cy="380866"/>
                <a:chOff x="341249" y="219074"/>
                <a:chExt cx="4744871" cy="3209926"/>
              </a:xfrm>
            </p:grpSpPr>
            <p:pic>
              <p:nvPicPr>
                <p:cNvPr id="2376" name="Immagine 2375">
                  <a:extLst>
                    <a:ext uri="{FF2B5EF4-FFF2-40B4-BE49-F238E27FC236}">
                      <a16:creationId xmlns:a16="http://schemas.microsoft.com/office/drawing/2014/main" id="{79B53889-B858-45E1-B70B-E5027AF98AF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77" name="Immagine 2376">
                  <a:extLst>
                    <a:ext uri="{FF2B5EF4-FFF2-40B4-BE49-F238E27FC236}">
                      <a16:creationId xmlns:a16="http://schemas.microsoft.com/office/drawing/2014/main" id="{194B4265-908B-44BA-9EAB-CC54D1139C5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73" name="Gruppo 2372">
                <a:extLst>
                  <a:ext uri="{FF2B5EF4-FFF2-40B4-BE49-F238E27FC236}">
                    <a16:creationId xmlns:a16="http://schemas.microsoft.com/office/drawing/2014/main" id="{212B5C25-6564-4885-B832-7FD0E9D477CC}"/>
                  </a:ext>
                </a:extLst>
              </p:cNvPr>
              <p:cNvGrpSpPr/>
              <p:nvPr/>
            </p:nvGrpSpPr>
            <p:grpSpPr>
              <a:xfrm>
                <a:off x="3247009" y="5974214"/>
                <a:ext cx="562991" cy="380866"/>
                <a:chOff x="341249" y="219074"/>
                <a:chExt cx="4744871" cy="3209926"/>
              </a:xfrm>
            </p:grpSpPr>
            <p:pic>
              <p:nvPicPr>
                <p:cNvPr id="2374" name="Immagine 2373">
                  <a:extLst>
                    <a:ext uri="{FF2B5EF4-FFF2-40B4-BE49-F238E27FC236}">
                      <a16:creationId xmlns:a16="http://schemas.microsoft.com/office/drawing/2014/main" id="{D7B465FE-360C-48DC-ADF9-959E8DBB989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75" name="Immagine 2374">
                  <a:extLst>
                    <a:ext uri="{FF2B5EF4-FFF2-40B4-BE49-F238E27FC236}">
                      <a16:creationId xmlns:a16="http://schemas.microsoft.com/office/drawing/2014/main" id="{D56204D2-2DF4-46FB-AFCA-CD8F9AF3D2E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3" name="Gruppo 2272">
              <a:extLst>
                <a:ext uri="{FF2B5EF4-FFF2-40B4-BE49-F238E27FC236}">
                  <a16:creationId xmlns:a16="http://schemas.microsoft.com/office/drawing/2014/main" id="{E798B13C-D12E-4DC4-9D0E-8D0C961E9D7F}"/>
                </a:ext>
              </a:extLst>
            </p:cNvPr>
            <p:cNvGrpSpPr/>
            <p:nvPr/>
          </p:nvGrpSpPr>
          <p:grpSpPr>
            <a:xfrm>
              <a:off x="1001649" y="4450750"/>
              <a:ext cx="2808351" cy="380866"/>
              <a:chOff x="1001649" y="5974214"/>
              <a:chExt cx="2808351" cy="380866"/>
            </a:xfrm>
          </p:grpSpPr>
          <p:grpSp>
            <p:nvGrpSpPr>
              <p:cNvPr id="2354" name="Gruppo 2353">
                <a:extLst>
                  <a:ext uri="{FF2B5EF4-FFF2-40B4-BE49-F238E27FC236}">
                    <a16:creationId xmlns:a16="http://schemas.microsoft.com/office/drawing/2014/main" id="{9B514E1E-888E-4CF6-939F-A6815E3FE78D}"/>
                  </a:ext>
                </a:extLst>
              </p:cNvPr>
              <p:cNvGrpSpPr/>
              <p:nvPr/>
            </p:nvGrpSpPr>
            <p:grpSpPr>
              <a:xfrm>
                <a:off x="1001649" y="5974214"/>
                <a:ext cx="562991" cy="380866"/>
                <a:chOff x="341249" y="219074"/>
                <a:chExt cx="4744871" cy="3209926"/>
              </a:xfrm>
            </p:grpSpPr>
            <p:pic>
              <p:nvPicPr>
                <p:cNvPr id="2367" name="Immagine 2366">
                  <a:extLst>
                    <a:ext uri="{FF2B5EF4-FFF2-40B4-BE49-F238E27FC236}">
                      <a16:creationId xmlns:a16="http://schemas.microsoft.com/office/drawing/2014/main" id="{E1F1F639-BEBE-454A-ABE6-B10DB9B4A1D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8" name="Immagine 2367">
                  <a:extLst>
                    <a:ext uri="{FF2B5EF4-FFF2-40B4-BE49-F238E27FC236}">
                      <a16:creationId xmlns:a16="http://schemas.microsoft.com/office/drawing/2014/main" id="{EF3AA475-BD68-4335-93F7-AED02C74AB0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55" name="Gruppo 2354">
                <a:extLst>
                  <a:ext uri="{FF2B5EF4-FFF2-40B4-BE49-F238E27FC236}">
                    <a16:creationId xmlns:a16="http://schemas.microsoft.com/office/drawing/2014/main" id="{9D1AFDDE-556F-4D12-BA9F-8072365E374F}"/>
                  </a:ext>
                </a:extLst>
              </p:cNvPr>
              <p:cNvGrpSpPr/>
              <p:nvPr/>
            </p:nvGrpSpPr>
            <p:grpSpPr>
              <a:xfrm>
                <a:off x="1564640" y="5974214"/>
                <a:ext cx="562991" cy="380866"/>
                <a:chOff x="341249" y="219074"/>
                <a:chExt cx="4744871" cy="3209926"/>
              </a:xfrm>
            </p:grpSpPr>
            <p:pic>
              <p:nvPicPr>
                <p:cNvPr id="2365" name="Immagine 2364">
                  <a:extLst>
                    <a:ext uri="{FF2B5EF4-FFF2-40B4-BE49-F238E27FC236}">
                      <a16:creationId xmlns:a16="http://schemas.microsoft.com/office/drawing/2014/main" id="{6D892DC7-819C-481D-B6F0-516B47F0BD7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6" name="Immagine 2365">
                  <a:extLst>
                    <a:ext uri="{FF2B5EF4-FFF2-40B4-BE49-F238E27FC236}">
                      <a16:creationId xmlns:a16="http://schemas.microsoft.com/office/drawing/2014/main" id="{F3134BF9-2CB8-4A50-90AD-171ADF5C76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56" name="Gruppo 2355">
                <a:extLst>
                  <a:ext uri="{FF2B5EF4-FFF2-40B4-BE49-F238E27FC236}">
                    <a16:creationId xmlns:a16="http://schemas.microsoft.com/office/drawing/2014/main" id="{E46C1CA1-CE08-4D7D-B257-941ED0A72EF8}"/>
                  </a:ext>
                </a:extLst>
              </p:cNvPr>
              <p:cNvGrpSpPr/>
              <p:nvPr/>
            </p:nvGrpSpPr>
            <p:grpSpPr>
              <a:xfrm>
                <a:off x="2127631" y="5974214"/>
                <a:ext cx="562991" cy="380866"/>
                <a:chOff x="341249" y="219074"/>
                <a:chExt cx="4744871" cy="3209926"/>
              </a:xfrm>
            </p:grpSpPr>
            <p:pic>
              <p:nvPicPr>
                <p:cNvPr id="2363" name="Immagine 2362">
                  <a:extLst>
                    <a:ext uri="{FF2B5EF4-FFF2-40B4-BE49-F238E27FC236}">
                      <a16:creationId xmlns:a16="http://schemas.microsoft.com/office/drawing/2014/main" id="{136A019E-3E85-4E53-8E2A-95612C92E67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4" name="Immagine 2363">
                  <a:extLst>
                    <a:ext uri="{FF2B5EF4-FFF2-40B4-BE49-F238E27FC236}">
                      <a16:creationId xmlns:a16="http://schemas.microsoft.com/office/drawing/2014/main" id="{C173742F-E3E2-44DD-B938-ABB9E1C11BB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57" name="Gruppo 2356">
                <a:extLst>
                  <a:ext uri="{FF2B5EF4-FFF2-40B4-BE49-F238E27FC236}">
                    <a16:creationId xmlns:a16="http://schemas.microsoft.com/office/drawing/2014/main" id="{34A5F77E-A2F3-4F0B-8333-CA3F938F8536}"/>
                  </a:ext>
                </a:extLst>
              </p:cNvPr>
              <p:cNvGrpSpPr/>
              <p:nvPr/>
            </p:nvGrpSpPr>
            <p:grpSpPr>
              <a:xfrm>
                <a:off x="2690622" y="5974214"/>
                <a:ext cx="562991" cy="380866"/>
                <a:chOff x="341249" y="219074"/>
                <a:chExt cx="4744871" cy="3209926"/>
              </a:xfrm>
            </p:grpSpPr>
            <p:pic>
              <p:nvPicPr>
                <p:cNvPr id="2361" name="Immagine 2360">
                  <a:extLst>
                    <a:ext uri="{FF2B5EF4-FFF2-40B4-BE49-F238E27FC236}">
                      <a16:creationId xmlns:a16="http://schemas.microsoft.com/office/drawing/2014/main" id="{DA5CB071-D662-4CE6-8A67-5608F58081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2" name="Immagine 2361">
                  <a:extLst>
                    <a:ext uri="{FF2B5EF4-FFF2-40B4-BE49-F238E27FC236}">
                      <a16:creationId xmlns:a16="http://schemas.microsoft.com/office/drawing/2014/main" id="{4401738C-E65B-45B4-AF46-47E8D59771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58" name="Gruppo 2357">
                <a:extLst>
                  <a:ext uri="{FF2B5EF4-FFF2-40B4-BE49-F238E27FC236}">
                    <a16:creationId xmlns:a16="http://schemas.microsoft.com/office/drawing/2014/main" id="{AAEA42F7-2AAA-4DDA-B9F1-F2A9F77F2A7A}"/>
                  </a:ext>
                </a:extLst>
              </p:cNvPr>
              <p:cNvGrpSpPr/>
              <p:nvPr/>
            </p:nvGrpSpPr>
            <p:grpSpPr>
              <a:xfrm>
                <a:off x="3247009" y="5974214"/>
                <a:ext cx="562991" cy="380866"/>
                <a:chOff x="341249" y="219074"/>
                <a:chExt cx="4744871" cy="3209926"/>
              </a:xfrm>
            </p:grpSpPr>
            <p:pic>
              <p:nvPicPr>
                <p:cNvPr id="2359" name="Immagine 2358">
                  <a:extLst>
                    <a:ext uri="{FF2B5EF4-FFF2-40B4-BE49-F238E27FC236}">
                      <a16:creationId xmlns:a16="http://schemas.microsoft.com/office/drawing/2014/main" id="{714B5C4C-4A65-4064-A708-FE68C62EDDC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0" name="Immagine 2359">
                  <a:extLst>
                    <a:ext uri="{FF2B5EF4-FFF2-40B4-BE49-F238E27FC236}">
                      <a16:creationId xmlns:a16="http://schemas.microsoft.com/office/drawing/2014/main" id="{C4B66C5E-97EB-4E37-8352-212E662167B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4" name="Gruppo 2273">
              <a:extLst>
                <a:ext uri="{FF2B5EF4-FFF2-40B4-BE49-F238E27FC236}">
                  <a16:creationId xmlns:a16="http://schemas.microsoft.com/office/drawing/2014/main" id="{BA063E52-DF9E-41F1-A658-82B2B01696C9}"/>
                </a:ext>
              </a:extLst>
            </p:cNvPr>
            <p:cNvGrpSpPr/>
            <p:nvPr/>
          </p:nvGrpSpPr>
          <p:grpSpPr>
            <a:xfrm>
              <a:off x="1001649" y="4069884"/>
              <a:ext cx="2808351" cy="380866"/>
              <a:chOff x="1001649" y="5974214"/>
              <a:chExt cx="2808351" cy="380866"/>
            </a:xfrm>
          </p:grpSpPr>
          <p:grpSp>
            <p:nvGrpSpPr>
              <p:cNvPr id="2339" name="Gruppo 2338">
                <a:extLst>
                  <a:ext uri="{FF2B5EF4-FFF2-40B4-BE49-F238E27FC236}">
                    <a16:creationId xmlns:a16="http://schemas.microsoft.com/office/drawing/2014/main" id="{A6CE32CA-2C4F-48AA-8279-D73F104DFBFD}"/>
                  </a:ext>
                </a:extLst>
              </p:cNvPr>
              <p:cNvGrpSpPr/>
              <p:nvPr/>
            </p:nvGrpSpPr>
            <p:grpSpPr>
              <a:xfrm>
                <a:off x="1001649" y="5974214"/>
                <a:ext cx="562991" cy="380866"/>
                <a:chOff x="341249" y="219074"/>
                <a:chExt cx="4744871" cy="3209926"/>
              </a:xfrm>
            </p:grpSpPr>
            <p:pic>
              <p:nvPicPr>
                <p:cNvPr id="2352" name="Immagine 2351">
                  <a:extLst>
                    <a:ext uri="{FF2B5EF4-FFF2-40B4-BE49-F238E27FC236}">
                      <a16:creationId xmlns:a16="http://schemas.microsoft.com/office/drawing/2014/main" id="{C25699A0-3805-4E11-841F-BC811E340DC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53" name="Immagine 2352">
                  <a:extLst>
                    <a:ext uri="{FF2B5EF4-FFF2-40B4-BE49-F238E27FC236}">
                      <a16:creationId xmlns:a16="http://schemas.microsoft.com/office/drawing/2014/main" id="{C9D53A4C-3810-411C-992C-839FFA7872D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40" name="Gruppo 2339">
                <a:extLst>
                  <a:ext uri="{FF2B5EF4-FFF2-40B4-BE49-F238E27FC236}">
                    <a16:creationId xmlns:a16="http://schemas.microsoft.com/office/drawing/2014/main" id="{273F41C7-9AA8-42E0-8B6D-0D3453139940}"/>
                  </a:ext>
                </a:extLst>
              </p:cNvPr>
              <p:cNvGrpSpPr/>
              <p:nvPr/>
            </p:nvGrpSpPr>
            <p:grpSpPr>
              <a:xfrm>
                <a:off x="1564640" y="5974214"/>
                <a:ext cx="562991" cy="380866"/>
                <a:chOff x="341249" y="219074"/>
                <a:chExt cx="4744871" cy="3209926"/>
              </a:xfrm>
            </p:grpSpPr>
            <p:pic>
              <p:nvPicPr>
                <p:cNvPr id="2350" name="Immagine 2349">
                  <a:extLst>
                    <a:ext uri="{FF2B5EF4-FFF2-40B4-BE49-F238E27FC236}">
                      <a16:creationId xmlns:a16="http://schemas.microsoft.com/office/drawing/2014/main" id="{EF0747C4-3D35-4DEA-86C5-EFDC238F75B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51" name="Immagine 2350">
                  <a:extLst>
                    <a:ext uri="{FF2B5EF4-FFF2-40B4-BE49-F238E27FC236}">
                      <a16:creationId xmlns:a16="http://schemas.microsoft.com/office/drawing/2014/main" id="{0D9243AF-8CE5-48C5-8689-108C0F1A99F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41" name="Gruppo 2340">
                <a:extLst>
                  <a:ext uri="{FF2B5EF4-FFF2-40B4-BE49-F238E27FC236}">
                    <a16:creationId xmlns:a16="http://schemas.microsoft.com/office/drawing/2014/main" id="{B105555D-88FF-471B-8D61-F7EB138FC966}"/>
                  </a:ext>
                </a:extLst>
              </p:cNvPr>
              <p:cNvGrpSpPr/>
              <p:nvPr/>
            </p:nvGrpSpPr>
            <p:grpSpPr>
              <a:xfrm>
                <a:off x="2127631" y="5974214"/>
                <a:ext cx="562991" cy="380866"/>
                <a:chOff x="341249" y="219074"/>
                <a:chExt cx="4744871" cy="3209926"/>
              </a:xfrm>
            </p:grpSpPr>
            <p:pic>
              <p:nvPicPr>
                <p:cNvPr id="2348" name="Immagine 2347">
                  <a:extLst>
                    <a:ext uri="{FF2B5EF4-FFF2-40B4-BE49-F238E27FC236}">
                      <a16:creationId xmlns:a16="http://schemas.microsoft.com/office/drawing/2014/main" id="{D93C4A87-89D4-44B9-9536-41E57F62905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49" name="Immagine 2348">
                  <a:extLst>
                    <a:ext uri="{FF2B5EF4-FFF2-40B4-BE49-F238E27FC236}">
                      <a16:creationId xmlns:a16="http://schemas.microsoft.com/office/drawing/2014/main" id="{399E3CDF-2E2F-432B-B421-21D536C08DC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42" name="Gruppo 2341">
                <a:extLst>
                  <a:ext uri="{FF2B5EF4-FFF2-40B4-BE49-F238E27FC236}">
                    <a16:creationId xmlns:a16="http://schemas.microsoft.com/office/drawing/2014/main" id="{0479E689-FFE4-4458-893F-C51CDB3DFA77}"/>
                  </a:ext>
                </a:extLst>
              </p:cNvPr>
              <p:cNvGrpSpPr/>
              <p:nvPr/>
            </p:nvGrpSpPr>
            <p:grpSpPr>
              <a:xfrm>
                <a:off x="2690622" y="5974214"/>
                <a:ext cx="562991" cy="380866"/>
                <a:chOff x="341249" y="219074"/>
                <a:chExt cx="4744871" cy="3209926"/>
              </a:xfrm>
            </p:grpSpPr>
            <p:pic>
              <p:nvPicPr>
                <p:cNvPr id="2346" name="Immagine 2345">
                  <a:extLst>
                    <a:ext uri="{FF2B5EF4-FFF2-40B4-BE49-F238E27FC236}">
                      <a16:creationId xmlns:a16="http://schemas.microsoft.com/office/drawing/2014/main" id="{B0470743-D548-4865-8663-58F11415294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47" name="Immagine 2346">
                  <a:extLst>
                    <a:ext uri="{FF2B5EF4-FFF2-40B4-BE49-F238E27FC236}">
                      <a16:creationId xmlns:a16="http://schemas.microsoft.com/office/drawing/2014/main" id="{7653C370-6DB4-4C35-9C25-BAB0CC271E3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43" name="Gruppo 2342">
                <a:extLst>
                  <a:ext uri="{FF2B5EF4-FFF2-40B4-BE49-F238E27FC236}">
                    <a16:creationId xmlns:a16="http://schemas.microsoft.com/office/drawing/2014/main" id="{EDAECC1F-8176-47D8-8587-2D2EF4888F39}"/>
                  </a:ext>
                </a:extLst>
              </p:cNvPr>
              <p:cNvGrpSpPr/>
              <p:nvPr/>
            </p:nvGrpSpPr>
            <p:grpSpPr>
              <a:xfrm>
                <a:off x="3247009" y="5974214"/>
                <a:ext cx="562991" cy="380866"/>
                <a:chOff x="341249" y="219074"/>
                <a:chExt cx="4744871" cy="3209926"/>
              </a:xfrm>
            </p:grpSpPr>
            <p:pic>
              <p:nvPicPr>
                <p:cNvPr id="2344" name="Immagine 2343">
                  <a:extLst>
                    <a:ext uri="{FF2B5EF4-FFF2-40B4-BE49-F238E27FC236}">
                      <a16:creationId xmlns:a16="http://schemas.microsoft.com/office/drawing/2014/main" id="{B0619360-C0E9-4FF5-A16A-CC539CC52C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45" name="Immagine 2344">
                  <a:extLst>
                    <a:ext uri="{FF2B5EF4-FFF2-40B4-BE49-F238E27FC236}">
                      <a16:creationId xmlns:a16="http://schemas.microsoft.com/office/drawing/2014/main" id="{E877E8FA-4192-427A-A85E-1F8A4CB6822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5" name="Gruppo 2274">
              <a:extLst>
                <a:ext uri="{FF2B5EF4-FFF2-40B4-BE49-F238E27FC236}">
                  <a16:creationId xmlns:a16="http://schemas.microsoft.com/office/drawing/2014/main" id="{9DA0A6EF-2A47-41D8-A6A6-4D89882E1FD4}"/>
                </a:ext>
              </a:extLst>
            </p:cNvPr>
            <p:cNvGrpSpPr/>
            <p:nvPr/>
          </p:nvGrpSpPr>
          <p:grpSpPr>
            <a:xfrm>
              <a:off x="1001649" y="3689018"/>
              <a:ext cx="2808351" cy="380866"/>
              <a:chOff x="1001649" y="5974214"/>
              <a:chExt cx="2808351" cy="380866"/>
            </a:xfrm>
          </p:grpSpPr>
          <p:grpSp>
            <p:nvGrpSpPr>
              <p:cNvPr id="2324" name="Gruppo 2323">
                <a:extLst>
                  <a:ext uri="{FF2B5EF4-FFF2-40B4-BE49-F238E27FC236}">
                    <a16:creationId xmlns:a16="http://schemas.microsoft.com/office/drawing/2014/main" id="{BA3F8317-0CCD-4DFF-B1C8-2165C2156D66}"/>
                  </a:ext>
                </a:extLst>
              </p:cNvPr>
              <p:cNvGrpSpPr/>
              <p:nvPr/>
            </p:nvGrpSpPr>
            <p:grpSpPr>
              <a:xfrm>
                <a:off x="1001649" y="5974214"/>
                <a:ext cx="562991" cy="380866"/>
                <a:chOff x="341249" y="219074"/>
                <a:chExt cx="4744871" cy="3209926"/>
              </a:xfrm>
            </p:grpSpPr>
            <p:pic>
              <p:nvPicPr>
                <p:cNvPr id="2337" name="Immagine 2336">
                  <a:extLst>
                    <a:ext uri="{FF2B5EF4-FFF2-40B4-BE49-F238E27FC236}">
                      <a16:creationId xmlns:a16="http://schemas.microsoft.com/office/drawing/2014/main" id="{FC60DA4A-DD7A-45F7-927F-DFA1B27A373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8" name="Immagine 2337">
                  <a:extLst>
                    <a:ext uri="{FF2B5EF4-FFF2-40B4-BE49-F238E27FC236}">
                      <a16:creationId xmlns:a16="http://schemas.microsoft.com/office/drawing/2014/main" id="{76014871-987C-47E2-927A-E35DBC90D0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25" name="Gruppo 2324">
                <a:extLst>
                  <a:ext uri="{FF2B5EF4-FFF2-40B4-BE49-F238E27FC236}">
                    <a16:creationId xmlns:a16="http://schemas.microsoft.com/office/drawing/2014/main" id="{F1D8FE1F-30A0-4D8A-B982-D22FE120A2C5}"/>
                  </a:ext>
                </a:extLst>
              </p:cNvPr>
              <p:cNvGrpSpPr/>
              <p:nvPr/>
            </p:nvGrpSpPr>
            <p:grpSpPr>
              <a:xfrm>
                <a:off x="1564640" y="5974214"/>
                <a:ext cx="562991" cy="380866"/>
                <a:chOff x="341249" y="219074"/>
                <a:chExt cx="4744871" cy="3209926"/>
              </a:xfrm>
            </p:grpSpPr>
            <p:pic>
              <p:nvPicPr>
                <p:cNvPr id="2335" name="Immagine 2334">
                  <a:extLst>
                    <a:ext uri="{FF2B5EF4-FFF2-40B4-BE49-F238E27FC236}">
                      <a16:creationId xmlns:a16="http://schemas.microsoft.com/office/drawing/2014/main" id="{9EA0C391-5C54-4BF5-A00C-64A0A38B8E4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6" name="Immagine 2335">
                  <a:extLst>
                    <a:ext uri="{FF2B5EF4-FFF2-40B4-BE49-F238E27FC236}">
                      <a16:creationId xmlns:a16="http://schemas.microsoft.com/office/drawing/2014/main" id="{B74E040E-99E4-4146-8AF4-A3F388FDB1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26" name="Gruppo 2325">
                <a:extLst>
                  <a:ext uri="{FF2B5EF4-FFF2-40B4-BE49-F238E27FC236}">
                    <a16:creationId xmlns:a16="http://schemas.microsoft.com/office/drawing/2014/main" id="{C5AC6E2D-5878-4128-81EE-25D6BF8FB62E}"/>
                  </a:ext>
                </a:extLst>
              </p:cNvPr>
              <p:cNvGrpSpPr/>
              <p:nvPr/>
            </p:nvGrpSpPr>
            <p:grpSpPr>
              <a:xfrm>
                <a:off x="2127631" y="5974214"/>
                <a:ext cx="562991" cy="380866"/>
                <a:chOff x="341249" y="219074"/>
                <a:chExt cx="4744871" cy="3209926"/>
              </a:xfrm>
            </p:grpSpPr>
            <p:pic>
              <p:nvPicPr>
                <p:cNvPr id="2333" name="Immagine 2332">
                  <a:extLst>
                    <a:ext uri="{FF2B5EF4-FFF2-40B4-BE49-F238E27FC236}">
                      <a16:creationId xmlns:a16="http://schemas.microsoft.com/office/drawing/2014/main" id="{4274C5E0-8E01-439A-9DAE-BA6C5B5F40E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4" name="Immagine 2333">
                  <a:extLst>
                    <a:ext uri="{FF2B5EF4-FFF2-40B4-BE49-F238E27FC236}">
                      <a16:creationId xmlns:a16="http://schemas.microsoft.com/office/drawing/2014/main" id="{8D2194E7-0F4C-4BD9-ACD4-2A821F70AD9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27" name="Gruppo 2326">
                <a:extLst>
                  <a:ext uri="{FF2B5EF4-FFF2-40B4-BE49-F238E27FC236}">
                    <a16:creationId xmlns:a16="http://schemas.microsoft.com/office/drawing/2014/main" id="{E3B46B04-B7D3-4F74-87ED-2F398A069116}"/>
                  </a:ext>
                </a:extLst>
              </p:cNvPr>
              <p:cNvGrpSpPr/>
              <p:nvPr/>
            </p:nvGrpSpPr>
            <p:grpSpPr>
              <a:xfrm>
                <a:off x="2690622" y="5974214"/>
                <a:ext cx="562991" cy="380866"/>
                <a:chOff x="341249" y="219074"/>
                <a:chExt cx="4744871" cy="3209926"/>
              </a:xfrm>
            </p:grpSpPr>
            <p:pic>
              <p:nvPicPr>
                <p:cNvPr id="2331" name="Immagine 2330">
                  <a:extLst>
                    <a:ext uri="{FF2B5EF4-FFF2-40B4-BE49-F238E27FC236}">
                      <a16:creationId xmlns:a16="http://schemas.microsoft.com/office/drawing/2014/main" id="{70E31578-0D94-4E70-A0F6-49E660B9F0A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2" name="Immagine 2331">
                  <a:extLst>
                    <a:ext uri="{FF2B5EF4-FFF2-40B4-BE49-F238E27FC236}">
                      <a16:creationId xmlns:a16="http://schemas.microsoft.com/office/drawing/2014/main" id="{7F9814BD-2DB6-4033-9796-53976F0D9B2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28" name="Gruppo 2327">
                <a:extLst>
                  <a:ext uri="{FF2B5EF4-FFF2-40B4-BE49-F238E27FC236}">
                    <a16:creationId xmlns:a16="http://schemas.microsoft.com/office/drawing/2014/main" id="{ADD90BBB-EB17-492C-98A8-70BBD883404A}"/>
                  </a:ext>
                </a:extLst>
              </p:cNvPr>
              <p:cNvGrpSpPr/>
              <p:nvPr/>
            </p:nvGrpSpPr>
            <p:grpSpPr>
              <a:xfrm>
                <a:off x="3247009" y="5974214"/>
                <a:ext cx="562991" cy="380866"/>
                <a:chOff x="341249" y="219074"/>
                <a:chExt cx="4744871" cy="3209926"/>
              </a:xfrm>
            </p:grpSpPr>
            <p:pic>
              <p:nvPicPr>
                <p:cNvPr id="2329" name="Immagine 2328">
                  <a:extLst>
                    <a:ext uri="{FF2B5EF4-FFF2-40B4-BE49-F238E27FC236}">
                      <a16:creationId xmlns:a16="http://schemas.microsoft.com/office/drawing/2014/main" id="{0D7D3B25-BCEB-4D93-9EE4-43169596588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0" name="Immagine 2329">
                  <a:extLst>
                    <a:ext uri="{FF2B5EF4-FFF2-40B4-BE49-F238E27FC236}">
                      <a16:creationId xmlns:a16="http://schemas.microsoft.com/office/drawing/2014/main" id="{8D961871-4413-4074-867A-2B383C63D80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6" name="Gruppo 2275">
              <a:extLst>
                <a:ext uri="{FF2B5EF4-FFF2-40B4-BE49-F238E27FC236}">
                  <a16:creationId xmlns:a16="http://schemas.microsoft.com/office/drawing/2014/main" id="{46117577-5FA4-485C-A6EF-BCD722D1DCF7}"/>
                </a:ext>
              </a:extLst>
            </p:cNvPr>
            <p:cNvGrpSpPr/>
            <p:nvPr/>
          </p:nvGrpSpPr>
          <p:grpSpPr>
            <a:xfrm>
              <a:off x="1001649" y="3308152"/>
              <a:ext cx="2808351" cy="380866"/>
              <a:chOff x="1001649" y="5974214"/>
              <a:chExt cx="2808351" cy="380866"/>
            </a:xfrm>
          </p:grpSpPr>
          <p:grpSp>
            <p:nvGrpSpPr>
              <p:cNvPr id="2309" name="Gruppo 2308">
                <a:extLst>
                  <a:ext uri="{FF2B5EF4-FFF2-40B4-BE49-F238E27FC236}">
                    <a16:creationId xmlns:a16="http://schemas.microsoft.com/office/drawing/2014/main" id="{DBE06AD4-74EC-416E-9042-C9B84D2495A1}"/>
                  </a:ext>
                </a:extLst>
              </p:cNvPr>
              <p:cNvGrpSpPr/>
              <p:nvPr/>
            </p:nvGrpSpPr>
            <p:grpSpPr>
              <a:xfrm>
                <a:off x="1001649" y="5974214"/>
                <a:ext cx="562991" cy="380866"/>
                <a:chOff x="341249" y="219074"/>
                <a:chExt cx="4744871" cy="3209926"/>
              </a:xfrm>
            </p:grpSpPr>
            <p:pic>
              <p:nvPicPr>
                <p:cNvPr id="2322" name="Immagine 2321">
                  <a:extLst>
                    <a:ext uri="{FF2B5EF4-FFF2-40B4-BE49-F238E27FC236}">
                      <a16:creationId xmlns:a16="http://schemas.microsoft.com/office/drawing/2014/main" id="{1EC11A15-5A3C-4D28-B896-1A0A696BBC3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23" name="Immagine 2322">
                  <a:extLst>
                    <a:ext uri="{FF2B5EF4-FFF2-40B4-BE49-F238E27FC236}">
                      <a16:creationId xmlns:a16="http://schemas.microsoft.com/office/drawing/2014/main" id="{388D8AB6-12D5-4445-B326-EDF2B85F483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10" name="Gruppo 2309">
                <a:extLst>
                  <a:ext uri="{FF2B5EF4-FFF2-40B4-BE49-F238E27FC236}">
                    <a16:creationId xmlns:a16="http://schemas.microsoft.com/office/drawing/2014/main" id="{B34FF43F-92B1-40D0-BC9C-2CA707A70D79}"/>
                  </a:ext>
                </a:extLst>
              </p:cNvPr>
              <p:cNvGrpSpPr/>
              <p:nvPr/>
            </p:nvGrpSpPr>
            <p:grpSpPr>
              <a:xfrm>
                <a:off x="1564640" y="5974214"/>
                <a:ext cx="562991" cy="380866"/>
                <a:chOff x="341249" y="219074"/>
                <a:chExt cx="4744871" cy="3209926"/>
              </a:xfrm>
            </p:grpSpPr>
            <p:pic>
              <p:nvPicPr>
                <p:cNvPr id="2320" name="Immagine 2319">
                  <a:extLst>
                    <a:ext uri="{FF2B5EF4-FFF2-40B4-BE49-F238E27FC236}">
                      <a16:creationId xmlns:a16="http://schemas.microsoft.com/office/drawing/2014/main" id="{9F241B72-4AC4-4E48-98CD-F825FEBECEC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21" name="Immagine 2320">
                  <a:extLst>
                    <a:ext uri="{FF2B5EF4-FFF2-40B4-BE49-F238E27FC236}">
                      <a16:creationId xmlns:a16="http://schemas.microsoft.com/office/drawing/2014/main" id="{E97C0124-2A57-451A-9F0C-200F50B8222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11" name="Gruppo 2310">
                <a:extLst>
                  <a:ext uri="{FF2B5EF4-FFF2-40B4-BE49-F238E27FC236}">
                    <a16:creationId xmlns:a16="http://schemas.microsoft.com/office/drawing/2014/main" id="{986DBB8D-B7CF-43CC-ABEF-C09B1FBDECC3}"/>
                  </a:ext>
                </a:extLst>
              </p:cNvPr>
              <p:cNvGrpSpPr/>
              <p:nvPr/>
            </p:nvGrpSpPr>
            <p:grpSpPr>
              <a:xfrm>
                <a:off x="2127631" y="5974214"/>
                <a:ext cx="562991" cy="380866"/>
                <a:chOff x="341249" y="219074"/>
                <a:chExt cx="4744871" cy="3209926"/>
              </a:xfrm>
            </p:grpSpPr>
            <p:pic>
              <p:nvPicPr>
                <p:cNvPr id="2318" name="Immagine 2317">
                  <a:extLst>
                    <a:ext uri="{FF2B5EF4-FFF2-40B4-BE49-F238E27FC236}">
                      <a16:creationId xmlns:a16="http://schemas.microsoft.com/office/drawing/2014/main" id="{3B44CC60-12D4-49C6-94DC-AF7544DBDD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19" name="Immagine 2318">
                  <a:extLst>
                    <a:ext uri="{FF2B5EF4-FFF2-40B4-BE49-F238E27FC236}">
                      <a16:creationId xmlns:a16="http://schemas.microsoft.com/office/drawing/2014/main" id="{21463E76-537A-48E5-93A1-164B3ED14E2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12" name="Gruppo 2311">
                <a:extLst>
                  <a:ext uri="{FF2B5EF4-FFF2-40B4-BE49-F238E27FC236}">
                    <a16:creationId xmlns:a16="http://schemas.microsoft.com/office/drawing/2014/main" id="{BE3F552F-DC12-4401-95EE-DCE1C4BEC0C9}"/>
                  </a:ext>
                </a:extLst>
              </p:cNvPr>
              <p:cNvGrpSpPr/>
              <p:nvPr/>
            </p:nvGrpSpPr>
            <p:grpSpPr>
              <a:xfrm>
                <a:off x="2690622" y="5974214"/>
                <a:ext cx="562991" cy="380866"/>
                <a:chOff x="341249" y="219074"/>
                <a:chExt cx="4744871" cy="3209926"/>
              </a:xfrm>
            </p:grpSpPr>
            <p:pic>
              <p:nvPicPr>
                <p:cNvPr id="2316" name="Immagine 2315">
                  <a:extLst>
                    <a:ext uri="{FF2B5EF4-FFF2-40B4-BE49-F238E27FC236}">
                      <a16:creationId xmlns:a16="http://schemas.microsoft.com/office/drawing/2014/main" id="{5B64E99A-1F3F-475B-BBFB-60BF3AFD1A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17" name="Immagine 2316">
                  <a:extLst>
                    <a:ext uri="{FF2B5EF4-FFF2-40B4-BE49-F238E27FC236}">
                      <a16:creationId xmlns:a16="http://schemas.microsoft.com/office/drawing/2014/main" id="{2329348B-3811-4558-85D7-70BCD19D40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13" name="Gruppo 2312">
                <a:extLst>
                  <a:ext uri="{FF2B5EF4-FFF2-40B4-BE49-F238E27FC236}">
                    <a16:creationId xmlns:a16="http://schemas.microsoft.com/office/drawing/2014/main" id="{94013BF2-9321-4262-B455-D813CFBD4328}"/>
                  </a:ext>
                </a:extLst>
              </p:cNvPr>
              <p:cNvGrpSpPr/>
              <p:nvPr/>
            </p:nvGrpSpPr>
            <p:grpSpPr>
              <a:xfrm>
                <a:off x="3247009" y="5974214"/>
                <a:ext cx="562991" cy="380866"/>
                <a:chOff x="341249" y="219074"/>
                <a:chExt cx="4744871" cy="3209926"/>
              </a:xfrm>
            </p:grpSpPr>
            <p:pic>
              <p:nvPicPr>
                <p:cNvPr id="2314" name="Immagine 2313">
                  <a:extLst>
                    <a:ext uri="{FF2B5EF4-FFF2-40B4-BE49-F238E27FC236}">
                      <a16:creationId xmlns:a16="http://schemas.microsoft.com/office/drawing/2014/main" id="{145530B9-EE26-4CF6-9745-FC93E54BEC1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15" name="Immagine 2314">
                  <a:extLst>
                    <a:ext uri="{FF2B5EF4-FFF2-40B4-BE49-F238E27FC236}">
                      <a16:creationId xmlns:a16="http://schemas.microsoft.com/office/drawing/2014/main" id="{C1FC546B-1211-4B94-AC29-BC6700FFF67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7" name="Gruppo 2276">
              <a:extLst>
                <a:ext uri="{FF2B5EF4-FFF2-40B4-BE49-F238E27FC236}">
                  <a16:creationId xmlns:a16="http://schemas.microsoft.com/office/drawing/2014/main" id="{41840238-217F-4927-912A-3350244232F7}"/>
                </a:ext>
              </a:extLst>
            </p:cNvPr>
            <p:cNvGrpSpPr/>
            <p:nvPr/>
          </p:nvGrpSpPr>
          <p:grpSpPr>
            <a:xfrm>
              <a:off x="1001649" y="2927286"/>
              <a:ext cx="2808351" cy="380866"/>
              <a:chOff x="1001649" y="5974214"/>
              <a:chExt cx="2808351" cy="380866"/>
            </a:xfrm>
          </p:grpSpPr>
          <p:grpSp>
            <p:nvGrpSpPr>
              <p:cNvPr id="2294" name="Gruppo 2293">
                <a:extLst>
                  <a:ext uri="{FF2B5EF4-FFF2-40B4-BE49-F238E27FC236}">
                    <a16:creationId xmlns:a16="http://schemas.microsoft.com/office/drawing/2014/main" id="{A0481C64-4DB5-464A-B6A7-D2B49C76F790}"/>
                  </a:ext>
                </a:extLst>
              </p:cNvPr>
              <p:cNvGrpSpPr/>
              <p:nvPr/>
            </p:nvGrpSpPr>
            <p:grpSpPr>
              <a:xfrm>
                <a:off x="1001649" y="5974214"/>
                <a:ext cx="562991" cy="380866"/>
                <a:chOff x="341249" y="219074"/>
                <a:chExt cx="4744871" cy="3209926"/>
              </a:xfrm>
            </p:grpSpPr>
            <p:pic>
              <p:nvPicPr>
                <p:cNvPr id="2307" name="Immagine 2306">
                  <a:extLst>
                    <a:ext uri="{FF2B5EF4-FFF2-40B4-BE49-F238E27FC236}">
                      <a16:creationId xmlns:a16="http://schemas.microsoft.com/office/drawing/2014/main" id="{C62B31B0-D251-463B-8E43-F1430FB9F86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8" name="Immagine 2307">
                  <a:extLst>
                    <a:ext uri="{FF2B5EF4-FFF2-40B4-BE49-F238E27FC236}">
                      <a16:creationId xmlns:a16="http://schemas.microsoft.com/office/drawing/2014/main" id="{CCC0E3D9-CB89-49C8-A8C9-FC8448779CA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95" name="Gruppo 2294">
                <a:extLst>
                  <a:ext uri="{FF2B5EF4-FFF2-40B4-BE49-F238E27FC236}">
                    <a16:creationId xmlns:a16="http://schemas.microsoft.com/office/drawing/2014/main" id="{452591E9-BC2D-40DC-9FED-529CCDCB8B17}"/>
                  </a:ext>
                </a:extLst>
              </p:cNvPr>
              <p:cNvGrpSpPr/>
              <p:nvPr/>
            </p:nvGrpSpPr>
            <p:grpSpPr>
              <a:xfrm>
                <a:off x="1564640" y="5974214"/>
                <a:ext cx="562991" cy="380866"/>
                <a:chOff x="341249" y="219074"/>
                <a:chExt cx="4744871" cy="3209926"/>
              </a:xfrm>
            </p:grpSpPr>
            <p:pic>
              <p:nvPicPr>
                <p:cNvPr id="2305" name="Immagine 2304">
                  <a:extLst>
                    <a:ext uri="{FF2B5EF4-FFF2-40B4-BE49-F238E27FC236}">
                      <a16:creationId xmlns:a16="http://schemas.microsoft.com/office/drawing/2014/main" id="{D0C5A99A-D69E-4D90-9E22-0A718C70CC8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6" name="Immagine 2305">
                  <a:extLst>
                    <a:ext uri="{FF2B5EF4-FFF2-40B4-BE49-F238E27FC236}">
                      <a16:creationId xmlns:a16="http://schemas.microsoft.com/office/drawing/2014/main" id="{3295337F-53C3-4FE6-964F-5930558A7F2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96" name="Gruppo 2295">
                <a:extLst>
                  <a:ext uri="{FF2B5EF4-FFF2-40B4-BE49-F238E27FC236}">
                    <a16:creationId xmlns:a16="http://schemas.microsoft.com/office/drawing/2014/main" id="{65F0298F-3A12-4BC7-B12B-3D6BF2543373}"/>
                  </a:ext>
                </a:extLst>
              </p:cNvPr>
              <p:cNvGrpSpPr/>
              <p:nvPr/>
            </p:nvGrpSpPr>
            <p:grpSpPr>
              <a:xfrm>
                <a:off x="2127631" y="5974214"/>
                <a:ext cx="562991" cy="380866"/>
                <a:chOff x="341249" y="219074"/>
                <a:chExt cx="4744871" cy="3209926"/>
              </a:xfrm>
            </p:grpSpPr>
            <p:pic>
              <p:nvPicPr>
                <p:cNvPr id="2303" name="Immagine 2302">
                  <a:extLst>
                    <a:ext uri="{FF2B5EF4-FFF2-40B4-BE49-F238E27FC236}">
                      <a16:creationId xmlns:a16="http://schemas.microsoft.com/office/drawing/2014/main" id="{F9B8B0B5-72E9-4BEB-8B13-8AE68923BE9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4" name="Immagine 2303">
                  <a:extLst>
                    <a:ext uri="{FF2B5EF4-FFF2-40B4-BE49-F238E27FC236}">
                      <a16:creationId xmlns:a16="http://schemas.microsoft.com/office/drawing/2014/main" id="{DCAD9056-C3E6-44F8-BAA7-D43C78D6521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97" name="Gruppo 2296">
                <a:extLst>
                  <a:ext uri="{FF2B5EF4-FFF2-40B4-BE49-F238E27FC236}">
                    <a16:creationId xmlns:a16="http://schemas.microsoft.com/office/drawing/2014/main" id="{1411E010-9095-47EC-9CD5-8D968621709C}"/>
                  </a:ext>
                </a:extLst>
              </p:cNvPr>
              <p:cNvGrpSpPr/>
              <p:nvPr/>
            </p:nvGrpSpPr>
            <p:grpSpPr>
              <a:xfrm>
                <a:off x="2690622" y="5974214"/>
                <a:ext cx="562991" cy="380866"/>
                <a:chOff x="341249" y="219074"/>
                <a:chExt cx="4744871" cy="3209926"/>
              </a:xfrm>
            </p:grpSpPr>
            <p:pic>
              <p:nvPicPr>
                <p:cNvPr id="2301" name="Immagine 2300">
                  <a:extLst>
                    <a:ext uri="{FF2B5EF4-FFF2-40B4-BE49-F238E27FC236}">
                      <a16:creationId xmlns:a16="http://schemas.microsoft.com/office/drawing/2014/main" id="{D5419C33-C442-4160-BE04-A7328C75F47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2" name="Immagine 2301">
                  <a:extLst>
                    <a:ext uri="{FF2B5EF4-FFF2-40B4-BE49-F238E27FC236}">
                      <a16:creationId xmlns:a16="http://schemas.microsoft.com/office/drawing/2014/main" id="{26C38336-43E3-4D6A-A147-789C09FE2B0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98" name="Gruppo 2297">
                <a:extLst>
                  <a:ext uri="{FF2B5EF4-FFF2-40B4-BE49-F238E27FC236}">
                    <a16:creationId xmlns:a16="http://schemas.microsoft.com/office/drawing/2014/main" id="{096CBD0B-3F37-4A97-AD3B-023A08D04A78}"/>
                  </a:ext>
                </a:extLst>
              </p:cNvPr>
              <p:cNvGrpSpPr/>
              <p:nvPr/>
            </p:nvGrpSpPr>
            <p:grpSpPr>
              <a:xfrm>
                <a:off x="3247009" y="5974214"/>
                <a:ext cx="562991" cy="380866"/>
                <a:chOff x="341249" y="219074"/>
                <a:chExt cx="4744871" cy="3209926"/>
              </a:xfrm>
            </p:grpSpPr>
            <p:pic>
              <p:nvPicPr>
                <p:cNvPr id="2299" name="Immagine 2298">
                  <a:extLst>
                    <a:ext uri="{FF2B5EF4-FFF2-40B4-BE49-F238E27FC236}">
                      <a16:creationId xmlns:a16="http://schemas.microsoft.com/office/drawing/2014/main" id="{5D459866-16BE-422E-8531-666E46E060F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0" name="Immagine 2299">
                  <a:extLst>
                    <a:ext uri="{FF2B5EF4-FFF2-40B4-BE49-F238E27FC236}">
                      <a16:creationId xmlns:a16="http://schemas.microsoft.com/office/drawing/2014/main" id="{1AF323BF-EAE1-442A-950F-E5022036AE9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8" name="Gruppo 2277">
              <a:extLst>
                <a:ext uri="{FF2B5EF4-FFF2-40B4-BE49-F238E27FC236}">
                  <a16:creationId xmlns:a16="http://schemas.microsoft.com/office/drawing/2014/main" id="{64A8CE9A-688A-42D3-9C9D-DB878BE22CA4}"/>
                </a:ext>
              </a:extLst>
            </p:cNvPr>
            <p:cNvGrpSpPr/>
            <p:nvPr/>
          </p:nvGrpSpPr>
          <p:grpSpPr>
            <a:xfrm>
              <a:off x="1001649" y="2546420"/>
              <a:ext cx="2808351" cy="380866"/>
              <a:chOff x="1001649" y="5974214"/>
              <a:chExt cx="2808351" cy="380866"/>
            </a:xfrm>
          </p:grpSpPr>
          <p:grpSp>
            <p:nvGrpSpPr>
              <p:cNvPr id="2279" name="Gruppo 2278">
                <a:extLst>
                  <a:ext uri="{FF2B5EF4-FFF2-40B4-BE49-F238E27FC236}">
                    <a16:creationId xmlns:a16="http://schemas.microsoft.com/office/drawing/2014/main" id="{9EE71C1E-36DD-411F-9E3F-A07DFF0E7B2A}"/>
                  </a:ext>
                </a:extLst>
              </p:cNvPr>
              <p:cNvGrpSpPr/>
              <p:nvPr/>
            </p:nvGrpSpPr>
            <p:grpSpPr>
              <a:xfrm>
                <a:off x="1001649" y="5974214"/>
                <a:ext cx="562991" cy="380866"/>
                <a:chOff x="341249" y="219074"/>
                <a:chExt cx="4744871" cy="3209926"/>
              </a:xfrm>
            </p:grpSpPr>
            <p:pic>
              <p:nvPicPr>
                <p:cNvPr id="2292" name="Immagine 2291">
                  <a:extLst>
                    <a:ext uri="{FF2B5EF4-FFF2-40B4-BE49-F238E27FC236}">
                      <a16:creationId xmlns:a16="http://schemas.microsoft.com/office/drawing/2014/main" id="{03A3565C-5FB2-4CAC-BDA9-EEB2929B685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93" name="Immagine 2292">
                  <a:extLst>
                    <a:ext uri="{FF2B5EF4-FFF2-40B4-BE49-F238E27FC236}">
                      <a16:creationId xmlns:a16="http://schemas.microsoft.com/office/drawing/2014/main" id="{A723AC57-8C1F-4231-A3EA-FE1A365D2AC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80" name="Gruppo 2279">
                <a:extLst>
                  <a:ext uri="{FF2B5EF4-FFF2-40B4-BE49-F238E27FC236}">
                    <a16:creationId xmlns:a16="http://schemas.microsoft.com/office/drawing/2014/main" id="{0EF4884B-28CB-4E45-AA60-991002A1C611}"/>
                  </a:ext>
                </a:extLst>
              </p:cNvPr>
              <p:cNvGrpSpPr/>
              <p:nvPr/>
            </p:nvGrpSpPr>
            <p:grpSpPr>
              <a:xfrm>
                <a:off x="1564640" y="5974214"/>
                <a:ext cx="562991" cy="380866"/>
                <a:chOff x="341249" y="219074"/>
                <a:chExt cx="4744871" cy="3209926"/>
              </a:xfrm>
            </p:grpSpPr>
            <p:pic>
              <p:nvPicPr>
                <p:cNvPr id="2290" name="Immagine 2289">
                  <a:extLst>
                    <a:ext uri="{FF2B5EF4-FFF2-40B4-BE49-F238E27FC236}">
                      <a16:creationId xmlns:a16="http://schemas.microsoft.com/office/drawing/2014/main" id="{77B073B8-7715-4C8A-B414-8C737B3F143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91" name="Immagine 2290">
                  <a:extLst>
                    <a:ext uri="{FF2B5EF4-FFF2-40B4-BE49-F238E27FC236}">
                      <a16:creationId xmlns:a16="http://schemas.microsoft.com/office/drawing/2014/main" id="{0041B3DD-090B-4F57-9816-B80C1C27B2D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81" name="Gruppo 2280">
                <a:extLst>
                  <a:ext uri="{FF2B5EF4-FFF2-40B4-BE49-F238E27FC236}">
                    <a16:creationId xmlns:a16="http://schemas.microsoft.com/office/drawing/2014/main" id="{78E37A6A-BD2F-4B13-89E1-B2BF8027A4A8}"/>
                  </a:ext>
                </a:extLst>
              </p:cNvPr>
              <p:cNvGrpSpPr/>
              <p:nvPr/>
            </p:nvGrpSpPr>
            <p:grpSpPr>
              <a:xfrm>
                <a:off x="2127631" y="5974214"/>
                <a:ext cx="562991" cy="380866"/>
                <a:chOff x="341249" y="219074"/>
                <a:chExt cx="4744871" cy="3209926"/>
              </a:xfrm>
            </p:grpSpPr>
            <p:pic>
              <p:nvPicPr>
                <p:cNvPr id="2288" name="Immagine 2287">
                  <a:extLst>
                    <a:ext uri="{FF2B5EF4-FFF2-40B4-BE49-F238E27FC236}">
                      <a16:creationId xmlns:a16="http://schemas.microsoft.com/office/drawing/2014/main" id="{16AB41B7-E35B-4C59-91A7-FC087AE0BF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89" name="Immagine 2288">
                  <a:extLst>
                    <a:ext uri="{FF2B5EF4-FFF2-40B4-BE49-F238E27FC236}">
                      <a16:creationId xmlns:a16="http://schemas.microsoft.com/office/drawing/2014/main" id="{716663BD-9AEC-4034-9110-0538FECA77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82" name="Gruppo 2281">
                <a:extLst>
                  <a:ext uri="{FF2B5EF4-FFF2-40B4-BE49-F238E27FC236}">
                    <a16:creationId xmlns:a16="http://schemas.microsoft.com/office/drawing/2014/main" id="{FA9C5F5A-EFB1-46F9-9B04-548580F48EE4}"/>
                  </a:ext>
                </a:extLst>
              </p:cNvPr>
              <p:cNvGrpSpPr/>
              <p:nvPr/>
            </p:nvGrpSpPr>
            <p:grpSpPr>
              <a:xfrm>
                <a:off x="2690622" y="5974214"/>
                <a:ext cx="562991" cy="380866"/>
                <a:chOff x="341249" y="219074"/>
                <a:chExt cx="4744871" cy="3209926"/>
              </a:xfrm>
            </p:grpSpPr>
            <p:pic>
              <p:nvPicPr>
                <p:cNvPr id="2286" name="Immagine 2285">
                  <a:extLst>
                    <a:ext uri="{FF2B5EF4-FFF2-40B4-BE49-F238E27FC236}">
                      <a16:creationId xmlns:a16="http://schemas.microsoft.com/office/drawing/2014/main" id="{BF20327D-83DE-47BE-9A25-877DEABF03A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87" name="Immagine 2286">
                  <a:extLst>
                    <a:ext uri="{FF2B5EF4-FFF2-40B4-BE49-F238E27FC236}">
                      <a16:creationId xmlns:a16="http://schemas.microsoft.com/office/drawing/2014/main" id="{E94B5283-6B3D-451B-950E-CFCB4C26A48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83" name="Gruppo 2282">
                <a:extLst>
                  <a:ext uri="{FF2B5EF4-FFF2-40B4-BE49-F238E27FC236}">
                    <a16:creationId xmlns:a16="http://schemas.microsoft.com/office/drawing/2014/main" id="{52E6D25B-E811-4043-BFBC-D3CF6D374E3E}"/>
                  </a:ext>
                </a:extLst>
              </p:cNvPr>
              <p:cNvGrpSpPr/>
              <p:nvPr/>
            </p:nvGrpSpPr>
            <p:grpSpPr>
              <a:xfrm>
                <a:off x="3247009" y="5974214"/>
                <a:ext cx="562991" cy="380866"/>
                <a:chOff x="341249" y="219074"/>
                <a:chExt cx="4744871" cy="3209926"/>
              </a:xfrm>
            </p:grpSpPr>
            <p:pic>
              <p:nvPicPr>
                <p:cNvPr id="2284" name="Immagine 2283">
                  <a:extLst>
                    <a:ext uri="{FF2B5EF4-FFF2-40B4-BE49-F238E27FC236}">
                      <a16:creationId xmlns:a16="http://schemas.microsoft.com/office/drawing/2014/main" id="{4004A7EA-8168-49E3-8AA1-09903168544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85" name="Immagine 2284">
                  <a:extLst>
                    <a:ext uri="{FF2B5EF4-FFF2-40B4-BE49-F238E27FC236}">
                      <a16:creationId xmlns:a16="http://schemas.microsoft.com/office/drawing/2014/main" id="{3B48B49D-78DB-4ECB-9176-71FB612269C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2429" name="Gruppo 2428">
            <a:extLst>
              <a:ext uri="{FF2B5EF4-FFF2-40B4-BE49-F238E27FC236}">
                <a16:creationId xmlns:a16="http://schemas.microsoft.com/office/drawing/2014/main" id="{5D1BDB9C-921A-4902-A115-7F3F56431A34}"/>
              </a:ext>
            </a:extLst>
          </p:cNvPr>
          <p:cNvGrpSpPr/>
          <p:nvPr/>
        </p:nvGrpSpPr>
        <p:grpSpPr>
          <a:xfrm>
            <a:off x="7573388" y="1507543"/>
            <a:ext cx="1651891" cy="2240280"/>
            <a:chOff x="1001649" y="2546420"/>
            <a:chExt cx="2808351" cy="3808660"/>
          </a:xfrm>
        </p:grpSpPr>
        <p:grpSp>
          <p:nvGrpSpPr>
            <p:cNvPr id="2430" name="Gruppo 2429">
              <a:extLst>
                <a:ext uri="{FF2B5EF4-FFF2-40B4-BE49-F238E27FC236}">
                  <a16:creationId xmlns:a16="http://schemas.microsoft.com/office/drawing/2014/main" id="{4D4ACEE4-D6D1-4317-867E-DED3C5295C25}"/>
                </a:ext>
              </a:extLst>
            </p:cNvPr>
            <p:cNvGrpSpPr/>
            <p:nvPr/>
          </p:nvGrpSpPr>
          <p:grpSpPr>
            <a:xfrm>
              <a:off x="1001649" y="5974214"/>
              <a:ext cx="2808351" cy="380866"/>
              <a:chOff x="1001649" y="5974214"/>
              <a:chExt cx="2808351" cy="380866"/>
            </a:xfrm>
          </p:grpSpPr>
          <p:grpSp>
            <p:nvGrpSpPr>
              <p:cNvPr id="2575" name="Gruppo 2574">
                <a:extLst>
                  <a:ext uri="{FF2B5EF4-FFF2-40B4-BE49-F238E27FC236}">
                    <a16:creationId xmlns:a16="http://schemas.microsoft.com/office/drawing/2014/main" id="{6BE68ACD-756A-4E43-894D-80C33B7FB27D}"/>
                  </a:ext>
                </a:extLst>
              </p:cNvPr>
              <p:cNvGrpSpPr/>
              <p:nvPr/>
            </p:nvGrpSpPr>
            <p:grpSpPr>
              <a:xfrm>
                <a:off x="1001649" y="5974214"/>
                <a:ext cx="562991" cy="380866"/>
                <a:chOff x="341249" y="219074"/>
                <a:chExt cx="4744871" cy="3209926"/>
              </a:xfrm>
            </p:grpSpPr>
            <p:pic>
              <p:nvPicPr>
                <p:cNvPr id="2588" name="Immagine 2587">
                  <a:extLst>
                    <a:ext uri="{FF2B5EF4-FFF2-40B4-BE49-F238E27FC236}">
                      <a16:creationId xmlns:a16="http://schemas.microsoft.com/office/drawing/2014/main" id="{6EA16FEE-BB3D-431D-88AB-A1A82E1C5BC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9" name="Immagine 2588">
                  <a:extLst>
                    <a:ext uri="{FF2B5EF4-FFF2-40B4-BE49-F238E27FC236}">
                      <a16:creationId xmlns:a16="http://schemas.microsoft.com/office/drawing/2014/main" id="{787C2E93-BF2D-476A-A487-679BC86FB1B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76" name="Gruppo 2575">
                <a:extLst>
                  <a:ext uri="{FF2B5EF4-FFF2-40B4-BE49-F238E27FC236}">
                    <a16:creationId xmlns:a16="http://schemas.microsoft.com/office/drawing/2014/main" id="{1C73E6FE-BC9D-4F30-9C8A-B1EBE1DF8A89}"/>
                  </a:ext>
                </a:extLst>
              </p:cNvPr>
              <p:cNvGrpSpPr/>
              <p:nvPr/>
            </p:nvGrpSpPr>
            <p:grpSpPr>
              <a:xfrm>
                <a:off x="1564640" y="5974214"/>
                <a:ext cx="562991" cy="380866"/>
                <a:chOff x="341249" y="219074"/>
                <a:chExt cx="4744871" cy="3209926"/>
              </a:xfrm>
            </p:grpSpPr>
            <p:pic>
              <p:nvPicPr>
                <p:cNvPr id="2586" name="Immagine 2585">
                  <a:extLst>
                    <a:ext uri="{FF2B5EF4-FFF2-40B4-BE49-F238E27FC236}">
                      <a16:creationId xmlns:a16="http://schemas.microsoft.com/office/drawing/2014/main" id="{1D16AF26-EB06-4AA7-97B9-3419614D2A1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7" name="Immagine 2586">
                  <a:extLst>
                    <a:ext uri="{FF2B5EF4-FFF2-40B4-BE49-F238E27FC236}">
                      <a16:creationId xmlns:a16="http://schemas.microsoft.com/office/drawing/2014/main" id="{0D0ADE4A-20D7-49B3-8E57-376D9EE3E2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77" name="Gruppo 2576">
                <a:extLst>
                  <a:ext uri="{FF2B5EF4-FFF2-40B4-BE49-F238E27FC236}">
                    <a16:creationId xmlns:a16="http://schemas.microsoft.com/office/drawing/2014/main" id="{E9124198-3FF0-419E-8D36-D7605058232C}"/>
                  </a:ext>
                </a:extLst>
              </p:cNvPr>
              <p:cNvGrpSpPr/>
              <p:nvPr/>
            </p:nvGrpSpPr>
            <p:grpSpPr>
              <a:xfrm>
                <a:off x="2127631" y="5974214"/>
                <a:ext cx="562991" cy="380866"/>
                <a:chOff x="341249" y="219074"/>
                <a:chExt cx="4744871" cy="3209926"/>
              </a:xfrm>
            </p:grpSpPr>
            <p:pic>
              <p:nvPicPr>
                <p:cNvPr id="2584" name="Immagine 2583">
                  <a:extLst>
                    <a:ext uri="{FF2B5EF4-FFF2-40B4-BE49-F238E27FC236}">
                      <a16:creationId xmlns:a16="http://schemas.microsoft.com/office/drawing/2014/main" id="{27D4B8C2-7E42-4BFE-A852-943F1AE2B9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5" name="Immagine 2584">
                  <a:extLst>
                    <a:ext uri="{FF2B5EF4-FFF2-40B4-BE49-F238E27FC236}">
                      <a16:creationId xmlns:a16="http://schemas.microsoft.com/office/drawing/2014/main" id="{B14CDB25-F1FF-4474-A28E-39C6B53B854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78" name="Gruppo 2577">
                <a:extLst>
                  <a:ext uri="{FF2B5EF4-FFF2-40B4-BE49-F238E27FC236}">
                    <a16:creationId xmlns:a16="http://schemas.microsoft.com/office/drawing/2014/main" id="{89D3AC58-A927-4154-AC30-96234D9F05C1}"/>
                  </a:ext>
                </a:extLst>
              </p:cNvPr>
              <p:cNvGrpSpPr/>
              <p:nvPr/>
            </p:nvGrpSpPr>
            <p:grpSpPr>
              <a:xfrm>
                <a:off x="2690622" y="5974214"/>
                <a:ext cx="562991" cy="380866"/>
                <a:chOff x="341249" y="219074"/>
                <a:chExt cx="4744871" cy="3209926"/>
              </a:xfrm>
            </p:grpSpPr>
            <p:pic>
              <p:nvPicPr>
                <p:cNvPr id="2582" name="Immagine 2581">
                  <a:extLst>
                    <a:ext uri="{FF2B5EF4-FFF2-40B4-BE49-F238E27FC236}">
                      <a16:creationId xmlns:a16="http://schemas.microsoft.com/office/drawing/2014/main" id="{B56806CF-D53E-4E45-9CD9-0CCFB2DE803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3" name="Immagine 2582">
                  <a:extLst>
                    <a:ext uri="{FF2B5EF4-FFF2-40B4-BE49-F238E27FC236}">
                      <a16:creationId xmlns:a16="http://schemas.microsoft.com/office/drawing/2014/main" id="{95F875B5-BA9F-4871-8D3E-3966E9D2FB1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79" name="Gruppo 2578">
                <a:extLst>
                  <a:ext uri="{FF2B5EF4-FFF2-40B4-BE49-F238E27FC236}">
                    <a16:creationId xmlns:a16="http://schemas.microsoft.com/office/drawing/2014/main" id="{2C0DA856-DC3C-4B79-9221-BB14C431AA9E}"/>
                  </a:ext>
                </a:extLst>
              </p:cNvPr>
              <p:cNvGrpSpPr/>
              <p:nvPr/>
            </p:nvGrpSpPr>
            <p:grpSpPr>
              <a:xfrm>
                <a:off x="3247009" y="5974214"/>
                <a:ext cx="562991" cy="380866"/>
                <a:chOff x="341249" y="219074"/>
                <a:chExt cx="4744871" cy="3209926"/>
              </a:xfrm>
            </p:grpSpPr>
            <p:pic>
              <p:nvPicPr>
                <p:cNvPr id="2580" name="Immagine 2579">
                  <a:extLst>
                    <a:ext uri="{FF2B5EF4-FFF2-40B4-BE49-F238E27FC236}">
                      <a16:creationId xmlns:a16="http://schemas.microsoft.com/office/drawing/2014/main" id="{167364C7-6FBF-4949-8D67-0EFD99ABC35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1" name="Immagine 2580">
                  <a:extLst>
                    <a:ext uri="{FF2B5EF4-FFF2-40B4-BE49-F238E27FC236}">
                      <a16:creationId xmlns:a16="http://schemas.microsoft.com/office/drawing/2014/main" id="{A47B32BB-6CB7-4EF7-B640-770C50352AD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1" name="Gruppo 2430">
              <a:extLst>
                <a:ext uri="{FF2B5EF4-FFF2-40B4-BE49-F238E27FC236}">
                  <a16:creationId xmlns:a16="http://schemas.microsoft.com/office/drawing/2014/main" id="{08E027CD-F4C4-4D9F-B984-00154B484FA2}"/>
                </a:ext>
              </a:extLst>
            </p:cNvPr>
            <p:cNvGrpSpPr/>
            <p:nvPr/>
          </p:nvGrpSpPr>
          <p:grpSpPr>
            <a:xfrm>
              <a:off x="1001649" y="5593348"/>
              <a:ext cx="2808351" cy="380866"/>
              <a:chOff x="1001649" y="5974214"/>
              <a:chExt cx="2808351" cy="380866"/>
            </a:xfrm>
          </p:grpSpPr>
          <p:grpSp>
            <p:nvGrpSpPr>
              <p:cNvPr id="2560" name="Gruppo 2559">
                <a:extLst>
                  <a:ext uri="{FF2B5EF4-FFF2-40B4-BE49-F238E27FC236}">
                    <a16:creationId xmlns:a16="http://schemas.microsoft.com/office/drawing/2014/main" id="{F96F4B30-6C94-44FF-B858-7A19311348CA}"/>
                  </a:ext>
                </a:extLst>
              </p:cNvPr>
              <p:cNvGrpSpPr/>
              <p:nvPr/>
            </p:nvGrpSpPr>
            <p:grpSpPr>
              <a:xfrm>
                <a:off x="1001649" y="5974214"/>
                <a:ext cx="562991" cy="380866"/>
                <a:chOff x="341249" y="219074"/>
                <a:chExt cx="4744871" cy="3209926"/>
              </a:xfrm>
            </p:grpSpPr>
            <p:pic>
              <p:nvPicPr>
                <p:cNvPr id="2573" name="Immagine 2572">
                  <a:extLst>
                    <a:ext uri="{FF2B5EF4-FFF2-40B4-BE49-F238E27FC236}">
                      <a16:creationId xmlns:a16="http://schemas.microsoft.com/office/drawing/2014/main" id="{C3694400-45E4-401B-86D3-F44A6A66E83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74" name="Immagine 2573">
                  <a:extLst>
                    <a:ext uri="{FF2B5EF4-FFF2-40B4-BE49-F238E27FC236}">
                      <a16:creationId xmlns:a16="http://schemas.microsoft.com/office/drawing/2014/main" id="{1F0F976B-57E7-46F3-974D-76EB11D4C6C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61" name="Gruppo 2560">
                <a:extLst>
                  <a:ext uri="{FF2B5EF4-FFF2-40B4-BE49-F238E27FC236}">
                    <a16:creationId xmlns:a16="http://schemas.microsoft.com/office/drawing/2014/main" id="{56082C3E-5778-4496-B3A4-543F2F1BF0E6}"/>
                  </a:ext>
                </a:extLst>
              </p:cNvPr>
              <p:cNvGrpSpPr/>
              <p:nvPr/>
            </p:nvGrpSpPr>
            <p:grpSpPr>
              <a:xfrm>
                <a:off x="1564640" y="5974214"/>
                <a:ext cx="562991" cy="380866"/>
                <a:chOff x="341249" y="219074"/>
                <a:chExt cx="4744871" cy="3209926"/>
              </a:xfrm>
            </p:grpSpPr>
            <p:pic>
              <p:nvPicPr>
                <p:cNvPr id="2571" name="Immagine 2570">
                  <a:extLst>
                    <a:ext uri="{FF2B5EF4-FFF2-40B4-BE49-F238E27FC236}">
                      <a16:creationId xmlns:a16="http://schemas.microsoft.com/office/drawing/2014/main" id="{3B2ECD8B-0606-4C6D-BDA6-1DC4432490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72" name="Immagine 2571">
                  <a:extLst>
                    <a:ext uri="{FF2B5EF4-FFF2-40B4-BE49-F238E27FC236}">
                      <a16:creationId xmlns:a16="http://schemas.microsoft.com/office/drawing/2014/main" id="{A42E716D-F26F-4F9D-AC7D-62AB66DE242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62" name="Gruppo 2561">
                <a:extLst>
                  <a:ext uri="{FF2B5EF4-FFF2-40B4-BE49-F238E27FC236}">
                    <a16:creationId xmlns:a16="http://schemas.microsoft.com/office/drawing/2014/main" id="{44CAC3E8-A0BF-4DA9-9607-5261CB86AB6B}"/>
                  </a:ext>
                </a:extLst>
              </p:cNvPr>
              <p:cNvGrpSpPr/>
              <p:nvPr/>
            </p:nvGrpSpPr>
            <p:grpSpPr>
              <a:xfrm>
                <a:off x="2127631" y="5974214"/>
                <a:ext cx="562991" cy="380866"/>
                <a:chOff x="341249" y="219074"/>
                <a:chExt cx="4744871" cy="3209926"/>
              </a:xfrm>
            </p:grpSpPr>
            <p:pic>
              <p:nvPicPr>
                <p:cNvPr id="2569" name="Immagine 2568">
                  <a:extLst>
                    <a:ext uri="{FF2B5EF4-FFF2-40B4-BE49-F238E27FC236}">
                      <a16:creationId xmlns:a16="http://schemas.microsoft.com/office/drawing/2014/main" id="{CABDABC3-3E6B-465B-A140-A9773F5065D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70" name="Immagine 2569">
                  <a:extLst>
                    <a:ext uri="{FF2B5EF4-FFF2-40B4-BE49-F238E27FC236}">
                      <a16:creationId xmlns:a16="http://schemas.microsoft.com/office/drawing/2014/main" id="{089364EB-F20A-41AA-AA40-1356857DB2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63" name="Gruppo 2562">
                <a:extLst>
                  <a:ext uri="{FF2B5EF4-FFF2-40B4-BE49-F238E27FC236}">
                    <a16:creationId xmlns:a16="http://schemas.microsoft.com/office/drawing/2014/main" id="{5D4C1559-7C88-48E9-A908-F0B5AA24CEEC}"/>
                  </a:ext>
                </a:extLst>
              </p:cNvPr>
              <p:cNvGrpSpPr/>
              <p:nvPr/>
            </p:nvGrpSpPr>
            <p:grpSpPr>
              <a:xfrm>
                <a:off x="2690622" y="5974214"/>
                <a:ext cx="562991" cy="380866"/>
                <a:chOff x="341249" y="219074"/>
                <a:chExt cx="4744871" cy="3209926"/>
              </a:xfrm>
            </p:grpSpPr>
            <p:pic>
              <p:nvPicPr>
                <p:cNvPr id="2567" name="Immagine 2566">
                  <a:extLst>
                    <a:ext uri="{FF2B5EF4-FFF2-40B4-BE49-F238E27FC236}">
                      <a16:creationId xmlns:a16="http://schemas.microsoft.com/office/drawing/2014/main" id="{8EDC7DA5-AD5B-41BF-9B1A-C76A5FA86C2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68" name="Immagine 2567">
                  <a:extLst>
                    <a:ext uri="{FF2B5EF4-FFF2-40B4-BE49-F238E27FC236}">
                      <a16:creationId xmlns:a16="http://schemas.microsoft.com/office/drawing/2014/main" id="{25CE2E6F-36A4-4012-8E67-EFA2C6E56AD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64" name="Gruppo 2563">
                <a:extLst>
                  <a:ext uri="{FF2B5EF4-FFF2-40B4-BE49-F238E27FC236}">
                    <a16:creationId xmlns:a16="http://schemas.microsoft.com/office/drawing/2014/main" id="{FF8A04B7-ACC3-4842-86C6-4A47BC47E14F}"/>
                  </a:ext>
                </a:extLst>
              </p:cNvPr>
              <p:cNvGrpSpPr/>
              <p:nvPr/>
            </p:nvGrpSpPr>
            <p:grpSpPr>
              <a:xfrm>
                <a:off x="3247009" y="5974214"/>
                <a:ext cx="562991" cy="380866"/>
                <a:chOff x="341249" y="219074"/>
                <a:chExt cx="4744871" cy="3209926"/>
              </a:xfrm>
            </p:grpSpPr>
            <p:pic>
              <p:nvPicPr>
                <p:cNvPr id="2565" name="Immagine 2564">
                  <a:extLst>
                    <a:ext uri="{FF2B5EF4-FFF2-40B4-BE49-F238E27FC236}">
                      <a16:creationId xmlns:a16="http://schemas.microsoft.com/office/drawing/2014/main" id="{EB4E59D4-AFE6-4D0A-A21F-A72082C033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66" name="Immagine 2565">
                  <a:extLst>
                    <a:ext uri="{FF2B5EF4-FFF2-40B4-BE49-F238E27FC236}">
                      <a16:creationId xmlns:a16="http://schemas.microsoft.com/office/drawing/2014/main" id="{2FA834AD-C34A-4AAC-971A-6B1E282706B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2" name="Gruppo 2431">
              <a:extLst>
                <a:ext uri="{FF2B5EF4-FFF2-40B4-BE49-F238E27FC236}">
                  <a16:creationId xmlns:a16="http://schemas.microsoft.com/office/drawing/2014/main" id="{71F5D4D5-F50C-46EA-8357-1C00DFCEF562}"/>
                </a:ext>
              </a:extLst>
            </p:cNvPr>
            <p:cNvGrpSpPr/>
            <p:nvPr/>
          </p:nvGrpSpPr>
          <p:grpSpPr>
            <a:xfrm>
              <a:off x="1001649" y="5212482"/>
              <a:ext cx="2808351" cy="380866"/>
              <a:chOff x="1001649" y="5974214"/>
              <a:chExt cx="2808351" cy="380866"/>
            </a:xfrm>
          </p:grpSpPr>
          <p:grpSp>
            <p:nvGrpSpPr>
              <p:cNvPr id="2545" name="Gruppo 2544">
                <a:extLst>
                  <a:ext uri="{FF2B5EF4-FFF2-40B4-BE49-F238E27FC236}">
                    <a16:creationId xmlns:a16="http://schemas.microsoft.com/office/drawing/2014/main" id="{D4D3CFFF-F914-434B-A862-FAE1C770A466}"/>
                  </a:ext>
                </a:extLst>
              </p:cNvPr>
              <p:cNvGrpSpPr/>
              <p:nvPr/>
            </p:nvGrpSpPr>
            <p:grpSpPr>
              <a:xfrm>
                <a:off x="1001649" y="5974214"/>
                <a:ext cx="562991" cy="380866"/>
                <a:chOff x="341249" y="219074"/>
                <a:chExt cx="4744871" cy="3209926"/>
              </a:xfrm>
            </p:grpSpPr>
            <p:pic>
              <p:nvPicPr>
                <p:cNvPr id="2558" name="Immagine 2557">
                  <a:extLst>
                    <a:ext uri="{FF2B5EF4-FFF2-40B4-BE49-F238E27FC236}">
                      <a16:creationId xmlns:a16="http://schemas.microsoft.com/office/drawing/2014/main" id="{6DCBE104-0E8D-4DCE-95A5-A30B379A759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9" name="Immagine 2558">
                  <a:extLst>
                    <a:ext uri="{FF2B5EF4-FFF2-40B4-BE49-F238E27FC236}">
                      <a16:creationId xmlns:a16="http://schemas.microsoft.com/office/drawing/2014/main" id="{D3F1D5BB-C0D8-4232-B360-E5E9A03AA3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46" name="Gruppo 2545">
                <a:extLst>
                  <a:ext uri="{FF2B5EF4-FFF2-40B4-BE49-F238E27FC236}">
                    <a16:creationId xmlns:a16="http://schemas.microsoft.com/office/drawing/2014/main" id="{0C539F99-3749-4CBB-97A9-62C5B53C5A2D}"/>
                  </a:ext>
                </a:extLst>
              </p:cNvPr>
              <p:cNvGrpSpPr/>
              <p:nvPr/>
            </p:nvGrpSpPr>
            <p:grpSpPr>
              <a:xfrm>
                <a:off x="1564640" y="5974214"/>
                <a:ext cx="562991" cy="380866"/>
                <a:chOff x="341249" y="219074"/>
                <a:chExt cx="4744871" cy="3209926"/>
              </a:xfrm>
            </p:grpSpPr>
            <p:pic>
              <p:nvPicPr>
                <p:cNvPr id="2556" name="Immagine 2555">
                  <a:extLst>
                    <a:ext uri="{FF2B5EF4-FFF2-40B4-BE49-F238E27FC236}">
                      <a16:creationId xmlns:a16="http://schemas.microsoft.com/office/drawing/2014/main" id="{2B9A4525-71C1-48D3-AEBE-CCC2DC9752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7" name="Immagine 2556">
                  <a:extLst>
                    <a:ext uri="{FF2B5EF4-FFF2-40B4-BE49-F238E27FC236}">
                      <a16:creationId xmlns:a16="http://schemas.microsoft.com/office/drawing/2014/main" id="{1E99143F-7DB1-4464-A8E4-8548F44CC5E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47" name="Gruppo 2546">
                <a:extLst>
                  <a:ext uri="{FF2B5EF4-FFF2-40B4-BE49-F238E27FC236}">
                    <a16:creationId xmlns:a16="http://schemas.microsoft.com/office/drawing/2014/main" id="{6057817B-BC4E-4E4B-8CDA-C7B17FB27FFE}"/>
                  </a:ext>
                </a:extLst>
              </p:cNvPr>
              <p:cNvGrpSpPr/>
              <p:nvPr/>
            </p:nvGrpSpPr>
            <p:grpSpPr>
              <a:xfrm>
                <a:off x="2127631" y="5974214"/>
                <a:ext cx="562991" cy="380866"/>
                <a:chOff x="341249" y="219074"/>
                <a:chExt cx="4744871" cy="3209926"/>
              </a:xfrm>
            </p:grpSpPr>
            <p:pic>
              <p:nvPicPr>
                <p:cNvPr id="2554" name="Immagine 2553">
                  <a:extLst>
                    <a:ext uri="{FF2B5EF4-FFF2-40B4-BE49-F238E27FC236}">
                      <a16:creationId xmlns:a16="http://schemas.microsoft.com/office/drawing/2014/main" id="{3EC2B28E-022E-442B-945D-961ACBACAFA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5" name="Immagine 2554">
                  <a:extLst>
                    <a:ext uri="{FF2B5EF4-FFF2-40B4-BE49-F238E27FC236}">
                      <a16:creationId xmlns:a16="http://schemas.microsoft.com/office/drawing/2014/main" id="{6D6B2AFA-300A-4770-B496-68C3B649A95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48" name="Gruppo 2547">
                <a:extLst>
                  <a:ext uri="{FF2B5EF4-FFF2-40B4-BE49-F238E27FC236}">
                    <a16:creationId xmlns:a16="http://schemas.microsoft.com/office/drawing/2014/main" id="{A11565AD-34BA-44AB-849F-AE73E94D51D5}"/>
                  </a:ext>
                </a:extLst>
              </p:cNvPr>
              <p:cNvGrpSpPr/>
              <p:nvPr/>
            </p:nvGrpSpPr>
            <p:grpSpPr>
              <a:xfrm>
                <a:off x="2690622" y="5974214"/>
                <a:ext cx="562991" cy="380866"/>
                <a:chOff x="341249" y="219074"/>
                <a:chExt cx="4744871" cy="3209926"/>
              </a:xfrm>
            </p:grpSpPr>
            <p:pic>
              <p:nvPicPr>
                <p:cNvPr id="2552" name="Immagine 2551">
                  <a:extLst>
                    <a:ext uri="{FF2B5EF4-FFF2-40B4-BE49-F238E27FC236}">
                      <a16:creationId xmlns:a16="http://schemas.microsoft.com/office/drawing/2014/main" id="{E9D9C29D-D9FD-4E5F-B3AB-2DA0AD4F9C8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3" name="Immagine 2552">
                  <a:extLst>
                    <a:ext uri="{FF2B5EF4-FFF2-40B4-BE49-F238E27FC236}">
                      <a16:creationId xmlns:a16="http://schemas.microsoft.com/office/drawing/2014/main" id="{E78C9F6C-0AD5-4F39-9B76-2B75DAAC4E8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49" name="Gruppo 2548">
                <a:extLst>
                  <a:ext uri="{FF2B5EF4-FFF2-40B4-BE49-F238E27FC236}">
                    <a16:creationId xmlns:a16="http://schemas.microsoft.com/office/drawing/2014/main" id="{6CC01BD9-07CE-4587-A433-4BCD0B403862}"/>
                  </a:ext>
                </a:extLst>
              </p:cNvPr>
              <p:cNvGrpSpPr/>
              <p:nvPr/>
            </p:nvGrpSpPr>
            <p:grpSpPr>
              <a:xfrm>
                <a:off x="3247009" y="5974214"/>
                <a:ext cx="562991" cy="380866"/>
                <a:chOff x="341249" y="219074"/>
                <a:chExt cx="4744871" cy="3209926"/>
              </a:xfrm>
            </p:grpSpPr>
            <p:pic>
              <p:nvPicPr>
                <p:cNvPr id="2550" name="Immagine 2549">
                  <a:extLst>
                    <a:ext uri="{FF2B5EF4-FFF2-40B4-BE49-F238E27FC236}">
                      <a16:creationId xmlns:a16="http://schemas.microsoft.com/office/drawing/2014/main" id="{91476460-0DDF-4E17-ABCC-F82582E4BE8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1" name="Immagine 2550">
                  <a:extLst>
                    <a:ext uri="{FF2B5EF4-FFF2-40B4-BE49-F238E27FC236}">
                      <a16:creationId xmlns:a16="http://schemas.microsoft.com/office/drawing/2014/main" id="{2B72E98F-2024-4B3C-B8BD-E9F4C4508AA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3" name="Gruppo 2432">
              <a:extLst>
                <a:ext uri="{FF2B5EF4-FFF2-40B4-BE49-F238E27FC236}">
                  <a16:creationId xmlns:a16="http://schemas.microsoft.com/office/drawing/2014/main" id="{2192002C-EEE1-4110-BA76-4D64A8C30C91}"/>
                </a:ext>
              </a:extLst>
            </p:cNvPr>
            <p:cNvGrpSpPr/>
            <p:nvPr/>
          </p:nvGrpSpPr>
          <p:grpSpPr>
            <a:xfrm>
              <a:off x="1001649" y="4831616"/>
              <a:ext cx="2808351" cy="380866"/>
              <a:chOff x="1001649" y="5974214"/>
              <a:chExt cx="2808351" cy="380866"/>
            </a:xfrm>
          </p:grpSpPr>
          <p:grpSp>
            <p:nvGrpSpPr>
              <p:cNvPr id="2530" name="Gruppo 2529">
                <a:extLst>
                  <a:ext uri="{FF2B5EF4-FFF2-40B4-BE49-F238E27FC236}">
                    <a16:creationId xmlns:a16="http://schemas.microsoft.com/office/drawing/2014/main" id="{CEA38884-441E-4B60-8C32-CF73EB7773D9}"/>
                  </a:ext>
                </a:extLst>
              </p:cNvPr>
              <p:cNvGrpSpPr/>
              <p:nvPr/>
            </p:nvGrpSpPr>
            <p:grpSpPr>
              <a:xfrm>
                <a:off x="1001649" y="5974214"/>
                <a:ext cx="562991" cy="380866"/>
                <a:chOff x="341249" y="219074"/>
                <a:chExt cx="4744871" cy="3209926"/>
              </a:xfrm>
            </p:grpSpPr>
            <p:pic>
              <p:nvPicPr>
                <p:cNvPr id="2543" name="Immagine 2542">
                  <a:extLst>
                    <a:ext uri="{FF2B5EF4-FFF2-40B4-BE49-F238E27FC236}">
                      <a16:creationId xmlns:a16="http://schemas.microsoft.com/office/drawing/2014/main" id="{AF49929F-8AD5-45BE-A6FA-F7FDE8D1DEE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44" name="Immagine 2543">
                  <a:extLst>
                    <a:ext uri="{FF2B5EF4-FFF2-40B4-BE49-F238E27FC236}">
                      <a16:creationId xmlns:a16="http://schemas.microsoft.com/office/drawing/2014/main" id="{A812DCB3-DA71-48D7-8E00-63DFC78923A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31" name="Gruppo 2530">
                <a:extLst>
                  <a:ext uri="{FF2B5EF4-FFF2-40B4-BE49-F238E27FC236}">
                    <a16:creationId xmlns:a16="http://schemas.microsoft.com/office/drawing/2014/main" id="{C5B1AEB4-59EE-41D8-87E5-C2F6C910FCA8}"/>
                  </a:ext>
                </a:extLst>
              </p:cNvPr>
              <p:cNvGrpSpPr/>
              <p:nvPr/>
            </p:nvGrpSpPr>
            <p:grpSpPr>
              <a:xfrm>
                <a:off x="1564640" y="5974214"/>
                <a:ext cx="562991" cy="380866"/>
                <a:chOff x="341249" y="219074"/>
                <a:chExt cx="4744871" cy="3209926"/>
              </a:xfrm>
            </p:grpSpPr>
            <p:pic>
              <p:nvPicPr>
                <p:cNvPr id="2541" name="Immagine 2540">
                  <a:extLst>
                    <a:ext uri="{FF2B5EF4-FFF2-40B4-BE49-F238E27FC236}">
                      <a16:creationId xmlns:a16="http://schemas.microsoft.com/office/drawing/2014/main" id="{77F4B56E-88C3-41DA-B424-35249D2D5DB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42" name="Immagine 2541">
                  <a:extLst>
                    <a:ext uri="{FF2B5EF4-FFF2-40B4-BE49-F238E27FC236}">
                      <a16:creationId xmlns:a16="http://schemas.microsoft.com/office/drawing/2014/main" id="{CD16E7AA-0D96-4CFE-A0CD-90788195C76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32" name="Gruppo 2531">
                <a:extLst>
                  <a:ext uri="{FF2B5EF4-FFF2-40B4-BE49-F238E27FC236}">
                    <a16:creationId xmlns:a16="http://schemas.microsoft.com/office/drawing/2014/main" id="{4C93098B-D55A-4213-8C47-B4F316CAFAF9}"/>
                  </a:ext>
                </a:extLst>
              </p:cNvPr>
              <p:cNvGrpSpPr/>
              <p:nvPr/>
            </p:nvGrpSpPr>
            <p:grpSpPr>
              <a:xfrm>
                <a:off x="2127631" y="5974214"/>
                <a:ext cx="562991" cy="380866"/>
                <a:chOff x="341249" y="219074"/>
                <a:chExt cx="4744871" cy="3209926"/>
              </a:xfrm>
            </p:grpSpPr>
            <p:pic>
              <p:nvPicPr>
                <p:cNvPr id="2539" name="Immagine 2538">
                  <a:extLst>
                    <a:ext uri="{FF2B5EF4-FFF2-40B4-BE49-F238E27FC236}">
                      <a16:creationId xmlns:a16="http://schemas.microsoft.com/office/drawing/2014/main" id="{B0C2EA11-D05A-4EB3-B5E2-BA570579DB3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40" name="Immagine 2539">
                  <a:extLst>
                    <a:ext uri="{FF2B5EF4-FFF2-40B4-BE49-F238E27FC236}">
                      <a16:creationId xmlns:a16="http://schemas.microsoft.com/office/drawing/2014/main" id="{1DB9F27D-959B-4542-8252-20A0EBDFFB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33" name="Gruppo 2532">
                <a:extLst>
                  <a:ext uri="{FF2B5EF4-FFF2-40B4-BE49-F238E27FC236}">
                    <a16:creationId xmlns:a16="http://schemas.microsoft.com/office/drawing/2014/main" id="{A48CAA8F-3FF0-4D77-9EC0-345665CE8F00}"/>
                  </a:ext>
                </a:extLst>
              </p:cNvPr>
              <p:cNvGrpSpPr/>
              <p:nvPr/>
            </p:nvGrpSpPr>
            <p:grpSpPr>
              <a:xfrm>
                <a:off x="2690622" y="5974214"/>
                <a:ext cx="562991" cy="380866"/>
                <a:chOff x="341249" y="219074"/>
                <a:chExt cx="4744871" cy="3209926"/>
              </a:xfrm>
            </p:grpSpPr>
            <p:pic>
              <p:nvPicPr>
                <p:cNvPr id="2537" name="Immagine 2536">
                  <a:extLst>
                    <a:ext uri="{FF2B5EF4-FFF2-40B4-BE49-F238E27FC236}">
                      <a16:creationId xmlns:a16="http://schemas.microsoft.com/office/drawing/2014/main" id="{1084E42E-6A94-4E45-98D3-D3351EE6FE9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38" name="Immagine 2537">
                  <a:extLst>
                    <a:ext uri="{FF2B5EF4-FFF2-40B4-BE49-F238E27FC236}">
                      <a16:creationId xmlns:a16="http://schemas.microsoft.com/office/drawing/2014/main" id="{93EDE1A3-86E5-4737-B106-47655734672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34" name="Gruppo 2533">
                <a:extLst>
                  <a:ext uri="{FF2B5EF4-FFF2-40B4-BE49-F238E27FC236}">
                    <a16:creationId xmlns:a16="http://schemas.microsoft.com/office/drawing/2014/main" id="{BA68AC8F-C45F-4855-961B-4303F49AD485}"/>
                  </a:ext>
                </a:extLst>
              </p:cNvPr>
              <p:cNvGrpSpPr/>
              <p:nvPr/>
            </p:nvGrpSpPr>
            <p:grpSpPr>
              <a:xfrm>
                <a:off x="3247009" y="5974214"/>
                <a:ext cx="562991" cy="380866"/>
                <a:chOff x="341249" y="219074"/>
                <a:chExt cx="4744871" cy="3209926"/>
              </a:xfrm>
            </p:grpSpPr>
            <p:pic>
              <p:nvPicPr>
                <p:cNvPr id="2535" name="Immagine 2534">
                  <a:extLst>
                    <a:ext uri="{FF2B5EF4-FFF2-40B4-BE49-F238E27FC236}">
                      <a16:creationId xmlns:a16="http://schemas.microsoft.com/office/drawing/2014/main" id="{7316CD4D-AB5F-4149-901B-0ED7BC33CE6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36" name="Immagine 2535">
                  <a:extLst>
                    <a:ext uri="{FF2B5EF4-FFF2-40B4-BE49-F238E27FC236}">
                      <a16:creationId xmlns:a16="http://schemas.microsoft.com/office/drawing/2014/main" id="{237F44B5-D86F-47D6-A4B4-65862DAC415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4" name="Gruppo 2433">
              <a:extLst>
                <a:ext uri="{FF2B5EF4-FFF2-40B4-BE49-F238E27FC236}">
                  <a16:creationId xmlns:a16="http://schemas.microsoft.com/office/drawing/2014/main" id="{AB8F3A5E-B4B3-4C05-B13C-F2DCBEE2A64A}"/>
                </a:ext>
              </a:extLst>
            </p:cNvPr>
            <p:cNvGrpSpPr/>
            <p:nvPr/>
          </p:nvGrpSpPr>
          <p:grpSpPr>
            <a:xfrm>
              <a:off x="1001649" y="4450750"/>
              <a:ext cx="2808351" cy="380866"/>
              <a:chOff x="1001649" y="5974214"/>
              <a:chExt cx="2808351" cy="380866"/>
            </a:xfrm>
          </p:grpSpPr>
          <p:grpSp>
            <p:nvGrpSpPr>
              <p:cNvPr id="2515" name="Gruppo 2514">
                <a:extLst>
                  <a:ext uri="{FF2B5EF4-FFF2-40B4-BE49-F238E27FC236}">
                    <a16:creationId xmlns:a16="http://schemas.microsoft.com/office/drawing/2014/main" id="{A5ABEAAE-92AE-4C26-8261-5D4E5B2DA720}"/>
                  </a:ext>
                </a:extLst>
              </p:cNvPr>
              <p:cNvGrpSpPr/>
              <p:nvPr/>
            </p:nvGrpSpPr>
            <p:grpSpPr>
              <a:xfrm>
                <a:off x="1001649" y="5974214"/>
                <a:ext cx="562991" cy="380866"/>
                <a:chOff x="341249" y="219074"/>
                <a:chExt cx="4744871" cy="3209926"/>
              </a:xfrm>
            </p:grpSpPr>
            <p:pic>
              <p:nvPicPr>
                <p:cNvPr id="2528" name="Immagine 2527">
                  <a:extLst>
                    <a:ext uri="{FF2B5EF4-FFF2-40B4-BE49-F238E27FC236}">
                      <a16:creationId xmlns:a16="http://schemas.microsoft.com/office/drawing/2014/main" id="{6FF25F5E-1741-430F-8EC5-B5E9C420B7E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9" name="Immagine 2528">
                  <a:extLst>
                    <a:ext uri="{FF2B5EF4-FFF2-40B4-BE49-F238E27FC236}">
                      <a16:creationId xmlns:a16="http://schemas.microsoft.com/office/drawing/2014/main" id="{D3F8515F-4AAE-4EF7-B6C9-897DAB54466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16" name="Gruppo 2515">
                <a:extLst>
                  <a:ext uri="{FF2B5EF4-FFF2-40B4-BE49-F238E27FC236}">
                    <a16:creationId xmlns:a16="http://schemas.microsoft.com/office/drawing/2014/main" id="{4D38B769-185B-4FA0-96BE-88213D042436}"/>
                  </a:ext>
                </a:extLst>
              </p:cNvPr>
              <p:cNvGrpSpPr/>
              <p:nvPr/>
            </p:nvGrpSpPr>
            <p:grpSpPr>
              <a:xfrm>
                <a:off x="1564640" y="5974214"/>
                <a:ext cx="562991" cy="380866"/>
                <a:chOff x="341249" y="219074"/>
                <a:chExt cx="4744871" cy="3209926"/>
              </a:xfrm>
            </p:grpSpPr>
            <p:pic>
              <p:nvPicPr>
                <p:cNvPr id="2526" name="Immagine 2525">
                  <a:extLst>
                    <a:ext uri="{FF2B5EF4-FFF2-40B4-BE49-F238E27FC236}">
                      <a16:creationId xmlns:a16="http://schemas.microsoft.com/office/drawing/2014/main" id="{0A81DD6E-4CEF-47CA-81E6-9D295CA27BF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7" name="Immagine 2526">
                  <a:extLst>
                    <a:ext uri="{FF2B5EF4-FFF2-40B4-BE49-F238E27FC236}">
                      <a16:creationId xmlns:a16="http://schemas.microsoft.com/office/drawing/2014/main" id="{D1283447-6BCD-4D73-80EA-06822A54FF1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17" name="Gruppo 2516">
                <a:extLst>
                  <a:ext uri="{FF2B5EF4-FFF2-40B4-BE49-F238E27FC236}">
                    <a16:creationId xmlns:a16="http://schemas.microsoft.com/office/drawing/2014/main" id="{21D55A70-C751-4646-92E4-6866FD2C5812}"/>
                  </a:ext>
                </a:extLst>
              </p:cNvPr>
              <p:cNvGrpSpPr/>
              <p:nvPr/>
            </p:nvGrpSpPr>
            <p:grpSpPr>
              <a:xfrm>
                <a:off x="2127631" y="5974214"/>
                <a:ext cx="562991" cy="380866"/>
                <a:chOff x="341249" y="219074"/>
                <a:chExt cx="4744871" cy="3209926"/>
              </a:xfrm>
            </p:grpSpPr>
            <p:pic>
              <p:nvPicPr>
                <p:cNvPr id="2524" name="Immagine 2523">
                  <a:extLst>
                    <a:ext uri="{FF2B5EF4-FFF2-40B4-BE49-F238E27FC236}">
                      <a16:creationId xmlns:a16="http://schemas.microsoft.com/office/drawing/2014/main" id="{4E84178A-402B-47EF-98E2-424C9D0EA87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5" name="Immagine 2524">
                  <a:extLst>
                    <a:ext uri="{FF2B5EF4-FFF2-40B4-BE49-F238E27FC236}">
                      <a16:creationId xmlns:a16="http://schemas.microsoft.com/office/drawing/2014/main" id="{66DC256D-AFB6-4AFC-9053-42ACB7C38CC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18" name="Gruppo 2517">
                <a:extLst>
                  <a:ext uri="{FF2B5EF4-FFF2-40B4-BE49-F238E27FC236}">
                    <a16:creationId xmlns:a16="http://schemas.microsoft.com/office/drawing/2014/main" id="{E8711034-B3B3-4EA4-B6C5-B2622BD90AE8}"/>
                  </a:ext>
                </a:extLst>
              </p:cNvPr>
              <p:cNvGrpSpPr/>
              <p:nvPr/>
            </p:nvGrpSpPr>
            <p:grpSpPr>
              <a:xfrm>
                <a:off x="2690622" y="5974214"/>
                <a:ext cx="562991" cy="380866"/>
                <a:chOff x="341249" y="219074"/>
                <a:chExt cx="4744871" cy="3209926"/>
              </a:xfrm>
            </p:grpSpPr>
            <p:pic>
              <p:nvPicPr>
                <p:cNvPr id="2522" name="Immagine 2521">
                  <a:extLst>
                    <a:ext uri="{FF2B5EF4-FFF2-40B4-BE49-F238E27FC236}">
                      <a16:creationId xmlns:a16="http://schemas.microsoft.com/office/drawing/2014/main" id="{312EE9AA-531D-4415-A6CC-EE1771EE2C5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3" name="Immagine 2522">
                  <a:extLst>
                    <a:ext uri="{FF2B5EF4-FFF2-40B4-BE49-F238E27FC236}">
                      <a16:creationId xmlns:a16="http://schemas.microsoft.com/office/drawing/2014/main" id="{490004C5-0BCA-4BB2-A675-8BE30376B7D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19" name="Gruppo 2518">
                <a:extLst>
                  <a:ext uri="{FF2B5EF4-FFF2-40B4-BE49-F238E27FC236}">
                    <a16:creationId xmlns:a16="http://schemas.microsoft.com/office/drawing/2014/main" id="{21E91C7B-45D6-4CC6-860F-96052DC54D8B}"/>
                  </a:ext>
                </a:extLst>
              </p:cNvPr>
              <p:cNvGrpSpPr/>
              <p:nvPr/>
            </p:nvGrpSpPr>
            <p:grpSpPr>
              <a:xfrm>
                <a:off x="3247009" y="5974214"/>
                <a:ext cx="562991" cy="380866"/>
                <a:chOff x="341249" y="219074"/>
                <a:chExt cx="4744871" cy="3209926"/>
              </a:xfrm>
            </p:grpSpPr>
            <p:pic>
              <p:nvPicPr>
                <p:cNvPr id="2520" name="Immagine 2519">
                  <a:extLst>
                    <a:ext uri="{FF2B5EF4-FFF2-40B4-BE49-F238E27FC236}">
                      <a16:creationId xmlns:a16="http://schemas.microsoft.com/office/drawing/2014/main" id="{A636721F-2471-436C-87E5-223897E7973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1" name="Immagine 2520">
                  <a:extLst>
                    <a:ext uri="{FF2B5EF4-FFF2-40B4-BE49-F238E27FC236}">
                      <a16:creationId xmlns:a16="http://schemas.microsoft.com/office/drawing/2014/main" id="{180D66C2-27B3-4AB3-9EFA-6470ECFDF75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5" name="Gruppo 2434">
              <a:extLst>
                <a:ext uri="{FF2B5EF4-FFF2-40B4-BE49-F238E27FC236}">
                  <a16:creationId xmlns:a16="http://schemas.microsoft.com/office/drawing/2014/main" id="{EAEA03C7-9B23-4CD9-BE72-B001CF289DBE}"/>
                </a:ext>
              </a:extLst>
            </p:cNvPr>
            <p:cNvGrpSpPr/>
            <p:nvPr/>
          </p:nvGrpSpPr>
          <p:grpSpPr>
            <a:xfrm>
              <a:off x="1001649" y="4069884"/>
              <a:ext cx="2808351" cy="380866"/>
              <a:chOff x="1001649" y="5974214"/>
              <a:chExt cx="2808351" cy="380866"/>
            </a:xfrm>
          </p:grpSpPr>
          <p:grpSp>
            <p:nvGrpSpPr>
              <p:cNvPr id="2500" name="Gruppo 2499">
                <a:extLst>
                  <a:ext uri="{FF2B5EF4-FFF2-40B4-BE49-F238E27FC236}">
                    <a16:creationId xmlns:a16="http://schemas.microsoft.com/office/drawing/2014/main" id="{FA7DA841-6534-45EC-920A-7EE4526BB666}"/>
                  </a:ext>
                </a:extLst>
              </p:cNvPr>
              <p:cNvGrpSpPr/>
              <p:nvPr/>
            </p:nvGrpSpPr>
            <p:grpSpPr>
              <a:xfrm>
                <a:off x="1001649" y="5974214"/>
                <a:ext cx="562991" cy="380866"/>
                <a:chOff x="341249" y="219074"/>
                <a:chExt cx="4744871" cy="3209926"/>
              </a:xfrm>
            </p:grpSpPr>
            <p:pic>
              <p:nvPicPr>
                <p:cNvPr id="2513" name="Immagine 2512">
                  <a:extLst>
                    <a:ext uri="{FF2B5EF4-FFF2-40B4-BE49-F238E27FC236}">
                      <a16:creationId xmlns:a16="http://schemas.microsoft.com/office/drawing/2014/main" id="{0058208B-C0E5-4DFB-B6A9-494DE2F686F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14" name="Immagine 2513">
                  <a:extLst>
                    <a:ext uri="{FF2B5EF4-FFF2-40B4-BE49-F238E27FC236}">
                      <a16:creationId xmlns:a16="http://schemas.microsoft.com/office/drawing/2014/main" id="{5349CB69-3208-41B1-8836-7EE44D42B3B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01" name="Gruppo 2500">
                <a:extLst>
                  <a:ext uri="{FF2B5EF4-FFF2-40B4-BE49-F238E27FC236}">
                    <a16:creationId xmlns:a16="http://schemas.microsoft.com/office/drawing/2014/main" id="{329A1EBB-A186-4669-A500-DDBD0D20C372}"/>
                  </a:ext>
                </a:extLst>
              </p:cNvPr>
              <p:cNvGrpSpPr/>
              <p:nvPr/>
            </p:nvGrpSpPr>
            <p:grpSpPr>
              <a:xfrm>
                <a:off x="1564640" y="5974214"/>
                <a:ext cx="562991" cy="380866"/>
                <a:chOff x="341249" y="219074"/>
                <a:chExt cx="4744871" cy="3209926"/>
              </a:xfrm>
            </p:grpSpPr>
            <p:pic>
              <p:nvPicPr>
                <p:cNvPr id="2511" name="Immagine 2510">
                  <a:extLst>
                    <a:ext uri="{FF2B5EF4-FFF2-40B4-BE49-F238E27FC236}">
                      <a16:creationId xmlns:a16="http://schemas.microsoft.com/office/drawing/2014/main" id="{2779C766-AFF2-4634-A43C-EFF46FD8D24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12" name="Immagine 2511">
                  <a:extLst>
                    <a:ext uri="{FF2B5EF4-FFF2-40B4-BE49-F238E27FC236}">
                      <a16:creationId xmlns:a16="http://schemas.microsoft.com/office/drawing/2014/main" id="{E874509B-91B8-4908-8C16-D8FF230D100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02" name="Gruppo 2501">
                <a:extLst>
                  <a:ext uri="{FF2B5EF4-FFF2-40B4-BE49-F238E27FC236}">
                    <a16:creationId xmlns:a16="http://schemas.microsoft.com/office/drawing/2014/main" id="{D5A298B0-9DA3-49C1-ADC4-56BCE3112BD4}"/>
                  </a:ext>
                </a:extLst>
              </p:cNvPr>
              <p:cNvGrpSpPr/>
              <p:nvPr/>
            </p:nvGrpSpPr>
            <p:grpSpPr>
              <a:xfrm>
                <a:off x="2127631" y="5974214"/>
                <a:ext cx="562991" cy="380866"/>
                <a:chOff x="341249" y="219074"/>
                <a:chExt cx="4744871" cy="3209926"/>
              </a:xfrm>
            </p:grpSpPr>
            <p:pic>
              <p:nvPicPr>
                <p:cNvPr id="2509" name="Immagine 2508">
                  <a:extLst>
                    <a:ext uri="{FF2B5EF4-FFF2-40B4-BE49-F238E27FC236}">
                      <a16:creationId xmlns:a16="http://schemas.microsoft.com/office/drawing/2014/main" id="{D86AEC5D-9B13-4756-87BE-E33C439ACBE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10" name="Immagine 2509">
                  <a:extLst>
                    <a:ext uri="{FF2B5EF4-FFF2-40B4-BE49-F238E27FC236}">
                      <a16:creationId xmlns:a16="http://schemas.microsoft.com/office/drawing/2014/main" id="{AC7C56CD-D154-4F83-BB4E-50C4CFBD8AC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03" name="Gruppo 2502">
                <a:extLst>
                  <a:ext uri="{FF2B5EF4-FFF2-40B4-BE49-F238E27FC236}">
                    <a16:creationId xmlns:a16="http://schemas.microsoft.com/office/drawing/2014/main" id="{CA391A84-3523-4A05-8180-D5ECC5F878A0}"/>
                  </a:ext>
                </a:extLst>
              </p:cNvPr>
              <p:cNvGrpSpPr/>
              <p:nvPr/>
            </p:nvGrpSpPr>
            <p:grpSpPr>
              <a:xfrm>
                <a:off x="2690622" y="5974214"/>
                <a:ext cx="562991" cy="380866"/>
                <a:chOff x="341249" y="219074"/>
                <a:chExt cx="4744871" cy="3209926"/>
              </a:xfrm>
            </p:grpSpPr>
            <p:pic>
              <p:nvPicPr>
                <p:cNvPr id="2507" name="Immagine 2506">
                  <a:extLst>
                    <a:ext uri="{FF2B5EF4-FFF2-40B4-BE49-F238E27FC236}">
                      <a16:creationId xmlns:a16="http://schemas.microsoft.com/office/drawing/2014/main" id="{FC1907FA-EDAB-4D06-A0C8-58360AB8CD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08" name="Immagine 2507">
                  <a:extLst>
                    <a:ext uri="{FF2B5EF4-FFF2-40B4-BE49-F238E27FC236}">
                      <a16:creationId xmlns:a16="http://schemas.microsoft.com/office/drawing/2014/main" id="{950F28E2-409C-4330-89F4-3BA1B428D4E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04" name="Gruppo 2503">
                <a:extLst>
                  <a:ext uri="{FF2B5EF4-FFF2-40B4-BE49-F238E27FC236}">
                    <a16:creationId xmlns:a16="http://schemas.microsoft.com/office/drawing/2014/main" id="{1EA566B9-8EDB-410D-B3C3-40637B559E0A}"/>
                  </a:ext>
                </a:extLst>
              </p:cNvPr>
              <p:cNvGrpSpPr/>
              <p:nvPr/>
            </p:nvGrpSpPr>
            <p:grpSpPr>
              <a:xfrm>
                <a:off x="3247009" y="5974214"/>
                <a:ext cx="562991" cy="380866"/>
                <a:chOff x="341249" y="219074"/>
                <a:chExt cx="4744871" cy="3209926"/>
              </a:xfrm>
            </p:grpSpPr>
            <p:pic>
              <p:nvPicPr>
                <p:cNvPr id="2505" name="Immagine 2504">
                  <a:extLst>
                    <a:ext uri="{FF2B5EF4-FFF2-40B4-BE49-F238E27FC236}">
                      <a16:creationId xmlns:a16="http://schemas.microsoft.com/office/drawing/2014/main" id="{E555BECB-6652-47A7-810A-8E1CDC1463F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06" name="Immagine 2505">
                  <a:extLst>
                    <a:ext uri="{FF2B5EF4-FFF2-40B4-BE49-F238E27FC236}">
                      <a16:creationId xmlns:a16="http://schemas.microsoft.com/office/drawing/2014/main" id="{AAB94FF5-343E-45BD-9CC7-BA3600AF20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6" name="Gruppo 2435">
              <a:extLst>
                <a:ext uri="{FF2B5EF4-FFF2-40B4-BE49-F238E27FC236}">
                  <a16:creationId xmlns:a16="http://schemas.microsoft.com/office/drawing/2014/main" id="{9BD7AA82-94E1-40DB-8121-1E36FDC01809}"/>
                </a:ext>
              </a:extLst>
            </p:cNvPr>
            <p:cNvGrpSpPr/>
            <p:nvPr/>
          </p:nvGrpSpPr>
          <p:grpSpPr>
            <a:xfrm>
              <a:off x="1001649" y="3689018"/>
              <a:ext cx="2808351" cy="380866"/>
              <a:chOff x="1001649" y="5974214"/>
              <a:chExt cx="2808351" cy="380866"/>
            </a:xfrm>
          </p:grpSpPr>
          <p:grpSp>
            <p:nvGrpSpPr>
              <p:cNvPr id="2485" name="Gruppo 2484">
                <a:extLst>
                  <a:ext uri="{FF2B5EF4-FFF2-40B4-BE49-F238E27FC236}">
                    <a16:creationId xmlns:a16="http://schemas.microsoft.com/office/drawing/2014/main" id="{B2E527AE-92FC-403A-893B-4F0A34C7C9C9}"/>
                  </a:ext>
                </a:extLst>
              </p:cNvPr>
              <p:cNvGrpSpPr/>
              <p:nvPr/>
            </p:nvGrpSpPr>
            <p:grpSpPr>
              <a:xfrm>
                <a:off x="1001649" y="5974214"/>
                <a:ext cx="562991" cy="380866"/>
                <a:chOff x="341249" y="219074"/>
                <a:chExt cx="4744871" cy="3209926"/>
              </a:xfrm>
            </p:grpSpPr>
            <p:pic>
              <p:nvPicPr>
                <p:cNvPr id="2498" name="Immagine 2497">
                  <a:extLst>
                    <a:ext uri="{FF2B5EF4-FFF2-40B4-BE49-F238E27FC236}">
                      <a16:creationId xmlns:a16="http://schemas.microsoft.com/office/drawing/2014/main" id="{3CF69BFC-4F09-4F73-9538-1B24E4D0D08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9" name="Immagine 2498">
                  <a:extLst>
                    <a:ext uri="{FF2B5EF4-FFF2-40B4-BE49-F238E27FC236}">
                      <a16:creationId xmlns:a16="http://schemas.microsoft.com/office/drawing/2014/main" id="{D37A01E0-FC08-4543-BB9E-3B04BBE0BF5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86" name="Gruppo 2485">
                <a:extLst>
                  <a:ext uri="{FF2B5EF4-FFF2-40B4-BE49-F238E27FC236}">
                    <a16:creationId xmlns:a16="http://schemas.microsoft.com/office/drawing/2014/main" id="{145CBC3D-A31E-4A59-B5CA-1E50A41175C7}"/>
                  </a:ext>
                </a:extLst>
              </p:cNvPr>
              <p:cNvGrpSpPr/>
              <p:nvPr/>
            </p:nvGrpSpPr>
            <p:grpSpPr>
              <a:xfrm>
                <a:off x="1564640" y="5974214"/>
                <a:ext cx="562991" cy="380866"/>
                <a:chOff x="341249" y="219074"/>
                <a:chExt cx="4744871" cy="3209926"/>
              </a:xfrm>
            </p:grpSpPr>
            <p:pic>
              <p:nvPicPr>
                <p:cNvPr id="2496" name="Immagine 2495">
                  <a:extLst>
                    <a:ext uri="{FF2B5EF4-FFF2-40B4-BE49-F238E27FC236}">
                      <a16:creationId xmlns:a16="http://schemas.microsoft.com/office/drawing/2014/main" id="{A8C73193-A14F-4147-A1BD-342505880C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7" name="Immagine 2496">
                  <a:extLst>
                    <a:ext uri="{FF2B5EF4-FFF2-40B4-BE49-F238E27FC236}">
                      <a16:creationId xmlns:a16="http://schemas.microsoft.com/office/drawing/2014/main" id="{3460070A-FAE4-4845-AE4C-570FCBE03FB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87" name="Gruppo 2486">
                <a:extLst>
                  <a:ext uri="{FF2B5EF4-FFF2-40B4-BE49-F238E27FC236}">
                    <a16:creationId xmlns:a16="http://schemas.microsoft.com/office/drawing/2014/main" id="{F0CBD86D-12D0-442F-B051-F6DCCBF19312}"/>
                  </a:ext>
                </a:extLst>
              </p:cNvPr>
              <p:cNvGrpSpPr/>
              <p:nvPr/>
            </p:nvGrpSpPr>
            <p:grpSpPr>
              <a:xfrm>
                <a:off x="2127631" y="5974214"/>
                <a:ext cx="562991" cy="380866"/>
                <a:chOff x="341249" y="219074"/>
                <a:chExt cx="4744871" cy="3209926"/>
              </a:xfrm>
            </p:grpSpPr>
            <p:pic>
              <p:nvPicPr>
                <p:cNvPr id="2494" name="Immagine 2493">
                  <a:extLst>
                    <a:ext uri="{FF2B5EF4-FFF2-40B4-BE49-F238E27FC236}">
                      <a16:creationId xmlns:a16="http://schemas.microsoft.com/office/drawing/2014/main" id="{FBA811AE-5CC5-4543-B17F-714D925A916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5" name="Immagine 2494">
                  <a:extLst>
                    <a:ext uri="{FF2B5EF4-FFF2-40B4-BE49-F238E27FC236}">
                      <a16:creationId xmlns:a16="http://schemas.microsoft.com/office/drawing/2014/main" id="{A758EA2D-8F79-42C6-AEC3-5CC60D73498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88" name="Gruppo 2487">
                <a:extLst>
                  <a:ext uri="{FF2B5EF4-FFF2-40B4-BE49-F238E27FC236}">
                    <a16:creationId xmlns:a16="http://schemas.microsoft.com/office/drawing/2014/main" id="{B132B0F4-038A-4BFB-BEF2-8A2BF7F4D215}"/>
                  </a:ext>
                </a:extLst>
              </p:cNvPr>
              <p:cNvGrpSpPr/>
              <p:nvPr/>
            </p:nvGrpSpPr>
            <p:grpSpPr>
              <a:xfrm>
                <a:off x="2690622" y="5974214"/>
                <a:ext cx="562991" cy="380866"/>
                <a:chOff x="341249" y="219074"/>
                <a:chExt cx="4744871" cy="3209926"/>
              </a:xfrm>
            </p:grpSpPr>
            <p:pic>
              <p:nvPicPr>
                <p:cNvPr id="2492" name="Immagine 2491">
                  <a:extLst>
                    <a:ext uri="{FF2B5EF4-FFF2-40B4-BE49-F238E27FC236}">
                      <a16:creationId xmlns:a16="http://schemas.microsoft.com/office/drawing/2014/main" id="{B8734C5D-A22C-448C-B8FF-3D0C7AC13F2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3" name="Immagine 2492">
                  <a:extLst>
                    <a:ext uri="{FF2B5EF4-FFF2-40B4-BE49-F238E27FC236}">
                      <a16:creationId xmlns:a16="http://schemas.microsoft.com/office/drawing/2014/main" id="{8B93341B-A9C9-44DB-944F-53DC4DE186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89" name="Gruppo 2488">
                <a:extLst>
                  <a:ext uri="{FF2B5EF4-FFF2-40B4-BE49-F238E27FC236}">
                    <a16:creationId xmlns:a16="http://schemas.microsoft.com/office/drawing/2014/main" id="{B7BF4699-4300-4A0F-848D-7985688F5F0C}"/>
                  </a:ext>
                </a:extLst>
              </p:cNvPr>
              <p:cNvGrpSpPr/>
              <p:nvPr/>
            </p:nvGrpSpPr>
            <p:grpSpPr>
              <a:xfrm>
                <a:off x="3247009" y="5974214"/>
                <a:ext cx="562991" cy="380866"/>
                <a:chOff x="341249" y="219074"/>
                <a:chExt cx="4744871" cy="3209926"/>
              </a:xfrm>
            </p:grpSpPr>
            <p:pic>
              <p:nvPicPr>
                <p:cNvPr id="2490" name="Immagine 2489">
                  <a:extLst>
                    <a:ext uri="{FF2B5EF4-FFF2-40B4-BE49-F238E27FC236}">
                      <a16:creationId xmlns:a16="http://schemas.microsoft.com/office/drawing/2014/main" id="{6FAA0F3E-E58D-455F-BBE0-3250B9BA7B4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1" name="Immagine 2490">
                  <a:extLst>
                    <a:ext uri="{FF2B5EF4-FFF2-40B4-BE49-F238E27FC236}">
                      <a16:creationId xmlns:a16="http://schemas.microsoft.com/office/drawing/2014/main" id="{1F44065A-F3E6-43B3-8AF5-4F9753615FF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7" name="Gruppo 2436">
              <a:extLst>
                <a:ext uri="{FF2B5EF4-FFF2-40B4-BE49-F238E27FC236}">
                  <a16:creationId xmlns:a16="http://schemas.microsoft.com/office/drawing/2014/main" id="{40588E06-5368-42F7-A6AC-FC1C609834AF}"/>
                </a:ext>
              </a:extLst>
            </p:cNvPr>
            <p:cNvGrpSpPr/>
            <p:nvPr/>
          </p:nvGrpSpPr>
          <p:grpSpPr>
            <a:xfrm>
              <a:off x="1001649" y="3308152"/>
              <a:ext cx="2808351" cy="380866"/>
              <a:chOff x="1001649" y="5974214"/>
              <a:chExt cx="2808351" cy="380866"/>
            </a:xfrm>
          </p:grpSpPr>
          <p:grpSp>
            <p:nvGrpSpPr>
              <p:cNvPr id="2470" name="Gruppo 2469">
                <a:extLst>
                  <a:ext uri="{FF2B5EF4-FFF2-40B4-BE49-F238E27FC236}">
                    <a16:creationId xmlns:a16="http://schemas.microsoft.com/office/drawing/2014/main" id="{8BB20968-0708-4D6A-B4FC-787BFFF0908B}"/>
                  </a:ext>
                </a:extLst>
              </p:cNvPr>
              <p:cNvGrpSpPr/>
              <p:nvPr/>
            </p:nvGrpSpPr>
            <p:grpSpPr>
              <a:xfrm>
                <a:off x="1001649" y="5974214"/>
                <a:ext cx="562991" cy="380866"/>
                <a:chOff x="341249" y="219074"/>
                <a:chExt cx="4744871" cy="3209926"/>
              </a:xfrm>
            </p:grpSpPr>
            <p:pic>
              <p:nvPicPr>
                <p:cNvPr id="2483" name="Immagine 2482">
                  <a:extLst>
                    <a:ext uri="{FF2B5EF4-FFF2-40B4-BE49-F238E27FC236}">
                      <a16:creationId xmlns:a16="http://schemas.microsoft.com/office/drawing/2014/main" id="{04B6D838-CB56-4109-90D3-FC1B7634B04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84" name="Immagine 2483">
                  <a:extLst>
                    <a:ext uri="{FF2B5EF4-FFF2-40B4-BE49-F238E27FC236}">
                      <a16:creationId xmlns:a16="http://schemas.microsoft.com/office/drawing/2014/main" id="{B3693FC4-13CE-443E-8BBD-A2F6CDD1EC5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71" name="Gruppo 2470">
                <a:extLst>
                  <a:ext uri="{FF2B5EF4-FFF2-40B4-BE49-F238E27FC236}">
                    <a16:creationId xmlns:a16="http://schemas.microsoft.com/office/drawing/2014/main" id="{DAEF12C0-AD5A-4C91-9257-DC9F6F1B3E8E}"/>
                  </a:ext>
                </a:extLst>
              </p:cNvPr>
              <p:cNvGrpSpPr/>
              <p:nvPr/>
            </p:nvGrpSpPr>
            <p:grpSpPr>
              <a:xfrm>
                <a:off x="1564640" y="5974214"/>
                <a:ext cx="562991" cy="380866"/>
                <a:chOff x="341249" y="219074"/>
                <a:chExt cx="4744871" cy="3209926"/>
              </a:xfrm>
            </p:grpSpPr>
            <p:pic>
              <p:nvPicPr>
                <p:cNvPr id="2481" name="Immagine 2480">
                  <a:extLst>
                    <a:ext uri="{FF2B5EF4-FFF2-40B4-BE49-F238E27FC236}">
                      <a16:creationId xmlns:a16="http://schemas.microsoft.com/office/drawing/2014/main" id="{930E0BB3-F649-4576-819C-601761830FE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82" name="Immagine 2481">
                  <a:extLst>
                    <a:ext uri="{FF2B5EF4-FFF2-40B4-BE49-F238E27FC236}">
                      <a16:creationId xmlns:a16="http://schemas.microsoft.com/office/drawing/2014/main" id="{B1D084C4-2958-4C2B-B5BE-84299F454E3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72" name="Gruppo 2471">
                <a:extLst>
                  <a:ext uri="{FF2B5EF4-FFF2-40B4-BE49-F238E27FC236}">
                    <a16:creationId xmlns:a16="http://schemas.microsoft.com/office/drawing/2014/main" id="{38A3AB0F-6DD9-4DE0-9EFC-AF2885ACA754}"/>
                  </a:ext>
                </a:extLst>
              </p:cNvPr>
              <p:cNvGrpSpPr/>
              <p:nvPr/>
            </p:nvGrpSpPr>
            <p:grpSpPr>
              <a:xfrm>
                <a:off x="2127631" y="5974214"/>
                <a:ext cx="562991" cy="380866"/>
                <a:chOff x="341249" y="219074"/>
                <a:chExt cx="4744871" cy="3209926"/>
              </a:xfrm>
            </p:grpSpPr>
            <p:pic>
              <p:nvPicPr>
                <p:cNvPr id="2479" name="Immagine 2478">
                  <a:extLst>
                    <a:ext uri="{FF2B5EF4-FFF2-40B4-BE49-F238E27FC236}">
                      <a16:creationId xmlns:a16="http://schemas.microsoft.com/office/drawing/2014/main" id="{13FCBDEE-76AB-4DCD-8A32-1FD78528242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80" name="Immagine 2479">
                  <a:extLst>
                    <a:ext uri="{FF2B5EF4-FFF2-40B4-BE49-F238E27FC236}">
                      <a16:creationId xmlns:a16="http://schemas.microsoft.com/office/drawing/2014/main" id="{166EB3D5-58DB-4607-9262-BDA69FD763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73" name="Gruppo 2472">
                <a:extLst>
                  <a:ext uri="{FF2B5EF4-FFF2-40B4-BE49-F238E27FC236}">
                    <a16:creationId xmlns:a16="http://schemas.microsoft.com/office/drawing/2014/main" id="{8400F7CA-91DB-4561-AAC3-71EDB9F96AAC}"/>
                  </a:ext>
                </a:extLst>
              </p:cNvPr>
              <p:cNvGrpSpPr/>
              <p:nvPr/>
            </p:nvGrpSpPr>
            <p:grpSpPr>
              <a:xfrm>
                <a:off x="2690622" y="5974214"/>
                <a:ext cx="562991" cy="380866"/>
                <a:chOff x="341249" y="219074"/>
                <a:chExt cx="4744871" cy="3209926"/>
              </a:xfrm>
            </p:grpSpPr>
            <p:pic>
              <p:nvPicPr>
                <p:cNvPr id="2477" name="Immagine 2476">
                  <a:extLst>
                    <a:ext uri="{FF2B5EF4-FFF2-40B4-BE49-F238E27FC236}">
                      <a16:creationId xmlns:a16="http://schemas.microsoft.com/office/drawing/2014/main" id="{39E2CDB6-CA00-4063-9422-68668E06F6B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78" name="Immagine 2477">
                  <a:extLst>
                    <a:ext uri="{FF2B5EF4-FFF2-40B4-BE49-F238E27FC236}">
                      <a16:creationId xmlns:a16="http://schemas.microsoft.com/office/drawing/2014/main" id="{3D4BCC0A-7153-4000-98F3-03A4010DB86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74" name="Gruppo 2473">
                <a:extLst>
                  <a:ext uri="{FF2B5EF4-FFF2-40B4-BE49-F238E27FC236}">
                    <a16:creationId xmlns:a16="http://schemas.microsoft.com/office/drawing/2014/main" id="{63988F10-2982-46CC-9B0C-3602A9F61BDB}"/>
                  </a:ext>
                </a:extLst>
              </p:cNvPr>
              <p:cNvGrpSpPr/>
              <p:nvPr/>
            </p:nvGrpSpPr>
            <p:grpSpPr>
              <a:xfrm>
                <a:off x="3247009" y="5974214"/>
                <a:ext cx="562991" cy="380866"/>
                <a:chOff x="341249" y="219074"/>
                <a:chExt cx="4744871" cy="3209926"/>
              </a:xfrm>
            </p:grpSpPr>
            <p:pic>
              <p:nvPicPr>
                <p:cNvPr id="2475" name="Immagine 2474">
                  <a:extLst>
                    <a:ext uri="{FF2B5EF4-FFF2-40B4-BE49-F238E27FC236}">
                      <a16:creationId xmlns:a16="http://schemas.microsoft.com/office/drawing/2014/main" id="{AC5A9FE4-9A27-4D41-8418-A140B417CE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76" name="Immagine 2475">
                  <a:extLst>
                    <a:ext uri="{FF2B5EF4-FFF2-40B4-BE49-F238E27FC236}">
                      <a16:creationId xmlns:a16="http://schemas.microsoft.com/office/drawing/2014/main" id="{CDE448C6-4AC0-4A2E-9EC4-FCACC8EADF6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8" name="Gruppo 2437">
              <a:extLst>
                <a:ext uri="{FF2B5EF4-FFF2-40B4-BE49-F238E27FC236}">
                  <a16:creationId xmlns:a16="http://schemas.microsoft.com/office/drawing/2014/main" id="{12C3B826-90A2-4177-B652-00AAD542516E}"/>
                </a:ext>
              </a:extLst>
            </p:cNvPr>
            <p:cNvGrpSpPr/>
            <p:nvPr/>
          </p:nvGrpSpPr>
          <p:grpSpPr>
            <a:xfrm>
              <a:off x="1001649" y="2927286"/>
              <a:ext cx="2808351" cy="380866"/>
              <a:chOff x="1001649" y="5974214"/>
              <a:chExt cx="2808351" cy="380866"/>
            </a:xfrm>
          </p:grpSpPr>
          <p:grpSp>
            <p:nvGrpSpPr>
              <p:cNvPr id="2455" name="Gruppo 2454">
                <a:extLst>
                  <a:ext uri="{FF2B5EF4-FFF2-40B4-BE49-F238E27FC236}">
                    <a16:creationId xmlns:a16="http://schemas.microsoft.com/office/drawing/2014/main" id="{9D267491-E915-4D2C-9F14-72EFE3990F29}"/>
                  </a:ext>
                </a:extLst>
              </p:cNvPr>
              <p:cNvGrpSpPr/>
              <p:nvPr/>
            </p:nvGrpSpPr>
            <p:grpSpPr>
              <a:xfrm>
                <a:off x="1001649" y="5974214"/>
                <a:ext cx="562991" cy="380866"/>
                <a:chOff x="341249" y="219074"/>
                <a:chExt cx="4744871" cy="3209926"/>
              </a:xfrm>
            </p:grpSpPr>
            <p:pic>
              <p:nvPicPr>
                <p:cNvPr id="2468" name="Immagine 2467">
                  <a:extLst>
                    <a:ext uri="{FF2B5EF4-FFF2-40B4-BE49-F238E27FC236}">
                      <a16:creationId xmlns:a16="http://schemas.microsoft.com/office/drawing/2014/main" id="{997CBE29-3D18-4A2B-AD39-1BA82C8937F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9" name="Immagine 2468">
                  <a:extLst>
                    <a:ext uri="{FF2B5EF4-FFF2-40B4-BE49-F238E27FC236}">
                      <a16:creationId xmlns:a16="http://schemas.microsoft.com/office/drawing/2014/main" id="{F87F3955-76F7-4CA2-9739-FE4E6E7FE8C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56" name="Gruppo 2455">
                <a:extLst>
                  <a:ext uri="{FF2B5EF4-FFF2-40B4-BE49-F238E27FC236}">
                    <a16:creationId xmlns:a16="http://schemas.microsoft.com/office/drawing/2014/main" id="{C9579E55-AAA2-4E7D-8E75-09022CCE7F5B}"/>
                  </a:ext>
                </a:extLst>
              </p:cNvPr>
              <p:cNvGrpSpPr/>
              <p:nvPr/>
            </p:nvGrpSpPr>
            <p:grpSpPr>
              <a:xfrm>
                <a:off x="1564640" y="5974214"/>
                <a:ext cx="562991" cy="380866"/>
                <a:chOff x="341249" y="219074"/>
                <a:chExt cx="4744871" cy="3209926"/>
              </a:xfrm>
            </p:grpSpPr>
            <p:pic>
              <p:nvPicPr>
                <p:cNvPr id="2466" name="Immagine 2465">
                  <a:extLst>
                    <a:ext uri="{FF2B5EF4-FFF2-40B4-BE49-F238E27FC236}">
                      <a16:creationId xmlns:a16="http://schemas.microsoft.com/office/drawing/2014/main" id="{BC68AF80-82CB-4071-8343-22D3E94653F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7" name="Immagine 2466">
                  <a:extLst>
                    <a:ext uri="{FF2B5EF4-FFF2-40B4-BE49-F238E27FC236}">
                      <a16:creationId xmlns:a16="http://schemas.microsoft.com/office/drawing/2014/main" id="{19EF6BB5-D68A-422B-9CAF-24BC8C7A168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57" name="Gruppo 2456">
                <a:extLst>
                  <a:ext uri="{FF2B5EF4-FFF2-40B4-BE49-F238E27FC236}">
                    <a16:creationId xmlns:a16="http://schemas.microsoft.com/office/drawing/2014/main" id="{A0CCDBF2-246B-4953-9532-E10A47409E39}"/>
                  </a:ext>
                </a:extLst>
              </p:cNvPr>
              <p:cNvGrpSpPr/>
              <p:nvPr/>
            </p:nvGrpSpPr>
            <p:grpSpPr>
              <a:xfrm>
                <a:off x="2127631" y="5974214"/>
                <a:ext cx="562991" cy="380866"/>
                <a:chOff x="341249" y="219074"/>
                <a:chExt cx="4744871" cy="3209926"/>
              </a:xfrm>
            </p:grpSpPr>
            <p:pic>
              <p:nvPicPr>
                <p:cNvPr id="2464" name="Immagine 2463">
                  <a:extLst>
                    <a:ext uri="{FF2B5EF4-FFF2-40B4-BE49-F238E27FC236}">
                      <a16:creationId xmlns:a16="http://schemas.microsoft.com/office/drawing/2014/main" id="{2EA95BD5-B207-4577-831E-7327DC815DB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5" name="Immagine 2464">
                  <a:extLst>
                    <a:ext uri="{FF2B5EF4-FFF2-40B4-BE49-F238E27FC236}">
                      <a16:creationId xmlns:a16="http://schemas.microsoft.com/office/drawing/2014/main" id="{59D4678B-D8B1-4411-B86B-D3859619CBF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58" name="Gruppo 2457">
                <a:extLst>
                  <a:ext uri="{FF2B5EF4-FFF2-40B4-BE49-F238E27FC236}">
                    <a16:creationId xmlns:a16="http://schemas.microsoft.com/office/drawing/2014/main" id="{D7B95E26-2FEC-476D-BD93-6453FB2528B1}"/>
                  </a:ext>
                </a:extLst>
              </p:cNvPr>
              <p:cNvGrpSpPr/>
              <p:nvPr/>
            </p:nvGrpSpPr>
            <p:grpSpPr>
              <a:xfrm>
                <a:off x="2690622" y="5974214"/>
                <a:ext cx="562991" cy="380866"/>
                <a:chOff x="341249" y="219074"/>
                <a:chExt cx="4744871" cy="3209926"/>
              </a:xfrm>
            </p:grpSpPr>
            <p:pic>
              <p:nvPicPr>
                <p:cNvPr id="2462" name="Immagine 2461">
                  <a:extLst>
                    <a:ext uri="{FF2B5EF4-FFF2-40B4-BE49-F238E27FC236}">
                      <a16:creationId xmlns:a16="http://schemas.microsoft.com/office/drawing/2014/main" id="{B0E703F8-F9CF-4079-8155-F9D522BB355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3" name="Immagine 2462">
                  <a:extLst>
                    <a:ext uri="{FF2B5EF4-FFF2-40B4-BE49-F238E27FC236}">
                      <a16:creationId xmlns:a16="http://schemas.microsoft.com/office/drawing/2014/main" id="{A3256E6D-8A41-431C-85A1-17A7C2123A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59" name="Gruppo 2458">
                <a:extLst>
                  <a:ext uri="{FF2B5EF4-FFF2-40B4-BE49-F238E27FC236}">
                    <a16:creationId xmlns:a16="http://schemas.microsoft.com/office/drawing/2014/main" id="{88BA56C4-B1EB-449A-8AE1-61118A51FF97}"/>
                  </a:ext>
                </a:extLst>
              </p:cNvPr>
              <p:cNvGrpSpPr/>
              <p:nvPr/>
            </p:nvGrpSpPr>
            <p:grpSpPr>
              <a:xfrm>
                <a:off x="3247009" y="5974214"/>
                <a:ext cx="562991" cy="380866"/>
                <a:chOff x="341249" y="219074"/>
                <a:chExt cx="4744871" cy="3209926"/>
              </a:xfrm>
            </p:grpSpPr>
            <p:pic>
              <p:nvPicPr>
                <p:cNvPr id="2460" name="Immagine 2459">
                  <a:extLst>
                    <a:ext uri="{FF2B5EF4-FFF2-40B4-BE49-F238E27FC236}">
                      <a16:creationId xmlns:a16="http://schemas.microsoft.com/office/drawing/2014/main" id="{044C70EA-1CAB-40D7-8BF4-A620F306E32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1" name="Immagine 2460">
                  <a:extLst>
                    <a:ext uri="{FF2B5EF4-FFF2-40B4-BE49-F238E27FC236}">
                      <a16:creationId xmlns:a16="http://schemas.microsoft.com/office/drawing/2014/main" id="{462A27B9-2B05-4330-8052-B31DE788E2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9" name="Gruppo 2438">
              <a:extLst>
                <a:ext uri="{FF2B5EF4-FFF2-40B4-BE49-F238E27FC236}">
                  <a16:creationId xmlns:a16="http://schemas.microsoft.com/office/drawing/2014/main" id="{04C490D6-8E14-4C84-A83F-8785B1A16939}"/>
                </a:ext>
              </a:extLst>
            </p:cNvPr>
            <p:cNvGrpSpPr/>
            <p:nvPr/>
          </p:nvGrpSpPr>
          <p:grpSpPr>
            <a:xfrm>
              <a:off x="1001649" y="2546420"/>
              <a:ext cx="2808351" cy="380866"/>
              <a:chOff x="1001649" y="5974214"/>
              <a:chExt cx="2808351" cy="380866"/>
            </a:xfrm>
          </p:grpSpPr>
          <p:grpSp>
            <p:nvGrpSpPr>
              <p:cNvPr id="2440" name="Gruppo 2439">
                <a:extLst>
                  <a:ext uri="{FF2B5EF4-FFF2-40B4-BE49-F238E27FC236}">
                    <a16:creationId xmlns:a16="http://schemas.microsoft.com/office/drawing/2014/main" id="{8DC413C7-356C-4F0C-9567-E0F266BBFF6A}"/>
                  </a:ext>
                </a:extLst>
              </p:cNvPr>
              <p:cNvGrpSpPr/>
              <p:nvPr/>
            </p:nvGrpSpPr>
            <p:grpSpPr>
              <a:xfrm>
                <a:off x="1001649" y="5974214"/>
                <a:ext cx="562991" cy="380866"/>
                <a:chOff x="341249" y="219074"/>
                <a:chExt cx="4744871" cy="3209926"/>
              </a:xfrm>
            </p:grpSpPr>
            <p:pic>
              <p:nvPicPr>
                <p:cNvPr id="2453" name="Immagine 2452">
                  <a:extLst>
                    <a:ext uri="{FF2B5EF4-FFF2-40B4-BE49-F238E27FC236}">
                      <a16:creationId xmlns:a16="http://schemas.microsoft.com/office/drawing/2014/main" id="{1368D4B1-723B-4361-999F-22BFEDB34DC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54" name="Immagine 2453">
                  <a:extLst>
                    <a:ext uri="{FF2B5EF4-FFF2-40B4-BE49-F238E27FC236}">
                      <a16:creationId xmlns:a16="http://schemas.microsoft.com/office/drawing/2014/main" id="{6E59E607-7FD1-495A-B589-C4F6F1DA56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41" name="Gruppo 2440">
                <a:extLst>
                  <a:ext uri="{FF2B5EF4-FFF2-40B4-BE49-F238E27FC236}">
                    <a16:creationId xmlns:a16="http://schemas.microsoft.com/office/drawing/2014/main" id="{BD99360E-6F92-4777-B49C-98887138AA51}"/>
                  </a:ext>
                </a:extLst>
              </p:cNvPr>
              <p:cNvGrpSpPr/>
              <p:nvPr/>
            </p:nvGrpSpPr>
            <p:grpSpPr>
              <a:xfrm>
                <a:off x="1564640" y="5974214"/>
                <a:ext cx="562991" cy="380866"/>
                <a:chOff x="341249" y="219074"/>
                <a:chExt cx="4744871" cy="3209926"/>
              </a:xfrm>
            </p:grpSpPr>
            <p:pic>
              <p:nvPicPr>
                <p:cNvPr id="2451" name="Immagine 2450">
                  <a:extLst>
                    <a:ext uri="{FF2B5EF4-FFF2-40B4-BE49-F238E27FC236}">
                      <a16:creationId xmlns:a16="http://schemas.microsoft.com/office/drawing/2014/main" id="{F7D25D6C-04B0-4AA1-9E77-8DA9050901A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52" name="Immagine 2451">
                  <a:extLst>
                    <a:ext uri="{FF2B5EF4-FFF2-40B4-BE49-F238E27FC236}">
                      <a16:creationId xmlns:a16="http://schemas.microsoft.com/office/drawing/2014/main" id="{EDCD1AFC-C56E-414A-8064-79BB48B524B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42" name="Gruppo 2441">
                <a:extLst>
                  <a:ext uri="{FF2B5EF4-FFF2-40B4-BE49-F238E27FC236}">
                    <a16:creationId xmlns:a16="http://schemas.microsoft.com/office/drawing/2014/main" id="{CC359095-683A-48FF-A4D4-AA4053D17C98}"/>
                  </a:ext>
                </a:extLst>
              </p:cNvPr>
              <p:cNvGrpSpPr/>
              <p:nvPr/>
            </p:nvGrpSpPr>
            <p:grpSpPr>
              <a:xfrm>
                <a:off x="2127631" y="5974214"/>
                <a:ext cx="562991" cy="380866"/>
                <a:chOff x="341249" y="219074"/>
                <a:chExt cx="4744871" cy="3209926"/>
              </a:xfrm>
            </p:grpSpPr>
            <p:pic>
              <p:nvPicPr>
                <p:cNvPr id="2449" name="Immagine 2448">
                  <a:extLst>
                    <a:ext uri="{FF2B5EF4-FFF2-40B4-BE49-F238E27FC236}">
                      <a16:creationId xmlns:a16="http://schemas.microsoft.com/office/drawing/2014/main" id="{29FC6FDA-A715-4FAE-9F85-454666DAD21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50" name="Immagine 2449">
                  <a:extLst>
                    <a:ext uri="{FF2B5EF4-FFF2-40B4-BE49-F238E27FC236}">
                      <a16:creationId xmlns:a16="http://schemas.microsoft.com/office/drawing/2014/main" id="{E8624795-289F-4F17-B661-D1A843B1080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43" name="Gruppo 2442">
                <a:extLst>
                  <a:ext uri="{FF2B5EF4-FFF2-40B4-BE49-F238E27FC236}">
                    <a16:creationId xmlns:a16="http://schemas.microsoft.com/office/drawing/2014/main" id="{2536C664-C6F0-4A87-A871-2C50FBE8887F}"/>
                  </a:ext>
                </a:extLst>
              </p:cNvPr>
              <p:cNvGrpSpPr/>
              <p:nvPr/>
            </p:nvGrpSpPr>
            <p:grpSpPr>
              <a:xfrm>
                <a:off x="2690622" y="5974214"/>
                <a:ext cx="562991" cy="380866"/>
                <a:chOff x="341249" y="219074"/>
                <a:chExt cx="4744871" cy="3209926"/>
              </a:xfrm>
            </p:grpSpPr>
            <p:pic>
              <p:nvPicPr>
                <p:cNvPr id="2447" name="Immagine 2446">
                  <a:extLst>
                    <a:ext uri="{FF2B5EF4-FFF2-40B4-BE49-F238E27FC236}">
                      <a16:creationId xmlns:a16="http://schemas.microsoft.com/office/drawing/2014/main" id="{EC8D24F4-601C-4106-88C7-295FDD73841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48" name="Immagine 2447">
                  <a:extLst>
                    <a:ext uri="{FF2B5EF4-FFF2-40B4-BE49-F238E27FC236}">
                      <a16:creationId xmlns:a16="http://schemas.microsoft.com/office/drawing/2014/main" id="{22F6784F-5408-4993-BE05-797833CABFA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44" name="Gruppo 2443">
                <a:extLst>
                  <a:ext uri="{FF2B5EF4-FFF2-40B4-BE49-F238E27FC236}">
                    <a16:creationId xmlns:a16="http://schemas.microsoft.com/office/drawing/2014/main" id="{40272C9A-794F-4CF6-876F-4CC17614FB38}"/>
                  </a:ext>
                </a:extLst>
              </p:cNvPr>
              <p:cNvGrpSpPr/>
              <p:nvPr/>
            </p:nvGrpSpPr>
            <p:grpSpPr>
              <a:xfrm>
                <a:off x="3247009" y="5974214"/>
                <a:ext cx="562991" cy="380866"/>
                <a:chOff x="341249" y="219074"/>
                <a:chExt cx="4744871" cy="3209926"/>
              </a:xfrm>
            </p:grpSpPr>
            <p:pic>
              <p:nvPicPr>
                <p:cNvPr id="2445" name="Immagine 2444">
                  <a:extLst>
                    <a:ext uri="{FF2B5EF4-FFF2-40B4-BE49-F238E27FC236}">
                      <a16:creationId xmlns:a16="http://schemas.microsoft.com/office/drawing/2014/main" id="{D97FC824-A8CE-46C7-9C05-93F8CB6B865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46" name="Immagine 2445">
                  <a:extLst>
                    <a:ext uri="{FF2B5EF4-FFF2-40B4-BE49-F238E27FC236}">
                      <a16:creationId xmlns:a16="http://schemas.microsoft.com/office/drawing/2014/main" id="{9EB35CB4-4AFB-4EF3-87C1-3886F8CF1AC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sp>
        <p:nvSpPr>
          <p:cNvPr id="2591" name="CasellaDiTesto 2590">
            <a:extLst>
              <a:ext uri="{FF2B5EF4-FFF2-40B4-BE49-F238E27FC236}">
                <a16:creationId xmlns:a16="http://schemas.microsoft.com/office/drawing/2014/main" id="{DAFDF8F4-C3E4-4150-A5D2-B24CDA30E2E2}"/>
              </a:ext>
            </a:extLst>
          </p:cNvPr>
          <p:cNvSpPr txBox="1"/>
          <p:nvPr/>
        </p:nvSpPr>
        <p:spPr>
          <a:xfrm>
            <a:off x="802676" y="3647440"/>
            <a:ext cx="833112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srgbClr val="E32B21"/>
                </a:solidFill>
                <a:effectLst/>
                <a:uLnTx/>
                <a:uFillTx/>
                <a:latin typeface="Courier New" panose="02070309020205020404" pitchFamily="49" charset="0"/>
                <a:ea typeface="+mn-ea"/>
                <a:cs typeface="Courier New" panose="02070309020205020404" pitchFamily="49" charset="0"/>
              </a:rPr>
              <a:t>su 2000 utenti internet 16-65enni</a:t>
            </a:r>
          </a:p>
        </p:txBody>
      </p:sp>
      <p:pic>
        <p:nvPicPr>
          <p:cNvPr id="2590" name="Immagine 2589">
            <a:extLst>
              <a:ext uri="{FF2B5EF4-FFF2-40B4-BE49-F238E27FC236}">
                <a16:creationId xmlns:a16="http://schemas.microsoft.com/office/drawing/2014/main" id="{A96FA974-8E46-4199-8135-E29175A8DB2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1" r="73258"/>
          <a:stretch/>
        </p:blipFill>
        <p:spPr>
          <a:xfrm>
            <a:off x="611945" y="6202172"/>
            <a:ext cx="88886" cy="224028"/>
          </a:xfrm>
          <a:prstGeom prst="rect">
            <a:avLst/>
          </a:prstGeom>
        </p:spPr>
      </p:pic>
      <p:pic>
        <p:nvPicPr>
          <p:cNvPr id="2592" name="Immagine 2591">
            <a:extLst>
              <a:ext uri="{FF2B5EF4-FFF2-40B4-BE49-F238E27FC236}">
                <a16:creationId xmlns:a16="http://schemas.microsoft.com/office/drawing/2014/main" id="{FB91C1C0-A9DC-4E50-962B-71858B35ED41}"/>
              </a:ext>
            </a:extLst>
          </p:cNvPr>
          <p:cNvPicPr>
            <a:picLocks noChangeAspect="1"/>
          </p:cNvPicPr>
          <p:nvPr/>
        </p:nvPicPr>
        <p:blipFill>
          <a:blip r:embed="rId4"/>
          <a:stretch>
            <a:fillRect/>
          </a:stretch>
        </p:blipFill>
        <p:spPr>
          <a:xfrm>
            <a:off x="10274325" y="5978144"/>
            <a:ext cx="1319784" cy="879856"/>
          </a:xfrm>
          <a:prstGeom prst="rect">
            <a:avLst/>
          </a:prstGeom>
        </p:spPr>
      </p:pic>
    </p:spTree>
    <p:extLst>
      <p:ext uri="{BB962C8B-B14F-4D97-AF65-F5344CB8AC3E}">
        <p14:creationId xmlns:p14="http://schemas.microsoft.com/office/powerpoint/2010/main" val="1816841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58B622A-ABE6-4E3A-A48C-E217E2993660}"/>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ttangolo 5">
            <a:extLst>
              <a:ext uri="{FF2B5EF4-FFF2-40B4-BE49-F238E27FC236}">
                <a16:creationId xmlns:a16="http://schemas.microsoft.com/office/drawing/2014/main" id="{D2C6DCF0-98F3-41EF-9410-47DA6A2666A9}"/>
              </a:ext>
            </a:extLst>
          </p:cNvPr>
          <p:cNvSpPr/>
          <p:nvPr/>
        </p:nvSpPr>
        <p:spPr>
          <a:xfrm>
            <a:off x="9857772" y="1347829"/>
            <a:ext cx="215289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Un’immagine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0" u="none" strike="sng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vale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1"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ferisce</a:t>
            </a: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più di mille parole</a:t>
            </a:r>
          </a:p>
        </p:txBody>
      </p:sp>
      <p:sp>
        <p:nvSpPr>
          <p:cNvPr id="5" name="CasellaDiTesto 4">
            <a:extLst>
              <a:ext uri="{FF2B5EF4-FFF2-40B4-BE49-F238E27FC236}">
                <a16:creationId xmlns:a16="http://schemas.microsoft.com/office/drawing/2014/main" id="{0C079C4B-B13B-4D0B-9CD6-5EE65B671FCD}"/>
              </a:ext>
            </a:extLst>
          </p:cNvPr>
          <p:cNvSpPr txBox="1"/>
          <p:nvPr/>
        </p:nvSpPr>
        <p:spPr>
          <a:xfrm>
            <a:off x="3810000" y="335280"/>
            <a:ext cx="265329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 eppure …</a:t>
            </a:r>
          </a:p>
        </p:txBody>
      </p:sp>
      <p:pic>
        <p:nvPicPr>
          <p:cNvPr id="10" name="Immagine 9">
            <a:extLst>
              <a:ext uri="{FF2B5EF4-FFF2-40B4-BE49-F238E27FC236}">
                <a16:creationId xmlns:a16="http://schemas.microsoft.com/office/drawing/2014/main" id="{0F6C6ED8-3C6C-4E2F-8A17-0AF703FB0D9F}"/>
              </a:ext>
            </a:extLst>
          </p:cNvPr>
          <p:cNvPicPr>
            <a:picLocks noChangeAspect="1"/>
          </p:cNvPicPr>
          <p:nvPr/>
        </p:nvPicPr>
        <p:blipFill>
          <a:blip r:embed="rId3"/>
          <a:stretch>
            <a:fillRect/>
          </a:stretch>
        </p:blipFill>
        <p:spPr>
          <a:xfrm>
            <a:off x="9676435" y="3411194"/>
            <a:ext cx="2515564" cy="3446806"/>
          </a:xfrm>
          <a:prstGeom prst="rect">
            <a:avLst/>
          </a:prstGeom>
          <a:ln>
            <a:noFill/>
          </a:ln>
          <a:effectLst>
            <a:outerShdw blurRad="292100" dist="139700" dir="2700000" algn="tl" rotWithShape="0">
              <a:srgbClr val="333333">
                <a:alpha val="65000"/>
              </a:srgbClr>
            </a:outerShdw>
          </a:effectLst>
        </p:spPr>
      </p:pic>
      <p:grpSp>
        <p:nvGrpSpPr>
          <p:cNvPr id="27" name="Gruppo 26">
            <a:extLst>
              <a:ext uri="{FF2B5EF4-FFF2-40B4-BE49-F238E27FC236}">
                <a16:creationId xmlns:a16="http://schemas.microsoft.com/office/drawing/2014/main" id="{6E74DE2E-FC36-4EFB-9CBB-EA5C9C0910C0}"/>
              </a:ext>
            </a:extLst>
          </p:cNvPr>
          <p:cNvGrpSpPr/>
          <p:nvPr/>
        </p:nvGrpSpPr>
        <p:grpSpPr>
          <a:xfrm>
            <a:off x="616701" y="6202172"/>
            <a:ext cx="1651891" cy="224028"/>
            <a:chOff x="1001649" y="5974214"/>
            <a:chExt cx="2808351" cy="380866"/>
          </a:xfrm>
        </p:grpSpPr>
        <p:grpSp>
          <p:nvGrpSpPr>
            <p:cNvPr id="14" name="Gruppo 13">
              <a:extLst>
                <a:ext uri="{FF2B5EF4-FFF2-40B4-BE49-F238E27FC236}">
                  <a16:creationId xmlns:a16="http://schemas.microsoft.com/office/drawing/2014/main" id="{54A353B2-E8D3-46FF-AB49-7F649FC49D8E}"/>
                </a:ext>
              </a:extLst>
            </p:cNvPr>
            <p:cNvGrpSpPr/>
            <p:nvPr/>
          </p:nvGrpSpPr>
          <p:grpSpPr>
            <a:xfrm>
              <a:off x="1001649" y="5974214"/>
              <a:ext cx="562991" cy="380866"/>
              <a:chOff x="341249" y="219074"/>
              <a:chExt cx="4744871" cy="3209926"/>
            </a:xfrm>
          </p:grpSpPr>
          <p:pic>
            <p:nvPicPr>
              <p:cNvPr id="12" name="Immagine 11">
                <a:extLst>
                  <a:ext uri="{FF2B5EF4-FFF2-40B4-BE49-F238E27FC236}">
                    <a16:creationId xmlns:a16="http://schemas.microsoft.com/office/drawing/2014/main" id="{98B3BC44-6A77-4E55-864D-6C54E6BC0DF5}"/>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 name="Immagine 12">
                <a:extLst>
                  <a:ext uri="{FF2B5EF4-FFF2-40B4-BE49-F238E27FC236}">
                    <a16:creationId xmlns:a16="http://schemas.microsoft.com/office/drawing/2014/main" id="{F2CF6F67-37AC-426E-8A2C-7C5362FA65F8}"/>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 name="Gruppo 14">
              <a:extLst>
                <a:ext uri="{FF2B5EF4-FFF2-40B4-BE49-F238E27FC236}">
                  <a16:creationId xmlns:a16="http://schemas.microsoft.com/office/drawing/2014/main" id="{6A0069FB-4B88-4523-A5FF-93999C50B831}"/>
                </a:ext>
              </a:extLst>
            </p:cNvPr>
            <p:cNvGrpSpPr/>
            <p:nvPr/>
          </p:nvGrpSpPr>
          <p:grpSpPr>
            <a:xfrm>
              <a:off x="1564640" y="5974214"/>
              <a:ext cx="562991" cy="380866"/>
              <a:chOff x="341249" y="219074"/>
              <a:chExt cx="4744871" cy="3209926"/>
            </a:xfrm>
          </p:grpSpPr>
          <p:pic>
            <p:nvPicPr>
              <p:cNvPr id="16" name="Immagine 15">
                <a:extLst>
                  <a:ext uri="{FF2B5EF4-FFF2-40B4-BE49-F238E27FC236}">
                    <a16:creationId xmlns:a16="http://schemas.microsoft.com/office/drawing/2014/main" id="{CD073A6E-7A39-434F-AC78-63EFD81C7109}"/>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 name="Immagine 16">
                <a:extLst>
                  <a:ext uri="{FF2B5EF4-FFF2-40B4-BE49-F238E27FC236}">
                    <a16:creationId xmlns:a16="http://schemas.microsoft.com/office/drawing/2014/main" id="{E8CAD676-4D38-4006-8BAB-DDBFAFD1C1AF}"/>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 name="Gruppo 17">
              <a:extLst>
                <a:ext uri="{FF2B5EF4-FFF2-40B4-BE49-F238E27FC236}">
                  <a16:creationId xmlns:a16="http://schemas.microsoft.com/office/drawing/2014/main" id="{D436CE10-5105-4B8E-8AD0-716297AD927A}"/>
                </a:ext>
              </a:extLst>
            </p:cNvPr>
            <p:cNvGrpSpPr/>
            <p:nvPr/>
          </p:nvGrpSpPr>
          <p:grpSpPr>
            <a:xfrm>
              <a:off x="2127631" y="5974214"/>
              <a:ext cx="562991" cy="380866"/>
              <a:chOff x="341249" y="219074"/>
              <a:chExt cx="4744871" cy="3209926"/>
            </a:xfrm>
          </p:grpSpPr>
          <p:pic>
            <p:nvPicPr>
              <p:cNvPr id="19" name="Immagine 18">
                <a:extLst>
                  <a:ext uri="{FF2B5EF4-FFF2-40B4-BE49-F238E27FC236}">
                    <a16:creationId xmlns:a16="http://schemas.microsoft.com/office/drawing/2014/main" id="{54E78CB7-6E0C-4C14-BB43-BECC8B041D52}"/>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 name="Immagine 19">
                <a:extLst>
                  <a:ext uri="{FF2B5EF4-FFF2-40B4-BE49-F238E27FC236}">
                    <a16:creationId xmlns:a16="http://schemas.microsoft.com/office/drawing/2014/main" id="{FA9B8A0B-89DA-463B-ADFE-4290B9765685}"/>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 name="Gruppo 20">
              <a:extLst>
                <a:ext uri="{FF2B5EF4-FFF2-40B4-BE49-F238E27FC236}">
                  <a16:creationId xmlns:a16="http://schemas.microsoft.com/office/drawing/2014/main" id="{A14FA0BF-8773-4F10-A622-B0B90B43E63A}"/>
                </a:ext>
              </a:extLst>
            </p:cNvPr>
            <p:cNvGrpSpPr/>
            <p:nvPr/>
          </p:nvGrpSpPr>
          <p:grpSpPr>
            <a:xfrm>
              <a:off x="2690622" y="5974214"/>
              <a:ext cx="562991" cy="380866"/>
              <a:chOff x="341249" y="219074"/>
              <a:chExt cx="4744871" cy="3209926"/>
            </a:xfrm>
          </p:grpSpPr>
          <p:pic>
            <p:nvPicPr>
              <p:cNvPr id="22" name="Immagine 21">
                <a:extLst>
                  <a:ext uri="{FF2B5EF4-FFF2-40B4-BE49-F238E27FC236}">
                    <a16:creationId xmlns:a16="http://schemas.microsoft.com/office/drawing/2014/main" id="{0D55F5EB-9C6F-441C-A9B7-B69B7CBD244B}"/>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 name="Immagine 22">
                <a:extLst>
                  <a:ext uri="{FF2B5EF4-FFF2-40B4-BE49-F238E27FC236}">
                    <a16:creationId xmlns:a16="http://schemas.microsoft.com/office/drawing/2014/main" id="{D9D4FB8A-9843-458B-8D61-8F39042560BF}"/>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 name="Gruppo 23">
              <a:extLst>
                <a:ext uri="{FF2B5EF4-FFF2-40B4-BE49-F238E27FC236}">
                  <a16:creationId xmlns:a16="http://schemas.microsoft.com/office/drawing/2014/main" id="{A8B2DD2F-D07E-41D2-B4CB-ED1B4D8D5F62}"/>
                </a:ext>
              </a:extLst>
            </p:cNvPr>
            <p:cNvGrpSpPr/>
            <p:nvPr/>
          </p:nvGrpSpPr>
          <p:grpSpPr>
            <a:xfrm>
              <a:off x="3247009" y="5974214"/>
              <a:ext cx="562991" cy="380866"/>
              <a:chOff x="341249" y="219074"/>
              <a:chExt cx="4744871" cy="3209926"/>
            </a:xfrm>
          </p:grpSpPr>
          <p:pic>
            <p:nvPicPr>
              <p:cNvPr id="25" name="Immagine 24">
                <a:extLst>
                  <a:ext uri="{FF2B5EF4-FFF2-40B4-BE49-F238E27FC236}">
                    <a16:creationId xmlns:a16="http://schemas.microsoft.com/office/drawing/2014/main" id="{96DD09B0-BCAE-49A0-A372-C7D10B98F85B}"/>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6" name="Immagine 25">
                <a:extLst>
                  <a:ext uri="{FF2B5EF4-FFF2-40B4-BE49-F238E27FC236}">
                    <a16:creationId xmlns:a16="http://schemas.microsoft.com/office/drawing/2014/main" id="{AA1983CC-5B36-474E-8615-84E4337342AE}"/>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8" name="Gruppo 27">
            <a:extLst>
              <a:ext uri="{FF2B5EF4-FFF2-40B4-BE49-F238E27FC236}">
                <a16:creationId xmlns:a16="http://schemas.microsoft.com/office/drawing/2014/main" id="{74D13EEC-BC5B-4F08-9E89-FE934DEC59F4}"/>
              </a:ext>
            </a:extLst>
          </p:cNvPr>
          <p:cNvGrpSpPr/>
          <p:nvPr/>
        </p:nvGrpSpPr>
        <p:grpSpPr>
          <a:xfrm>
            <a:off x="616701" y="5978144"/>
            <a:ext cx="1651891" cy="224028"/>
            <a:chOff x="1001649" y="5974214"/>
            <a:chExt cx="2808351" cy="380866"/>
          </a:xfrm>
        </p:grpSpPr>
        <p:grpSp>
          <p:nvGrpSpPr>
            <p:cNvPr id="29" name="Gruppo 28">
              <a:extLst>
                <a:ext uri="{FF2B5EF4-FFF2-40B4-BE49-F238E27FC236}">
                  <a16:creationId xmlns:a16="http://schemas.microsoft.com/office/drawing/2014/main" id="{878209A4-D20D-4D83-B512-A6F187B61010}"/>
                </a:ext>
              </a:extLst>
            </p:cNvPr>
            <p:cNvGrpSpPr/>
            <p:nvPr/>
          </p:nvGrpSpPr>
          <p:grpSpPr>
            <a:xfrm>
              <a:off x="1001649" y="5974214"/>
              <a:ext cx="562991" cy="380866"/>
              <a:chOff x="341249" y="219074"/>
              <a:chExt cx="4744871" cy="3209926"/>
            </a:xfrm>
          </p:grpSpPr>
          <p:pic>
            <p:nvPicPr>
              <p:cNvPr id="42" name="Immagine 41">
                <a:extLst>
                  <a:ext uri="{FF2B5EF4-FFF2-40B4-BE49-F238E27FC236}">
                    <a16:creationId xmlns:a16="http://schemas.microsoft.com/office/drawing/2014/main" id="{B4B23704-13E7-4C13-8554-2BD3B9089F8E}"/>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43" name="Immagine 42">
                <a:extLst>
                  <a:ext uri="{FF2B5EF4-FFF2-40B4-BE49-F238E27FC236}">
                    <a16:creationId xmlns:a16="http://schemas.microsoft.com/office/drawing/2014/main" id="{AD1CEB40-C648-4A0C-A2FC-133EDD0B2A00}"/>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30" name="Gruppo 29">
              <a:extLst>
                <a:ext uri="{FF2B5EF4-FFF2-40B4-BE49-F238E27FC236}">
                  <a16:creationId xmlns:a16="http://schemas.microsoft.com/office/drawing/2014/main" id="{43D8D2E2-C4A3-4810-A7D8-B7460CFE2B88}"/>
                </a:ext>
              </a:extLst>
            </p:cNvPr>
            <p:cNvGrpSpPr/>
            <p:nvPr/>
          </p:nvGrpSpPr>
          <p:grpSpPr>
            <a:xfrm>
              <a:off x="1564640" y="5974214"/>
              <a:ext cx="562991" cy="380866"/>
              <a:chOff x="341249" y="219074"/>
              <a:chExt cx="4744871" cy="3209926"/>
            </a:xfrm>
          </p:grpSpPr>
          <p:pic>
            <p:nvPicPr>
              <p:cNvPr id="40" name="Immagine 39">
                <a:extLst>
                  <a:ext uri="{FF2B5EF4-FFF2-40B4-BE49-F238E27FC236}">
                    <a16:creationId xmlns:a16="http://schemas.microsoft.com/office/drawing/2014/main" id="{85BD5CE7-10FC-44AB-A008-CC80CC234662}"/>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41" name="Immagine 40">
                <a:extLst>
                  <a:ext uri="{FF2B5EF4-FFF2-40B4-BE49-F238E27FC236}">
                    <a16:creationId xmlns:a16="http://schemas.microsoft.com/office/drawing/2014/main" id="{ABCAF620-AF18-48A7-A0AF-112065484150}"/>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31" name="Gruppo 30">
              <a:extLst>
                <a:ext uri="{FF2B5EF4-FFF2-40B4-BE49-F238E27FC236}">
                  <a16:creationId xmlns:a16="http://schemas.microsoft.com/office/drawing/2014/main" id="{443E78EF-1B5B-49DB-A054-14804B1EE09F}"/>
                </a:ext>
              </a:extLst>
            </p:cNvPr>
            <p:cNvGrpSpPr/>
            <p:nvPr/>
          </p:nvGrpSpPr>
          <p:grpSpPr>
            <a:xfrm>
              <a:off x="2127631" y="5974214"/>
              <a:ext cx="562991" cy="380866"/>
              <a:chOff x="341249" y="219074"/>
              <a:chExt cx="4744871" cy="3209926"/>
            </a:xfrm>
          </p:grpSpPr>
          <p:pic>
            <p:nvPicPr>
              <p:cNvPr id="38" name="Immagine 37">
                <a:extLst>
                  <a:ext uri="{FF2B5EF4-FFF2-40B4-BE49-F238E27FC236}">
                    <a16:creationId xmlns:a16="http://schemas.microsoft.com/office/drawing/2014/main" id="{BD6DFDBD-AB1D-4897-AB2D-C7DAFD63788B}"/>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39" name="Immagine 38">
                <a:extLst>
                  <a:ext uri="{FF2B5EF4-FFF2-40B4-BE49-F238E27FC236}">
                    <a16:creationId xmlns:a16="http://schemas.microsoft.com/office/drawing/2014/main" id="{94D23904-CAC6-4C38-B98D-097CE612AD63}"/>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32" name="Gruppo 31">
              <a:extLst>
                <a:ext uri="{FF2B5EF4-FFF2-40B4-BE49-F238E27FC236}">
                  <a16:creationId xmlns:a16="http://schemas.microsoft.com/office/drawing/2014/main" id="{E3632661-A096-403B-867A-F4C784C39204}"/>
                </a:ext>
              </a:extLst>
            </p:cNvPr>
            <p:cNvGrpSpPr/>
            <p:nvPr/>
          </p:nvGrpSpPr>
          <p:grpSpPr>
            <a:xfrm>
              <a:off x="2690622" y="5974214"/>
              <a:ext cx="562991" cy="380866"/>
              <a:chOff x="341249" y="219074"/>
              <a:chExt cx="4744871" cy="3209926"/>
            </a:xfrm>
          </p:grpSpPr>
          <p:pic>
            <p:nvPicPr>
              <p:cNvPr id="36" name="Immagine 35">
                <a:extLst>
                  <a:ext uri="{FF2B5EF4-FFF2-40B4-BE49-F238E27FC236}">
                    <a16:creationId xmlns:a16="http://schemas.microsoft.com/office/drawing/2014/main" id="{4F1A343B-FA75-4254-9315-CB3B0AFABD11}"/>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37" name="Immagine 36">
                <a:extLst>
                  <a:ext uri="{FF2B5EF4-FFF2-40B4-BE49-F238E27FC236}">
                    <a16:creationId xmlns:a16="http://schemas.microsoft.com/office/drawing/2014/main" id="{A10B9A99-C0B2-42B0-8348-3B60A75842BD}"/>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33" name="Gruppo 32">
              <a:extLst>
                <a:ext uri="{FF2B5EF4-FFF2-40B4-BE49-F238E27FC236}">
                  <a16:creationId xmlns:a16="http://schemas.microsoft.com/office/drawing/2014/main" id="{7BD7115E-7CE1-401C-AA64-D283FC8D0B76}"/>
                </a:ext>
              </a:extLst>
            </p:cNvPr>
            <p:cNvGrpSpPr/>
            <p:nvPr/>
          </p:nvGrpSpPr>
          <p:grpSpPr>
            <a:xfrm>
              <a:off x="3247009" y="5974214"/>
              <a:ext cx="562991" cy="380866"/>
              <a:chOff x="341249" y="219074"/>
              <a:chExt cx="4744871" cy="3209926"/>
            </a:xfrm>
          </p:grpSpPr>
          <p:pic>
            <p:nvPicPr>
              <p:cNvPr id="34" name="Immagine 33">
                <a:extLst>
                  <a:ext uri="{FF2B5EF4-FFF2-40B4-BE49-F238E27FC236}">
                    <a16:creationId xmlns:a16="http://schemas.microsoft.com/office/drawing/2014/main" id="{1D584D19-020F-4D13-9F02-388B7D2DEE72}"/>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35" name="Immagine 34">
                <a:extLst>
                  <a:ext uri="{FF2B5EF4-FFF2-40B4-BE49-F238E27FC236}">
                    <a16:creationId xmlns:a16="http://schemas.microsoft.com/office/drawing/2014/main" id="{2F65402A-6946-405F-B509-EB463B301EBE}"/>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44" name="Gruppo 43">
            <a:extLst>
              <a:ext uri="{FF2B5EF4-FFF2-40B4-BE49-F238E27FC236}">
                <a16:creationId xmlns:a16="http://schemas.microsoft.com/office/drawing/2014/main" id="{307F26C5-75F7-49B0-A8C7-096FABC811FB}"/>
              </a:ext>
            </a:extLst>
          </p:cNvPr>
          <p:cNvGrpSpPr/>
          <p:nvPr/>
        </p:nvGrpSpPr>
        <p:grpSpPr>
          <a:xfrm>
            <a:off x="616701" y="5754116"/>
            <a:ext cx="1651891" cy="224028"/>
            <a:chOff x="1001649" y="5974214"/>
            <a:chExt cx="2808351" cy="380866"/>
          </a:xfrm>
        </p:grpSpPr>
        <p:grpSp>
          <p:nvGrpSpPr>
            <p:cNvPr id="45" name="Gruppo 44">
              <a:extLst>
                <a:ext uri="{FF2B5EF4-FFF2-40B4-BE49-F238E27FC236}">
                  <a16:creationId xmlns:a16="http://schemas.microsoft.com/office/drawing/2014/main" id="{F2DAA7F7-4A11-4F13-B34B-12848F551290}"/>
                </a:ext>
              </a:extLst>
            </p:cNvPr>
            <p:cNvGrpSpPr/>
            <p:nvPr/>
          </p:nvGrpSpPr>
          <p:grpSpPr>
            <a:xfrm>
              <a:off x="1001649" y="5974214"/>
              <a:ext cx="562991" cy="380866"/>
              <a:chOff x="341249" y="219074"/>
              <a:chExt cx="4744871" cy="3209926"/>
            </a:xfrm>
          </p:grpSpPr>
          <p:pic>
            <p:nvPicPr>
              <p:cNvPr id="58" name="Immagine 57">
                <a:extLst>
                  <a:ext uri="{FF2B5EF4-FFF2-40B4-BE49-F238E27FC236}">
                    <a16:creationId xmlns:a16="http://schemas.microsoft.com/office/drawing/2014/main" id="{A3656021-83CE-4F5A-B3D0-5B7538D9E521}"/>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9" name="Immagine 58">
                <a:extLst>
                  <a:ext uri="{FF2B5EF4-FFF2-40B4-BE49-F238E27FC236}">
                    <a16:creationId xmlns:a16="http://schemas.microsoft.com/office/drawing/2014/main" id="{118ED50F-3FE8-4B82-9B94-4AAA97F7E55E}"/>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46" name="Gruppo 45">
              <a:extLst>
                <a:ext uri="{FF2B5EF4-FFF2-40B4-BE49-F238E27FC236}">
                  <a16:creationId xmlns:a16="http://schemas.microsoft.com/office/drawing/2014/main" id="{CD38D89D-AF18-4A4F-98B3-457F9E87C641}"/>
                </a:ext>
              </a:extLst>
            </p:cNvPr>
            <p:cNvGrpSpPr/>
            <p:nvPr/>
          </p:nvGrpSpPr>
          <p:grpSpPr>
            <a:xfrm>
              <a:off x="1564640" y="5974214"/>
              <a:ext cx="562991" cy="380866"/>
              <a:chOff x="341249" y="219074"/>
              <a:chExt cx="4744871" cy="3209926"/>
            </a:xfrm>
          </p:grpSpPr>
          <p:pic>
            <p:nvPicPr>
              <p:cNvPr id="56" name="Immagine 55">
                <a:extLst>
                  <a:ext uri="{FF2B5EF4-FFF2-40B4-BE49-F238E27FC236}">
                    <a16:creationId xmlns:a16="http://schemas.microsoft.com/office/drawing/2014/main" id="{3E2DC7AA-E202-4307-BDC7-EB374D1DE30E}"/>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7" name="Immagine 56">
                <a:extLst>
                  <a:ext uri="{FF2B5EF4-FFF2-40B4-BE49-F238E27FC236}">
                    <a16:creationId xmlns:a16="http://schemas.microsoft.com/office/drawing/2014/main" id="{EF9D9A5D-6EF7-4F17-8740-55CB138EF124}"/>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47" name="Gruppo 46">
              <a:extLst>
                <a:ext uri="{FF2B5EF4-FFF2-40B4-BE49-F238E27FC236}">
                  <a16:creationId xmlns:a16="http://schemas.microsoft.com/office/drawing/2014/main" id="{CF5ADD97-954D-4CC2-9198-753A0C5D568E}"/>
                </a:ext>
              </a:extLst>
            </p:cNvPr>
            <p:cNvGrpSpPr/>
            <p:nvPr/>
          </p:nvGrpSpPr>
          <p:grpSpPr>
            <a:xfrm>
              <a:off x="2127631" y="5974214"/>
              <a:ext cx="562991" cy="380866"/>
              <a:chOff x="341249" y="219074"/>
              <a:chExt cx="4744871" cy="3209926"/>
            </a:xfrm>
          </p:grpSpPr>
          <p:pic>
            <p:nvPicPr>
              <p:cNvPr id="54" name="Immagine 53">
                <a:extLst>
                  <a:ext uri="{FF2B5EF4-FFF2-40B4-BE49-F238E27FC236}">
                    <a16:creationId xmlns:a16="http://schemas.microsoft.com/office/drawing/2014/main" id="{E95F20BE-7604-4CF7-8358-3FF640F02045}"/>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5" name="Immagine 54">
                <a:extLst>
                  <a:ext uri="{FF2B5EF4-FFF2-40B4-BE49-F238E27FC236}">
                    <a16:creationId xmlns:a16="http://schemas.microsoft.com/office/drawing/2014/main" id="{BB9A2FAC-AACE-484B-A4CD-3B3EBC110A6A}"/>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48" name="Gruppo 47">
              <a:extLst>
                <a:ext uri="{FF2B5EF4-FFF2-40B4-BE49-F238E27FC236}">
                  <a16:creationId xmlns:a16="http://schemas.microsoft.com/office/drawing/2014/main" id="{FEEC3429-27E1-4E43-A611-A878A01573A6}"/>
                </a:ext>
              </a:extLst>
            </p:cNvPr>
            <p:cNvGrpSpPr/>
            <p:nvPr/>
          </p:nvGrpSpPr>
          <p:grpSpPr>
            <a:xfrm>
              <a:off x="2690622" y="5974214"/>
              <a:ext cx="562991" cy="380866"/>
              <a:chOff x="341249" y="219074"/>
              <a:chExt cx="4744871" cy="3209926"/>
            </a:xfrm>
          </p:grpSpPr>
          <p:pic>
            <p:nvPicPr>
              <p:cNvPr id="52" name="Immagine 51">
                <a:extLst>
                  <a:ext uri="{FF2B5EF4-FFF2-40B4-BE49-F238E27FC236}">
                    <a16:creationId xmlns:a16="http://schemas.microsoft.com/office/drawing/2014/main" id="{DC3C48FE-796E-4750-83FF-12FB2CEFC576}"/>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3" name="Immagine 52">
                <a:extLst>
                  <a:ext uri="{FF2B5EF4-FFF2-40B4-BE49-F238E27FC236}">
                    <a16:creationId xmlns:a16="http://schemas.microsoft.com/office/drawing/2014/main" id="{8E2EB87C-CD8D-4107-A318-D6F940DE4AE2}"/>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49" name="Gruppo 48">
              <a:extLst>
                <a:ext uri="{FF2B5EF4-FFF2-40B4-BE49-F238E27FC236}">
                  <a16:creationId xmlns:a16="http://schemas.microsoft.com/office/drawing/2014/main" id="{56B0E8E3-1F49-49B7-BEC0-5C2D9465C13D}"/>
                </a:ext>
              </a:extLst>
            </p:cNvPr>
            <p:cNvGrpSpPr/>
            <p:nvPr/>
          </p:nvGrpSpPr>
          <p:grpSpPr>
            <a:xfrm>
              <a:off x="3247009" y="5974214"/>
              <a:ext cx="562991" cy="380866"/>
              <a:chOff x="341249" y="219074"/>
              <a:chExt cx="4744871" cy="3209926"/>
            </a:xfrm>
          </p:grpSpPr>
          <p:pic>
            <p:nvPicPr>
              <p:cNvPr id="50" name="Immagine 49">
                <a:extLst>
                  <a:ext uri="{FF2B5EF4-FFF2-40B4-BE49-F238E27FC236}">
                    <a16:creationId xmlns:a16="http://schemas.microsoft.com/office/drawing/2014/main" id="{BCC93723-9823-4AE5-AE48-7C050095BE02}"/>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1" name="Immagine 50">
                <a:extLst>
                  <a:ext uri="{FF2B5EF4-FFF2-40B4-BE49-F238E27FC236}">
                    <a16:creationId xmlns:a16="http://schemas.microsoft.com/office/drawing/2014/main" id="{A95E96E3-DA53-442F-ABFE-4DA276D747BA}"/>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60" name="Gruppo 59">
            <a:extLst>
              <a:ext uri="{FF2B5EF4-FFF2-40B4-BE49-F238E27FC236}">
                <a16:creationId xmlns:a16="http://schemas.microsoft.com/office/drawing/2014/main" id="{AB86AB64-6A94-4AAC-88E0-4A1ACF040ACF}"/>
              </a:ext>
            </a:extLst>
          </p:cNvPr>
          <p:cNvGrpSpPr/>
          <p:nvPr/>
        </p:nvGrpSpPr>
        <p:grpSpPr>
          <a:xfrm>
            <a:off x="616701" y="5530088"/>
            <a:ext cx="1651891" cy="224028"/>
            <a:chOff x="1001649" y="5974214"/>
            <a:chExt cx="2808351" cy="380866"/>
          </a:xfrm>
        </p:grpSpPr>
        <p:grpSp>
          <p:nvGrpSpPr>
            <p:cNvPr id="61" name="Gruppo 60">
              <a:extLst>
                <a:ext uri="{FF2B5EF4-FFF2-40B4-BE49-F238E27FC236}">
                  <a16:creationId xmlns:a16="http://schemas.microsoft.com/office/drawing/2014/main" id="{3671E792-81C9-4790-B2DC-654E899DF017}"/>
                </a:ext>
              </a:extLst>
            </p:cNvPr>
            <p:cNvGrpSpPr/>
            <p:nvPr/>
          </p:nvGrpSpPr>
          <p:grpSpPr>
            <a:xfrm>
              <a:off x="1001649" y="5974214"/>
              <a:ext cx="562991" cy="380866"/>
              <a:chOff x="341249" y="219074"/>
              <a:chExt cx="4744871" cy="3209926"/>
            </a:xfrm>
          </p:grpSpPr>
          <p:pic>
            <p:nvPicPr>
              <p:cNvPr id="74" name="Immagine 73">
                <a:extLst>
                  <a:ext uri="{FF2B5EF4-FFF2-40B4-BE49-F238E27FC236}">
                    <a16:creationId xmlns:a16="http://schemas.microsoft.com/office/drawing/2014/main" id="{B95A2376-C36B-4870-9259-139BB6AE7A9D}"/>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75" name="Immagine 74">
                <a:extLst>
                  <a:ext uri="{FF2B5EF4-FFF2-40B4-BE49-F238E27FC236}">
                    <a16:creationId xmlns:a16="http://schemas.microsoft.com/office/drawing/2014/main" id="{A891E4A8-2438-488D-BA5F-4E7CCADB3F05}"/>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62" name="Gruppo 61">
              <a:extLst>
                <a:ext uri="{FF2B5EF4-FFF2-40B4-BE49-F238E27FC236}">
                  <a16:creationId xmlns:a16="http://schemas.microsoft.com/office/drawing/2014/main" id="{F9932091-79DB-48AC-B048-AA218D1F6FDD}"/>
                </a:ext>
              </a:extLst>
            </p:cNvPr>
            <p:cNvGrpSpPr/>
            <p:nvPr/>
          </p:nvGrpSpPr>
          <p:grpSpPr>
            <a:xfrm>
              <a:off x="1564640" y="5974214"/>
              <a:ext cx="562991" cy="380866"/>
              <a:chOff x="341249" y="219074"/>
              <a:chExt cx="4744871" cy="3209926"/>
            </a:xfrm>
          </p:grpSpPr>
          <p:pic>
            <p:nvPicPr>
              <p:cNvPr id="72" name="Immagine 71">
                <a:extLst>
                  <a:ext uri="{FF2B5EF4-FFF2-40B4-BE49-F238E27FC236}">
                    <a16:creationId xmlns:a16="http://schemas.microsoft.com/office/drawing/2014/main" id="{2C7B719B-241C-4584-ABB0-A6129300641F}"/>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73" name="Immagine 72">
                <a:extLst>
                  <a:ext uri="{FF2B5EF4-FFF2-40B4-BE49-F238E27FC236}">
                    <a16:creationId xmlns:a16="http://schemas.microsoft.com/office/drawing/2014/main" id="{982275D3-A3BA-4454-AF45-4F947FB133BC}"/>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63" name="Gruppo 62">
              <a:extLst>
                <a:ext uri="{FF2B5EF4-FFF2-40B4-BE49-F238E27FC236}">
                  <a16:creationId xmlns:a16="http://schemas.microsoft.com/office/drawing/2014/main" id="{45E5B802-A861-4AC4-9A42-2BA81291E243}"/>
                </a:ext>
              </a:extLst>
            </p:cNvPr>
            <p:cNvGrpSpPr/>
            <p:nvPr/>
          </p:nvGrpSpPr>
          <p:grpSpPr>
            <a:xfrm>
              <a:off x="2127631" y="5974214"/>
              <a:ext cx="562991" cy="380866"/>
              <a:chOff x="341249" y="219074"/>
              <a:chExt cx="4744871" cy="3209926"/>
            </a:xfrm>
          </p:grpSpPr>
          <p:pic>
            <p:nvPicPr>
              <p:cNvPr id="70" name="Immagine 69">
                <a:extLst>
                  <a:ext uri="{FF2B5EF4-FFF2-40B4-BE49-F238E27FC236}">
                    <a16:creationId xmlns:a16="http://schemas.microsoft.com/office/drawing/2014/main" id="{1DB838FE-32D2-46F2-93F5-7F1F783BA976}"/>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71" name="Immagine 70">
                <a:extLst>
                  <a:ext uri="{FF2B5EF4-FFF2-40B4-BE49-F238E27FC236}">
                    <a16:creationId xmlns:a16="http://schemas.microsoft.com/office/drawing/2014/main" id="{ED30FEBE-6944-4AD1-8525-124AFE073B0F}"/>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64" name="Gruppo 63">
              <a:extLst>
                <a:ext uri="{FF2B5EF4-FFF2-40B4-BE49-F238E27FC236}">
                  <a16:creationId xmlns:a16="http://schemas.microsoft.com/office/drawing/2014/main" id="{D6006EF7-08A6-498A-BE6C-BED51F235838}"/>
                </a:ext>
              </a:extLst>
            </p:cNvPr>
            <p:cNvGrpSpPr/>
            <p:nvPr/>
          </p:nvGrpSpPr>
          <p:grpSpPr>
            <a:xfrm>
              <a:off x="2690622" y="5974214"/>
              <a:ext cx="562991" cy="380866"/>
              <a:chOff x="341249" y="219074"/>
              <a:chExt cx="4744871" cy="3209926"/>
            </a:xfrm>
          </p:grpSpPr>
          <p:pic>
            <p:nvPicPr>
              <p:cNvPr id="68" name="Immagine 67">
                <a:extLst>
                  <a:ext uri="{FF2B5EF4-FFF2-40B4-BE49-F238E27FC236}">
                    <a16:creationId xmlns:a16="http://schemas.microsoft.com/office/drawing/2014/main" id="{F760EE6F-CA0D-4D61-A534-12CE762806A0}"/>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69" name="Immagine 68">
                <a:extLst>
                  <a:ext uri="{FF2B5EF4-FFF2-40B4-BE49-F238E27FC236}">
                    <a16:creationId xmlns:a16="http://schemas.microsoft.com/office/drawing/2014/main" id="{097AFC33-FA10-4466-A119-C544561726BA}"/>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65" name="Gruppo 64">
              <a:extLst>
                <a:ext uri="{FF2B5EF4-FFF2-40B4-BE49-F238E27FC236}">
                  <a16:creationId xmlns:a16="http://schemas.microsoft.com/office/drawing/2014/main" id="{430160F5-0848-4B4A-90B3-C30F39AB5387}"/>
                </a:ext>
              </a:extLst>
            </p:cNvPr>
            <p:cNvGrpSpPr/>
            <p:nvPr/>
          </p:nvGrpSpPr>
          <p:grpSpPr>
            <a:xfrm>
              <a:off x="3247009" y="5974214"/>
              <a:ext cx="562991" cy="380866"/>
              <a:chOff x="341249" y="219074"/>
              <a:chExt cx="4744871" cy="3209926"/>
            </a:xfrm>
          </p:grpSpPr>
          <p:pic>
            <p:nvPicPr>
              <p:cNvPr id="66" name="Immagine 65">
                <a:extLst>
                  <a:ext uri="{FF2B5EF4-FFF2-40B4-BE49-F238E27FC236}">
                    <a16:creationId xmlns:a16="http://schemas.microsoft.com/office/drawing/2014/main" id="{A90EA8AA-6013-4A26-BDD7-E59E2DCBE3A5}"/>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67" name="Immagine 66">
                <a:extLst>
                  <a:ext uri="{FF2B5EF4-FFF2-40B4-BE49-F238E27FC236}">
                    <a16:creationId xmlns:a16="http://schemas.microsoft.com/office/drawing/2014/main" id="{BD47B62B-93DB-48B1-AD09-C539FF1CFF23}"/>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76" name="Gruppo 75">
            <a:extLst>
              <a:ext uri="{FF2B5EF4-FFF2-40B4-BE49-F238E27FC236}">
                <a16:creationId xmlns:a16="http://schemas.microsoft.com/office/drawing/2014/main" id="{770748D7-96C6-4CA6-A2DB-C502342C929F}"/>
              </a:ext>
            </a:extLst>
          </p:cNvPr>
          <p:cNvGrpSpPr/>
          <p:nvPr/>
        </p:nvGrpSpPr>
        <p:grpSpPr>
          <a:xfrm>
            <a:off x="616701" y="5306060"/>
            <a:ext cx="1651891" cy="224028"/>
            <a:chOff x="1001649" y="5974214"/>
            <a:chExt cx="2808351" cy="380866"/>
          </a:xfrm>
        </p:grpSpPr>
        <p:grpSp>
          <p:nvGrpSpPr>
            <p:cNvPr id="77" name="Gruppo 76">
              <a:extLst>
                <a:ext uri="{FF2B5EF4-FFF2-40B4-BE49-F238E27FC236}">
                  <a16:creationId xmlns:a16="http://schemas.microsoft.com/office/drawing/2014/main" id="{3C423F8B-442C-46FB-A40B-A6506FF1A028}"/>
                </a:ext>
              </a:extLst>
            </p:cNvPr>
            <p:cNvGrpSpPr/>
            <p:nvPr/>
          </p:nvGrpSpPr>
          <p:grpSpPr>
            <a:xfrm>
              <a:off x="1001649" y="5974214"/>
              <a:ext cx="562991" cy="380866"/>
              <a:chOff x="341249" y="219074"/>
              <a:chExt cx="4744871" cy="3209926"/>
            </a:xfrm>
          </p:grpSpPr>
          <p:pic>
            <p:nvPicPr>
              <p:cNvPr id="90" name="Immagine 89">
                <a:extLst>
                  <a:ext uri="{FF2B5EF4-FFF2-40B4-BE49-F238E27FC236}">
                    <a16:creationId xmlns:a16="http://schemas.microsoft.com/office/drawing/2014/main" id="{1781D1B3-84C5-4749-9386-F58A0C3591A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5" y="219074"/>
                <a:ext cx="3607595" cy="3209926"/>
              </a:xfrm>
              <a:prstGeom prst="rect">
                <a:avLst/>
              </a:prstGeom>
            </p:spPr>
          </p:pic>
          <p:pic>
            <p:nvPicPr>
              <p:cNvPr id="91" name="Immagine 90">
                <a:extLst>
                  <a:ext uri="{FF2B5EF4-FFF2-40B4-BE49-F238E27FC236}">
                    <a16:creationId xmlns:a16="http://schemas.microsoft.com/office/drawing/2014/main" id="{40BF2BE1-34E6-4C5C-91CB-001679EEDA7F}"/>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l="-1" r="48263"/>
              <a:stretch/>
            </p:blipFill>
            <p:spPr>
              <a:xfrm>
                <a:off x="341249" y="219074"/>
                <a:ext cx="2464014" cy="3209926"/>
              </a:xfrm>
              <a:prstGeom prst="rect">
                <a:avLst/>
              </a:prstGeom>
            </p:spPr>
          </p:pic>
        </p:grpSp>
        <p:grpSp>
          <p:nvGrpSpPr>
            <p:cNvPr id="78" name="Gruppo 77">
              <a:extLst>
                <a:ext uri="{FF2B5EF4-FFF2-40B4-BE49-F238E27FC236}">
                  <a16:creationId xmlns:a16="http://schemas.microsoft.com/office/drawing/2014/main" id="{6687DDE5-4200-44C7-ABD2-BC3FF01C3CA0}"/>
                </a:ext>
              </a:extLst>
            </p:cNvPr>
            <p:cNvGrpSpPr/>
            <p:nvPr/>
          </p:nvGrpSpPr>
          <p:grpSpPr>
            <a:xfrm>
              <a:off x="1564640" y="5974214"/>
              <a:ext cx="562991" cy="380866"/>
              <a:chOff x="341249" y="219074"/>
              <a:chExt cx="4744871" cy="3209926"/>
            </a:xfrm>
          </p:grpSpPr>
          <p:pic>
            <p:nvPicPr>
              <p:cNvPr id="88" name="Immagine 87">
                <a:extLst>
                  <a:ext uri="{FF2B5EF4-FFF2-40B4-BE49-F238E27FC236}">
                    <a16:creationId xmlns:a16="http://schemas.microsoft.com/office/drawing/2014/main" id="{99E342C5-1DA2-46C1-9F40-D8F1D1A29EC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89" name="Immagine 88">
                <a:extLst>
                  <a:ext uri="{FF2B5EF4-FFF2-40B4-BE49-F238E27FC236}">
                    <a16:creationId xmlns:a16="http://schemas.microsoft.com/office/drawing/2014/main" id="{9D273A9E-6141-489E-9577-8387B05F029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79" name="Gruppo 78">
              <a:extLst>
                <a:ext uri="{FF2B5EF4-FFF2-40B4-BE49-F238E27FC236}">
                  <a16:creationId xmlns:a16="http://schemas.microsoft.com/office/drawing/2014/main" id="{E4F5C098-B864-4516-85B5-9D07818E7690}"/>
                </a:ext>
              </a:extLst>
            </p:cNvPr>
            <p:cNvGrpSpPr/>
            <p:nvPr/>
          </p:nvGrpSpPr>
          <p:grpSpPr>
            <a:xfrm>
              <a:off x="2127631" y="5974214"/>
              <a:ext cx="562991" cy="380866"/>
              <a:chOff x="341249" y="219074"/>
              <a:chExt cx="4744871" cy="3209926"/>
            </a:xfrm>
          </p:grpSpPr>
          <p:pic>
            <p:nvPicPr>
              <p:cNvPr id="86" name="Immagine 85">
                <a:extLst>
                  <a:ext uri="{FF2B5EF4-FFF2-40B4-BE49-F238E27FC236}">
                    <a16:creationId xmlns:a16="http://schemas.microsoft.com/office/drawing/2014/main" id="{EEB43A61-A093-4ACE-9774-CA14DF909EA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87" name="Immagine 86">
                <a:extLst>
                  <a:ext uri="{FF2B5EF4-FFF2-40B4-BE49-F238E27FC236}">
                    <a16:creationId xmlns:a16="http://schemas.microsoft.com/office/drawing/2014/main" id="{00C724A0-1A23-43B3-AF9A-8337C6E4ED2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80" name="Gruppo 79">
              <a:extLst>
                <a:ext uri="{FF2B5EF4-FFF2-40B4-BE49-F238E27FC236}">
                  <a16:creationId xmlns:a16="http://schemas.microsoft.com/office/drawing/2014/main" id="{BAFCBB7A-F2F5-45ED-B442-CCD634C61F7E}"/>
                </a:ext>
              </a:extLst>
            </p:cNvPr>
            <p:cNvGrpSpPr/>
            <p:nvPr/>
          </p:nvGrpSpPr>
          <p:grpSpPr>
            <a:xfrm>
              <a:off x="2690622" y="5974214"/>
              <a:ext cx="562991" cy="380866"/>
              <a:chOff x="341249" y="219074"/>
              <a:chExt cx="4744871" cy="3209926"/>
            </a:xfrm>
          </p:grpSpPr>
          <p:pic>
            <p:nvPicPr>
              <p:cNvPr id="84" name="Immagine 83">
                <a:extLst>
                  <a:ext uri="{FF2B5EF4-FFF2-40B4-BE49-F238E27FC236}">
                    <a16:creationId xmlns:a16="http://schemas.microsoft.com/office/drawing/2014/main" id="{50657930-234F-4F23-9E5F-381AA9955AA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85" name="Immagine 84">
                <a:extLst>
                  <a:ext uri="{FF2B5EF4-FFF2-40B4-BE49-F238E27FC236}">
                    <a16:creationId xmlns:a16="http://schemas.microsoft.com/office/drawing/2014/main" id="{FF695AD4-4334-413B-82AA-DD1E7EC3735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81" name="Gruppo 80">
              <a:extLst>
                <a:ext uri="{FF2B5EF4-FFF2-40B4-BE49-F238E27FC236}">
                  <a16:creationId xmlns:a16="http://schemas.microsoft.com/office/drawing/2014/main" id="{BAE1EDA2-2263-4E86-9416-32CD1CDE9864}"/>
                </a:ext>
              </a:extLst>
            </p:cNvPr>
            <p:cNvGrpSpPr/>
            <p:nvPr/>
          </p:nvGrpSpPr>
          <p:grpSpPr>
            <a:xfrm>
              <a:off x="3247009" y="5974214"/>
              <a:ext cx="562991" cy="380866"/>
              <a:chOff x="341249" y="219074"/>
              <a:chExt cx="4744871" cy="3209926"/>
            </a:xfrm>
          </p:grpSpPr>
          <p:pic>
            <p:nvPicPr>
              <p:cNvPr id="82" name="Immagine 81">
                <a:extLst>
                  <a:ext uri="{FF2B5EF4-FFF2-40B4-BE49-F238E27FC236}">
                    <a16:creationId xmlns:a16="http://schemas.microsoft.com/office/drawing/2014/main" id="{5BA39BDD-567B-48B1-946E-F1266FD244D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83" name="Immagine 82">
                <a:extLst>
                  <a:ext uri="{FF2B5EF4-FFF2-40B4-BE49-F238E27FC236}">
                    <a16:creationId xmlns:a16="http://schemas.microsoft.com/office/drawing/2014/main" id="{338C20AB-9CD8-4784-BA8E-17963780FBB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92" name="Gruppo 91">
            <a:extLst>
              <a:ext uri="{FF2B5EF4-FFF2-40B4-BE49-F238E27FC236}">
                <a16:creationId xmlns:a16="http://schemas.microsoft.com/office/drawing/2014/main" id="{BDEB0BE3-7DFA-46A9-8117-836D03660FEA}"/>
              </a:ext>
            </a:extLst>
          </p:cNvPr>
          <p:cNvGrpSpPr/>
          <p:nvPr/>
        </p:nvGrpSpPr>
        <p:grpSpPr>
          <a:xfrm>
            <a:off x="616701" y="5082032"/>
            <a:ext cx="1651891" cy="224028"/>
            <a:chOff x="1001649" y="5974214"/>
            <a:chExt cx="2808351" cy="380866"/>
          </a:xfrm>
        </p:grpSpPr>
        <p:grpSp>
          <p:nvGrpSpPr>
            <p:cNvPr id="93" name="Gruppo 92">
              <a:extLst>
                <a:ext uri="{FF2B5EF4-FFF2-40B4-BE49-F238E27FC236}">
                  <a16:creationId xmlns:a16="http://schemas.microsoft.com/office/drawing/2014/main" id="{4F587563-B9B3-473B-BE9D-C805705BC303}"/>
                </a:ext>
              </a:extLst>
            </p:cNvPr>
            <p:cNvGrpSpPr/>
            <p:nvPr/>
          </p:nvGrpSpPr>
          <p:grpSpPr>
            <a:xfrm>
              <a:off x="1001649" y="5974214"/>
              <a:ext cx="562991" cy="380866"/>
              <a:chOff x="341249" y="219074"/>
              <a:chExt cx="4744871" cy="3209926"/>
            </a:xfrm>
          </p:grpSpPr>
          <p:pic>
            <p:nvPicPr>
              <p:cNvPr id="106" name="Immagine 105">
                <a:extLst>
                  <a:ext uri="{FF2B5EF4-FFF2-40B4-BE49-F238E27FC236}">
                    <a16:creationId xmlns:a16="http://schemas.microsoft.com/office/drawing/2014/main" id="{F5B6EA37-1DA8-4B76-8DF8-D29B941C19E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07" name="Immagine 106">
                <a:extLst>
                  <a:ext uri="{FF2B5EF4-FFF2-40B4-BE49-F238E27FC236}">
                    <a16:creationId xmlns:a16="http://schemas.microsoft.com/office/drawing/2014/main" id="{3CAC3587-FD0C-40B2-AAA2-15F201E09F2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94" name="Gruppo 93">
              <a:extLst>
                <a:ext uri="{FF2B5EF4-FFF2-40B4-BE49-F238E27FC236}">
                  <a16:creationId xmlns:a16="http://schemas.microsoft.com/office/drawing/2014/main" id="{15FC6B6D-91BD-414F-9527-E8E4693EC7A8}"/>
                </a:ext>
              </a:extLst>
            </p:cNvPr>
            <p:cNvGrpSpPr/>
            <p:nvPr/>
          </p:nvGrpSpPr>
          <p:grpSpPr>
            <a:xfrm>
              <a:off x="1564640" y="5974214"/>
              <a:ext cx="562991" cy="380866"/>
              <a:chOff x="341249" y="219074"/>
              <a:chExt cx="4744871" cy="3209926"/>
            </a:xfrm>
          </p:grpSpPr>
          <p:pic>
            <p:nvPicPr>
              <p:cNvPr id="104" name="Immagine 103">
                <a:extLst>
                  <a:ext uri="{FF2B5EF4-FFF2-40B4-BE49-F238E27FC236}">
                    <a16:creationId xmlns:a16="http://schemas.microsoft.com/office/drawing/2014/main" id="{D1915CDB-FF4C-419C-BEF9-D454076A6D1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05" name="Immagine 104">
                <a:extLst>
                  <a:ext uri="{FF2B5EF4-FFF2-40B4-BE49-F238E27FC236}">
                    <a16:creationId xmlns:a16="http://schemas.microsoft.com/office/drawing/2014/main" id="{52ACACD0-277C-4B55-BFFA-5BD6BE462C8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95" name="Gruppo 94">
              <a:extLst>
                <a:ext uri="{FF2B5EF4-FFF2-40B4-BE49-F238E27FC236}">
                  <a16:creationId xmlns:a16="http://schemas.microsoft.com/office/drawing/2014/main" id="{2EC3773D-F183-49E3-812F-5A97712ACE9B}"/>
                </a:ext>
              </a:extLst>
            </p:cNvPr>
            <p:cNvGrpSpPr/>
            <p:nvPr/>
          </p:nvGrpSpPr>
          <p:grpSpPr>
            <a:xfrm>
              <a:off x="2127631" y="5974214"/>
              <a:ext cx="562991" cy="380866"/>
              <a:chOff x="341249" y="219074"/>
              <a:chExt cx="4744871" cy="3209926"/>
            </a:xfrm>
          </p:grpSpPr>
          <p:pic>
            <p:nvPicPr>
              <p:cNvPr id="102" name="Immagine 101">
                <a:extLst>
                  <a:ext uri="{FF2B5EF4-FFF2-40B4-BE49-F238E27FC236}">
                    <a16:creationId xmlns:a16="http://schemas.microsoft.com/office/drawing/2014/main" id="{8E81A860-67F8-44FB-9965-9DED81F3576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03" name="Immagine 102">
                <a:extLst>
                  <a:ext uri="{FF2B5EF4-FFF2-40B4-BE49-F238E27FC236}">
                    <a16:creationId xmlns:a16="http://schemas.microsoft.com/office/drawing/2014/main" id="{79A614BD-9B2D-4BC1-9F1E-BE790467A75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96" name="Gruppo 95">
              <a:extLst>
                <a:ext uri="{FF2B5EF4-FFF2-40B4-BE49-F238E27FC236}">
                  <a16:creationId xmlns:a16="http://schemas.microsoft.com/office/drawing/2014/main" id="{0789F7AB-E0E2-449A-9232-1031FF570074}"/>
                </a:ext>
              </a:extLst>
            </p:cNvPr>
            <p:cNvGrpSpPr/>
            <p:nvPr/>
          </p:nvGrpSpPr>
          <p:grpSpPr>
            <a:xfrm>
              <a:off x="2690622" y="5974214"/>
              <a:ext cx="562991" cy="380866"/>
              <a:chOff x="341249" y="219074"/>
              <a:chExt cx="4744871" cy="3209926"/>
            </a:xfrm>
          </p:grpSpPr>
          <p:pic>
            <p:nvPicPr>
              <p:cNvPr id="100" name="Immagine 99">
                <a:extLst>
                  <a:ext uri="{FF2B5EF4-FFF2-40B4-BE49-F238E27FC236}">
                    <a16:creationId xmlns:a16="http://schemas.microsoft.com/office/drawing/2014/main" id="{83CB46F7-1714-4C29-9610-165850D7EF8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01" name="Immagine 100">
                <a:extLst>
                  <a:ext uri="{FF2B5EF4-FFF2-40B4-BE49-F238E27FC236}">
                    <a16:creationId xmlns:a16="http://schemas.microsoft.com/office/drawing/2014/main" id="{438E53D0-B569-4ED8-8747-D6470E05FA8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97" name="Gruppo 96">
              <a:extLst>
                <a:ext uri="{FF2B5EF4-FFF2-40B4-BE49-F238E27FC236}">
                  <a16:creationId xmlns:a16="http://schemas.microsoft.com/office/drawing/2014/main" id="{4BC85EEC-547B-4439-9C23-DF970F263027}"/>
                </a:ext>
              </a:extLst>
            </p:cNvPr>
            <p:cNvGrpSpPr/>
            <p:nvPr/>
          </p:nvGrpSpPr>
          <p:grpSpPr>
            <a:xfrm>
              <a:off x="3247009" y="5974214"/>
              <a:ext cx="562991" cy="380866"/>
              <a:chOff x="341249" y="219074"/>
              <a:chExt cx="4744871" cy="3209926"/>
            </a:xfrm>
          </p:grpSpPr>
          <p:pic>
            <p:nvPicPr>
              <p:cNvPr id="98" name="Immagine 97">
                <a:extLst>
                  <a:ext uri="{FF2B5EF4-FFF2-40B4-BE49-F238E27FC236}">
                    <a16:creationId xmlns:a16="http://schemas.microsoft.com/office/drawing/2014/main" id="{2DF0EDDF-724E-4292-9757-B53DC59A76F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99" name="Immagine 98">
                <a:extLst>
                  <a:ext uri="{FF2B5EF4-FFF2-40B4-BE49-F238E27FC236}">
                    <a16:creationId xmlns:a16="http://schemas.microsoft.com/office/drawing/2014/main" id="{A6C2457A-E02D-4C04-A385-FDEE1A2C1B7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08" name="Gruppo 107">
            <a:extLst>
              <a:ext uri="{FF2B5EF4-FFF2-40B4-BE49-F238E27FC236}">
                <a16:creationId xmlns:a16="http://schemas.microsoft.com/office/drawing/2014/main" id="{92A72E91-57F4-4B38-A57D-51C1A4A53501}"/>
              </a:ext>
            </a:extLst>
          </p:cNvPr>
          <p:cNvGrpSpPr/>
          <p:nvPr/>
        </p:nvGrpSpPr>
        <p:grpSpPr>
          <a:xfrm>
            <a:off x="616701" y="4858004"/>
            <a:ext cx="1651891" cy="224028"/>
            <a:chOff x="1001649" y="5974214"/>
            <a:chExt cx="2808351" cy="380866"/>
          </a:xfrm>
        </p:grpSpPr>
        <p:grpSp>
          <p:nvGrpSpPr>
            <p:cNvPr id="109" name="Gruppo 108">
              <a:extLst>
                <a:ext uri="{FF2B5EF4-FFF2-40B4-BE49-F238E27FC236}">
                  <a16:creationId xmlns:a16="http://schemas.microsoft.com/office/drawing/2014/main" id="{03F612AB-AD59-4A9C-AD5A-1C6F5172E317}"/>
                </a:ext>
              </a:extLst>
            </p:cNvPr>
            <p:cNvGrpSpPr/>
            <p:nvPr/>
          </p:nvGrpSpPr>
          <p:grpSpPr>
            <a:xfrm>
              <a:off x="1001649" y="5974214"/>
              <a:ext cx="562991" cy="380866"/>
              <a:chOff x="341249" y="219074"/>
              <a:chExt cx="4744871" cy="3209926"/>
            </a:xfrm>
          </p:grpSpPr>
          <p:pic>
            <p:nvPicPr>
              <p:cNvPr id="122" name="Immagine 121">
                <a:extLst>
                  <a:ext uri="{FF2B5EF4-FFF2-40B4-BE49-F238E27FC236}">
                    <a16:creationId xmlns:a16="http://schemas.microsoft.com/office/drawing/2014/main" id="{E2C770EB-ABFC-4AE1-A692-F85BEFEBD65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 name="Immagine 122">
                <a:extLst>
                  <a:ext uri="{FF2B5EF4-FFF2-40B4-BE49-F238E27FC236}">
                    <a16:creationId xmlns:a16="http://schemas.microsoft.com/office/drawing/2014/main" id="{5242CBB0-B73A-4980-8A4A-5D126F18D90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0" name="Gruppo 109">
              <a:extLst>
                <a:ext uri="{FF2B5EF4-FFF2-40B4-BE49-F238E27FC236}">
                  <a16:creationId xmlns:a16="http://schemas.microsoft.com/office/drawing/2014/main" id="{9FBABA13-B93C-4A65-AEF0-E39C8A6773FA}"/>
                </a:ext>
              </a:extLst>
            </p:cNvPr>
            <p:cNvGrpSpPr/>
            <p:nvPr/>
          </p:nvGrpSpPr>
          <p:grpSpPr>
            <a:xfrm>
              <a:off x="1564640" y="5974214"/>
              <a:ext cx="562991" cy="380866"/>
              <a:chOff x="341249" y="219074"/>
              <a:chExt cx="4744871" cy="3209926"/>
            </a:xfrm>
          </p:grpSpPr>
          <p:pic>
            <p:nvPicPr>
              <p:cNvPr id="120" name="Immagine 119">
                <a:extLst>
                  <a:ext uri="{FF2B5EF4-FFF2-40B4-BE49-F238E27FC236}">
                    <a16:creationId xmlns:a16="http://schemas.microsoft.com/office/drawing/2014/main" id="{5928B75E-6780-4417-822E-48041ACEB0B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1" name="Immagine 120">
                <a:extLst>
                  <a:ext uri="{FF2B5EF4-FFF2-40B4-BE49-F238E27FC236}">
                    <a16:creationId xmlns:a16="http://schemas.microsoft.com/office/drawing/2014/main" id="{C80B18C9-BFFF-4B7E-935A-AC9CAF0EBED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1" name="Gruppo 110">
              <a:extLst>
                <a:ext uri="{FF2B5EF4-FFF2-40B4-BE49-F238E27FC236}">
                  <a16:creationId xmlns:a16="http://schemas.microsoft.com/office/drawing/2014/main" id="{939FEE8E-F744-42EE-BD5C-170619598DC7}"/>
                </a:ext>
              </a:extLst>
            </p:cNvPr>
            <p:cNvGrpSpPr/>
            <p:nvPr/>
          </p:nvGrpSpPr>
          <p:grpSpPr>
            <a:xfrm>
              <a:off x="2127631" y="5974214"/>
              <a:ext cx="562991" cy="380866"/>
              <a:chOff x="341249" y="219074"/>
              <a:chExt cx="4744871" cy="3209926"/>
            </a:xfrm>
          </p:grpSpPr>
          <p:pic>
            <p:nvPicPr>
              <p:cNvPr id="118" name="Immagine 117">
                <a:extLst>
                  <a:ext uri="{FF2B5EF4-FFF2-40B4-BE49-F238E27FC236}">
                    <a16:creationId xmlns:a16="http://schemas.microsoft.com/office/drawing/2014/main" id="{D8E1EAEB-DAC0-48D1-BC0A-E61CB35C010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 name="Immagine 118">
                <a:extLst>
                  <a:ext uri="{FF2B5EF4-FFF2-40B4-BE49-F238E27FC236}">
                    <a16:creationId xmlns:a16="http://schemas.microsoft.com/office/drawing/2014/main" id="{2552259A-24D6-4FC9-B2D6-A4224084EB4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2" name="Gruppo 111">
              <a:extLst>
                <a:ext uri="{FF2B5EF4-FFF2-40B4-BE49-F238E27FC236}">
                  <a16:creationId xmlns:a16="http://schemas.microsoft.com/office/drawing/2014/main" id="{8D29589F-8A33-4DA3-A19D-7A4685BAE230}"/>
                </a:ext>
              </a:extLst>
            </p:cNvPr>
            <p:cNvGrpSpPr/>
            <p:nvPr/>
          </p:nvGrpSpPr>
          <p:grpSpPr>
            <a:xfrm>
              <a:off x="2690622" y="5974214"/>
              <a:ext cx="562991" cy="380866"/>
              <a:chOff x="341249" y="219074"/>
              <a:chExt cx="4744871" cy="3209926"/>
            </a:xfrm>
          </p:grpSpPr>
          <p:pic>
            <p:nvPicPr>
              <p:cNvPr id="116" name="Immagine 115">
                <a:extLst>
                  <a:ext uri="{FF2B5EF4-FFF2-40B4-BE49-F238E27FC236}">
                    <a16:creationId xmlns:a16="http://schemas.microsoft.com/office/drawing/2014/main" id="{E77FB3ED-85F3-4F6E-A35F-DB9F6C26B20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 name="Immagine 116">
                <a:extLst>
                  <a:ext uri="{FF2B5EF4-FFF2-40B4-BE49-F238E27FC236}">
                    <a16:creationId xmlns:a16="http://schemas.microsoft.com/office/drawing/2014/main" id="{B3425E02-893D-4553-8A30-D37F2DEC84D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3" name="Gruppo 112">
              <a:extLst>
                <a:ext uri="{FF2B5EF4-FFF2-40B4-BE49-F238E27FC236}">
                  <a16:creationId xmlns:a16="http://schemas.microsoft.com/office/drawing/2014/main" id="{80970AD5-AB21-4473-9981-D5D799C47586}"/>
                </a:ext>
              </a:extLst>
            </p:cNvPr>
            <p:cNvGrpSpPr/>
            <p:nvPr/>
          </p:nvGrpSpPr>
          <p:grpSpPr>
            <a:xfrm>
              <a:off x="3247009" y="5974214"/>
              <a:ext cx="562991" cy="380866"/>
              <a:chOff x="341249" y="219074"/>
              <a:chExt cx="4744871" cy="3209926"/>
            </a:xfrm>
          </p:grpSpPr>
          <p:pic>
            <p:nvPicPr>
              <p:cNvPr id="114" name="Immagine 113">
                <a:extLst>
                  <a:ext uri="{FF2B5EF4-FFF2-40B4-BE49-F238E27FC236}">
                    <a16:creationId xmlns:a16="http://schemas.microsoft.com/office/drawing/2014/main" id="{FD024374-81A7-4FCF-839F-3890F225F17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5" name="Immagine 114">
                <a:extLst>
                  <a:ext uri="{FF2B5EF4-FFF2-40B4-BE49-F238E27FC236}">
                    <a16:creationId xmlns:a16="http://schemas.microsoft.com/office/drawing/2014/main" id="{41DCBA59-F659-48EB-B5EB-DB4124D40A9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24" name="Gruppo 123">
            <a:extLst>
              <a:ext uri="{FF2B5EF4-FFF2-40B4-BE49-F238E27FC236}">
                <a16:creationId xmlns:a16="http://schemas.microsoft.com/office/drawing/2014/main" id="{D936FAC2-B770-43D2-BA8C-8B34941015A6}"/>
              </a:ext>
            </a:extLst>
          </p:cNvPr>
          <p:cNvGrpSpPr/>
          <p:nvPr/>
        </p:nvGrpSpPr>
        <p:grpSpPr>
          <a:xfrm>
            <a:off x="616701" y="4633976"/>
            <a:ext cx="1651891" cy="224028"/>
            <a:chOff x="1001649" y="5974214"/>
            <a:chExt cx="2808351" cy="380866"/>
          </a:xfrm>
        </p:grpSpPr>
        <p:grpSp>
          <p:nvGrpSpPr>
            <p:cNvPr id="125" name="Gruppo 124">
              <a:extLst>
                <a:ext uri="{FF2B5EF4-FFF2-40B4-BE49-F238E27FC236}">
                  <a16:creationId xmlns:a16="http://schemas.microsoft.com/office/drawing/2014/main" id="{386F4253-A8D9-4FD8-B523-98FDECA874D8}"/>
                </a:ext>
              </a:extLst>
            </p:cNvPr>
            <p:cNvGrpSpPr/>
            <p:nvPr/>
          </p:nvGrpSpPr>
          <p:grpSpPr>
            <a:xfrm>
              <a:off x="1001649" y="5974214"/>
              <a:ext cx="562991" cy="380866"/>
              <a:chOff x="341249" y="219074"/>
              <a:chExt cx="4744871" cy="3209926"/>
            </a:xfrm>
          </p:grpSpPr>
          <p:pic>
            <p:nvPicPr>
              <p:cNvPr id="138" name="Immagine 137">
                <a:extLst>
                  <a:ext uri="{FF2B5EF4-FFF2-40B4-BE49-F238E27FC236}">
                    <a16:creationId xmlns:a16="http://schemas.microsoft.com/office/drawing/2014/main" id="{E8B9129A-A223-493E-83ED-202E1AF0389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9" name="Immagine 138">
                <a:extLst>
                  <a:ext uri="{FF2B5EF4-FFF2-40B4-BE49-F238E27FC236}">
                    <a16:creationId xmlns:a16="http://schemas.microsoft.com/office/drawing/2014/main" id="{2FD4FE1F-3B59-4758-ACDE-FFB6F330FDB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6" name="Gruppo 125">
              <a:extLst>
                <a:ext uri="{FF2B5EF4-FFF2-40B4-BE49-F238E27FC236}">
                  <a16:creationId xmlns:a16="http://schemas.microsoft.com/office/drawing/2014/main" id="{A846F635-49AD-4EFB-94BD-4C173AD83EA2}"/>
                </a:ext>
              </a:extLst>
            </p:cNvPr>
            <p:cNvGrpSpPr/>
            <p:nvPr/>
          </p:nvGrpSpPr>
          <p:grpSpPr>
            <a:xfrm>
              <a:off x="1564640" y="5974214"/>
              <a:ext cx="562991" cy="380866"/>
              <a:chOff x="341249" y="219074"/>
              <a:chExt cx="4744871" cy="3209926"/>
            </a:xfrm>
          </p:grpSpPr>
          <p:pic>
            <p:nvPicPr>
              <p:cNvPr id="136" name="Immagine 135">
                <a:extLst>
                  <a:ext uri="{FF2B5EF4-FFF2-40B4-BE49-F238E27FC236}">
                    <a16:creationId xmlns:a16="http://schemas.microsoft.com/office/drawing/2014/main" id="{A9E5F9FE-5D34-4BF9-847F-E23295BB9AE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7" name="Immagine 136">
                <a:extLst>
                  <a:ext uri="{FF2B5EF4-FFF2-40B4-BE49-F238E27FC236}">
                    <a16:creationId xmlns:a16="http://schemas.microsoft.com/office/drawing/2014/main" id="{9D6CCB92-6AA3-4A75-8BE9-4E6A65B585A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 name="Gruppo 126">
              <a:extLst>
                <a:ext uri="{FF2B5EF4-FFF2-40B4-BE49-F238E27FC236}">
                  <a16:creationId xmlns:a16="http://schemas.microsoft.com/office/drawing/2014/main" id="{0A57BD59-26D4-4BE4-9AC1-E2F01CA6471B}"/>
                </a:ext>
              </a:extLst>
            </p:cNvPr>
            <p:cNvGrpSpPr/>
            <p:nvPr/>
          </p:nvGrpSpPr>
          <p:grpSpPr>
            <a:xfrm>
              <a:off x="2127631" y="5974214"/>
              <a:ext cx="562991" cy="380866"/>
              <a:chOff x="341249" y="219074"/>
              <a:chExt cx="4744871" cy="3209926"/>
            </a:xfrm>
          </p:grpSpPr>
          <p:pic>
            <p:nvPicPr>
              <p:cNvPr id="134" name="Immagine 133">
                <a:extLst>
                  <a:ext uri="{FF2B5EF4-FFF2-40B4-BE49-F238E27FC236}">
                    <a16:creationId xmlns:a16="http://schemas.microsoft.com/office/drawing/2014/main" id="{B3EED08B-C0DA-4C70-A118-5DA6152973F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 name="Immagine 134">
                <a:extLst>
                  <a:ext uri="{FF2B5EF4-FFF2-40B4-BE49-F238E27FC236}">
                    <a16:creationId xmlns:a16="http://schemas.microsoft.com/office/drawing/2014/main" id="{12F36F30-1F93-4079-BFAC-038F35CB188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8" name="Gruppo 127">
              <a:extLst>
                <a:ext uri="{FF2B5EF4-FFF2-40B4-BE49-F238E27FC236}">
                  <a16:creationId xmlns:a16="http://schemas.microsoft.com/office/drawing/2014/main" id="{2BEE1FAB-C258-4F5A-8856-8D5E0D7DE22C}"/>
                </a:ext>
              </a:extLst>
            </p:cNvPr>
            <p:cNvGrpSpPr/>
            <p:nvPr/>
          </p:nvGrpSpPr>
          <p:grpSpPr>
            <a:xfrm>
              <a:off x="2690622" y="5974214"/>
              <a:ext cx="562991" cy="380866"/>
              <a:chOff x="341249" y="219074"/>
              <a:chExt cx="4744871" cy="3209926"/>
            </a:xfrm>
          </p:grpSpPr>
          <p:pic>
            <p:nvPicPr>
              <p:cNvPr id="132" name="Immagine 131">
                <a:extLst>
                  <a:ext uri="{FF2B5EF4-FFF2-40B4-BE49-F238E27FC236}">
                    <a16:creationId xmlns:a16="http://schemas.microsoft.com/office/drawing/2014/main" id="{5E215917-8C9F-4E1C-A5BB-96CDC55E8A8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3" name="Immagine 132">
                <a:extLst>
                  <a:ext uri="{FF2B5EF4-FFF2-40B4-BE49-F238E27FC236}">
                    <a16:creationId xmlns:a16="http://schemas.microsoft.com/office/drawing/2014/main" id="{508A1ACA-38BD-4406-979F-8172ABF3F3E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9" name="Gruppo 128">
              <a:extLst>
                <a:ext uri="{FF2B5EF4-FFF2-40B4-BE49-F238E27FC236}">
                  <a16:creationId xmlns:a16="http://schemas.microsoft.com/office/drawing/2014/main" id="{9CD118B7-C8A4-468B-8E5C-D12C369E1D87}"/>
                </a:ext>
              </a:extLst>
            </p:cNvPr>
            <p:cNvGrpSpPr/>
            <p:nvPr/>
          </p:nvGrpSpPr>
          <p:grpSpPr>
            <a:xfrm>
              <a:off x="3247009" y="5974214"/>
              <a:ext cx="562991" cy="380866"/>
              <a:chOff x="341249" y="219074"/>
              <a:chExt cx="4744871" cy="3209926"/>
            </a:xfrm>
          </p:grpSpPr>
          <p:pic>
            <p:nvPicPr>
              <p:cNvPr id="130" name="Immagine 129">
                <a:extLst>
                  <a:ext uri="{FF2B5EF4-FFF2-40B4-BE49-F238E27FC236}">
                    <a16:creationId xmlns:a16="http://schemas.microsoft.com/office/drawing/2014/main" id="{5618B602-C23A-4714-9D59-ABC13DC9DD7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1" name="Immagine 130">
                <a:extLst>
                  <a:ext uri="{FF2B5EF4-FFF2-40B4-BE49-F238E27FC236}">
                    <a16:creationId xmlns:a16="http://schemas.microsoft.com/office/drawing/2014/main" id="{770CB50B-4DB5-4F0C-B880-A9E0D82FC08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0" name="Gruppo 139">
            <a:extLst>
              <a:ext uri="{FF2B5EF4-FFF2-40B4-BE49-F238E27FC236}">
                <a16:creationId xmlns:a16="http://schemas.microsoft.com/office/drawing/2014/main" id="{A99ABF7D-49C8-44B9-B0E5-09455D8BF8BC}"/>
              </a:ext>
            </a:extLst>
          </p:cNvPr>
          <p:cNvGrpSpPr/>
          <p:nvPr/>
        </p:nvGrpSpPr>
        <p:grpSpPr>
          <a:xfrm>
            <a:off x="616701" y="4409948"/>
            <a:ext cx="1651891" cy="224028"/>
            <a:chOff x="1001649" y="5974214"/>
            <a:chExt cx="2808351" cy="380866"/>
          </a:xfrm>
        </p:grpSpPr>
        <p:grpSp>
          <p:nvGrpSpPr>
            <p:cNvPr id="141" name="Gruppo 140">
              <a:extLst>
                <a:ext uri="{FF2B5EF4-FFF2-40B4-BE49-F238E27FC236}">
                  <a16:creationId xmlns:a16="http://schemas.microsoft.com/office/drawing/2014/main" id="{2FF5023A-9F8E-419A-AA6B-F6A5DB16B703}"/>
                </a:ext>
              </a:extLst>
            </p:cNvPr>
            <p:cNvGrpSpPr/>
            <p:nvPr/>
          </p:nvGrpSpPr>
          <p:grpSpPr>
            <a:xfrm>
              <a:off x="1001649" y="5974214"/>
              <a:ext cx="562991" cy="380866"/>
              <a:chOff x="341249" y="219074"/>
              <a:chExt cx="4744871" cy="3209926"/>
            </a:xfrm>
          </p:grpSpPr>
          <p:pic>
            <p:nvPicPr>
              <p:cNvPr id="154" name="Immagine 153">
                <a:extLst>
                  <a:ext uri="{FF2B5EF4-FFF2-40B4-BE49-F238E27FC236}">
                    <a16:creationId xmlns:a16="http://schemas.microsoft.com/office/drawing/2014/main" id="{754173DC-7391-46F8-8338-8011090800A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5" name="Immagine 154">
                <a:extLst>
                  <a:ext uri="{FF2B5EF4-FFF2-40B4-BE49-F238E27FC236}">
                    <a16:creationId xmlns:a16="http://schemas.microsoft.com/office/drawing/2014/main" id="{AE1296E6-A52A-4B21-9E99-6E05CAED98E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2" name="Gruppo 141">
              <a:extLst>
                <a:ext uri="{FF2B5EF4-FFF2-40B4-BE49-F238E27FC236}">
                  <a16:creationId xmlns:a16="http://schemas.microsoft.com/office/drawing/2014/main" id="{26068EE6-7651-44B7-9AC4-37122B1FEC9C}"/>
                </a:ext>
              </a:extLst>
            </p:cNvPr>
            <p:cNvGrpSpPr/>
            <p:nvPr/>
          </p:nvGrpSpPr>
          <p:grpSpPr>
            <a:xfrm>
              <a:off x="1564640" y="5974214"/>
              <a:ext cx="562991" cy="380866"/>
              <a:chOff x="341249" y="219074"/>
              <a:chExt cx="4744871" cy="3209926"/>
            </a:xfrm>
          </p:grpSpPr>
          <p:pic>
            <p:nvPicPr>
              <p:cNvPr id="152" name="Immagine 151">
                <a:extLst>
                  <a:ext uri="{FF2B5EF4-FFF2-40B4-BE49-F238E27FC236}">
                    <a16:creationId xmlns:a16="http://schemas.microsoft.com/office/drawing/2014/main" id="{A630B528-9D47-4799-B13F-DC25D84405D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3" name="Immagine 152">
                <a:extLst>
                  <a:ext uri="{FF2B5EF4-FFF2-40B4-BE49-F238E27FC236}">
                    <a16:creationId xmlns:a16="http://schemas.microsoft.com/office/drawing/2014/main" id="{25E5C82A-D8AB-4E41-88E3-587E295E6C3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 name="Gruppo 142">
              <a:extLst>
                <a:ext uri="{FF2B5EF4-FFF2-40B4-BE49-F238E27FC236}">
                  <a16:creationId xmlns:a16="http://schemas.microsoft.com/office/drawing/2014/main" id="{A76D1561-F909-4B34-8BE7-4C0BF7643F15}"/>
                </a:ext>
              </a:extLst>
            </p:cNvPr>
            <p:cNvGrpSpPr/>
            <p:nvPr/>
          </p:nvGrpSpPr>
          <p:grpSpPr>
            <a:xfrm>
              <a:off x="2127631" y="5974214"/>
              <a:ext cx="562991" cy="380866"/>
              <a:chOff x="341249" y="219074"/>
              <a:chExt cx="4744871" cy="3209926"/>
            </a:xfrm>
          </p:grpSpPr>
          <p:pic>
            <p:nvPicPr>
              <p:cNvPr id="150" name="Immagine 149">
                <a:extLst>
                  <a:ext uri="{FF2B5EF4-FFF2-40B4-BE49-F238E27FC236}">
                    <a16:creationId xmlns:a16="http://schemas.microsoft.com/office/drawing/2014/main" id="{7AB2D0DA-0FFB-48FD-8EF5-61B99055664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 name="Immagine 150">
                <a:extLst>
                  <a:ext uri="{FF2B5EF4-FFF2-40B4-BE49-F238E27FC236}">
                    <a16:creationId xmlns:a16="http://schemas.microsoft.com/office/drawing/2014/main" id="{B472D7BF-40EB-4722-A749-CFDABFA3E05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4" name="Gruppo 143">
              <a:extLst>
                <a:ext uri="{FF2B5EF4-FFF2-40B4-BE49-F238E27FC236}">
                  <a16:creationId xmlns:a16="http://schemas.microsoft.com/office/drawing/2014/main" id="{0A21D369-B60A-4E43-9D84-775520D1B8A5}"/>
                </a:ext>
              </a:extLst>
            </p:cNvPr>
            <p:cNvGrpSpPr/>
            <p:nvPr/>
          </p:nvGrpSpPr>
          <p:grpSpPr>
            <a:xfrm>
              <a:off x="2690622" y="5974214"/>
              <a:ext cx="562991" cy="380866"/>
              <a:chOff x="341249" y="219074"/>
              <a:chExt cx="4744871" cy="3209926"/>
            </a:xfrm>
          </p:grpSpPr>
          <p:pic>
            <p:nvPicPr>
              <p:cNvPr id="148" name="Immagine 147">
                <a:extLst>
                  <a:ext uri="{FF2B5EF4-FFF2-40B4-BE49-F238E27FC236}">
                    <a16:creationId xmlns:a16="http://schemas.microsoft.com/office/drawing/2014/main" id="{B7D9350C-AC12-44CF-BD1C-0A502FCFB36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9" name="Immagine 148">
                <a:extLst>
                  <a:ext uri="{FF2B5EF4-FFF2-40B4-BE49-F238E27FC236}">
                    <a16:creationId xmlns:a16="http://schemas.microsoft.com/office/drawing/2014/main" id="{9680A6D9-F1C2-41F8-BB8C-7E9DF00E9DC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5" name="Gruppo 144">
              <a:extLst>
                <a:ext uri="{FF2B5EF4-FFF2-40B4-BE49-F238E27FC236}">
                  <a16:creationId xmlns:a16="http://schemas.microsoft.com/office/drawing/2014/main" id="{6214166A-147C-41F6-A4E0-FAB64F5D51DE}"/>
                </a:ext>
              </a:extLst>
            </p:cNvPr>
            <p:cNvGrpSpPr/>
            <p:nvPr/>
          </p:nvGrpSpPr>
          <p:grpSpPr>
            <a:xfrm>
              <a:off x="3247009" y="5974214"/>
              <a:ext cx="562991" cy="380866"/>
              <a:chOff x="341249" y="219074"/>
              <a:chExt cx="4744871" cy="3209926"/>
            </a:xfrm>
          </p:grpSpPr>
          <p:pic>
            <p:nvPicPr>
              <p:cNvPr id="146" name="Immagine 145">
                <a:extLst>
                  <a:ext uri="{FF2B5EF4-FFF2-40B4-BE49-F238E27FC236}">
                    <a16:creationId xmlns:a16="http://schemas.microsoft.com/office/drawing/2014/main" id="{0AB5A3E1-472E-4A69-8F11-66749C09E45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7" name="Immagine 146">
                <a:extLst>
                  <a:ext uri="{FF2B5EF4-FFF2-40B4-BE49-F238E27FC236}">
                    <a16:creationId xmlns:a16="http://schemas.microsoft.com/office/drawing/2014/main" id="{25BD0532-A5B2-49D4-A125-A05684EDAA0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56" name="Gruppo 155">
            <a:extLst>
              <a:ext uri="{FF2B5EF4-FFF2-40B4-BE49-F238E27FC236}">
                <a16:creationId xmlns:a16="http://schemas.microsoft.com/office/drawing/2014/main" id="{DAEEA7AD-0B74-44E8-9EEA-F6CB5639E385}"/>
              </a:ext>
            </a:extLst>
          </p:cNvPr>
          <p:cNvGrpSpPr/>
          <p:nvPr/>
        </p:nvGrpSpPr>
        <p:grpSpPr>
          <a:xfrm>
            <a:off x="616701" y="4185920"/>
            <a:ext cx="1651891" cy="224028"/>
            <a:chOff x="1001649" y="5974214"/>
            <a:chExt cx="2808351" cy="380866"/>
          </a:xfrm>
        </p:grpSpPr>
        <p:grpSp>
          <p:nvGrpSpPr>
            <p:cNvPr id="157" name="Gruppo 156">
              <a:extLst>
                <a:ext uri="{FF2B5EF4-FFF2-40B4-BE49-F238E27FC236}">
                  <a16:creationId xmlns:a16="http://schemas.microsoft.com/office/drawing/2014/main" id="{E825CCF0-475D-4870-85F7-0F79A665112F}"/>
                </a:ext>
              </a:extLst>
            </p:cNvPr>
            <p:cNvGrpSpPr/>
            <p:nvPr/>
          </p:nvGrpSpPr>
          <p:grpSpPr>
            <a:xfrm>
              <a:off x="1001649" y="5974214"/>
              <a:ext cx="562991" cy="380866"/>
              <a:chOff x="341249" y="219074"/>
              <a:chExt cx="4744871" cy="3209926"/>
            </a:xfrm>
          </p:grpSpPr>
          <p:pic>
            <p:nvPicPr>
              <p:cNvPr id="170" name="Immagine 169">
                <a:extLst>
                  <a:ext uri="{FF2B5EF4-FFF2-40B4-BE49-F238E27FC236}">
                    <a16:creationId xmlns:a16="http://schemas.microsoft.com/office/drawing/2014/main" id="{902EE690-2073-4A7E-A517-92B5C2F29C1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1" name="Immagine 170">
                <a:extLst>
                  <a:ext uri="{FF2B5EF4-FFF2-40B4-BE49-F238E27FC236}">
                    <a16:creationId xmlns:a16="http://schemas.microsoft.com/office/drawing/2014/main" id="{F9B94E54-6013-4328-A39D-740BA5EF239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 name="Gruppo 157">
              <a:extLst>
                <a:ext uri="{FF2B5EF4-FFF2-40B4-BE49-F238E27FC236}">
                  <a16:creationId xmlns:a16="http://schemas.microsoft.com/office/drawing/2014/main" id="{6C273408-8ED1-4678-A06D-632CBE674905}"/>
                </a:ext>
              </a:extLst>
            </p:cNvPr>
            <p:cNvGrpSpPr/>
            <p:nvPr/>
          </p:nvGrpSpPr>
          <p:grpSpPr>
            <a:xfrm>
              <a:off x="1564640" y="5974214"/>
              <a:ext cx="562991" cy="380866"/>
              <a:chOff x="341249" y="219074"/>
              <a:chExt cx="4744871" cy="3209926"/>
            </a:xfrm>
          </p:grpSpPr>
          <p:pic>
            <p:nvPicPr>
              <p:cNvPr id="168" name="Immagine 167">
                <a:extLst>
                  <a:ext uri="{FF2B5EF4-FFF2-40B4-BE49-F238E27FC236}">
                    <a16:creationId xmlns:a16="http://schemas.microsoft.com/office/drawing/2014/main" id="{AECDACEB-1919-454E-94A7-2D39464F3C0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9" name="Immagine 168">
                <a:extLst>
                  <a:ext uri="{FF2B5EF4-FFF2-40B4-BE49-F238E27FC236}">
                    <a16:creationId xmlns:a16="http://schemas.microsoft.com/office/drawing/2014/main" id="{D8D9A857-5F05-4276-9B90-F63E7F5AEBF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 name="Gruppo 158">
              <a:extLst>
                <a:ext uri="{FF2B5EF4-FFF2-40B4-BE49-F238E27FC236}">
                  <a16:creationId xmlns:a16="http://schemas.microsoft.com/office/drawing/2014/main" id="{F5A7AB3C-2F31-481D-B759-02AF20A58931}"/>
                </a:ext>
              </a:extLst>
            </p:cNvPr>
            <p:cNvGrpSpPr/>
            <p:nvPr/>
          </p:nvGrpSpPr>
          <p:grpSpPr>
            <a:xfrm>
              <a:off x="2127631" y="5974214"/>
              <a:ext cx="562991" cy="380866"/>
              <a:chOff x="341249" y="219074"/>
              <a:chExt cx="4744871" cy="3209926"/>
            </a:xfrm>
          </p:grpSpPr>
          <p:pic>
            <p:nvPicPr>
              <p:cNvPr id="166" name="Immagine 165">
                <a:extLst>
                  <a:ext uri="{FF2B5EF4-FFF2-40B4-BE49-F238E27FC236}">
                    <a16:creationId xmlns:a16="http://schemas.microsoft.com/office/drawing/2014/main" id="{BCEA53D5-62A6-40EC-8E80-E6ECAB5DCA2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 name="Immagine 166">
                <a:extLst>
                  <a:ext uri="{FF2B5EF4-FFF2-40B4-BE49-F238E27FC236}">
                    <a16:creationId xmlns:a16="http://schemas.microsoft.com/office/drawing/2014/main" id="{08D516D8-4BF5-43CB-9E72-F63E35A9B1B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0" name="Gruppo 159">
              <a:extLst>
                <a:ext uri="{FF2B5EF4-FFF2-40B4-BE49-F238E27FC236}">
                  <a16:creationId xmlns:a16="http://schemas.microsoft.com/office/drawing/2014/main" id="{F9425D97-2977-4041-990D-BD07151303C7}"/>
                </a:ext>
              </a:extLst>
            </p:cNvPr>
            <p:cNvGrpSpPr/>
            <p:nvPr/>
          </p:nvGrpSpPr>
          <p:grpSpPr>
            <a:xfrm>
              <a:off x="2690622" y="5974214"/>
              <a:ext cx="562991" cy="380866"/>
              <a:chOff x="341249" y="219074"/>
              <a:chExt cx="4744871" cy="3209926"/>
            </a:xfrm>
          </p:grpSpPr>
          <p:pic>
            <p:nvPicPr>
              <p:cNvPr id="164" name="Immagine 163">
                <a:extLst>
                  <a:ext uri="{FF2B5EF4-FFF2-40B4-BE49-F238E27FC236}">
                    <a16:creationId xmlns:a16="http://schemas.microsoft.com/office/drawing/2014/main" id="{C5D70C70-84A6-44F1-BE15-70B7313F4C0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5" name="Immagine 164">
                <a:extLst>
                  <a:ext uri="{FF2B5EF4-FFF2-40B4-BE49-F238E27FC236}">
                    <a16:creationId xmlns:a16="http://schemas.microsoft.com/office/drawing/2014/main" id="{7D6C08F7-7204-4AD8-A324-EC79A6A4066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 name="Gruppo 160">
              <a:extLst>
                <a:ext uri="{FF2B5EF4-FFF2-40B4-BE49-F238E27FC236}">
                  <a16:creationId xmlns:a16="http://schemas.microsoft.com/office/drawing/2014/main" id="{54713421-8A19-4547-A962-81BD32538AED}"/>
                </a:ext>
              </a:extLst>
            </p:cNvPr>
            <p:cNvGrpSpPr/>
            <p:nvPr/>
          </p:nvGrpSpPr>
          <p:grpSpPr>
            <a:xfrm>
              <a:off x="3247009" y="5974214"/>
              <a:ext cx="562991" cy="380866"/>
              <a:chOff x="341249" y="219074"/>
              <a:chExt cx="4744871" cy="3209926"/>
            </a:xfrm>
          </p:grpSpPr>
          <p:pic>
            <p:nvPicPr>
              <p:cNvPr id="162" name="Immagine 161">
                <a:extLst>
                  <a:ext uri="{FF2B5EF4-FFF2-40B4-BE49-F238E27FC236}">
                    <a16:creationId xmlns:a16="http://schemas.microsoft.com/office/drawing/2014/main" id="{2B6FAFE9-CA69-4610-99CC-8234543C2DC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3" name="Immagine 162">
                <a:extLst>
                  <a:ext uri="{FF2B5EF4-FFF2-40B4-BE49-F238E27FC236}">
                    <a16:creationId xmlns:a16="http://schemas.microsoft.com/office/drawing/2014/main" id="{797B4E0D-3671-48FE-987E-6B125714A33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1" name="Gruppo 1140">
            <a:extLst>
              <a:ext uri="{FF2B5EF4-FFF2-40B4-BE49-F238E27FC236}">
                <a16:creationId xmlns:a16="http://schemas.microsoft.com/office/drawing/2014/main" id="{25D61590-99CD-4132-ABC0-5FC216822AA3}"/>
              </a:ext>
            </a:extLst>
          </p:cNvPr>
          <p:cNvGrpSpPr/>
          <p:nvPr/>
        </p:nvGrpSpPr>
        <p:grpSpPr>
          <a:xfrm>
            <a:off x="2358278" y="4185920"/>
            <a:ext cx="1651891" cy="2240280"/>
            <a:chOff x="1001649" y="2546420"/>
            <a:chExt cx="2808351" cy="3808660"/>
          </a:xfrm>
        </p:grpSpPr>
        <p:grpSp>
          <p:nvGrpSpPr>
            <p:cNvPr id="1142" name="Gruppo 1141">
              <a:extLst>
                <a:ext uri="{FF2B5EF4-FFF2-40B4-BE49-F238E27FC236}">
                  <a16:creationId xmlns:a16="http://schemas.microsoft.com/office/drawing/2014/main" id="{DE242BE5-9D47-4D0D-8E48-CDC88FC83AF9}"/>
                </a:ext>
              </a:extLst>
            </p:cNvPr>
            <p:cNvGrpSpPr/>
            <p:nvPr/>
          </p:nvGrpSpPr>
          <p:grpSpPr>
            <a:xfrm>
              <a:off x="1001649" y="5974214"/>
              <a:ext cx="2808351" cy="380866"/>
              <a:chOff x="1001649" y="5974214"/>
              <a:chExt cx="2808351" cy="380866"/>
            </a:xfrm>
          </p:grpSpPr>
          <p:grpSp>
            <p:nvGrpSpPr>
              <p:cNvPr id="1287" name="Gruppo 1286">
                <a:extLst>
                  <a:ext uri="{FF2B5EF4-FFF2-40B4-BE49-F238E27FC236}">
                    <a16:creationId xmlns:a16="http://schemas.microsoft.com/office/drawing/2014/main" id="{2A008C48-9072-4CA3-8A9D-FAB32A35AD73}"/>
                  </a:ext>
                </a:extLst>
              </p:cNvPr>
              <p:cNvGrpSpPr/>
              <p:nvPr/>
            </p:nvGrpSpPr>
            <p:grpSpPr>
              <a:xfrm>
                <a:off x="1001649" y="5974214"/>
                <a:ext cx="562991" cy="380866"/>
                <a:chOff x="341249" y="219074"/>
                <a:chExt cx="4744871" cy="3209926"/>
              </a:xfrm>
            </p:grpSpPr>
            <p:pic>
              <p:nvPicPr>
                <p:cNvPr id="1300" name="Immagine 1299">
                  <a:extLst>
                    <a:ext uri="{FF2B5EF4-FFF2-40B4-BE49-F238E27FC236}">
                      <a16:creationId xmlns:a16="http://schemas.microsoft.com/office/drawing/2014/main" id="{40E88C36-7998-47F3-A9FB-50F5F08BD80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01" name="Immagine 1300">
                  <a:extLst>
                    <a:ext uri="{FF2B5EF4-FFF2-40B4-BE49-F238E27FC236}">
                      <a16:creationId xmlns:a16="http://schemas.microsoft.com/office/drawing/2014/main" id="{53CB8EC8-A785-4B17-90C9-E9F79A5764E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88" name="Gruppo 1287">
                <a:extLst>
                  <a:ext uri="{FF2B5EF4-FFF2-40B4-BE49-F238E27FC236}">
                    <a16:creationId xmlns:a16="http://schemas.microsoft.com/office/drawing/2014/main" id="{36514962-D2B2-4CFE-B4BB-E731DD747759}"/>
                  </a:ext>
                </a:extLst>
              </p:cNvPr>
              <p:cNvGrpSpPr/>
              <p:nvPr/>
            </p:nvGrpSpPr>
            <p:grpSpPr>
              <a:xfrm>
                <a:off x="1564640" y="5974214"/>
                <a:ext cx="562991" cy="380866"/>
                <a:chOff x="341249" y="219074"/>
                <a:chExt cx="4744871" cy="3209926"/>
              </a:xfrm>
            </p:grpSpPr>
            <p:pic>
              <p:nvPicPr>
                <p:cNvPr id="1298" name="Immagine 1297">
                  <a:extLst>
                    <a:ext uri="{FF2B5EF4-FFF2-40B4-BE49-F238E27FC236}">
                      <a16:creationId xmlns:a16="http://schemas.microsoft.com/office/drawing/2014/main" id="{6DDCAF5E-902D-41C7-B97E-21276D47BD4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99" name="Immagine 1298">
                  <a:extLst>
                    <a:ext uri="{FF2B5EF4-FFF2-40B4-BE49-F238E27FC236}">
                      <a16:creationId xmlns:a16="http://schemas.microsoft.com/office/drawing/2014/main" id="{C82EBD69-5C74-49A0-80D6-153FE0E04E2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89" name="Gruppo 1288">
                <a:extLst>
                  <a:ext uri="{FF2B5EF4-FFF2-40B4-BE49-F238E27FC236}">
                    <a16:creationId xmlns:a16="http://schemas.microsoft.com/office/drawing/2014/main" id="{DEF155FD-A608-4B9B-82E0-C3CF707851CF}"/>
                  </a:ext>
                </a:extLst>
              </p:cNvPr>
              <p:cNvGrpSpPr/>
              <p:nvPr/>
            </p:nvGrpSpPr>
            <p:grpSpPr>
              <a:xfrm>
                <a:off x="2127631" y="5974214"/>
                <a:ext cx="562991" cy="380866"/>
                <a:chOff x="341249" y="219074"/>
                <a:chExt cx="4744871" cy="3209926"/>
              </a:xfrm>
            </p:grpSpPr>
            <p:pic>
              <p:nvPicPr>
                <p:cNvPr id="1296" name="Immagine 1295">
                  <a:extLst>
                    <a:ext uri="{FF2B5EF4-FFF2-40B4-BE49-F238E27FC236}">
                      <a16:creationId xmlns:a16="http://schemas.microsoft.com/office/drawing/2014/main" id="{06F10F95-779E-42C0-971E-B6CA660F5E1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97" name="Immagine 1296">
                  <a:extLst>
                    <a:ext uri="{FF2B5EF4-FFF2-40B4-BE49-F238E27FC236}">
                      <a16:creationId xmlns:a16="http://schemas.microsoft.com/office/drawing/2014/main" id="{2C8D6D9A-466B-4389-AFD8-6BD91105ECE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90" name="Gruppo 1289">
                <a:extLst>
                  <a:ext uri="{FF2B5EF4-FFF2-40B4-BE49-F238E27FC236}">
                    <a16:creationId xmlns:a16="http://schemas.microsoft.com/office/drawing/2014/main" id="{2C4543DA-1672-4286-957B-6D5A7D21D043}"/>
                  </a:ext>
                </a:extLst>
              </p:cNvPr>
              <p:cNvGrpSpPr/>
              <p:nvPr/>
            </p:nvGrpSpPr>
            <p:grpSpPr>
              <a:xfrm>
                <a:off x="2690622" y="5974214"/>
                <a:ext cx="562991" cy="380866"/>
                <a:chOff x="341249" y="219074"/>
                <a:chExt cx="4744871" cy="3209926"/>
              </a:xfrm>
            </p:grpSpPr>
            <p:pic>
              <p:nvPicPr>
                <p:cNvPr id="1294" name="Immagine 1293">
                  <a:extLst>
                    <a:ext uri="{FF2B5EF4-FFF2-40B4-BE49-F238E27FC236}">
                      <a16:creationId xmlns:a16="http://schemas.microsoft.com/office/drawing/2014/main" id="{6A213AE3-6A1F-46D6-9C7A-6E26A79B3F4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95" name="Immagine 1294">
                  <a:extLst>
                    <a:ext uri="{FF2B5EF4-FFF2-40B4-BE49-F238E27FC236}">
                      <a16:creationId xmlns:a16="http://schemas.microsoft.com/office/drawing/2014/main" id="{8C5759CB-69CD-4A9A-8D0F-BEB019F538E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91" name="Gruppo 1290">
                <a:extLst>
                  <a:ext uri="{FF2B5EF4-FFF2-40B4-BE49-F238E27FC236}">
                    <a16:creationId xmlns:a16="http://schemas.microsoft.com/office/drawing/2014/main" id="{0DD74E63-787A-45C9-9B21-16981CF6F9B2}"/>
                  </a:ext>
                </a:extLst>
              </p:cNvPr>
              <p:cNvGrpSpPr/>
              <p:nvPr/>
            </p:nvGrpSpPr>
            <p:grpSpPr>
              <a:xfrm>
                <a:off x="3247009" y="5974214"/>
                <a:ext cx="562991" cy="380866"/>
                <a:chOff x="341249" y="219074"/>
                <a:chExt cx="4744871" cy="3209926"/>
              </a:xfrm>
            </p:grpSpPr>
            <p:pic>
              <p:nvPicPr>
                <p:cNvPr id="1292" name="Immagine 1291">
                  <a:extLst>
                    <a:ext uri="{FF2B5EF4-FFF2-40B4-BE49-F238E27FC236}">
                      <a16:creationId xmlns:a16="http://schemas.microsoft.com/office/drawing/2014/main" id="{28B0F821-CAB0-4C39-93A5-1DE5B376D64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93" name="Immagine 1292">
                  <a:extLst>
                    <a:ext uri="{FF2B5EF4-FFF2-40B4-BE49-F238E27FC236}">
                      <a16:creationId xmlns:a16="http://schemas.microsoft.com/office/drawing/2014/main" id="{C3E36CE4-26DC-4EF7-8BC1-52A6871E858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3" name="Gruppo 1142">
              <a:extLst>
                <a:ext uri="{FF2B5EF4-FFF2-40B4-BE49-F238E27FC236}">
                  <a16:creationId xmlns:a16="http://schemas.microsoft.com/office/drawing/2014/main" id="{E570E2E0-93B9-4164-92C9-A78822FCDE96}"/>
                </a:ext>
              </a:extLst>
            </p:cNvPr>
            <p:cNvGrpSpPr/>
            <p:nvPr/>
          </p:nvGrpSpPr>
          <p:grpSpPr>
            <a:xfrm>
              <a:off x="1001649" y="5593348"/>
              <a:ext cx="2808351" cy="380866"/>
              <a:chOff x="1001649" y="5974214"/>
              <a:chExt cx="2808351" cy="380866"/>
            </a:xfrm>
          </p:grpSpPr>
          <p:grpSp>
            <p:nvGrpSpPr>
              <p:cNvPr id="1272" name="Gruppo 1271">
                <a:extLst>
                  <a:ext uri="{FF2B5EF4-FFF2-40B4-BE49-F238E27FC236}">
                    <a16:creationId xmlns:a16="http://schemas.microsoft.com/office/drawing/2014/main" id="{291E4980-7D6C-4402-90C1-1C5577E81278}"/>
                  </a:ext>
                </a:extLst>
              </p:cNvPr>
              <p:cNvGrpSpPr/>
              <p:nvPr/>
            </p:nvGrpSpPr>
            <p:grpSpPr>
              <a:xfrm>
                <a:off x="1001649" y="5974214"/>
                <a:ext cx="562991" cy="380866"/>
                <a:chOff x="341249" y="219074"/>
                <a:chExt cx="4744871" cy="3209926"/>
              </a:xfrm>
            </p:grpSpPr>
            <p:pic>
              <p:nvPicPr>
                <p:cNvPr id="1285" name="Immagine 1284">
                  <a:extLst>
                    <a:ext uri="{FF2B5EF4-FFF2-40B4-BE49-F238E27FC236}">
                      <a16:creationId xmlns:a16="http://schemas.microsoft.com/office/drawing/2014/main" id="{CB8B928F-4D3E-46FB-A6DB-1F49C7BE9CB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86" name="Immagine 1285">
                  <a:extLst>
                    <a:ext uri="{FF2B5EF4-FFF2-40B4-BE49-F238E27FC236}">
                      <a16:creationId xmlns:a16="http://schemas.microsoft.com/office/drawing/2014/main" id="{79B6DE45-72C5-4D4E-BD5D-7C63EEF44D6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3" name="Gruppo 1272">
                <a:extLst>
                  <a:ext uri="{FF2B5EF4-FFF2-40B4-BE49-F238E27FC236}">
                    <a16:creationId xmlns:a16="http://schemas.microsoft.com/office/drawing/2014/main" id="{AD4C9D80-0856-470B-A3E9-220312F53F7F}"/>
                  </a:ext>
                </a:extLst>
              </p:cNvPr>
              <p:cNvGrpSpPr/>
              <p:nvPr/>
            </p:nvGrpSpPr>
            <p:grpSpPr>
              <a:xfrm>
                <a:off x="1564640" y="5974214"/>
                <a:ext cx="562991" cy="380866"/>
                <a:chOff x="341249" y="219074"/>
                <a:chExt cx="4744871" cy="3209926"/>
              </a:xfrm>
            </p:grpSpPr>
            <p:pic>
              <p:nvPicPr>
                <p:cNvPr id="1283" name="Immagine 1282">
                  <a:extLst>
                    <a:ext uri="{FF2B5EF4-FFF2-40B4-BE49-F238E27FC236}">
                      <a16:creationId xmlns:a16="http://schemas.microsoft.com/office/drawing/2014/main" id="{6126EB9D-0183-436D-BE5B-846206ABD8F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84" name="Immagine 1283">
                  <a:extLst>
                    <a:ext uri="{FF2B5EF4-FFF2-40B4-BE49-F238E27FC236}">
                      <a16:creationId xmlns:a16="http://schemas.microsoft.com/office/drawing/2014/main" id="{5489ED84-9F57-4AF6-8807-6285290C3B5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4" name="Gruppo 1273">
                <a:extLst>
                  <a:ext uri="{FF2B5EF4-FFF2-40B4-BE49-F238E27FC236}">
                    <a16:creationId xmlns:a16="http://schemas.microsoft.com/office/drawing/2014/main" id="{D02E23D7-02CC-4A7A-A670-183CE315FD7F}"/>
                  </a:ext>
                </a:extLst>
              </p:cNvPr>
              <p:cNvGrpSpPr/>
              <p:nvPr/>
            </p:nvGrpSpPr>
            <p:grpSpPr>
              <a:xfrm>
                <a:off x="2127631" y="5974214"/>
                <a:ext cx="562991" cy="380866"/>
                <a:chOff x="341249" y="219074"/>
                <a:chExt cx="4744871" cy="3209926"/>
              </a:xfrm>
            </p:grpSpPr>
            <p:pic>
              <p:nvPicPr>
                <p:cNvPr id="1281" name="Immagine 1280">
                  <a:extLst>
                    <a:ext uri="{FF2B5EF4-FFF2-40B4-BE49-F238E27FC236}">
                      <a16:creationId xmlns:a16="http://schemas.microsoft.com/office/drawing/2014/main" id="{65B97C23-7767-4581-96A6-61D835B0DAC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82" name="Immagine 1281">
                  <a:extLst>
                    <a:ext uri="{FF2B5EF4-FFF2-40B4-BE49-F238E27FC236}">
                      <a16:creationId xmlns:a16="http://schemas.microsoft.com/office/drawing/2014/main" id="{9CDD83A5-5631-4496-BF50-EF97E3304E5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5" name="Gruppo 1274">
                <a:extLst>
                  <a:ext uri="{FF2B5EF4-FFF2-40B4-BE49-F238E27FC236}">
                    <a16:creationId xmlns:a16="http://schemas.microsoft.com/office/drawing/2014/main" id="{A99CC30F-49B3-4894-A2DB-8423CA94DFC1}"/>
                  </a:ext>
                </a:extLst>
              </p:cNvPr>
              <p:cNvGrpSpPr/>
              <p:nvPr/>
            </p:nvGrpSpPr>
            <p:grpSpPr>
              <a:xfrm>
                <a:off x="2690622" y="5974214"/>
                <a:ext cx="562991" cy="380866"/>
                <a:chOff x="341249" y="219074"/>
                <a:chExt cx="4744871" cy="3209926"/>
              </a:xfrm>
            </p:grpSpPr>
            <p:pic>
              <p:nvPicPr>
                <p:cNvPr id="1279" name="Immagine 1278">
                  <a:extLst>
                    <a:ext uri="{FF2B5EF4-FFF2-40B4-BE49-F238E27FC236}">
                      <a16:creationId xmlns:a16="http://schemas.microsoft.com/office/drawing/2014/main" id="{1A27C5C6-A5EC-4354-B8BF-08D72A3FCBF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80" name="Immagine 1279">
                  <a:extLst>
                    <a:ext uri="{FF2B5EF4-FFF2-40B4-BE49-F238E27FC236}">
                      <a16:creationId xmlns:a16="http://schemas.microsoft.com/office/drawing/2014/main" id="{DB47C93E-F69F-41F2-8F34-3501C43E27F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6" name="Gruppo 1275">
                <a:extLst>
                  <a:ext uri="{FF2B5EF4-FFF2-40B4-BE49-F238E27FC236}">
                    <a16:creationId xmlns:a16="http://schemas.microsoft.com/office/drawing/2014/main" id="{42BF79E6-08B3-44B2-B724-91662A2FF058}"/>
                  </a:ext>
                </a:extLst>
              </p:cNvPr>
              <p:cNvGrpSpPr/>
              <p:nvPr/>
            </p:nvGrpSpPr>
            <p:grpSpPr>
              <a:xfrm>
                <a:off x="3247009" y="5974214"/>
                <a:ext cx="562991" cy="380866"/>
                <a:chOff x="341249" y="219074"/>
                <a:chExt cx="4744871" cy="3209926"/>
              </a:xfrm>
            </p:grpSpPr>
            <p:pic>
              <p:nvPicPr>
                <p:cNvPr id="1277" name="Immagine 1276">
                  <a:extLst>
                    <a:ext uri="{FF2B5EF4-FFF2-40B4-BE49-F238E27FC236}">
                      <a16:creationId xmlns:a16="http://schemas.microsoft.com/office/drawing/2014/main" id="{EE226A08-F319-447B-879C-77B78C877A0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78" name="Immagine 1277">
                  <a:extLst>
                    <a:ext uri="{FF2B5EF4-FFF2-40B4-BE49-F238E27FC236}">
                      <a16:creationId xmlns:a16="http://schemas.microsoft.com/office/drawing/2014/main" id="{058C7CB9-1BA2-4992-BA54-738DF6E88C3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4" name="Gruppo 1143">
              <a:extLst>
                <a:ext uri="{FF2B5EF4-FFF2-40B4-BE49-F238E27FC236}">
                  <a16:creationId xmlns:a16="http://schemas.microsoft.com/office/drawing/2014/main" id="{EE72C597-DA6A-442B-88DB-5FE816B0E33B}"/>
                </a:ext>
              </a:extLst>
            </p:cNvPr>
            <p:cNvGrpSpPr/>
            <p:nvPr/>
          </p:nvGrpSpPr>
          <p:grpSpPr>
            <a:xfrm>
              <a:off x="1001649" y="5212482"/>
              <a:ext cx="2808351" cy="380866"/>
              <a:chOff x="1001649" y="5974214"/>
              <a:chExt cx="2808351" cy="380866"/>
            </a:xfrm>
          </p:grpSpPr>
          <p:grpSp>
            <p:nvGrpSpPr>
              <p:cNvPr id="1257" name="Gruppo 1256">
                <a:extLst>
                  <a:ext uri="{FF2B5EF4-FFF2-40B4-BE49-F238E27FC236}">
                    <a16:creationId xmlns:a16="http://schemas.microsoft.com/office/drawing/2014/main" id="{8FB17B46-4133-4754-AB28-08746138FF86}"/>
                  </a:ext>
                </a:extLst>
              </p:cNvPr>
              <p:cNvGrpSpPr/>
              <p:nvPr/>
            </p:nvGrpSpPr>
            <p:grpSpPr>
              <a:xfrm>
                <a:off x="1001649" y="5974214"/>
                <a:ext cx="562991" cy="380866"/>
                <a:chOff x="341249" y="219074"/>
                <a:chExt cx="4744871" cy="3209926"/>
              </a:xfrm>
            </p:grpSpPr>
            <p:pic>
              <p:nvPicPr>
                <p:cNvPr id="1270" name="Immagine 1269">
                  <a:extLst>
                    <a:ext uri="{FF2B5EF4-FFF2-40B4-BE49-F238E27FC236}">
                      <a16:creationId xmlns:a16="http://schemas.microsoft.com/office/drawing/2014/main" id="{8F6A6F93-4DED-4485-9351-6C8FEECFC89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71" name="Immagine 1270">
                  <a:extLst>
                    <a:ext uri="{FF2B5EF4-FFF2-40B4-BE49-F238E27FC236}">
                      <a16:creationId xmlns:a16="http://schemas.microsoft.com/office/drawing/2014/main" id="{16432B8B-A3A3-4D16-AC4E-699B1C6BE69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58" name="Gruppo 1257">
                <a:extLst>
                  <a:ext uri="{FF2B5EF4-FFF2-40B4-BE49-F238E27FC236}">
                    <a16:creationId xmlns:a16="http://schemas.microsoft.com/office/drawing/2014/main" id="{05F61795-C587-45FF-BB6C-8B2089E9F1F6}"/>
                  </a:ext>
                </a:extLst>
              </p:cNvPr>
              <p:cNvGrpSpPr/>
              <p:nvPr/>
            </p:nvGrpSpPr>
            <p:grpSpPr>
              <a:xfrm>
                <a:off x="1564640" y="5974214"/>
                <a:ext cx="562991" cy="380866"/>
                <a:chOff x="341249" y="219074"/>
                <a:chExt cx="4744871" cy="3209926"/>
              </a:xfrm>
            </p:grpSpPr>
            <p:pic>
              <p:nvPicPr>
                <p:cNvPr id="1268" name="Immagine 1267">
                  <a:extLst>
                    <a:ext uri="{FF2B5EF4-FFF2-40B4-BE49-F238E27FC236}">
                      <a16:creationId xmlns:a16="http://schemas.microsoft.com/office/drawing/2014/main" id="{0E72BECF-2DCA-436E-A1A8-43D37A21D88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69" name="Immagine 1268">
                  <a:extLst>
                    <a:ext uri="{FF2B5EF4-FFF2-40B4-BE49-F238E27FC236}">
                      <a16:creationId xmlns:a16="http://schemas.microsoft.com/office/drawing/2014/main" id="{64BF5B0F-F0EF-4054-8350-FAAE494C9F0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59" name="Gruppo 1258">
                <a:extLst>
                  <a:ext uri="{FF2B5EF4-FFF2-40B4-BE49-F238E27FC236}">
                    <a16:creationId xmlns:a16="http://schemas.microsoft.com/office/drawing/2014/main" id="{7DE24382-674A-43FD-842D-9A4E81CC088C}"/>
                  </a:ext>
                </a:extLst>
              </p:cNvPr>
              <p:cNvGrpSpPr/>
              <p:nvPr/>
            </p:nvGrpSpPr>
            <p:grpSpPr>
              <a:xfrm>
                <a:off x="2127631" y="5974214"/>
                <a:ext cx="562991" cy="380866"/>
                <a:chOff x="341249" y="219074"/>
                <a:chExt cx="4744871" cy="3209926"/>
              </a:xfrm>
            </p:grpSpPr>
            <p:pic>
              <p:nvPicPr>
                <p:cNvPr id="1266" name="Immagine 1265">
                  <a:extLst>
                    <a:ext uri="{FF2B5EF4-FFF2-40B4-BE49-F238E27FC236}">
                      <a16:creationId xmlns:a16="http://schemas.microsoft.com/office/drawing/2014/main" id="{CEEFCF68-003F-4E2A-88AE-7F84574F285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67" name="Immagine 1266">
                  <a:extLst>
                    <a:ext uri="{FF2B5EF4-FFF2-40B4-BE49-F238E27FC236}">
                      <a16:creationId xmlns:a16="http://schemas.microsoft.com/office/drawing/2014/main" id="{29780A7C-C7F4-4A77-A858-42FC0781B93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60" name="Gruppo 1259">
                <a:extLst>
                  <a:ext uri="{FF2B5EF4-FFF2-40B4-BE49-F238E27FC236}">
                    <a16:creationId xmlns:a16="http://schemas.microsoft.com/office/drawing/2014/main" id="{66115826-D555-4E78-81CB-92CCCBF7512A}"/>
                  </a:ext>
                </a:extLst>
              </p:cNvPr>
              <p:cNvGrpSpPr/>
              <p:nvPr/>
            </p:nvGrpSpPr>
            <p:grpSpPr>
              <a:xfrm>
                <a:off x="2690622" y="5974214"/>
                <a:ext cx="562991" cy="380866"/>
                <a:chOff x="341249" y="219074"/>
                <a:chExt cx="4744871" cy="3209926"/>
              </a:xfrm>
            </p:grpSpPr>
            <p:pic>
              <p:nvPicPr>
                <p:cNvPr id="1264" name="Immagine 1263">
                  <a:extLst>
                    <a:ext uri="{FF2B5EF4-FFF2-40B4-BE49-F238E27FC236}">
                      <a16:creationId xmlns:a16="http://schemas.microsoft.com/office/drawing/2014/main" id="{740E0AFC-183C-419F-95B3-466BE262FA4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65" name="Immagine 1264">
                  <a:extLst>
                    <a:ext uri="{FF2B5EF4-FFF2-40B4-BE49-F238E27FC236}">
                      <a16:creationId xmlns:a16="http://schemas.microsoft.com/office/drawing/2014/main" id="{F722C763-D03E-4591-9D3C-7786722B653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61" name="Gruppo 1260">
                <a:extLst>
                  <a:ext uri="{FF2B5EF4-FFF2-40B4-BE49-F238E27FC236}">
                    <a16:creationId xmlns:a16="http://schemas.microsoft.com/office/drawing/2014/main" id="{97C661C2-057B-4F2C-9210-76A91033D416}"/>
                  </a:ext>
                </a:extLst>
              </p:cNvPr>
              <p:cNvGrpSpPr/>
              <p:nvPr/>
            </p:nvGrpSpPr>
            <p:grpSpPr>
              <a:xfrm>
                <a:off x="3247009" y="5974214"/>
                <a:ext cx="562991" cy="380866"/>
                <a:chOff x="341249" y="219074"/>
                <a:chExt cx="4744871" cy="3209926"/>
              </a:xfrm>
            </p:grpSpPr>
            <p:pic>
              <p:nvPicPr>
                <p:cNvPr id="1262" name="Immagine 1261">
                  <a:extLst>
                    <a:ext uri="{FF2B5EF4-FFF2-40B4-BE49-F238E27FC236}">
                      <a16:creationId xmlns:a16="http://schemas.microsoft.com/office/drawing/2014/main" id="{85F78C09-A58D-4AA4-AEB1-01063342170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63" name="Immagine 1262">
                  <a:extLst>
                    <a:ext uri="{FF2B5EF4-FFF2-40B4-BE49-F238E27FC236}">
                      <a16:creationId xmlns:a16="http://schemas.microsoft.com/office/drawing/2014/main" id="{7C48E2D1-E820-4CCD-B394-F6F4958C83D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5" name="Gruppo 1144">
              <a:extLst>
                <a:ext uri="{FF2B5EF4-FFF2-40B4-BE49-F238E27FC236}">
                  <a16:creationId xmlns:a16="http://schemas.microsoft.com/office/drawing/2014/main" id="{8BA704F5-F839-440B-8840-391DE41CA098}"/>
                </a:ext>
              </a:extLst>
            </p:cNvPr>
            <p:cNvGrpSpPr/>
            <p:nvPr/>
          </p:nvGrpSpPr>
          <p:grpSpPr>
            <a:xfrm>
              <a:off x="1001649" y="4831616"/>
              <a:ext cx="2808351" cy="380866"/>
              <a:chOff x="1001649" y="5974214"/>
              <a:chExt cx="2808351" cy="380866"/>
            </a:xfrm>
          </p:grpSpPr>
          <p:grpSp>
            <p:nvGrpSpPr>
              <p:cNvPr id="1242" name="Gruppo 1241">
                <a:extLst>
                  <a:ext uri="{FF2B5EF4-FFF2-40B4-BE49-F238E27FC236}">
                    <a16:creationId xmlns:a16="http://schemas.microsoft.com/office/drawing/2014/main" id="{5C8E5321-B8BF-4296-8CDF-E4C1DC14BDC3}"/>
                  </a:ext>
                </a:extLst>
              </p:cNvPr>
              <p:cNvGrpSpPr/>
              <p:nvPr/>
            </p:nvGrpSpPr>
            <p:grpSpPr>
              <a:xfrm>
                <a:off x="1001649" y="5974214"/>
                <a:ext cx="562991" cy="380866"/>
                <a:chOff x="341249" y="219074"/>
                <a:chExt cx="4744871" cy="3209926"/>
              </a:xfrm>
            </p:grpSpPr>
            <p:pic>
              <p:nvPicPr>
                <p:cNvPr id="1255" name="Immagine 1254">
                  <a:extLst>
                    <a:ext uri="{FF2B5EF4-FFF2-40B4-BE49-F238E27FC236}">
                      <a16:creationId xmlns:a16="http://schemas.microsoft.com/office/drawing/2014/main" id="{0C57841C-BE28-4B04-B72A-BAE01B6DBBD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56" name="Immagine 1255">
                  <a:extLst>
                    <a:ext uri="{FF2B5EF4-FFF2-40B4-BE49-F238E27FC236}">
                      <a16:creationId xmlns:a16="http://schemas.microsoft.com/office/drawing/2014/main" id="{0BB47E55-9CFD-48C9-94D6-8437655CA45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43" name="Gruppo 1242">
                <a:extLst>
                  <a:ext uri="{FF2B5EF4-FFF2-40B4-BE49-F238E27FC236}">
                    <a16:creationId xmlns:a16="http://schemas.microsoft.com/office/drawing/2014/main" id="{24997D76-1C70-485E-8268-3EB1E9FDA74E}"/>
                  </a:ext>
                </a:extLst>
              </p:cNvPr>
              <p:cNvGrpSpPr/>
              <p:nvPr/>
            </p:nvGrpSpPr>
            <p:grpSpPr>
              <a:xfrm>
                <a:off x="1564640" y="5974214"/>
                <a:ext cx="562991" cy="380866"/>
                <a:chOff x="341249" y="219074"/>
                <a:chExt cx="4744871" cy="3209926"/>
              </a:xfrm>
            </p:grpSpPr>
            <p:pic>
              <p:nvPicPr>
                <p:cNvPr id="1253" name="Immagine 1252">
                  <a:extLst>
                    <a:ext uri="{FF2B5EF4-FFF2-40B4-BE49-F238E27FC236}">
                      <a16:creationId xmlns:a16="http://schemas.microsoft.com/office/drawing/2014/main" id="{842367AB-063D-41BF-BB6A-EE3F621018C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54" name="Immagine 1253">
                  <a:extLst>
                    <a:ext uri="{FF2B5EF4-FFF2-40B4-BE49-F238E27FC236}">
                      <a16:creationId xmlns:a16="http://schemas.microsoft.com/office/drawing/2014/main" id="{41C0B17B-5E77-4C3E-85A4-A93D3C7206A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44" name="Gruppo 1243">
                <a:extLst>
                  <a:ext uri="{FF2B5EF4-FFF2-40B4-BE49-F238E27FC236}">
                    <a16:creationId xmlns:a16="http://schemas.microsoft.com/office/drawing/2014/main" id="{9ED3517F-089D-4C00-83CF-19E791738470}"/>
                  </a:ext>
                </a:extLst>
              </p:cNvPr>
              <p:cNvGrpSpPr/>
              <p:nvPr/>
            </p:nvGrpSpPr>
            <p:grpSpPr>
              <a:xfrm>
                <a:off x="2127631" y="5974214"/>
                <a:ext cx="562991" cy="380866"/>
                <a:chOff x="341249" y="219074"/>
                <a:chExt cx="4744871" cy="3209926"/>
              </a:xfrm>
            </p:grpSpPr>
            <p:pic>
              <p:nvPicPr>
                <p:cNvPr id="1251" name="Immagine 1250">
                  <a:extLst>
                    <a:ext uri="{FF2B5EF4-FFF2-40B4-BE49-F238E27FC236}">
                      <a16:creationId xmlns:a16="http://schemas.microsoft.com/office/drawing/2014/main" id="{A5270A48-E1B8-4DC6-B46C-CB4B1C089B6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52" name="Immagine 1251">
                  <a:extLst>
                    <a:ext uri="{FF2B5EF4-FFF2-40B4-BE49-F238E27FC236}">
                      <a16:creationId xmlns:a16="http://schemas.microsoft.com/office/drawing/2014/main" id="{6AC61C34-774A-43C3-A2A5-96D60DC822F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45" name="Gruppo 1244">
                <a:extLst>
                  <a:ext uri="{FF2B5EF4-FFF2-40B4-BE49-F238E27FC236}">
                    <a16:creationId xmlns:a16="http://schemas.microsoft.com/office/drawing/2014/main" id="{356D4E5B-0DA3-469A-BBCC-F398FF070057}"/>
                  </a:ext>
                </a:extLst>
              </p:cNvPr>
              <p:cNvGrpSpPr/>
              <p:nvPr/>
            </p:nvGrpSpPr>
            <p:grpSpPr>
              <a:xfrm>
                <a:off x="2690622" y="5974214"/>
                <a:ext cx="562991" cy="380866"/>
                <a:chOff x="341249" y="219074"/>
                <a:chExt cx="4744871" cy="3209926"/>
              </a:xfrm>
            </p:grpSpPr>
            <p:pic>
              <p:nvPicPr>
                <p:cNvPr id="1249" name="Immagine 1248">
                  <a:extLst>
                    <a:ext uri="{FF2B5EF4-FFF2-40B4-BE49-F238E27FC236}">
                      <a16:creationId xmlns:a16="http://schemas.microsoft.com/office/drawing/2014/main" id="{1B6F2229-FC84-4484-BE27-DC5F981630F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50" name="Immagine 1249">
                  <a:extLst>
                    <a:ext uri="{FF2B5EF4-FFF2-40B4-BE49-F238E27FC236}">
                      <a16:creationId xmlns:a16="http://schemas.microsoft.com/office/drawing/2014/main" id="{A6362B7E-ECD2-4B88-A0EB-3753296A710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46" name="Gruppo 1245">
                <a:extLst>
                  <a:ext uri="{FF2B5EF4-FFF2-40B4-BE49-F238E27FC236}">
                    <a16:creationId xmlns:a16="http://schemas.microsoft.com/office/drawing/2014/main" id="{9990784A-EB6B-48A5-9AF3-07B9D1922E2B}"/>
                  </a:ext>
                </a:extLst>
              </p:cNvPr>
              <p:cNvGrpSpPr/>
              <p:nvPr/>
            </p:nvGrpSpPr>
            <p:grpSpPr>
              <a:xfrm>
                <a:off x="3247009" y="5974214"/>
                <a:ext cx="562991" cy="380866"/>
                <a:chOff x="341249" y="219074"/>
                <a:chExt cx="4744871" cy="3209926"/>
              </a:xfrm>
            </p:grpSpPr>
            <p:pic>
              <p:nvPicPr>
                <p:cNvPr id="1247" name="Immagine 1246">
                  <a:extLst>
                    <a:ext uri="{FF2B5EF4-FFF2-40B4-BE49-F238E27FC236}">
                      <a16:creationId xmlns:a16="http://schemas.microsoft.com/office/drawing/2014/main" id="{55015D51-BACC-4314-84D2-54611EDA832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48" name="Immagine 1247">
                  <a:extLst>
                    <a:ext uri="{FF2B5EF4-FFF2-40B4-BE49-F238E27FC236}">
                      <a16:creationId xmlns:a16="http://schemas.microsoft.com/office/drawing/2014/main" id="{856CB258-6B75-4586-BE64-7258AA89A5B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6" name="Gruppo 1145">
              <a:extLst>
                <a:ext uri="{FF2B5EF4-FFF2-40B4-BE49-F238E27FC236}">
                  <a16:creationId xmlns:a16="http://schemas.microsoft.com/office/drawing/2014/main" id="{F50AA773-7860-4146-A41F-4E518EBB0841}"/>
                </a:ext>
              </a:extLst>
            </p:cNvPr>
            <p:cNvGrpSpPr/>
            <p:nvPr/>
          </p:nvGrpSpPr>
          <p:grpSpPr>
            <a:xfrm>
              <a:off x="1001649" y="4450750"/>
              <a:ext cx="2808351" cy="380866"/>
              <a:chOff x="1001649" y="5974214"/>
              <a:chExt cx="2808351" cy="380866"/>
            </a:xfrm>
          </p:grpSpPr>
          <p:grpSp>
            <p:nvGrpSpPr>
              <p:cNvPr id="1227" name="Gruppo 1226">
                <a:extLst>
                  <a:ext uri="{FF2B5EF4-FFF2-40B4-BE49-F238E27FC236}">
                    <a16:creationId xmlns:a16="http://schemas.microsoft.com/office/drawing/2014/main" id="{9134BEF9-7361-484A-8A03-320021A5D00D}"/>
                  </a:ext>
                </a:extLst>
              </p:cNvPr>
              <p:cNvGrpSpPr/>
              <p:nvPr/>
            </p:nvGrpSpPr>
            <p:grpSpPr>
              <a:xfrm>
                <a:off x="1001649" y="5974214"/>
                <a:ext cx="562991" cy="380866"/>
                <a:chOff x="341249" y="219074"/>
                <a:chExt cx="4744871" cy="3209926"/>
              </a:xfrm>
            </p:grpSpPr>
            <p:pic>
              <p:nvPicPr>
                <p:cNvPr id="1240" name="Immagine 1239">
                  <a:extLst>
                    <a:ext uri="{FF2B5EF4-FFF2-40B4-BE49-F238E27FC236}">
                      <a16:creationId xmlns:a16="http://schemas.microsoft.com/office/drawing/2014/main" id="{E032F571-0848-4361-AD41-55F8FCFD76D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41" name="Immagine 1240">
                  <a:extLst>
                    <a:ext uri="{FF2B5EF4-FFF2-40B4-BE49-F238E27FC236}">
                      <a16:creationId xmlns:a16="http://schemas.microsoft.com/office/drawing/2014/main" id="{6BC9CD71-3666-4A15-ACB8-85C1BF7E864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28" name="Gruppo 1227">
                <a:extLst>
                  <a:ext uri="{FF2B5EF4-FFF2-40B4-BE49-F238E27FC236}">
                    <a16:creationId xmlns:a16="http://schemas.microsoft.com/office/drawing/2014/main" id="{FA0BBD88-EDDC-4957-B653-9C78259357AD}"/>
                  </a:ext>
                </a:extLst>
              </p:cNvPr>
              <p:cNvGrpSpPr/>
              <p:nvPr/>
            </p:nvGrpSpPr>
            <p:grpSpPr>
              <a:xfrm>
                <a:off x="1564640" y="5974214"/>
                <a:ext cx="562991" cy="380866"/>
                <a:chOff x="341249" y="219074"/>
                <a:chExt cx="4744871" cy="3209926"/>
              </a:xfrm>
            </p:grpSpPr>
            <p:pic>
              <p:nvPicPr>
                <p:cNvPr id="1238" name="Immagine 1237">
                  <a:extLst>
                    <a:ext uri="{FF2B5EF4-FFF2-40B4-BE49-F238E27FC236}">
                      <a16:creationId xmlns:a16="http://schemas.microsoft.com/office/drawing/2014/main" id="{D5C9D569-A9B8-4140-8A63-0C611A67306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9" name="Immagine 1238">
                  <a:extLst>
                    <a:ext uri="{FF2B5EF4-FFF2-40B4-BE49-F238E27FC236}">
                      <a16:creationId xmlns:a16="http://schemas.microsoft.com/office/drawing/2014/main" id="{E54B0A80-61CD-4980-984A-0F9B040A9C9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29" name="Gruppo 1228">
                <a:extLst>
                  <a:ext uri="{FF2B5EF4-FFF2-40B4-BE49-F238E27FC236}">
                    <a16:creationId xmlns:a16="http://schemas.microsoft.com/office/drawing/2014/main" id="{9D06F22A-FDBD-42ED-BA3D-B8EE95470BD2}"/>
                  </a:ext>
                </a:extLst>
              </p:cNvPr>
              <p:cNvGrpSpPr/>
              <p:nvPr/>
            </p:nvGrpSpPr>
            <p:grpSpPr>
              <a:xfrm>
                <a:off x="2127631" y="5974214"/>
                <a:ext cx="562991" cy="380866"/>
                <a:chOff x="341249" y="219074"/>
                <a:chExt cx="4744871" cy="3209926"/>
              </a:xfrm>
            </p:grpSpPr>
            <p:pic>
              <p:nvPicPr>
                <p:cNvPr id="1236" name="Immagine 1235">
                  <a:extLst>
                    <a:ext uri="{FF2B5EF4-FFF2-40B4-BE49-F238E27FC236}">
                      <a16:creationId xmlns:a16="http://schemas.microsoft.com/office/drawing/2014/main" id="{D7F189A1-7BC8-42D7-B31A-9DB63A628B2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7" name="Immagine 1236">
                  <a:extLst>
                    <a:ext uri="{FF2B5EF4-FFF2-40B4-BE49-F238E27FC236}">
                      <a16:creationId xmlns:a16="http://schemas.microsoft.com/office/drawing/2014/main" id="{B27421C5-4688-4A13-B7B4-87AAA5E6A3A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30" name="Gruppo 1229">
                <a:extLst>
                  <a:ext uri="{FF2B5EF4-FFF2-40B4-BE49-F238E27FC236}">
                    <a16:creationId xmlns:a16="http://schemas.microsoft.com/office/drawing/2014/main" id="{A9E98449-7D44-42E0-8DC2-CFA033EA1D74}"/>
                  </a:ext>
                </a:extLst>
              </p:cNvPr>
              <p:cNvGrpSpPr/>
              <p:nvPr/>
            </p:nvGrpSpPr>
            <p:grpSpPr>
              <a:xfrm>
                <a:off x="2690622" y="5974214"/>
                <a:ext cx="562991" cy="380866"/>
                <a:chOff x="341249" y="219074"/>
                <a:chExt cx="4744871" cy="3209926"/>
              </a:xfrm>
            </p:grpSpPr>
            <p:pic>
              <p:nvPicPr>
                <p:cNvPr id="1234" name="Immagine 1233">
                  <a:extLst>
                    <a:ext uri="{FF2B5EF4-FFF2-40B4-BE49-F238E27FC236}">
                      <a16:creationId xmlns:a16="http://schemas.microsoft.com/office/drawing/2014/main" id="{52BA29FA-6B7F-4E89-BB5B-1C09E98C5F2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5" name="Immagine 1234">
                  <a:extLst>
                    <a:ext uri="{FF2B5EF4-FFF2-40B4-BE49-F238E27FC236}">
                      <a16:creationId xmlns:a16="http://schemas.microsoft.com/office/drawing/2014/main" id="{AF7AE0ED-ADF3-4DEB-9160-CD2BDA1D1B5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31" name="Gruppo 1230">
                <a:extLst>
                  <a:ext uri="{FF2B5EF4-FFF2-40B4-BE49-F238E27FC236}">
                    <a16:creationId xmlns:a16="http://schemas.microsoft.com/office/drawing/2014/main" id="{2B200E21-737B-4A6A-B26E-CEDCCA2E92A3}"/>
                  </a:ext>
                </a:extLst>
              </p:cNvPr>
              <p:cNvGrpSpPr/>
              <p:nvPr/>
            </p:nvGrpSpPr>
            <p:grpSpPr>
              <a:xfrm>
                <a:off x="3247009" y="5974214"/>
                <a:ext cx="562991" cy="380866"/>
                <a:chOff x="341249" y="219074"/>
                <a:chExt cx="4744871" cy="3209926"/>
              </a:xfrm>
            </p:grpSpPr>
            <p:pic>
              <p:nvPicPr>
                <p:cNvPr id="1232" name="Immagine 1231">
                  <a:extLst>
                    <a:ext uri="{FF2B5EF4-FFF2-40B4-BE49-F238E27FC236}">
                      <a16:creationId xmlns:a16="http://schemas.microsoft.com/office/drawing/2014/main" id="{844A9E2A-7040-4C26-A02E-2A9B0F23271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3" name="Immagine 1232">
                  <a:extLst>
                    <a:ext uri="{FF2B5EF4-FFF2-40B4-BE49-F238E27FC236}">
                      <a16:creationId xmlns:a16="http://schemas.microsoft.com/office/drawing/2014/main" id="{E29EF3DF-9C4E-4FDA-991A-D322F92E3D8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7" name="Gruppo 1146">
              <a:extLst>
                <a:ext uri="{FF2B5EF4-FFF2-40B4-BE49-F238E27FC236}">
                  <a16:creationId xmlns:a16="http://schemas.microsoft.com/office/drawing/2014/main" id="{2FF230CC-B0FE-4BB5-A035-3C540262A4A9}"/>
                </a:ext>
              </a:extLst>
            </p:cNvPr>
            <p:cNvGrpSpPr/>
            <p:nvPr/>
          </p:nvGrpSpPr>
          <p:grpSpPr>
            <a:xfrm>
              <a:off x="1001649" y="4069884"/>
              <a:ext cx="2808351" cy="380866"/>
              <a:chOff x="1001649" y="5974214"/>
              <a:chExt cx="2808351" cy="380866"/>
            </a:xfrm>
          </p:grpSpPr>
          <p:grpSp>
            <p:nvGrpSpPr>
              <p:cNvPr id="1212" name="Gruppo 1211">
                <a:extLst>
                  <a:ext uri="{FF2B5EF4-FFF2-40B4-BE49-F238E27FC236}">
                    <a16:creationId xmlns:a16="http://schemas.microsoft.com/office/drawing/2014/main" id="{E2BAE39C-5F12-449A-8B97-16E4F9459D8B}"/>
                  </a:ext>
                </a:extLst>
              </p:cNvPr>
              <p:cNvGrpSpPr/>
              <p:nvPr/>
            </p:nvGrpSpPr>
            <p:grpSpPr>
              <a:xfrm>
                <a:off x="1001649" y="5974214"/>
                <a:ext cx="562991" cy="380866"/>
                <a:chOff x="341249" y="219074"/>
                <a:chExt cx="4744871" cy="3209926"/>
              </a:xfrm>
            </p:grpSpPr>
            <p:pic>
              <p:nvPicPr>
                <p:cNvPr id="1225" name="Immagine 1224">
                  <a:extLst>
                    <a:ext uri="{FF2B5EF4-FFF2-40B4-BE49-F238E27FC236}">
                      <a16:creationId xmlns:a16="http://schemas.microsoft.com/office/drawing/2014/main" id="{CBD9156E-DC17-488A-9AA4-5ED7F213108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26" name="Immagine 1225">
                  <a:extLst>
                    <a:ext uri="{FF2B5EF4-FFF2-40B4-BE49-F238E27FC236}">
                      <a16:creationId xmlns:a16="http://schemas.microsoft.com/office/drawing/2014/main" id="{8D49A07B-F54D-4D72-BF43-21B90057E9E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13" name="Gruppo 1212">
                <a:extLst>
                  <a:ext uri="{FF2B5EF4-FFF2-40B4-BE49-F238E27FC236}">
                    <a16:creationId xmlns:a16="http://schemas.microsoft.com/office/drawing/2014/main" id="{D1495ED7-9677-4F56-8B3C-B65F306E7BB3}"/>
                  </a:ext>
                </a:extLst>
              </p:cNvPr>
              <p:cNvGrpSpPr/>
              <p:nvPr/>
            </p:nvGrpSpPr>
            <p:grpSpPr>
              <a:xfrm>
                <a:off x="1564640" y="5974214"/>
                <a:ext cx="562991" cy="380866"/>
                <a:chOff x="341249" y="219074"/>
                <a:chExt cx="4744871" cy="3209926"/>
              </a:xfrm>
            </p:grpSpPr>
            <p:pic>
              <p:nvPicPr>
                <p:cNvPr id="1223" name="Immagine 1222">
                  <a:extLst>
                    <a:ext uri="{FF2B5EF4-FFF2-40B4-BE49-F238E27FC236}">
                      <a16:creationId xmlns:a16="http://schemas.microsoft.com/office/drawing/2014/main" id="{EA9628D7-2728-44B3-80E6-FE17D63FDC3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24" name="Immagine 1223">
                  <a:extLst>
                    <a:ext uri="{FF2B5EF4-FFF2-40B4-BE49-F238E27FC236}">
                      <a16:creationId xmlns:a16="http://schemas.microsoft.com/office/drawing/2014/main" id="{57FE7661-10DD-420A-ABF4-76145E64C44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14" name="Gruppo 1213">
                <a:extLst>
                  <a:ext uri="{FF2B5EF4-FFF2-40B4-BE49-F238E27FC236}">
                    <a16:creationId xmlns:a16="http://schemas.microsoft.com/office/drawing/2014/main" id="{6A48CD03-7BBB-4FEF-B35E-C21CF119247F}"/>
                  </a:ext>
                </a:extLst>
              </p:cNvPr>
              <p:cNvGrpSpPr/>
              <p:nvPr/>
            </p:nvGrpSpPr>
            <p:grpSpPr>
              <a:xfrm>
                <a:off x="2127631" y="5974214"/>
                <a:ext cx="562991" cy="380866"/>
                <a:chOff x="341249" y="219074"/>
                <a:chExt cx="4744871" cy="3209926"/>
              </a:xfrm>
            </p:grpSpPr>
            <p:pic>
              <p:nvPicPr>
                <p:cNvPr id="1221" name="Immagine 1220">
                  <a:extLst>
                    <a:ext uri="{FF2B5EF4-FFF2-40B4-BE49-F238E27FC236}">
                      <a16:creationId xmlns:a16="http://schemas.microsoft.com/office/drawing/2014/main" id="{0821E01F-A97F-46F5-9D6B-8C576615755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22" name="Immagine 1221">
                  <a:extLst>
                    <a:ext uri="{FF2B5EF4-FFF2-40B4-BE49-F238E27FC236}">
                      <a16:creationId xmlns:a16="http://schemas.microsoft.com/office/drawing/2014/main" id="{08633ADD-5FFF-4B97-B734-3EDD2788EBE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15" name="Gruppo 1214">
                <a:extLst>
                  <a:ext uri="{FF2B5EF4-FFF2-40B4-BE49-F238E27FC236}">
                    <a16:creationId xmlns:a16="http://schemas.microsoft.com/office/drawing/2014/main" id="{DC396DC0-F442-4256-AECF-AE515B06CDA7}"/>
                  </a:ext>
                </a:extLst>
              </p:cNvPr>
              <p:cNvGrpSpPr/>
              <p:nvPr/>
            </p:nvGrpSpPr>
            <p:grpSpPr>
              <a:xfrm>
                <a:off x="2690622" y="5974214"/>
                <a:ext cx="562991" cy="380866"/>
                <a:chOff x="341249" y="219074"/>
                <a:chExt cx="4744871" cy="3209926"/>
              </a:xfrm>
            </p:grpSpPr>
            <p:pic>
              <p:nvPicPr>
                <p:cNvPr id="1219" name="Immagine 1218">
                  <a:extLst>
                    <a:ext uri="{FF2B5EF4-FFF2-40B4-BE49-F238E27FC236}">
                      <a16:creationId xmlns:a16="http://schemas.microsoft.com/office/drawing/2014/main" id="{13F216BB-69A8-4022-A2F8-FE209A7CC92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20" name="Immagine 1219">
                  <a:extLst>
                    <a:ext uri="{FF2B5EF4-FFF2-40B4-BE49-F238E27FC236}">
                      <a16:creationId xmlns:a16="http://schemas.microsoft.com/office/drawing/2014/main" id="{FA3FCBA6-BBD1-4938-933A-05FCBC5706C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16" name="Gruppo 1215">
                <a:extLst>
                  <a:ext uri="{FF2B5EF4-FFF2-40B4-BE49-F238E27FC236}">
                    <a16:creationId xmlns:a16="http://schemas.microsoft.com/office/drawing/2014/main" id="{E79311AD-54EA-401F-8BB4-6EC86C73B364}"/>
                  </a:ext>
                </a:extLst>
              </p:cNvPr>
              <p:cNvGrpSpPr/>
              <p:nvPr/>
            </p:nvGrpSpPr>
            <p:grpSpPr>
              <a:xfrm>
                <a:off x="3247009" y="5974214"/>
                <a:ext cx="562991" cy="380866"/>
                <a:chOff x="341249" y="219074"/>
                <a:chExt cx="4744871" cy="3209926"/>
              </a:xfrm>
            </p:grpSpPr>
            <p:pic>
              <p:nvPicPr>
                <p:cNvPr id="1217" name="Immagine 1216">
                  <a:extLst>
                    <a:ext uri="{FF2B5EF4-FFF2-40B4-BE49-F238E27FC236}">
                      <a16:creationId xmlns:a16="http://schemas.microsoft.com/office/drawing/2014/main" id="{93DB3923-2853-43DF-A246-575674B7DF2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18" name="Immagine 1217">
                  <a:extLst>
                    <a:ext uri="{FF2B5EF4-FFF2-40B4-BE49-F238E27FC236}">
                      <a16:creationId xmlns:a16="http://schemas.microsoft.com/office/drawing/2014/main" id="{A4CB5984-DDFA-41BF-BCD7-EB3A235416D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8" name="Gruppo 1147">
              <a:extLst>
                <a:ext uri="{FF2B5EF4-FFF2-40B4-BE49-F238E27FC236}">
                  <a16:creationId xmlns:a16="http://schemas.microsoft.com/office/drawing/2014/main" id="{F9FCCAF1-7B83-4E05-AFDF-C46F095C77C4}"/>
                </a:ext>
              </a:extLst>
            </p:cNvPr>
            <p:cNvGrpSpPr/>
            <p:nvPr/>
          </p:nvGrpSpPr>
          <p:grpSpPr>
            <a:xfrm>
              <a:off x="1001649" y="3689018"/>
              <a:ext cx="2808351" cy="380866"/>
              <a:chOff x="1001649" y="5974214"/>
              <a:chExt cx="2808351" cy="380866"/>
            </a:xfrm>
          </p:grpSpPr>
          <p:grpSp>
            <p:nvGrpSpPr>
              <p:cNvPr id="1197" name="Gruppo 1196">
                <a:extLst>
                  <a:ext uri="{FF2B5EF4-FFF2-40B4-BE49-F238E27FC236}">
                    <a16:creationId xmlns:a16="http://schemas.microsoft.com/office/drawing/2014/main" id="{B956949C-DFE8-4296-94D8-E1C326C37FF9}"/>
                  </a:ext>
                </a:extLst>
              </p:cNvPr>
              <p:cNvGrpSpPr/>
              <p:nvPr/>
            </p:nvGrpSpPr>
            <p:grpSpPr>
              <a:xfrm>
                <a:off x="1001649" y="5974214"/>
                <a:ext cx="562991" cy="380866"/>
                <a:chOff x="341249" y="219074"/>
                <a:chExt cx="4744871" cy="3209926"/>
              </a:xfrm>
            </p:grpSpPr>
            <p:pic>
              <p:nvPicPr>
                <p:cNvPr id="1210" name="Immagine 1209">
                  <a:extLst>
                    <a:ext uri="{FF2B5EF4-FFF2-40B4-BE49-F238E27FC236}">
                      <a16:creationId xmlns:a16="http://schemas.microsoft.com/office/drawing/2014/main" id="{816E22C5-94FF-4B47-A95E-CF162EAADB6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11" name="Immagine 1210">
                  <a:extLst>
                    <a:ext uri="{FF2B5EF4-FFF2-40B4-BE49-F238E27FC236}">
                      <a16:creationId xmlns:a16="http://schemas.microsoft.com/office/drawing/2014/main" id="{691777CD-787D-4D9C-9AF6-EC4D87BAC0F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98" name="Gruppo 1197">
                <a:extLst>
                  <a:ext uri="{FF2B5EF4-FFF2-40B4-BE49-F238E27FC236}">
                    <a16:creationId xmlns:a16="http://schemas.microsoft.com/office/drawing/2014/main" id="{267B9C7C-4FA9-4B31-AD3F-13C32885D226}"/>
                  </a:ext>
                </a:extLst>
              </p:cNvPr>
              <p:cNvGrpSpPr/>
              <p:nvPr/>
            </p:nvGrpSpPr>
            <p:grpSpPr>
              <a:xfrm>
                <a:off x="1564640" y="5974214"/>
                <a:ext cx="562991" cy="380866"/>
                <a:chOff x="341249" y="219074"/>
                <a:chExt cx="4744871" cy="3209926"/>
              </a:xfrm>
            </p:grpSpPr>
            <p:pic>
              <p:nvPicPr>
                <p:cNvPr id="1208" name="Immagine 1207">
                  <a:extLst>
                    <a:ext uri="{FF2B5EF4-FFF2-40B4-BE49-F238E27FC236}">
                      <a16:creationId xmlns:a16="http://schemas.microsoft.com/office/drawing/2014/main" id="{19FD94C6-190C-41AA-B6CD-2CBD99093A4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09" name="Immagine 1208">
                  <a:extLst>
                    <a:ext uri="{FF2B5EF4-FFF2-40B4-BE49-F238E27FC236}">
                      <a16:creationId xmlns:a16="http://schemas.microsoft.com/office/drawing/2014/main" id="{9F16D0E4-AC06-431F-8D0B-AF57E5C57D0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99" name="Gruppo 1198">
                <a:extLst>
                  <a:ext uri="{FF2B5EF4-FFF2-40B4-BE49-F238E27FC236}">
                    <a16:creationId xmlns:a16="http://schemas.microsoft.com/office/drawing/2014/main" id="{E7FCDDC8-F523-43F6-8756-BAEECE069471}"/>
                  </a:ext>
                </a:extLst>
              </p:cNvPr>
              <p:cNvGrpSpPr/>
              <p:nvPr/>
            </p:nvGrpSpPr>
            <p:grpSpPr>
              <a:xfrm>
                <a:off x="2127631" y="5974214"/>
                <a:ext cx="562991" cy="380866"/>
                <a:chOff x="341249" y="219074"/>
                <a:chExt cx="4744871" cy="3209926"/>
              </a:xfrm>
            </p:grpSpPr>
            <p:pic>
              <p:nvPicPr>
                <p:cNvPr id="1206" name="Immagine 1205">
                  <a:extLst>
                    <a:ext uri="{FF2B5EF4-FFF2-40B4-BE49-F238E27FC236}">
                      <a16:creationId xmlns:a16="http://schemas.microsoft.com/office/drawing/2014/main" id="{FD4A84F7-9CF3-4F1F-A52A-E4F89C05F31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07" name="Immagine 1206">
                  <a:extLst>
                    <a:ext uri="{FF2B5EF4-FFF2-40B4-BE49-F238E27FC236}">
                      <a16:creationId xmlns:a16="http://schemas.microsoft.com/office/drawing/2014/main" id="{39D6D99B-444F-4239-B163-463432C69E9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00" name="Gruppo 1199">
                <a:extLst>
                  <a:ext uri="{FF2B5EF4-FFF2-40B4-BE49-F238E27FC236}">
                    <a16:creationId xmlns:a16="http://schemas.microsoft.com/office/drawing/2014/main" id="{5B905673-B176-4ADB-B2C0-390363173D75}"/>
                  </a:ext>
                </a:extLst>
              </p:cNvPr>
              <p:cNvGrpSpPr/>
              <p:nvPr/>
            </p:nvGrpSpPr>
            <p:grpSpPr>
              <a:xfrm>
                <a:off x="2690622" y="5974214"/>
                <a:ext cx="562991" cy="380866"/>
                <a:chOff x="341249" y="219074"/>
                <a:chExt cx="4744871" cy="3209926"/>
              </a:xfrm>
            </p:grpSpPr>
            <p:pic>
              <p:nvPicPr>
                <p:cNvPr id="1204" name="Immagine 1203">
                  <a:extLst>
                    <a:ext uri="{FF2B5EF4-FFF2-40B4-BE49-F238E27FC236}">
                      <a16:creationId xmlns:a16="http://schemas.microsoft.com/office/drawing/2014/main" id="{80FC7774-DA9A-4C8E-AEEC-E14239561D5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05" name="Immagine 1204">
                  <a:extLst>
                    <a:ext uri="{FF2B5EF4-FFF2-40B4-BE49-F238E27FC236}">
                      <a16:creationId xmlns:a16="http://schemas.microsoft.com/office/drawing/2014/main" id="{FF24BF83-09D4-4A0C-B214-DBB3F900264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01" name="Gruppo 1200">
                <a:extLst>
                  <a:ext uri="{FF2B5EF4-FFF2-40B4-BE49-F238E27FC236}">
                    <a16:creationId xmlns:a16="http://schemas.microsoft.com/office/drawing/2014/main" id="{09BE59CD-26A8-48FC-8C4F-0A8033AC4D03}"/>
                  </a:ext>
                </a:extLst>
              </p:cNvPr>
              <p:cNvGrpSpPr/>
              <p:nvPr/>
            </p:nvGrpSpPr>
            <p:grpSpPr>
              <a:xfrm>
                <a:off x="3247009" y="5974214"/>
                <a:ext cx="562991" cy="380866"/>
                <a:chOff x="341249" y="219074"/>
                <a:chExt cx="4744871" cy="3209926"/>
              </a:xfrm>
            </p:grpSpPr>
            <p:pic>
              <p:nvPicPr>
                <p:cNvPr id="1202" name="Immagine 1201">
                  <a:extLst>
                    <a:ext uri="{FF2B5EF4-FFF2-40B4-BE49-F238E27FC236}">
                      <a16:creationId xmlns:a16="http://schemas.microsoft.com/office/drawing/2014/main" id="{1D102E9A-ADE9-4BEA-B14D-309F82F0A72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03" name="Immagine 1202">
                  <a:extLst>
                    <a:ext uri="{FF2B5EF4-FFF2-40B4-BE49-F238E27FC236}">
                      <a16:creationId xmlns:a16="http://schemas.microsoft.com/office/drawing/2014/main" id="{CCBB73D3-1926-48BD-B99A-8EA0DD5BDD3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9" name="Gruppo 1148">
              <a:extLst>
                <a:ext uri="{FF2B5EF4-FFF2-40B4-BE49-F238E27FC236}">
                  <a16:creationId xmlns:a16="http://schemas.microsoft.com/office/drawing/2014/main" id="{300F7384-2DB2-412E-8EEA-451547F8B76B}"/>
                </a:ext>
              </a:extLst>
            </p:cNvPr>
            <p:cNvGrpSpPr/>
            <p:nvPr/>
          </p:nvGrpSpPr>
          <p:grpSpPr>
            <a:xfrm>
              <a:off x="1001649" y="3308152"/>
              <a:ext cx="2808351" cy="380866"/>
              <a:chOff x="1001649" y="5974214"/>
              <a:chExt cx="2808351" cy="380866"/>
            </a:xfrm>
          </p:grpSpPr>
          <p:grpSp>
            <p:nvGrpSpPr>
              <p:cNvPr id="1182" name="Gruppo 1181">
                <a:extLst>
                  <a:ext uri="{FF2B5EF4-FFF2-40B4-BE49-F238E27FC236}">
                    <a16:creationId xmlns:a16="http://schemas.microsoft.com/office/drawing/2014/main" id="{EA5C02ED-77B5-4A4A-B79F-F63FA78E0833}"/>
                  </a:ext>
                </a:extLst>
              </p:cNvPr>
              <p:cNvGrpSpPr/>
              <p:nvPr/>
            </p:nvGrpSpPr>
            <p:grpSpPr>
              <a:xfrm>
                <a:off x="1001649" y="5974214"/>
                <a:ext cx="562991" cy="380866"/>
                <a:chOff x="341249" y="219074"/>
                <a:chExt cx="4744871" cy="3209926"/>
              </a:xfrm>
            </p:grpSpPr>
            <p:pic>
              <p:nvPicPr>
                <p:cNvPr id="1195" name="Immagine 1194">
                  <a:extLst>
                    <a:ext uri="{FF2B5EF4-FFF2-40B4-BE49-F238E27FC236}">
                      <a16:creationId xmlns:a16="http://schemas.microsoft.com/office/drawing/2014/main" id="{D7D8D793-5093-4DFB-919D-7F988C2E94B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6" name="Immagine 1195">
                  <a:extLst>
                    <a:ext uri="{FF2B5EF4-FFF2-40B4-BE49-F238E27FC236}">
                      <a16:creationId xmlns:a16="http://schemas.microsoft.com/office/drawing/2014/main" id="{28EE3504-3599-4EE9-97A6-DA71B64D402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83" name="Gruppo 1182">
                <a:extLst>
                  <a:ext uri="{FF2B5EF4-FFF2-40B4-BE49-F238E27FC236}">
                    <a16:creationId xmlns:a16="http://schemas.microsoft.com/office/drawing/2014/main" id="{81E29489-7498-4BA4-934B-760F1D5C6F99}"/>
                  </a:ext>
                </a:extLst>
              </p:cNvPr>
              <p:cNvGrpSpPr/>
              <p:nvPr/>
            </p:nvGrpSpPr>
            <p:grpSpPr>
              <a:xfrm>
                <a:off x="1564640" y="5974214"/>
                <a:ext cx="562991" cy="380866"/>
                <a:chOff x="341249" y="219074"/>
                <a:chExt cx="4744871" cy="3209926"/>
              </a:xfrm>
            </p:grpSpPr>
            <p:pic>
              <p:nvPicPr>
                <p:cNvPr id="1193" name="Immagine 1192">
                  <a:extLst>
                    <a:ext uri="{FF2B5EF4-FFF2-40B4-BE49-F238E27FC236}">
                      <a16:creationId xmlns:a16="http://schemas.microsoft.com/office/drawing/2014/main" id="{D3F181B5-2F4A-4C4E-A8AE-0A12A14C5E1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4" name="Immagine 1193">
                  <a:extLst>
                    <a:ext uri="{FF2B5EF4-FFF2-40B4-BE49-F238E27FC236}">
                      <a16:creationId xmlns:a16="http://schemas.microsoft.com/office/drawing/2014/main" id="{1C6CB526-A994-4FB3-8685-92C4A5B9832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84" name="Gruppo 1183">
                <a:extLst>
                  <a:ext uri="{FF2B5EF4-FFF2-40B4-BE49-F238E27FC236}">
                    <a16:creationId xmlns:a16="http://schemas.microsoft.com/office/drawing/2014/main" id="{7C061A68-87E2-455A-BBA8-47C9926B604C}"/>
                  </a:ext>
                </a:extLst>
              </p:cNvPr>
              <p:cNvGrpSpPr/>
              <p:nvPr/>
            </p:nvGrpSpPr>
            <p:grpSpPr>
              <a:xfrm>
                <a:off x="2127631" y="5974214"/>
                <a:ext cx="562991" cy="380866"/>
                <a:chOff x="341249" y="219074"/>
                <a:chExt cx="4744871" cy="3209926"/>
              </a:xfrm>
            </p:grpSpPr>
            <p:pic>
              <p:nvPicPr>
                <p:cNvPr id="1191" name="Immagine 1190">
                  <a:extLst>
                    <a:ext uri="{FF2B5EF4-FFF2-40B4-BE49-F238E27FC236}">
                      <a16:creationId xmlns:a16="http://schemas.microsoft.com/office/drawing/2014/main" id="{2FADF727-2DCD-4CA7-827E-37E5A81AD6E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2" name="Immagine 1191">
                  <a:extLst>
                    <a:ext uri="{FF2B5EF4-FFF2-40B4-BE49-F238E27FC236}">
                      <a16:creationId xmlns:a16="http://schemas.microsoft.com/office/drawing/2014/main" id="{CA8E5A5E-C9B5-4F36-9B02-37C4FB70EB1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85" name="Gruppo 1184">
                <a:extLst>
                  <a:ext uri="{FF2B5EF4-FFF2-40B4-BE49-F238E27FC236}">
                    <a16:creationId xmlns:a16="http://schemas.microsoft.com/office/drawing/2014/main" id="{567FFAC7-B6AA-4360-B5D3-DBF2E92041FB}"/>
                  </a:ext>
                </a:extLst>
              </p:cNvPr>
              <p:cNvGrpSpPr/>
              <p:nvPr/>
            </p:nvGrpSpPr>
            <p:grpSpPr>
              <a:xfrm>
                <a:off x="2690622" y="5974214"/>
                <a:ext cx="562991" cy="380866"/>
                <a:chOff x="341249" y="219074"/>
                <a:chExt cx="4744871" cy="3209926"/>
              </a:xfrm>
            </p:grpSpPr>
            <p:pic>
              <p:nvPicPr>
                <p:cNvPr id="1189" name="Immagine 1188">
                  <a:extLst>
                    <a:ext uri="{FF2B5EF4-FFF2-40B4-BE49-F238E27FC236}">
                      <a16:creationId xmlns:a16="http://schemas.microsoft.com/office/drawing/2014/main" id="{E5F3F22A-8AFF-4C24-8153-078322EAB14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0" name="Immagine 1189">
                  <a:extLst>
                    <a:ext uri="{FF2B5EF4-FFF2-40B4-BE49-F238E27FC236}">
                      <a16:creationId xmlns:a16="http://schemas.microsoft.com/office/drawing/2014/main" id="{E79EDA54-BC05-4AFF-A538-BA73826DBCC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86" name="Gruppo 1185">
                <a:extLst>
                  <a:ext uri="{FF2B5EF4-FFF2-40B4-BE49-F238E27FC236}">
                    <a16:creationId xmlns:a16="http://schemas.microsoft.com/office/drawing/2014/main" id="{882E6364-84A9-44AF-8A18-B1966AE5C754}"/>
                  </a:ext>
                </a:extLst>
              </p:cNvPr>
              <p:cNvGrpSpPr/>
              <p:nvPr/>
            </p:nvGrpSpPr>
            <p:grpSpPr>
              <a:xfrm>
                <a:off x="3247009" y="5974214"/>
                <a:ext cx="562991" cy="380866"/>
                <a:chOff x="341249" y="219074"/>
                <a:chExt cx="4744871" cy="3209926"/>
              </a:xfrm>
            </p:grpSpPr>
            <p:pic>
              <p:nvPicPr>
                <p:cNvPr id="1187" name="Immagine 1186">
                  <a:extLst>
                    <a:ext uri="{FF2B5EF4-FFF2-40B4-BE49-F238E27FC236}">
                      <a16:creationId xmlns:a16="http://schemas.microsoft.com/office/drawing/2014/main" id="{78EEA746-9B53-4B13-88FB-8B80C3F552C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88" name="Immagine 1187">
                  <a:extLst>
                    <a:ext uri="{FF2B5EF4-FFF2-40B4-BE49-F238E27FC236}">
                      <a16:creationId xmlns:a16="http://schemas.microsoft.com/office/drawing/2014/main" id="{27540A20-7224-4A24-AB1C-1A76B95F1FA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50" name="Gruppo 1149">
              <a:extLst>
                <a:ext uri="{FF2B5EF4-FFF2-40B4-BE49-F238E27FC236}">
                  <a16:creationId xmlns:a16="http://schemas.microsoft.com/office/drawing/2014/main" id="{ABBA27C1-2ECD-4B40-B7F7-189CA4CC0ED0}"/>
                </a:ext>
              </a:extLst>
            </p:cNvPr>
            <p:cNvGrpSpPr/>
            <p:nvPr/>
          </p:nvGrpSpPr>
          <p:grpSpPr>
            <a:xfrm>
              <a:off x="1001649" y="2927286"/>
              <a:ext cx="2808351" cy="380866"/>
              <a:chOff x="1001649" y="5974214"/>
              <a:chExt cx="2808351" cy="380866"/>
            </a:xfrm>
          </p:grpSpPr>
          <p:grpSp>
            <p:nvGrpSpPr>
              <p:cNvPr id="1167" name="Gruppo 1166">
                <a:extLst>
                  <a:ext uri="{FF2B5EF4-FFF2-40B4-BE49-F238E27FC236}">
                    <a16:creationId xmlns:a16="http://schemas.microsoft.com/office/drawing/2014/main" id="{D4221AFF-7BA9-472C-877C-C621340AB70B}"/>
                  </a:ext>
                </a:extLst>
              </p:cNvPr>
              <p:cNvGrpSpPr/>
              <p:nvPr/>
            </p:nvGrpSpPr>
            <p:grpSpPr>
              <a:xfrm>
                <a:off x="1001649" y="5974214"/>
                <a:ext cx="562991" cy="380866"/>
                <a:chOff x="341249" y="219074"/>
                <a:chExt cx="4744871" cy="3209926"/>
              </a:xfrm>
            </p:grpSpPr>
            <p:pic>
              <p:nvPicPr>
                <p:cNvPr id="1180" name="Immagine 1179">
                  <a:extLst>
                    <a:ext uri="{FF2B5EF4-FFF2-40B4-BE49-F238E27FC236}">
                      <a16:creationId xmlns:a16="http://schemas.microsoft.com/office/drawing/2014/main" id="{ADA5828E-6FBB-4FD2-81EC-55681851DE8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81" name="Immagine 1180">
                  <a:extLst>
                    <a:ext uri="{FF2B5EF4-FFF2-40B4-BE49-F238E27FC236}">
                      <a16:creationId xmlns:a16="http://schemas.microsoft.com/office/drawing/2014/main" id="{D4B558AA-1D5B-46BC-99DF-1B18BEC6CE4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68" name="Gruppo 1167">
                <a:extLst>
                  <a:ext uri="{FF2B5EF4-FFF2-40B4-BE49-F238E27FC236}">
                    <a16:creationId xmlns:a16="http://schemas.microsoft.com/office/drawing/2014/main" id="{10B94749-407D-4758-817D-D978A1342AA7}"/>
                  </a:ext>
                </a:extLst>
              </p:cNvPr>
              <p:cNvGrpSpPr/>
              <p:nvPr/>
            </p:nvGrpSpPr>
            <p:grpSpPr>
              <a:xfrm>
                <a:off x="1564640" y="5974214"/>
                <a:ext cx="562991" cy="380866"/>
                <a:chOff x="341249" y="219074"/>
                <a:chExt cx="4744871" cy="3209926"/>
              </a:xfrm>
            </p:grpSpPr>
            <p:pic>
              <p:nvPicPr>
                <p:cNvPr id="1178" name="Immagine 1177">
                  <a:extLst>
                    <a:ext uri="{FF2B5EF4-FFF2-40B4-BE49-F238E27FC236}">
                      <a16:creationId xmlns:a16="http://schemas.microsoft.com/office/drawing/2014/main" id="{B0B4F608-7188-43AC-8635-0C5D235B899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9" name="Immagine 1178">
                  <a:extLst>
                    <a:ext uri="{FF2B5EF4-FFF2-40B4-BE49-F238E27FC236}">
                      <a16:creationId xmlns:a16="http://schemas.microsoft.com/office/drawing/2014/main" id="{D3DF5B2F-8CF4-49CB-B9BA-7D0FC0B2554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69" name="Gruppo 1168">
                <a:extLst>
                  <a:ext uri="{FF2B5EF4-FFF2-40B4-BE49-F238E27FC236}">
                    <a16:creationId xmlns:a16="http://schemas.microsoft.com/office/drawing/2014/main" id="{63632D34-EF45-42AB-B7BC-78CE4ACD782F}"/>
                  </a:ext>
                </a:extLst>
              </p:cNvPr>
              <p:cNvGrpSpPr/>
              <p:nvPr/>
            </p:nvGrpSpPr>
            <p:grpSpPr>
              <a:xfrm>
                <a:off x="2127631" y="5974214"/>
                <a:ext cx="562991" cy="380866"/>
                <a:chOff x="341249" y="219074"/>
                <a:chExt cx="4744871" cy="3209926"/>
              </a:xfrm>
            </p:grpSpPr>
            <p:pic>
              <p:nvPicPr>
                <p:cNvPr id="1176" name="Immagine 1175">
                  <a:extLst>
                    <a:ext uri="{FF2B5EF4-FFF2-40B4-BE49-F238E27FC236}">
                      <a16:creationId xmlns:a16="http://schemas.microsoft.com/office/drawing/2014/main" id="{6E652890-9A95-4EDF-9DAA-D779BA82043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7" name="Immagine 1176">
                  <a:extLst>
                    <a:ext uri="{FF2B5EF4-FFF2-40B4-BE49-F238E27FC236}">
                      <a16:creationId xmlns:a16="http://schemas.microsoft.com/office/drawing/2014/main" id="{7A8DB96A-3AF5-4D5B-AC09-E8AE7745993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70" name="Gruppo 1169">
                <a:extLst>
                  <a:ext uri="{FF2B5EF4-FFF2-40B4-BE49-F238E27FC236}">
                    <a16:creationId xmlns:a16="http://schemas.microsoft.com/office/drawing/2014/main" id="{E2B35DDC-0A5B-4D99-8094-CCA667080A54}"/>
                  </a:ext>
                </a:extLst>
              </p:cNvPr>
              <p:cNvGrpSpPr/>
              <p:nvPr/>
            </p:nvGrpSpPr>
            <p:grpSpPr>
              <a:xfrm>
                <a:off x="2690622" y="5974214"/>
                <a:ext cx="562991" cy="380866"/>
                <a:chOff x="341249" y="219074"/>
                <a:chExt cx="4744871" cy="3209926"/>
              </a:xfrm>
            </p:grpSpPr>
            <p:pic>
              <p:nvPicPr>
                <p:cNvPr id="1174" name="Immagine 1173">
                  <a:extLst>
                    <a:ext uri="{FF2B5EF4-FFF2-40B4-BE49-F238E27FC236}">
                      <a16:creationId xmlns:a16="http://schemas.microsoft.com/office/drawing/2014/main" id="{51F4208D-7256-4470-A8CF-6FD942F0FCB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5" name="Immagine 1174">
                  <a:extLst>
                    <a:ext uri="{FF2B5EF4-FFF2-40B4-BE49-F238E27FC236}">
                      <a16:creationId xmlns:a16="http://schemas.microsoft.com/office/drawing/2014/main" id="{72E9D2D1-D769-4553-939A-0E94938B432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71" name="Gruppo 1170">
                <a:extLst>
                  <a:ext uri="{FF2B5EF4-FFF2-40B4-BE49-F238E27FC236}">
                    <a16:creationId xmlns:a16="http://schemas.microsoft.com/office/drawing/2014/main" id="{2347F8D2-1211-4DA2-BF73-3AB532C7A5F6}"/>
                  </a:ext>
                </a:extLst>
              </p:cNvPr>
              <p:cNvGrpSpPr/>
              <p:nvPr/>
            </p:nvGrpSpPr>
            <p:grpSpPr>
              <a:xfrm>
                <a:off x="3247009" y="5974214"/>
                <a:ext cx="562991" cy="380866"/>
                <a:chOff x="341249" y="219074"/>
                <a:chExt cx="4744871" cy="3209926"/>
              </a:xfrm>
            </p:grpSpPr>
            <p:pic>
              <p:nvPicPr>
                <p:cNvPr id="1172" name="Immagine 1171">
                  <a:extLst>
                    <a:ext uri="{FF2B5EF4-FFF2-40B4-BE49-F238E27FC236}">
                      <a16:creationId xmlns:a16="http://schemas.microsoft.com/office/drawing/2014/main" id="{D0DD7BB4-B610-4811-BD99-CDDD64338EB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3" name="Immagine 1172">
                  <a:extLst>
                    <a:ext uri="{FF2B5EF4-FFF2-40B4-BE49-F238E27FC236}">
                      <a16:creationId xmlns:a16="http://schemas.microsoft.com/office/drawing/2014/main" id="{37CC0697-62F9-48D7-A3BD-15EC1CB1023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51" name="Gruppo 1150">
              <a:extLst>
                <a:ext uri="{FF2B5EF4-FFF2-40B4-BE49-F238E27FC236}">
                  <a16:creationId xmlns:a16="http://schemas.microsoft.com/office/drawing/2014/main" id="{A91ABD82-D5ED-465F-B0A6-E0258B208AF3}"/>
                </a:ext>
              </a:extLst>
            </p:cNvPr>
            <p:cNvGrpSpPr/>
            <p:nvPr/>
          </p:nvGrpSpPr>
          <p:grpSpPr>
            <a:xfrm>
              <a:off x="1001649" y="2546420"/>
              <a:ext cx="2808351" cy="380866"/>
              <a:chOff x="1001649" y="5974214"/>
              <a:chExt cx="2808351" cy="380866"/>
            </a:xfrm>
          </p:grpSpPr>
          <p:grpSp>
            <p:nvGrpSpPr>
              <p:cNvPr id="1152" name="Gruppo 1151">
                <a:extLst>
                  <a:ext uri="{FF2B5EF4-FFF2-40B4-BE49-F238E27FC236}">
                    <a16:creationId xmlns:a16="http://schemas.microsoft.com/office/drawing/2014/main" id="{2FF369F7-5C78-46B2-8BF6-C17F7D6257E9}"/>
                  </a:ext>
                </a:extLst>
              </p:cNvPr>
              <p:cNvGrpSpPr/>
              <p:nvPr/>
            </p:nvGrpSpPr>
            <p:grpSpPr>
              <a:xfrm>
                <a:off x="1001649" y="5974214"/>
                <a:ext cx="562991" cy="380866"/>
                <a:chOff x="341249" y="219074"/>
                <a:chExt cx="4744871" cy="3209926"/>
              </a:xfrm>
            </p:grpSpPr>
            <p:pic>
              <p:nvPicPr>
                <p:cNvPr id="1165" name="Immagine 1164">
                  <a:extLst>
                    <a:ext uri="{FF2B5EF4-FFF2-40B4-BE49-F238E27FC236}">
                      <a16:creationId xmlns:a16="http://schemas.microsoft.com/office/drawing/2014/main" id="{2EADF625-A643-4086-B17F-03BA6775EE5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66" name="Immagine 1165">
                  <a:extLst>
                    <a:ext uri="{FF2B5EF4-FFF2-40B4-BE49-F238E27FC236}">
                      <a16:creationId xmlns:a16="http://schemas.microsoft.com/office/drawing/2014/main" id="{147BD4B6-8536-49FF-AF23-219BA4CDC2A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53" name="Gruppo 1152">
                <a:extLst>
                  <a:ext uri="{FF2B5EF4-FFF2-40B4-BE49-F238E27FC236}">
                    <a16:creationId xmlns:a16="http://schemas.microsoft.com/office/drawing/2014/main" id="{4F82B2B3-7E79-4817-9809-D43C957E5FEB}"/>
                  </a:ext>
                </a:extLst>
              </p:cNvPr>
              <p:cNvGrpSpPr/>
              <p:nvPr/>
            </p:nvGrpSpPr>
            <p:grpSpPr>
              <a:xfrm>
                <a:off x="1564640" y="5974214"/>
                <a:ext cx="562991" cy="380866"/>
                <a:chOff x="341249" y="219074"/>
                <a:chExt cx="4744871" cy="3209926"/>
              </a:xfrm>
            </p:grpSpPr>
            <p:pic>
              <p:nvPicPr>
                <p:cNvPr id="1163" name="Immagine 1162">
                  <a:extLst>
                    <a:ext uri="{FF2B5EF4-FFF2-40B4-BE49-F238E27FC236}">
                      <a16:creationId xmlns:a16="http://schemas.microsoft.com/office/drawing/2014/main" id="{7175CBBE-432E-42F1-871D-54B18A20AC4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64" name="Immagine 1163">
                  <a:extLst>
                    <a:ext uri="{FF2B5EF4-FFF2-40B4-BE49-F238E27FC236}">
                      <a16:creationId xmlns:a16="http://schemas.microsoft.com/office/drawing/2014/main" id="{DB2ECA1F-757D-4FFA-B3DF-E89518DBDE1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54" name="Gruppo 1153">
                <a:extLst>
                  <a:ext uri="{FF2B5EF4-FFF2-40B4-BE49-F238E27FC236}">
                    <a16:creationId xmlns:a16="http://schemas.microsoft.com/office/drawing/2014/main" id="{D94C0DB3-462E-4A7A-BCAF-056D43FAEB38}"/>
                  </a:ext>
                </a:extLst>
              </p:cNvPr>
              <p:cNvGrpSpPr/>
              <p:nvPr/>
            </p:nvGrpSpPr>
            <p:grpSpPr>
              <a:xfrm>
                <a:off x="2127631" y="5974214"/>
                <a:ext cx="562991" cy="380866"/>
                <a:chOff x="341249" y="219074"/>
                <a:chExt cx="4744871" cy="3209926"/>
              </a:xfrm>
            </p:grpSpPr>
            <p:pic>
              <p:nvPicPr>
                <p:cNvPr id="1161" name="Immagine 1160">
                  <a:extLst>
                    <a:ext uri="{FF2B5EF4-FFF2-40B4-BE49-F238E27FC236}">
                      <a16:creationId xmlns:a16="http://schemas.microsoft.com/office/drawing/2014/main" id="{29D03682-5CD5-4696-92A8-6EA4240BFB0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62" name="Immagine 1161">
                  <a:extLst>
                    <a:ext uri="{FF2B5EF4-FFF2-40B4-BE49-F238E27FC236}">
                      <a16:creationId xmlns:a16="http://schemas.microsoft.com/office/drawing/2014/main" id="{D8599397-33FA-4289-8749-61FE9CFC8A4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55" name="Gruppo 1154">
                <a:extLst>
                  <a:ext uri="{FF2B5EF4-FFF2-40B4-BE49-F238E27FC236}">
                    <a16:creationId xmlns:a16="http://schemas.microsoft.com/office/drawing/2014/main" id="{CD4AF947-D814-450E-9205-9C1930C78438}"/>
                  </a:ext>
                </a:extLst>
              </p:cNvPr>
              <p:cNvGrpSpPr/>
              <p:nvPr/>
            </p:nvGrpSpPr>
            <p:grpSpPr>
              <a:xfrm>
                <a:off x="2690622" y="5974214"/>
                <a:ext cx="562991" cy="380866"/>
                <a:chOff x="341249" y="219074"/>
                <a:chExt cx="4744871" cy="3209926"/>
              </a:xfrm>
            </p:grpSpPr>
            <p:pic>
              <p:nvPicPr>
                <p:cNvPr id="1159" name="Immagine 1158">
                  <a:extLst>
                    <a:ext uri="{FF2B5EF4-FFF2-40B4-BE49-F238E27FC236}">
                      <a16:creationId xmlns:a16="http://schemas.microsoft.com/office/drawing/2014/main" id="{6CB89018-1AF1-47B7-BC63-B5B3CCBFDF8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60" name="Immagine 1159">
                  <a:extLst>
                    <a:ext uri="{FF2B5EF4-FFF2-40B4-BE49-F238E27FC236}">
                      <a16:creationId xmlns:a16="http://schemas.microsoft.com/office/drawing/2014/main" id="{03149F79-8CFA-471F-A11B-E1059DA99DE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56" name="Gruppo 1155">
                <a:extLst>
                  <a:ext uri="{FF2B5EF4-FFF2-40B4-BE49-F238E27FC236}">
                    <a16:creationId xmlns:a16="http://schemas.microsoft.com/office/drawing/2014/main" id="{11C49C25-1874-4350-A690-9F6F8DB48928}"/>
                  </a:ext>
                </a:extLst>
              </p:cNvPr>
              <p:cNvGrpSpPr/>
              <p:nvPr/>
            </p:nvGrpSpPr>
            <p:grpSpPr>
              <a:xfrm>
                <a:off x="3247009" y="5974214"/>
                <a:ext cx="562991" cy="380866"/>
                <a:chOff x="341249" y="219074"/>
                <a:chExt cx="4744871" cy="3209926"/>
              </a:xfrm>
            </p:grpSpPr>
            <p:pic>
              <p:nvPicPr>
                <p:cNvPr id="1157" name="Immagine 1156">
                  <a:extLst>
                    <a:ext uri="{FF2B5EF4-FFF2-40B4-BE49-F238E27FC236}">
                      <a16:creationId xmlns:a16="http://schemas.microsoft.com/office/drawing/2014/main" id="{DF062DB4-1CDA-478C-A82F-75CAC9F148F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58" name="Immagine 1157">
                  <a:extLst>
                    <a:ext uri="{FF2B5EF4-FFF2-40B4-BE49-F238E27FC236}">
                      <a16:creationId xmlns:a16="http://schemas.microsoft.com/office/drawing/2014/main" id="{C0F8AB26-AE33-405E-84AE-99432A10C3B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302" name="Gruppo 1301">
            <a:extLst>
              <a:ext uri="{FF2B5EF4-FFF2-40B4-BE49-F238E27FC236}">
                <a16:creationId xmlns:a16="http://schemas.microsoft.com/office/drawing/2014/main" id="{D667224D-5B8C-4335-896C-40C2195CE28B}"/>
              </a:ext>
            </a:extLst>
          </p:cNvPr>
          <p:cNvGrpSpPr/>
          <p:nvPr/>
        </p:nvGrpSpPr>
        <p:grpSpPr>
          <a:xfrm>
            <a:off x="4099855" y="4185920"/>
            <a:ext cx="1651891" cy="2240280"/>
            <a:chOff x="1001649" y="2546420"/>
            <a:chExt cx="2808351" cy="3808660"/>
          </a:xfrm>
        </p:grpSpPr>
        <p:grpSp>
          <p:nvGrpSpPr>
            <p:cNvPr id="1303" name="Gruppo 1302">
              <a:extLst>
                <a:ext uri="{FF2B5EF4-FFF2-40B4-BE49-F238E27FC236}">
                  <a16:creationId xmlns:a16="http://schemas.microsoft.com/office/drawing/2014/main" id="{99E070B1-F89C-41B8-97CA-164DCA0DEDDF}"/>
                </a:ext>
              </a:extLst>
            </p:cNvPr>
            <p:cNvGrpSpPr/>
            <p:nvPr/>
          </p:nvGrpSpPr>
          <p:grpSpPr>
            <a:xfrm>
              <a:off x="1001649" y="5974214"/>
              <a:ext cx="2808351" cy="380866"/>
              <a:chOff x="1001649" y="5974214"/>
              <a:chExt cx="2808351" cy="380866"/>
            </a:xfrm>
          </p:grpSpPr>
          <p:grpSp>
            <p:nvGrpSpPr>
              <p:cNvPr id="1448" name="Gruppo 1447">
                <a:extLst>
                  <a:ext uri="{FF2B5EF4-FFF2-40B4-BE49-F238E27FC236}">
                    <a16:creationId xmlns:a16="http://schemas.microsoft.com/office/drawing/2014/main" id="{7B0605E8-3703-4714-838A-437D0FED41ED}"/>
                  </a:ext>
                </a:extLst>
              </p:cNvPr>
              <p:cNvGrpSpPr/>
              <p:nvPr/>
            </p:nvGrpSpPr>
            <p:grpSpPr>
              <a:xfrm>
                <a:off x="1001649" y="5974214"/>
                <a:ext cx="562991" cy="380866"/>
                <a:chOff x="341249" y="219074"/>
                <a:chExt cx="4744871" cy="3209926"/>
              </a:xfrm>
            </p:grpSpPr>
            <p:pic>
              <p:nvPicPr>
                <p:cNvPr id="1461" name="Immagine 1460">
                  <a:extLst>
                    <a:ext uri="{FF2B5EF4-FFF2-40B4-BE49-F238E27FC236}">
                      <a16:creationId xmlns:a16="http://schemas.microsoft.com/office/drawing/2014/main" id="{53358FD2-4F06-46D0-8EDC-FE37EFEE965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62" name="Immagine 1461">
                  <a:extLst>
                    <a:ext uri="{FF2B5EF4-FFF2-40B4-BE49-F238E27FC236}">
                      <a16:creationId xmlns:a16="http://schemas.microsoft.com/office/drawing/2014/main" id="{8CA113D9-B92D-4FE6-90C3-8D2DC2B3620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49" name="Gruppo 1448">
                <a:extLst>
                  <a:ext uri="{FF2B5EF4-FFF2-40B4-BE49-F238E27FC236}">
                    <a16:creationId xmlns:a16="http://schemas.microsoft.com/office/drawing/2014/main" id="{619658EE-381B-493F-BFBC-5E4B5CBFA967}"/>
                  </a:ext>
                </a:extLst>
              </p:cNvPr>
              <p:cNvGrpSpPr/>
              <p:nvPr/>
            </p:nvGrpSpPr>
            <p:grpSpPr>
              <a:xfrm>
                <a:off x="1564640" y="5974214"/>
                <a:ext cx="562991" cy="380866"/>
                <a:chOff x="341249" y="219074"/>
                <a:chExt cx="4744871" cy="3209926"/>
              </a:xfrm>
            </p:grpSpPr>
            <p:pic>
              <p:nvPicPr>
                <p:cNvPr id="1459" name="Immagine 1458">
                  <a:extLst>
                    <a:ext uri="{FF2B5EF4-FFF2-40B4-BE49-F238E27FC236}">
                      <a16:creationId xmlns:a16="http://schemas.microsoft.com/office/drawing/2014/main" id="{0D904D7F-4F61-4A7D-88CE-3A47DA7C13E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60" name="Immagine 1459">
                  <a:extLst>
                    <a:ext uri="{FF2B5EF4-FFF2-40B4-BE49-F238E27FC236}">
                      <a16:creationId xmlns:a16="http://schemas.microsoft.com/office/drawing/2014/main" id="{C35334BF-C2C1-4C2C-B019-C1DF82EB8D2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50" name="Gruppo 1449">
                <a:extLst>
                  <a:ext uri="{FF2B5EF4-FFF2-40B4-BE49-F238E27FC236}">
                    <a16:creationId xmlns:a16="http://schemas.microsoft.com/office/drawing/2014/main" id="{1F2A7724-C5FE-4013-92C9-70FB896D18F2}"/>
                  </a:ext>
                </a:extLst>
              </p:cNvPr>
              <p:cNvGrpSpPr/>
              <p:nvPr/>
            </p:nvGrpSpPr>
            <p:grpSpPr>
              <a:xfrm>
                <a:off x="2127631" y="5974214"/>
                <a:ext cx="562991" cy="380866"/>
                <a:chOff x="341249" y="219074"/>
                <a:chExt cx="4744871" cy="3209926"/>
              </a:xfrm>
            </p:grpSpPr>
            <p:pic>
              <p:nvPicPr>
                <p:cNvPr id="1457" name="Immagine 1456">
                  <a:extLst>
                    <a:ext uri="{FF2B5EF4-FFF2-40B4-BE49-F238E27FC236}">
                      <a16:creationId xmlns:a16="http://schemas.microsoft.com/office/drawing/2014/main" id="{21CAA259-4ED9-43B5-8276-F7A912AF536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58" name="Immagine 1457">
                  <a:extLst>
                    <a:ext uri="{FF2B5EF4-FFF2-40B4-BE49-F238E27FC236}">
                      <a16:creationId xmlns:a16="http://schemas.microsoft.com/office/drawing/2014/main" id="{4756318B-9A3A-4359-BF51-75D4FA12C06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51" name="Gruppo 1450">
                <a:extLst>
                  <a:ext uri="{FF2B5EF4-FFF2-40B4-BE49-F238E27FC236}">
                    <a16:creationId xmlns:a16="http://schemas.microsoft.com/office/drawing/2014/main" id="{B6BEA71F-4559-4AE9-A53D-CE352C283601}"/>
                  </a:ext>
                </a:extLst>
              </p:cNvPr>
              <p:cNvGrpSpPr/>
              <p:nvPr/>
            </p:nvGrpSpPr>
            <p:grpSpPr>
              <a:xfrm>
                <a:off x="2690622" y="5974214"/>
                <a:ext cx="562991" cy="380866"/>
                <a:chOff x="341249" y="219074"/>
                <a:chExt cx="4744871" cy="3209926"/>
              </a:xfrm>
            </p:grpSpPr>
            <p:pic>
              <p:nvPicPr>
                <p:cNvPr id="1455" name="Immagine 1454">
                  <a:extLst>
                    <a:ext uri="{FF2B5EF4-FFF2-40B4-BE49-F238E27FC236}">
                      <a16:creationId xmlns:a16="http://schemas.microsoft.com/office/drawing/2014/main" id="{F6B24C1C-C984-433F-9D17-147B428EA02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56" name="Immagine 1455">
                  <a:extLst>
                    <a:ext uri="{FF2B5EF4-FFF2-40B4-BE49-F238E27FC236}">
                      <a16:creationId xmlns:a16="http://schemas.microsoft.com/office/drawing/2014/main" id="{20F7CA72-AC2A-43C6-9F47-8F7F44F3845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52" name="Gruppo 1451">
                <a:extLst>
                  <a:ext uri="{FF2B5EF4-FFF2-40B4-BE49-F238E27FC236}">
                    <a16:creationId xmlns:a16="http://schemas.microsoft.com/office/drawing/2014/main" id="{B157A685-DAE2-472C-9E86-39BEB8E784FA}"/>
                  </a:ext>
                </a:extLst>
              </p:cNvPr>
              <p:cNvGrpSpPr/>
              <p:nvPr/>
            </p:nvGrpSpPr>
            <p:grpSpPr>
              <a:xfrm>
                <a:off x="3247009" y="5974214"/>
                <a:ext cx="562991" cy="380866"/>
                <a:chOff x="341249" y="219074"/>
                <a:chExt cx="4744871" cy="3209926"/>
              </a:xfrm>
            </p:grpSpPr>
            <p:pic>
              <p:nvPicPr>
                <p:cNvPr id="1453" name="Immagine 1452">
                  <a:extLst>
                    <a:ext uri="{FF2B5EF4-FFF2-40B4-BE49-F238E27FC236}">
                      <a16:creationId xmlns:a16="http://schemas.microsoft.com/office/drawing/2014/main" id="{6DB7AA18-9C55-44A5-8A33-6CCB2108703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54" name="Immagine 1453">
                  <a:extLst>
                    <a:ext uri="{FF2B5EF4-FFF2-40B4-BE49-F238E27FC236}">
                      <a16:creationId xmlns:a16="http://schemas.microsoft.com/office/drawing/2014/main" id="{81D793BD-98E4-4B0D-8184-538D7E0D5F0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4" name="Gruppo 1303">
              <a:extLst>
                <a:ext uri="{FF2B5EF4-FFF2-40B4-BE49-F238E27FC236}">
                  <a16:creationId xmlns:a16="http://schemas.microsoft.com/office/drawing/2014/main" id="{D3A9DDC4-7FA7-4680-9214-2F0129187496}"/>
                </a:ext>
              </a:extLst>
            </p:cNvPr>
            <p:cNvGrpSpPr/>
            <p:nvPr/>
          </p:nvGrpSpPr>
          <p:grpSpPr>
            <a:xfrm>
              <a:off x="1001649" y="5593348"/>
              <a:ext cx="2808351" cy="380866"/>
              <a:chOff x="1001649" y="5974214"/>
              <a:chExt cx="2808351" cy="380866"/>
            </a:xfrm>
          </p:grpSpPr>
          <p:grpSp>
            <p:nvGrpSpPr>
              <p:cNvPr id="1433" name="Gruppo 1432">
                <a:extLst>
                  <a:ext uri="{FF2B5EF4-FFF2-40B4-BE49-F238E27FC236}">
                    <a16:creationId xmlns:a16="http://schemas.microsoft.com/office/drawing/2014/main" id="{C2DDE441-2E7B-426A-9A1E-449494824794}"/>
                  </a:ext>
                </a:extLst>
              </p:cNvPr>
              <p:cNvGrpSpPr/>
              <p:nvPr/>
            </p:nvGrpSpPr>
            <p:grpSpPr>
              <a:xfrm>
                <a:off x="1001649" y="5974214"/>
                <a:ext cx="562991" cy="380866"/>
                <a:chOff x="341249" y="219074"/>
                <a:chExt cx="4744871" cy="3209926"/>
              </a:xfrm>
            </p:grpSpPr>
            <p:pic>
              <p:nvPicPr>
                <p:cNvPr id="1446" name="Immagine 1445">
                  <a:extLst>
                    <a:ext uri="{FF2B5EF4-FFF2-40B4-BE49-F238E27FC236}">
                      <a16:creationId xmlns:a16="http://schemas.microsoft.com/office/drawing/2014/main" id="{54A27C60-B7A0-4E5F-8797-D3F9C46DA59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47" name="Immagine 1446">
                  <a:extLst>
                    <a:ext uri="{FF2B5EF4-FFF2-40B4-BE49-F238E27FC236}">
                      <a16:creationId xmlns:a16="http://schemas.microsoft.com/office/drawing/2014/main" id="{CE4E7684-57F0-4F72-9108-C4716D9AACD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4" name="Gruppo 1433">
                <a:extLst>
                  <a:ext uri="{FF2B5EF4-FFF2-40B4-BE49-F238E27FC236}">
                    <a16:creationId xmlns:a16="http://schemas.microsoft.com/office/drawing/2014/main" id="{443DFB72-D891-4A28-8852-2DB4FF5920BF}"/>
                  </a:ext>
                </a:extLst>
              </p:cNvPr>
              <p:cNvGrpSpPr/>
              <p:nvPr/>
            </p:nvGrpSpPr>
            <p:grpSpPr>
              <a:xfrm>
                <a:off x="1564640" y="5974214"/>
                <a:ext cx="562991" cy="380866"/>
                <a:chOff x="341249" y="219074"/>
                <a:chExt cx="4744871" cy="3209926"/>
              </a:xfrm>
            </p:grpSpPr>
            <p:pic>
              <p:nvPicPr>
                <p:cNvPr id="1444" name="Immagine 1443">
                  <a:extLst>
                    <a:ext uri="{FF2B5EF4-FFF2-40B4-BE49-F238E27FC236}">
                      <a16:creationId xmlns:a16="http://schemas.microsoft.com/office/drawing/2014/main" id="{CBC3C0F6-C025-4427-9B56-948C2E2D05B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45" name="Immagine 1444">
                  <a:extLst>
                    <a:ext uri="{FF2B5EF4-FFF2-40B4-BE49-F238E27FC236}">
                      <a16:creationId xmlns:a16="http://schemas.microsoft.com/office/drawing/2014/main" id="{3B97F912-9EA9-4722-9D6F-60432B6DB6B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5" name="Gruppo 1434">
                <a:extLst>
                  <a:ext uri="{FF2B5EF4-FFF2-40B4-BE49-F238E27FC236}">
                    <a16:creationId xmlns:a16="http://schemas.microsoft.com/office/drawing/2014/main" id="{597F31F0-764D-4868-95BA-BEFA84C25E82}"/>
                  </a:ext>
                </a:extLst>
              </p:cNvPr>
              <p:cNvGrpSpPr/>
              <p:nvPr/>
            </p:nvGrpSpPr>
            <p:grpSpPr>
              <a:xfrm>
                <a:off x="2127631" y="5974214"/>
                <a:ext cx="562991" cy="380866"/>
                <a:chOff x="341249" y="219074"/>
                <a:chExt cx="4744871" cy="3209926"/>
              </a:xfrm>
            </p:grpSpPr>
            <p:pic>
              <p:nvPicPr>
                <p:cNvPr id="1442" name="Immagine 1441">
                  <a:extLst>
                    <a:ext uri="{FF2B5EF4-FFF2-40B4-BE49-F238E27FC236}">
                      <a16:creationId xmlns:a16="http://schemas.microsoft.com/office/drawing/2014/main" id="{411E749F-1A23-4006-B7F3-185C7CA455B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43" name="Immagine 1442">
                  <a:extLst>
                    <a:ext uri="{FF2B5EF4-FFF2-40B4-BE49-F238E27FC236}">
                      <a16:creationId xmlns:a16="http://schemas.microsoft.com/office/drawing/2014/main" id="{26D3E264-D6B6-47F7-8C68-1B3CAE65880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6" name="Gruppo 1435">
                <a:extLst>
                  <a:ext uri="{FF2B5EF4-FFF2-40B4-BE49-F238E27FC236}">
                    <a16:creationId xmlns:a16="http://schemas.microsoft.com/office/drawing/2014/main" id="{6C2B8564-3B0C-4742-BB2C-EB54CB4D5855}"/>
                  </a:ext>
                </a:extLst>
              </p:cNvPr>
              <p:cNvGrpSpPr/>
              <p:nvPr/>
            </p:nvGrpSpPr>
            <p:grpSpPr>
              <a:xfrm>
                <a:off x="2690622" y="5974214"/>
                <a:ext cx="562991" cy="380866"/>
                <a:chOff x="341249" y="219074"/>
                <a:chExt cx="4744871" cy="3209926"/>
              </a:xfrm>
            </p:grpSpPr>
            <p:pic>
              <p:nvPicPr>
                <p:cNvPr id="1440" name="Immagine 1439">
                  <a:extLst>
                    <a:ext uri="{FF2B5EF4-FFF2-40B4-BE49-F238E27FC236}">
                      <a16:creationId xmlns:a16="http://schemas.microsoft.com/office/drawing/2014/main" id="{8C5BE8B4-09E4-421D-8AC1-D84D7828453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41" name="Immagine 1440">
                  <a:extLst>
                    <a:ext uri="{FF2B5EF4-FFF2-40B4-BE49-F238E27FC236}">
                      <a16:creationId xmlns:a16="http://schemas.microsoft.com/office/drawing/2014/main" id="{BA0C0BFD-5411-441C-B9F9-DACE28F431C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7" name="Gruppo 1436">
                <a:extLst>
                  <a:ext uri="{FF2B5EF4-FFF2-40B4-BE49-F238E27FC236}">
                    <a16:creationId xmlns:a16="http://schemas.microsoft.com/office/drawing/2014/main" id="{5744A142-4925-4114-82C7-0EC2F19E5F3A}"/>
                  </a:ext>
                </a:extLst>
              </p:cNvPr>
              <p:cNvGrpSpPr/>
              <p:nvPr/>
            </p:nvGrpSpPr>
            <p:grpSpPr>
              <a:xfrm>
                <a:off x="3247009" y="5974214"/>
                <a:ext cx="562991" cy="380866"/>
                <a:chOff x="341249" y="219074"/>
                <a:chExt cx="4744871" cy="3209926"/>
              </a:xfrm>
            </p:grpSpPr>
            <p:pic>
              <p:nvPicPr>
                <p:cNvPr id="1438" name="Immagine 1437">
                  <a:extLst>
                    <a:ext uri="{FF2B5EF4-FFF2-40B4-BE49-F238E27FC236}">
                      <a16:creationId xmlns:a16="http://schemas.microsoft.com/office/drawing/2014/main" id="{C3E130F4-8674-4CD8-922E-8A3760B1FEB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39" name="Immagine 1438">
                  <a:extLst>
                    <a:ext uri="{FF2B5EF4-FFF2-40B4-BE49-F238E27FC236}">
                      <a16:creationId xmlns:a16="http://schemas.microsoft.com/office/drawing/2014/main" id="{8E31B5A7-6434-4900-B3BE-1AC39E87107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5" name="Gruppo 1304">
              <a:extLst>
                <a:ext uri="{FF2B5EF4-FFF2-40B4-BE49-F238E27FC236}">
                  <a16:creationId xmlns:a16="http://schemas.microsoft.com/office/drawing/2014/main" id="{715A6F87-3C41-49AD-9E51-49E50982BCF6}"/>
                </a:ext>
              </a:extLst>
            </p:cNvPr>
            <p:cNvGrpSpPr/>
            <p:nvPr/>
          </p:nvGrpSpPr>
          <p:grpSpPr>
            <a:xfrm>
              <a:off x="1001649" y="5212482"/>
              <a:ext cx="2808351" cy="380866"/>
              <a:chOff x="1001649" y="5974214"/>
              <a:chExt cx="2808351" cy="380866"/>
            </a:xfrm>
          </p:grpSpPr>
          <p:grpSp>
            <p:nvGrpSpPr>
              <p:cNvPr id="1418" name="Gruppo 1417">
                <a:extLst>
                  <a:ext uri="{FF2B5EF4-FFF2-40B4-BE49-F238E27FC236}">
                    <a16:creationId xmlns:a16="http://schemas.microsoft.com/office/drawing/2014/main" id="{2DCEE52C-4499-4439-B3E4-CB121BBED55D}"/>
                  </a:ext>
                </a:extLst>
              </p:cNvPr>
              <p:cNvGrpSpPr/>
              <p:nvPr/>
            </p:nvGrpSpPr>
            <p:grpSpPr>
              <a:xfrm>
                <a:off x="1001649" y="5974214"/>
                <a:ext cx="562991" cy="380866"/>
                <a:chOff x="341249" y="219074"/>
                <a:chExt cx="4744871" cy="3209926"/>
              </a:xfrm>
            </p:grpSpPr>
            <p:pic>
              <p:nvPicPr>
                <p:cNvPr id="1431" name="Immagine 1430">
                  <a:extLst>
                    <a:ext uri="{FF2B5EF4-FFF2-40B4-BE49-F238E27FC236}">
                      <a16:creationId xmlns:a16="http://schemas.microsoft.com/office/drawing/2014/main" id="{638DAA5E-2247-41F4-825B-9B45F123715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32" name="Immagine 1431">
                  <a:extLst>
                    <a:ext uri="{FF2B5EF4-FFF2-40B4-BE49-F238E27FC236}">
                      <a16:creationId xmlns:a16="http://schemas.microsoft.com/office/drawing/2014/main" id="{574C4E0D-B270-4B68-BFEC-9BAE347CA24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19" name="Gruppo 1418">
                <a:extLst>
                  <a:ext uri="{FF2B5EF4-FFF2-40B4-BE49-F238E27FC236}">
                    <a16:creationId xmlns:a16="http://schemas.microsoft.com/office/drawing/2014/main" id="{FCD61A73-E818-481A-9302-9DC61DC833A9}"/>
                  </a:ext>
                </a:extLst>
              </p:cNvPr>
              <p:cNvGrpSpPr/>
              <p:nvPr/>
            </p:nvGrpSpPr>
            <p:grpSpPr>
              <a:xfrm>
                <a:off x="1564640" y="5974214"/>
                <a:ext cx="562991" cy="380866"/>
                <a:chOff x="341249" y="219074"/>
                <a:chExt cx="4744871" cy="3209926"/>
              </a:xfrm>
            </p:grpSpPr>
            <p:pic>
              <p:nvPicPr>
                <p:cNvPr id="1429" name="Immagine 1428">
                  <a:extLst>
                    <a:ext uri="{FF2B5EF4-FFF2-40B4-BE49-F238E27FC236}">
                      <a16:creationId xmlns:a16="http://schemas.microsoft.com/office/drawing/2014/main" id="{25143D92-2BB5-47F1-82F0-49CC008C744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30" name="Immagine 1429">
                  <a:extLst>
                    <a:ext uri="{FF2B5EF4-FFF2-40B4-BE49-F238E27FC236}">
                      <a16:creationId xmlns:a16="http://schemas.microsoft.com/office/drawing/2014/main" id="{45E7A1FF-8366-4805-BF89-EDA66C033DF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20" name="Gruppo 1419">
                <a:extLst>
                  <a:ext uri="{FF2B5EF4-FFF2-40B4-BE49-F238E27FC236}">
                    <a16:creationId xmlns:a16="http://schemas.microsoft.com/office/drawing/2014/main" id="{E741A127-5BB5-4C25-B64E-B2F5994F011D}"/>
                  </a:ext>
                </a:extLst>
              </p:cNvPr>
              <p:cNvGrpSpPr/>
              <p:nvPr/>
            </p:nvGrpSpPr>
            <p:grpSpPr>
              <a:xfrm>
                <a:off x="2127631" y="5974214"/>
                <a:ext cx="562991" cy="380866"/>
                <a:chOff x="341249" y="219074"/>
                <a:chExt cx="4744871" cy="3209926"/>
              </a:xfrm>
            </p:grpSpPr>
            <p:pic>
              <p:nvPicPr>
                <p:cNvPr id="1427" name="Immagine 1426">
                  <a:extLst>
                    <a:ext uri="{FF2B5EF4-FFF2-40B4-BE49-F238E27FC236}">
                      <a16:creationId xmlns:a16="http://schemas.microsoft.com/office/drawing/2014/main" id="{70312346-4B8C-4703-9678-809DDEA88E4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28" name="Immagine 1427">
                  <a:extLst>
                    <a:ext uri="{FF2B5EF4-FFF2-40B4-BE49-F238E27FC236}">
                      <a16:creationId xmlns:a16="http://schemas.microsoft.com/office/drawing/2014/main" id="{642F9384-09CA-451E-99FE-B277D41622A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21" name="Gruppo 1420">
                <a:extLst>
                  <a:ext uri="{FF2B5EF4-FFF2-40B4-BE49-F238E27FC236}">
                    <a16:creationId xmlns:a16="http://schemas.microsoft.com/office/drawing/2014/main" id="{D7EEFC31-7015-4FE5-874E-716DB85CD535}"/>
                  </a:ext>
                </a:extLst>
              </p:cNvPr>
              <p:cNvGrpSpPr/>
              <p:nvPr/>
            </p:nvGrpSpPr>
            <p:grpSpPr>
              <a:xfrm>
                <a:off x="2690622" y="5974214"/>
                <a:ext cx="562991" cy="380866"/>
                <a:chOff x="341249" y="219074"/>
                <a:chExt cx="4744871" cy="3209926"/>
              </a:xfrm>
            </p:grpSpPr>
            <p:pic>
              <p:nvPicPr>
                <p:cNvPr id="1425" name="Immagine 1424">
                  <a:extLst>
                    <a:ext uri="{FF2B5EF4-FFF2-40B4-BE49-F238E27FC236}">
                      <a16:creationId xmlns:a16="http://schemas.microsoft.com/office/drawing/2014/main" id="{86B1E769-E96C-4358-B7FC-49CE438F2A8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26" name="Immagine 1425">
                  <a:extLst>
                    <a:ext uri="{FF2B5EF4-FFF2-40B4-BE49-F238E27FC236}">
                      <a16:creationId xmlns:a16="http://schemas.microsoft.com/office/drawing/2014/main" id="{8A436612-12B8-45F2-B28A-253D521FE3F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22" name="Gruppo 1421">
                <a:extLst>
                  <a:ext uri="{FF2B5EF4-FFF2-40B4-BE49-F238E27FC236}">
                    <a16:creationId xmlns:a16="http://schemas.microsoft.com/office/drawing/2014/main" id="{293E47FF-DC7E-4676-B2EC-AF1286D65193}"/>
                  </a:ext>
                </a:extLst>
              </p:cNvPr>
              <p:cNvGrpSpPr/>
              <p:nvPr/>
            </p:nvGrpSpPr>
            <p:grpSpPr>
              <a:xfrm>
                <a:off x="3247009" y="5974214"/>
                <a:ext cx="562991" cy="380866"/>
                <a:chOff x="341249" y="219074"/>
                <a:chExt cx="4744871" cy="3209926"/>
              </a:xfrm>
            </p:grpSpPr>
            <p:pic>
              <p:nvPicPr>
                <p:cNvPr id="1423" name="Immagine 1422">
                  <a:extLst>
                    <a:ext uri="{FF2B5EF4-FFF2-40B4-BE49-F238E27FC236}">
                      <a16:creationId xmlns:a16="http://schemas.microsoft.com/office/drawing/2014/main" id="{4E842E2A-47B3-45B0-B2AF-A0F26123745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24" name="Immagine 1423">
                  <a:extLst>
                    <a:ext uri="{FF2B5EF4-FFF2-40B4-BE49-F238E27FC236}">
                      <a16:creationId xmlns:a16="http://schemas.microsoft.com/office/drawing/2014/main" id="{E891880F-E54A-4C0D-9785-45A5C51AF94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6" name="Gruppo 1305">
              <a:extLst>
                <a:ext uri="{FF2B5EF4-FFF2-40B4-BE49-F238E27FC236}">
                  <a16:creationId xmlns:a16="http://schemas.microsoft.com/office/drawing/2014/main" id="{59CD800A-09D3-4B21-81F9-BACD92B5B6BD}"/>
                </a:ext>
              </a:extLst>
            </p:cNvPr>
            <p:cNvGrpSpPr/>
            <p:nvPr/>
          </p:nvGrpSpPr>
          <p:grpSpPr>
            <a:xfrm>
              <a:off x="1001649" y="4831616"/>
              <a:ext cx="2808351" cy="380866"/>
              <a:chOff x="1001649" y="5974214"/>
              <a:chExt cx="2808351" cy="380866"/>
            </a:xfrm>
          </p:grpSpPr>
          <p:grpSp>
            <p:nvGrpSpPr>
              <p:cNvPr id="1403" name="Gruppo 1402">
                <a:extLst>
                  <a:ext uri="{FF2B5EF4-FFF2-40B4-BE49-F238E27FC236}">
                    <a16:creationId xmlns:a16="http://schemas.microsoft.com/office/drawing/2014/main" id="{08CDF192-42DF-45CE-9AA7-D62F1F5AB8CB}"/>
                  </a:ext>
                </a:extLst>
              </p:cNvPr>
              <p:cNvGrpSpPr/>
              <p:nvPr/>
            </p:nvGrpSpPr>
            <p:grpSpPr>
              <a:xfrm>
                <a:off x="1001649" y="5974214"/>
                <a:ext cx="562991" cy="380866"/>
                <a:chOff x="341249" y="219074"/>
                <a:chExt cx="4744871" cy="3209926"/>
              </a:xfrm>
            </p:grpSpPr>
            <p:pic>
              <p:nvPicPr>
                <p:cNvPr id="1416" name="Immagine 1415">
                  <a:extLst>
                    <a:ext uri="{FF2B5EF4-FFF2-40B4-BE49-F238E27FC236}">
                      <a16:creationId xmlns:a16="http://schemas.microsoft.com/office/drawing/2014/main" id="{30EEA94E-BAF2-4D2B-A902-0676238F492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17" name="Immagine 1416">
                  <a:extLst>
                    <a:ext uri="{FF2B5EF4-FFF2-40B4-BE49-F238E27FC236}">
                      <a16:creationId xmlns:a16="http://schemas.microsoft.com/office/drawing/2014/main" id="{11092452-7627-4FB5-91AC-E7636B3B73A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04" name="Gruppo 1403">
                <a:extLst>
                  <a:ext uri="{FF2B5EF4-FFF2-40B4-BE49-F238E27FC236}">
                    <a16:creationId xmlns:a16="http://schemas.microsoft.com/office/drawing/2014/main" id="{8F14BB37-47A0-44B2-AEF3-3AEC6B400AD1}"/>
                  </a:ext>
                </a:extLst>
              </p:cNvPr>
              <p:cNvGrpSpPr/>
              <p:nvPr/>
            </p:nvGrpSpPr>
            <p:grpSpPr>
              <a:xfrm>
                <a:off x="1564640" y="5974214"/>
                <a:ext cx="562991" cy="380866"/>
                <a:chOff x="341249" y="219074"/>
                <a:chExt cx="4744871" cy="3209926"/>
              </a:xfrm>
            </p:grpSpPr>
            <p:pic>
              <p:nvPicPr>
                <p:cNvPr id="1414" name="Immagine 1413">
                  <a:extLst>
                    <a:ext uri="{FF2B5EF4-FFF2-40B4-BE49-F238E27FC236}">
                      <a16:creationId xmlns:a16="http://schemas.microsoft.com/office/drawing/2014/main" id="{D9766767-4A97-4BBF-BE12-70416DB5140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15" name="Immagine 1414">
                  <a:extLst>
                    <a:ext uri="{FF2B5EF4-FFF2-40B4-BE49-F238E27FC236}">
                      <a16:creationId xmlns:a16="http://schemas.microsoft.com/office/drawing/2014/main" id="{5F5521D3-E269-40C5-8421-F58BD705916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05" name="Gruppo 1404">
                <a:extLst>
                  <a:ext uri="{FF2B5EF4-FFF2-40B4-BE49-F238E27FC236}">
                    <a16:creationId xmlns:a16="http://schemas.microsoft.com/office/drawing/2014/main" id="{29BC8C0F-BFBA-47D7-9A06-F6837F872E83}"/>
                  </a:ext>
                </a:extLst>
              </p:cNvPr>
              <p:cNvGrpSpPr/>
              <p:nvPr/>
            </p:nvGrpSpPr>
            <p:grpSpPr>
              <a:xfrm>
                <a:off x="2127631" y="5974214"/>
                <a:ext cx="562991" cy="380866"/>
                <a:chOff x="341249" y="219074"/>
                <a:chExt cx="4744871" cy="3209926"/>
              </a:xfrm>
            </p:grpSpPr>
            <p:pic>
              <p:nvPicPr>
                <p:cNvPr id="1412" name="Immagine 1411">
                  <a:extLst>
                    <a:ext uri="{FF2B5EF4-FFF2-40B4-BE49-F238E27FC236}">
                      <a16:creationId xmlns:a16="http://schemas.microsoft.com/office/drawing/2014/main" id="{B014E264-5A0C-4343-A309-5AB7ECC1B22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13" name="Immagine 1412">
                  <a:extLst>
                    <a:ext uri="{FF2B5EF4-FFF2-40B4-BE49-F238E27FC236}">
                      <a16:creationId xmlns:a16="http://schemas.microsoft.com/office/drawing/2014/main" id="{090F9119-5D97-4B0A-89A8-8D69E69B9B9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06" name="Gruppo 1405">
                <a:extLst>
                  <a:ext uri="{FF2B5EF4-FFF2-40B4-BE49-F238E27FC236}">
                    <a16:creationId xmlns:a16="http://schemas.microsoft.com/office/drawing/2014/main" id="{7A7E28AA-3A65-43C9-90BB-2C2B8EE3D45A}"/>
                  </a:ext>
                </a:extLst>
              </p:cNvPr>
              <p:cNvGrpSpPr/>
              <p:nvPr/>
            </p:nvGrpSpPr>
            <p:grpSpPr>
              <a:xfrm>
                <a:off x="2690622" y="5974214"/>
                <a:ext cx="562991" cy="380866"/>
                <a:chOff x="341249" y="219074"/>
                <a:chExt cx="4744871" cy="3209926"/>
              </a:xfrm>
            </p:grpSpPr>
            <p:pic>
              <p:nvPicPr>
                <p:cNvPr id="1410" name="Immagine 1409">
                  <a:extLst>
                    <a:ext uri="{FF2B5EF4-FFF2-40B4-BE49-F238E27FC236}">
                      <a16:creationId xmlns:a16="http://schemas.microsoft.com/office/drawing/2014/main" id="{E86884BC-4CEE-429E-B528-80A99FD4A2A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11" name="Immagine 1410">
                  <a:extLst>
                    <a:ext uri="{FF2B5EF4-FFF2-40B4-BE49-F238E27FC236}">
                      <a16:creationId xmlns:a16="http://schemas.microsoft.com/office/drawing/2014/main" id="{5655D4A2-D0AF-4F0D-81B1-C74CEA70225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07" name="Gruppo 1406">
                <a:extLst>
                  <a:ext uri="{FF2B5EF4-FFF2-40B4-BE49-F238E27FC236}">
                    <a16:creationId xmlns:a16="http://schemas.microsoft.com/office/drawing/2014/main" id="{1BF0386B-E039-43A8-812B-0FE1D9C3994B}"/>
                  </a:ext>
                </a:extLst>
              </p:cNvPr>
              <p:cNvGrpSpPr/>
              <p:nvPr/>
            </p:nvGrpSpPr>
            <p:grpSpPr>
              <a:xfrm>
                <a:off x="3247009" y="5974214"/>
                <a:ext cx="562991" cy="380866"/>
                <a:chOff x="341249" y="219074"/>
                <a:chExt cx="4744871" cy="3209926"/>
              </a:xfrm>
            </p:grpSpPr>
            <p:pic>
              <p:nvPicPr>
                <p:cNvPr id="1408" name="Immagine 1407">
                  <a:extLst>
                    <a:ext uri="{FF2B5EF4-FFF2-40B4-BE49-F238E27FC236}">
                      <a16:creationId xmlns:a16="http://schemas.microsoft.com/office/drawing/2014/main" id="{DF6CB0A3-22E0-455D-BF17-55AC3E25195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09" name="Immagine 1408">
                  <a:extLst>
                    <a:ext uri="{FF2B5EF4-FFF2-40B4-BE49-F238E27FC236}">
                      <a16:creationId xmlns:a16="http://schemas.microsoft.com/office/drawing/2014/main" id="{AE9E5BB4-B8C7-4362-80BB-533A58969E8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7" name="Gruppo 1306">
              <a:extLst>
                <a:ext uri="{FF2B5EF4-FFF2-40B4-BE49-F238E27FC236}">
                  <a16:creationId xmlns:a16="http://schemas.microsoft.com/office/drawing/2014/main" id="{D342831E-6094-4CC9-86A1-B1EE208845DC}"/>
                </a:ext>
              </a:extLst>
            </p:cNvPr>
            <p:cNvGrpSpPr/>
            <p:nvPr/>
          </p:nvGrpSpPr>
          <p:grpSpPr>
            <a:xfrm>
              <a:off x="1001649" y="4450750"/>
              <a:ext cx="2808351" cy="380866"/>
              <a:chOff x="1001649" y="5974214"/>
              <a:chExt cx="2808351" cy="380866"/>
            </a:xfrm>
          </p:grpSpPr>
          <p:grpSp>
            <p:nvGrpSpPr>
              <p:cNvPr id="1388" name="Gruppo 1387">
                <a:extLst>
                  <a:ext uri="{FF2B5EF4-FFF2-40B4-BE49-F238E27FC236}">
                    <a16:creationId xmlns:a16="http://schemas.microsoft.com/office/drawing/2014/main" id="{D50B7903-8822-4D13-ADD7-3DE0657AE567}"/>
                  </a:ext>
                </a:extLst>
              </p:cNvPr>
              <p:cNvGrpSpPr/>
              <p:nvPr/>
            </p:nvGrpSpPr>
            <p:grpSpPr>
              <a:xfrm>
                <a:off x="1001649" y="5974214"/>
                <a:ext cx="562991" cy="380866"/>
                <a:chOff x="341249" y="219074"/>
                <a:chExt cx="4744871" cy="3209926"/>
              </a:xfrm>
            </p:grpSpPr>
            <p:pic>
              <p:nvPicPr>
                <p:cNvPr id="1401" name="Immagine 1400">
                  <a:extLst>
                    <a:ext uri="{FF2B5EF4-FFF2-40B4-BE49-F238E27FC236}">
                      <a16:creationId xmlns:a16="http://schemas.microsoft.com/office/drawing/2014/main" id="{96E33C21-F42E-41CE-900E-1457AD5D5F2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02" name="Immagine 1401">
                  <a:extLst>
                    <a:ext uri="{FF2B5EF4-FFF2-40B4-BE49-F238E27FC236}">
                      <a16:creationId xmlns:a16="http://schemas.microsoft.com/office/drawing/2014/main" id="{B62D3642-D7D1-49F0-B0AF-623D38D1A2C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89" name="Gruppo 1388">
                <a:extLst>
                  <a:ext uri="{FF2B5EF4-FFF2-40B4-BE49-F238E27FC236}">
                    <a16:creationId xmlns:a16="http://schemas.microsoft.com/office/drawing/2014/main" id="{F5A700E2-9080-4102-BF57-1E8C1A1CC658}"/>
                  </a:ext>
                </a:extLst>
              </p:cNvPr>
              <p:cNvGrpSpPr/>
              <p:nvPr/>
            </p:nvGrpSpPr>
            <p:grpSpPr>
              <a:xfrm>
                <a:off x="1564640" y="5974214"/>
                <a:ext cx="562991" cy="380866"/>
                <a:chOff x="341249" y="219074"/>
                <a:chExt cx="4744871" cy="3209926"/>
              </a:xfrm>
            </p:grpSpPr>
            <p:pic>
              <p:nvPicPr>
                <p:cNvPr id="1399" name="Immagine 1398">
                  <a:extLst>
                    <a:ext uri="{FF2B5EF4-FFF2-40B4-BE49-F238E27FC236}">
                      <a16:creationId xmlns:a16="http://schemas.microsoft.com/office/drawing/2014/main" id="{1C0550B3-D0CE-43DE-BA13-E585F32B26A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00" name="Immagine 1399">
                  <a:extLst>
                    <a:ext uri="{FF2B5EF4-FFF2-40B4-BE49-F238E27FC236}">
                      <a16:creationId xmlns:a16="http://schemas.microsoft.com/office/drawing/2014/main" id="{75A166E5-671F-43FE-AC73-21B856A7E5E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90" name="Gruppo 1389">
                <a:extLst>
                  <a:ext uri="{FF2B5EF4-FFF2-40B4-BE49-F238E27FC236}">
                    <a16:creationId xmlns:a16="http://schemas.microsoft.com/office/drawing/2014/main" id="{D497F301-53FE-4B8B-8DF2-4C797FA57A80}"/>
                  </a:ext>
                </a:extLst>
              </p:cNvPr>
              <p:cNvGrpSpPr/>
              <p:nvPr/>
            </p:nvGrpSpPr>
            <p:grpSpPr>
              <a:xfrm>
                <a:off x="2127631" y="5974214"/>
                <a:ext cx="562991" cy="380866"/>
                <a:chOff x="341249" y="219074"/>
                <a:chExt cx="4744871" cy="3209926"/>
              </a:xfrm>
            </p:grpSpPr>
            <p:pic>
              <p:nvPicPr>
                <p:cNvPr id="1397" name="Immagine 1396">
                  <a:extLst>
                    <a:ext uri="{FF2B5EF4-FFF2-40B4-BE49-F238E27FC236}">
                      <a16:creationId xmlns:a16="http://schemas.microsoft.com/office/drawing/2014/main" id="{C376600B-7D38-4F91-B82B-AE17B21D6A3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98" name="Immagine 1397">
                  <a:extLst>
                    <a:ext uri="{FF2B5EF4-FFF2-40B4-BE49-F238E27FC236}">
                      <a16:creationId xmlns:a16="http://schemas.microsoft.com/office/drawing/2014/main" id="{7F88EEA5-2D5C-45C8-B8A5-40BFDD9139A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91" name="Gruppo 1390">
                <a:extLst>
                  <a:ext uri="{FF2B5EF4-FFF2-40B4-BE49-F238E27FC236}">
                    <a16:creationId xmlns:a16="http://schemas.microsoft.com/office/drawing/2014/main" id="{C6695611-07B9-43BE-B83B-CF58A9D8D855}"/>
                  </a:ext>
                </a:extLst>
              </p:cNvPr>
              <p:cNvGrpSpPr/>
              <p:nvPr/>
            </p:nvGrpSpPr>
            <p:grpSpPr>
              <a:xfrm>
                <a:off x="2690622" y="5974214"/>
                <a:ext cx="562991" cy="380866"/>
                <a:chOff x="341249" y="219074"/>
                <a:chExt cx="4744871" cy="3209926"/>
              </a:xfrm>
            </p:grpSpPr>
            <p:pic>
              <p:nvPicPr>
                <p:cNvPr id="1395" name="Immagine 1394">
                  <a:extLst>
                    <a:ext uri="{FF2B5EF4-FFF2-40B4-BE49-F238E27FC236}">
                      <a16:creationId xmlns:a16="http://schemas.microsoft.com/office/drawing/2014/main" id="{1AE7EF73-E2F1-45E5-B5DC-11614155B49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96" name="Immagine 1395">
                  <a:extLst>
                    <a:ext uri="{FF2B5EF4-FFF2-40B4-BE49-F238E27FC236}">
                      <a16:creationId xmlns:a16="http://schemas.microsoft.com/office/drawing/2014/main" id="{339B7897-BD44-46A8-918B-8B4259A5BC1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92" name="Gruppo 1391">
                <a:extLst>
                  <a:ext uri="{FF2B5EF4-FFF2-40B4-BE49-F238E27FC236}">
                    <a16:creationId xmlns:a16="http://schemas.microsoft.com/office/drawing/2014/main" id="{218FD6F7-EEB2-4D5D-9CBC-0FDD3AADE812}"/>
                  </a:ext>
                </a:extLst>
              </p:cNvPr>
              <p:cNvGrpSpPr/>
              <p:nvPr/>
            </p:nvGrpSpPr>
            <p:grpSpPr>
              <a:xfrm>
                <a:off x="3247009" y="5974214"/>
                <a:ext cx="562991" cy="380866"/>
                <a:chOff x="341249" y="219074"/>
                <a:chExt cx="4744871" cy="3209926"/>
              </a:xfrm>
            </p:grpSpPr>
            <p:pic>
              <p:nvPicPr>
                <p:cNvPr id="1393" name="Immagine 1392">
                  <a:extLst>
                    <a:ext uri="{FF2B5EF4-FFF2-40B4-BE49-F238E27FC236}">
                      <a16:creationId xmlns:a16="http://schemas.microsoft.com/office/drawing/2014/main" id="{5DAFE337-0F9D-4600-8BBB-242D16DD2F9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94" name="Immagine 1393">
                  <a:extLst>
                    <a:ext uri="{FF2B5EF4-FFF2-40B4-BE49-F238E27FC236}">
                      <a16:creationId xmlns:a16="http://schemas.microsoft.com/office/drawing/2014/main" id="{02825777-4D0C-418D-805A-A20945259DE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8" name="Gruppo 1307">
              <a:extLst>
                <a:ext uri="{FF2B5EF4-FFF2-40B4-BE49-F238E27FC236}">
                  <a16:creationId xmlns:a16="http://schemas.microsoft.com/office/drawing/2014/main" id="{EED2CA0E-43D3-4E26-90EE-5DC424973D8C}"/>
                </a:ext>
              </a:extLst>
            </p:cNvPr>
            <p:cNvGrpSpPr/>
            <p:nvPr/>
          </p:nvGrpSpPr>
          <p:grpSpPr>
            <a:xfrm>
              <a:off x="1001649" y="4069884"/>
              <a:ext cx="2808351" cy="380866"/>
              <a:chOff x="1001649" y="5974214"/>
              <a:chExt cx="2808351" cy="380866"/>
            </a:xfrm>
          </p:grpSpPr>
          <p:grpSp>
            <p:nvGrpSpPr>
              <p:cNvPr id="1373" name="Gruppo 1372">
                <a:extLst>
                  <a:ext uri="{FF2B5EF4-FFF2-40B4-BE49-F238E27FC236}">
                    <a16:creationId xmlns:a16="http://schemas.microsoft.com/office/drawing/2014/main" id="{4A12539C-0F1E-4151-90E0-E018C8AFA59F}"/>
                  </a:ext>
                </a:extLst>
              </p:cNvPr>
              <p:cNvGrpSpPr/>
              <p:nvPr/>
            </p:nvGrpSpPr>
            <p:grpSpPr>
              <a:xfrm>
                <a:off x="1001649" y="5974214"/>
                <a:ext cx="562991" cy="380866"/>
                <a:chOff x="341249" y="219074"/>
                <a:chExt cx="4744871" cy="3209926"/>
              </a:xfrm>
            </p:grpSpPr>
            <p:pic>
              <p:nvPicPr>
                <p:cNvPr id="1386" name="Immagine 1385">
                  <a:extLst>
                    <a:ext uri="{FF2B5EF4-FFF2-40B4-BE49-F238E27FC236}">
                      <a16:creationId xmlns:a16="http://schemas.microsoft.com/office/drawing/2014/main" id="{D681AB0B-1ACB-4D7E-A6C5-BEE8CF26BC2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87" name="Immagine 1386">
                  <a:extLst>
                    <a:ext uri="{FF2B5EF4-FFF2-40B4-BE49-F238E27FC236}">
                      <a16:creationId xmlns:a16="http://schemas.microsoft.com/office/drawing/2014/main" id="{B33FD3B9-CCC0-4578-8949-27E7D03EEC8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74" name="Gruppo 1373">
                <a:extLst>
                  <a:ext uri="{FF2B5EF4-FFF2-40B4-BE49-F238E27FC236}">
                    <a16:creationId xmlns:a16="http://schemas.microsoft.com/office/drawing/2014/main" id="{DB584429-373B-47CC-945D-6831D2927CFD}"/>
                  </a:ext>
                </a:extLst>
              </p:cNvPr>
              <p:cNvGrpSpPr/>
              <p:nvPr/>
            </p:nvGrpSpPr>
            <p:grpSpPr>
              <a:xfrm>
                <a:off x="1564640" y="5974214"/>
                <a:ext cx="562991" cy="380866"/>
                <a:chOff x="341249" y="219074"/>
                <a:chExt cx="4744871" cy="3209926"/>
              </a:xfrm>
            </p:grpSpPr>
            <p:pic>
              <p:nvPicPr>
                <p:cNvPr id="1384" name="Immagine 1383">
                  <a:extLst>
                    <a:ext uri="{FF2B5EF4-FFF2-40B4-BE49-F238E27FC236}">
                      <a16:creationId xmlns:a16="http://schemas.microsoft.com/office/drawing/2014/main" id="{8192DF11-07F8-4D5C-9E68-4F529F1624A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85" name="Immagine 1384">
                  <a:extLst>
                    <a:ext uri="{FF2B5EF4-FFF2-40B4-BE49-F238E27FC236}">
                      <a16:creationId xmlns:a16="http://schemas.microsoft.com/office/drawing/2014/main" id="{29D0A421-9857-4DD7-AB30-187BE99C5FE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75" name="Gruppo 1374">
                <a:extLst>
                  <a:ext uri="{FF2B5EF4-FFF2-40B4-BE49-F238E27FC236}">
                    <a16:creationId xmlns:a16="http://schemas.microsoft.com/office/drawing/2014/main" id="{B19829EF-E6A7-4FA1-916C-1448B925AF89}"/>
                  </a:ext>
                </a:extLst>
              </p:cNvPr>
              <p:cNvGrpSpPr/>
              <p:nvPr/>
            </p:nvGrpSpPr>
            <p:grpSpPr>
              <a:xfrm>
                <a:off x="2127631" y="5974214"/>
                <a:ext cx="562991" cy="380866"/>
                <a:chOff x="341249" y="219074"/>
                <a:chExt cx="4744871" cy="3209926"/>
              </a:xfrm>
            </p:grpSpPr>
            <p:pic>
              <p:nvPicPr>
                <p:cNvPr id="1382" name="Immagine 1381">
                  <a:extLst>
                    <a:ext uri="{FF2B5EF4-FFF2-40B4-BE49-F238E27FC236}">
                      <a16:creationId xmlns:a16="http://schemas.microsoft.com/office/drawing/2014/main" id="{3E4F685A-6CED-47B5-A3F7-FFDAB8DEB35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83" name="Immagine 1382">
                  <a:extLst>
                    <a:ext uri="{FF2B5EF4-FFF2-40B4-BE49-F238E27FC236}">
                      <a16:creationId xmlns:a16="http://schemas.microsoft.com/office/drawing/2014/main" id="{5C39F475-7884-43A4-A036-7EF997D1465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76" name="Gruppo 1375">
                <a:extLst>
                  <a:ext uri="{FF2B5EF4-FFF2-40B4-BE49-F238E27FC236}">
                    <a16:creationId xmlns:a16="http://schemas.microsoft.com/office/drawing/2014/main" id="{D416D883-8F74-46DA-BB38-094C2B512D6A}"/>
                  </a:ext>
                </a:extLst>
              </p:cNvPr>
              <p:cNvGrpSpPr/>
              <p:nvPr/>
            </p:nvGrpSpPr>
            <p:grpSpPr>
              <a:xfrm>
                <a:off x="2690622" y="5974214"/>
                <a:ext cx="562991" cy="380866"/>
                <a:chOff x="341249" y="219074"/>
                <a:chExt cx="4744871" cy="3209926"/>
              </a:xfrm>
            </p:grpSpPr>
            <p:pic>
              <p:nvPicPr>
                <p:cNvPr id="1380" name="Immagine 1379">
                  <a:extLst>
                    <a:ext uri="{FF2B5EF4-FFF2-40B4-BE49-F238E27FC236}">
                      <a16:creationId xmlns:a16="http://schemas.microsoft.com/office/drawing/2014/main" id="{AE3BC00F-4373-4730-AAD6-4084A93DC8E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81" name="Immagine 1380">
                  <a:extLst>
                    <a:ext uri="{FF2B5EF4-FFF2-40B4-BE49-F238E27FC236}">
                      <a16:creationId xmlns:a16="http://schemas.microsoft.com/office/drawing/2014/main" id="{F3FD1CED-60CE-4CC3-AC55-F709E9C9607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77" name="Gruppo 1376">
                <a:extLst>
                  <a:ext uri="{FF2B5EF4-FFF2-40B4-BE49-F238E27FC236}">
                    <a16:creationId xmlns:a16="http://schemas.microsoft.com/office/drawing/2014/main" id="{55699F15-42C9-4EB1-8159-F4307AEBA009}"/>
                  </a:ext>
                </a:extLst>
              </p:cNvPr>
              <p:cNvGrpSpPr/>
              <p:nvPr/>
            </p:nvGrpSpPr>
            <p:grpSpPr>
              <a:xfrm>
                <a:off x="3247009" y="5974214"/>
                <a:ext cx="562991" cy="380866"/>
                <a:chOff x="341249" y="219074"/>
                <a:chExt cx="4744871" cy="3209926"/>
              </a:xfrm>
            </p:grpSpPr>
            <p:pic>
              <p:nvPicPr>
                <p:cNvPr id="1378" name="Immagine 1377">
                  <a:extLst>
                    <a:ext uri="{FF2B5EF4-FFF2-40B4-BE49-F238E27FC236}">
                      <a16:creationId xmlns:a16="http://schemas.microsoft.com/office/drawing/2014/main" id="{568A80C2-03B6-464C-A09C-CC892840C55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79" name="Immagine 1378">
                  <a:extLst>
                    <a:ext uri="{FF2B5EF4-FFF2-40B4-BE49-F238E27FC236}">
                      <a16:creationId xmlns:a16="http://schemas.microsoft.com/office/drawing/2014/main" id="{41743876-8D2D-4FAC-AD05-2B831484D1C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9" name="Gruppo 1308">
              <a:extLst>
                <a:ext uri="{FF2B5EF4-FFF2-40B4-BE49-F238E27FC236}">
                  <a16:creationId xmlns:a16="http://schemas.microsoft.com/office/drawing/2014/main" id="{91DA6514-54F5-4074-8487-96DFF33E7F6C}"/>
                </a:ext>
              </a:extLst>
            </p:cNvPr>
            <p:cNvGrpSpPr/>
            <p:nvPr/>
          </p:nvGrpSpPr>
          <p:grpSpPr>
            <a:xfrm>
              <a:off x="1001649" y="3689018"/>
              <a:ext cx="2808351" cy="380866"/>
              <a:chOff x="1001649" y="5974214"/>
              <a:chExt cx="2808351" cy="380866"/>
            </a:xfrm>
          </p:grpSpPr>
          <p:grpSp>
            <p:nvGrpSpPr>
              <p:cNvPr id="1358" name="Gruppo 1357">
                <a:extLst>
                  <a:ext uri="{FF2B5EF4-FFF2-40B4-BE49-F238E27FC236}">
                    <a16:creationId xmlns:a16="http://schemas.microsoft.com/office/drawing/2014/main" id="{29A01BEE-19BC-40D9-B4C4-6181621B9919}"/>
                  </a:ext>
                </a:extLst>
              </p:cNvPr>
              <p:cNvGrpSpPr/>
              <p:nvPr/>
            </p:nvGrpSpPr>
            <p:grpSpPr>
              <a:xfrm>
                <a:off x="1001649" y="5974214"/>
                <a:ext cx="562991" cy="380866"/>
                <a:chOff x="341249" y="219074"/>
                <a:chExt cx="4744871" cy="3209926"/>
              </a:xfrm>
            </p:grpSpPr>
            <p:pic>
              <p:nvPicPr>
                <p:cNvPr id="1371" name="Immagine 1370">
                  <a:extLst>
                    <a:ext uri="{FF2B5EF4-FFF2-40B4-BE49-F238E27FC236}">
                      <a16:creationId xmlns:a16="http://schemas.microsoft.com/office/drawing/2014/main" id="{C15271E0-565B-42CF-BCB0-ED58F12054E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72" name="Immagine 1371">
                  <a:extLst>
                    <a:ext uri="{FF2B5EF4-FFF2-40B4-BE49-F238E27FC236}">
                      <a16:creationId xmlns:a16="http://schemas.microsoft.com/office/drawing/2014/main" id="{4B75DC97-D256-4005-9BD4-55F42D829E4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59" name="Gruppo 1358">
                <a:extLst>
                  <a:ext uri="{FF2B5EF4-FFF2-40B4-BE49-F238E27FC236}">
                    <a16:creationId xmlns:a16="http://schemas.microsoft.com/office/drawing/2014/main" id="{639BFE18-90C5-4717-9492-5FCA6180AF17}"/>
                  </a:ext>
                </a:extLst>
              </p:cNvPr>
              <p:cNvGrpSpPr/>
              <p:nvPr/>
            </p:nvGrpSpPr>
            <p:grpSpPr>
              <a:xfrm>
                <a:off x="1564640" y="5974214"/>
                <a:ext cx="562991" cy="380866"/>
                <a:chOff x="341249" y="219074"/>
                <a:chExt cx="4744871" cy="3209926"/>
              </a:xfrm>
            </p:grpSpPr>
            <p:pic>
              <p:nvPicPr>
                <p:cNvPr id="1369" name="Immagine 1368">
                  <a:extLst>
                    <a:ext uri="{FF2B5EF4-FFF2-40B4-BE49-F238E27FC236}">
                      <a16:creationId xmlns:a16="http://schemas.microsoft.com/office/drawing/2014/main" id="{CC896E7E-1645-45C6-9D77-94914F12497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70" name="Immagine 1369">
                  <a:extLst>
                    <a:ext uri="{FF2B5EF4-FFF2-40B4-BE49-F238E27FC236}">
                      <a16:creationId xmlns:a16="http://schemas.microsoft.com/office/drawing/2014/main" id="{C765A868-CC70-4594-9C5B-F9DDA8DD0FE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60" name="Gruppo 1359">
                <a:extLst>
                  <a:ext uri="{FF2B5EF4-FFF2-40B4-BE49-F238E27FC236}">
                    <a16:creationId xmlns:a16="http://schemas.microsoft.com/office/drawing/2014/main" id="{7B09BBD1-D9B7-4BCD-B5FC-F134640834A2}"/>
                  </a:ext>
                </a:extLst>
              </p:cNvPr>
              <p:cNvGrpSpPr/>
              <p:nvPr/>
            </p:nvGrpSpPr>
            <p:grpSpPr>
              <a:xfrm>
                <a:off x="2127631" y="5974214"/>
                <a:ext cx="562991" cy="380866"/>
                <a:chOff x="341249" y="219074"/>
                <a:chExt cx="4744871" cy="3209926"/>
              </a:xfrm>
            </p:grpSpPr>
            <p:pic>
              <p:nvPicPr>
                <p:cNvPr id="1367" name="Immagine 1366">
                  <a:extLst>
                    <a:ext uri="{FF2B5EF4-FFF2-40B4-BE49-F238E27FC236}">
                      <a16:creationId xmlns:a16="http://schemas.microsoft.com/office/drawing/2014/main" id="{E1875CF3-B846-4505-9401-2F12A11B1C2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68" name="Immagine 1367">
                  <a:extLst>
                    <a:ext uri="{FF2B5EF4-FFF2-40B4-BE49-F238E27FC236}">
                      <a16:creationId xmlns:a16="http://schemas.microsoft.com/office/drawing/2014/main" id="{CD67110B-1428-4FA7-A19B-538E3E11821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61" name="Gruppo 1360">
                <a:extLst>
                  <a:ext uri="{FF2B5EF4-FFF2-40B4-BE49-F238E27FC236}">
                    <a16:creationId xmlns:a16="http://schemas.microsoft.com/office/drawing/2014/main" id="{621C03CB-B5A7-49B6-AE96-27E571B8DB12}"/>
                  </a:ext>
                </a:extLst>
              </p:cNvPr>
              <p:cNvGrpSpPr/>
              <p:nvPr/>
            </p:nvGrpSpPr>
            <p:grpSpPr>
              <a:xfrm>
                <a:off x="2690622" y="5974214"/>
                <a:ext cx="562991" cy="380866"/>
                <a:chOff x="341249" y="219074"/>
                <a:chExt cx="4744871" cy="3209926"/>
              </a:xfrm>
            </p:grpSpPr>
            <p:pic>
              <p:nvPicPr>
                <p:cNvPr id="1365" name="Immagine 1364">
                  <a:extLst>
                    <a:ext uri="{FF2B5EF4-FFF2-40B4-BE49-F238E27FC236}">
                      <a16:creationId xmlns:a16="http://schemas.microsoft.com/office/drawing/2014/main" id="{F4D488E5-D67E-451D-8125-DA96C226C5A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66" name="Immagine 1365">
                  <a:extLst>
                    <a:ext uri="{FF2B5EF4-FFF2-40B4-BE49-F238E27FC236}">
                      <a16:creationId xmlns:a16="http://schemas.microsoft.com/office/drawing/2014/main" id="{F62E7B9F-EC86-44E5-B4DD-EB75FE98F56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62" name="Gruppo 1361">
                <a:extLst>
                  <a:ext uri="{FF2B5EF4-FFF2-40B4-BE49-F238E27FC236}">
                    <a16:creationId xmlns:a16="http://schemas.microsoft.com/office/drawing/2014/main" id="{8D56A08F-5C29-417F-8405-C00D1A8F99C7}"/>
                  </a:ext>
                </a:extLst>
              </p:cNvPr>
              <p:cNvGrpSpPr/>
              <p:nvPr/>
            </p:nvGrpSpPr>
            <p:grpSpPr>
              <a:xfrm>
                <a:off x="3247009" y="5974214"/>
                <a:ext cx="562991" cy="380866"/>
                <a:chOff x="341249" y="219074"/>
                <a:chExt cx="4744871" cy="3209926"/>
              </a:xfrm>
            </p:grpSpPr>
            <p:pic>
              <p:nvPicPr>
                <p:cNvPr id="1363" name="Immagine 1362">
                  <a:extLst>
                    <a:ext uri="{FF2B5EF4-FFF2-40B4-BE49-F238E27FC236}">
                      <a16:creationId xmlns:a16="http://schemas.microsoft.com/office/drawing/2014/main" id="{EA674A2E-CE06-4C5C-888C-509F49FEC10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64" name="Immagine 1363">
                  <a:extLst>
                    <a:ext uri="{FF2B5EF4-FFF2-40B4-BE49-F238E27FC236}">
                      <a16:creationId xmlns:a16="http://schemas.microsoft.com/office/drawing/2014/main" id="{DE359CDA-5B29-477F-A184-E342C6C54D7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10" name="Gruppo 1309">
              <a:extLst>
                <a:ext uri="{FF2B5EF4-FFF2-40B4-BE49-F238E27FC236}">
                  <a16:creationId xmlns:a16="http://schemas.microsoft.com/office/drawing/2014/main" id="{79479A14-40D0-476C-ACBB-9206D04F722B}"/>
                </a:ext>
              </a:extLst>
            </p:cNvPr>
            <p:cNvGrpSpPr/>
            <p:nvPr/>
          </p:nvGrpSpPr>
          <p:grpSpPr>
            <a:xfrm>
              <a:off x="1001649" y="3308152"/>
              <a:ext cx="2808351" cy="380866"/>
              <a:chOff x="1001649" y="5974214"/>
              <a:chExt cx="2808351" cy="380866"/>
            </a:xfrm>
          </p:grpSpPr>
          <p:grpSp>
            <p:nvGrpSpPr>
              <p:cNvPr id="1343" name="Gruppo 1342">
                <a:extLst>
                  <a:ext uri="{FF2B5EF4-FFF2-40B4-BE49-F238E27FC236}">
                    <a16:creationId xmlns:a16="http://schemas.microsoft.com/office/drawing/2014/main" id="{FB339B68-B9C1-4B39-80BB-10BC10EBB4A6}"/>
                  </a:ext>
                </a:extLst>
              </p:cNvPr>
              <p:cNvGrpSpPr/>
              <p:nvPr/>
            </p:nvGrpSpPr>
            <p:grpSpPr>
              <a:xfrm>
                <a:off x="1001649" y="5974214"/>
                <a:ext cx="562991" cy="380866"/>
                <a:chOff x="341249" y="219074"/>
                <a:chExt cx="4744871" cy="3209926"/>
              </a:xfrm>
            </p:grpSpPr>
            <p:pic>
              <p:nvPicPr>
                <p:cNvPr id="1356" name="Immagine 1355">
                  <a:extLst>
                    <a:ext uri="{FF2B5EF4-FFF2-40B4-BE49-F238E27FC236}">
                      <a16:creationId xmlns:a16="http://schemas.microsoft.com/office/drawing/2014/main" id="{C0ACC6C3-5DAC-4E4B-A5C0-BA0A6981C26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7" name="Immagine 1356">
                  <a:extLst>
                    <a:ext uri="{FF2B5EF4-FFF2-40B4-BE49-F238E27FC236}">
                      <a16:creationId xmlns:a16="http://schemas.microsoft.com/office/drawing/2014/main" id="{011E1EE7-4B70-4F7F-A681-828555CF419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44" name="Gruppo 1343">
                <a:extLst>
                  <a:ext uri="{FF2B5EF4-FFF2-40B4-BE49-F238E27FC236}">
                    <a16:creationId xmlns:a16="http://schemas.microsoft.com/office/drawing/2014/main" id="{F39422E6-A379-46EA-9B37-2BA0F28CCEB5}"/>
                  </a:ext>
                </a:extLst>
              </p:cNvPr>
              <p:cNvGrpSpPr/>
              <p:nvPr/>
            </p:nvGrpSpPr>
            <p:grpSpPr>
              <a:xfrm>
                <a:off x="1564640" y="5974214"/>
                <a:ext cx="562991" cy="380866"/>
                <a:chOff x="341249" y="219074"/>
                <a:chExt cx="4744871" cy="3209926"/>
              </a:xfrm>
            </p:grpSpPr>
            <p:pic>
              <p:nvPicPr>
                <p:cNvPr id="1354" name="Immagine 1353">
                  <a:extLst>
                    <a:ext uri="{FF2B5EF4-FFF2-40B4-BE49-F238E27FC236}">
                      <a16:creationId xmlns:a16="http://schemas.microsoft.com/office/drawing/2014/main" id="{172D415A-2566-4F5B-AAFE-A9C148CB262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5" name="Immagine 1354">
                  <a:extLst>
                    <a:ext uri="{FF2B5EF4-FFF2-40B4-BE49-F238E27FC236}">
                      <a16:creationId xmlns:a16="http://schemas.microsoft.com/office/drawing/2014/main" id="{B683C9E6-0840-4F99-B264-DA7AC3F1EED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45" name="Gruppo 1344">
                <a:extLst>
                  <a:ext uri="{FF2B5EF4-FFF2-40B4-BE49-F238E27FC236}">
                    <a16:creationId xmlns:a16="http://schemas.microsoft.com/office/drawing/2014/main" id="{164D79A4-240C-4AE4-A5E9-5F438E656DD9}"/>
                  </a:ext>
                </a:extLst>
              </p:cNvPr>
              <p:cNvGrpSpPr/>
              <p:nvPr/>
            </p:nvGrpSpPr>
            <p:grpSpPr>
              <a:xfrm>
                <a:off x="2127631" y="5974214"/>
                <a:ext cx="562991" cy="380866"/>
                <a:chOff x="341249" y="219074"/>
                <a:chExt cx="4744871" cy="3209926"/>
              </a:xfrm>
            </p:grpSpPr>
            <p:pic>
              <p:nvPicPr>
                <p:cNvPr id="1352" name="Immagine 1351">
                  <a:extLst>
                    <a:ext uri="{FF2B5EF4-FFF2-40B4-BE49-F238E27FC236}">
                      <a16:creationId xmlns:a16="http://schemas.microsoft.com/office/drawing/2014/main" id="{87A0A6CC-D1BD-4508-872E-324C33CFA49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3" name="Immagine 1352">
                  <a:extLst>
                    <a:ext uri="{FF2B5EF4-FFF2-40B4-BE49-F238E27FC236}">
                      <a16:creationId xmlns:a16="http://schemas.microsoft.com/office/drawing/2014/main" id="{8362C673-9F74-428F-8925-9B9A20B5700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46" name="Gruppo 1345">
                <a:extLst>
                  <a:ext uri="{FF2B5EF4-FFF2-40B4-BE49-F238E27FC236}">
                    <a16:creationId xmlns:a16="http://schemas.microsoft.com/office/drawing/2014/main" id="{15F3D803-2D55-402D-ACFB-A3F47E815127}"/>
                  </a:ext>
                </a:extLst>
              </p:cNvPr>
              <p:cNvGrpSpPr/>
              <p:nvPr/>
            </p:nvGrpSpPr>
            <p:grpSpPr>
              <a:xfrm>
                <a:off x="2690622" y="5974214"/>
                <a:ext cx="562991" cy="380866"/>
                <a:chOff x="341249" y="219074"/>
                <a:chExt cx="4744871" cy="3209926"/>
              </a:xfrm>
            </p:grpSpPr>
            <p:pic>
              <p:nvPicPr>
                <p:cNvPr id="1350" name="Immagine 1349">
                  <a:extLst>
                    <a:ext uri="{FF2B5EF4-FFF2-40B4-BE49-F238E27FC236}">
                      <a16:creationId xmlns:a16="http://schemas.microsoft.com/office/drawing/2014/main" id="{6622D0D0-4DC5-4C48-B520-145DC6699A0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1" name="Immagine 1350">
                  <a:extLst>
                    <a:ext uri="{FF2B5EF4-FFF2-40B4-BE49-F238E27FC236}">
                      <a16:creationId xmlns:a16="http://schemas.microsoft.com/office/drawing/2014/main" id="{B167A3D7-0400-4624-9B1E-931BE1AB503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47" name="Gruppo 1346">
                <a:extLst>
                  <a:ext uri="{FF2B5EF4-FFF2-40B4-BE49-F238E27FC236}">
                    <a16:creationId xmlns:a16="http://schemas.microsoft.com/office/drawing/2014/main" id="{1C54CB8D-9E0B-4439-878C-67AEFEC077B6}"/>
                  </a:ext>
                </a:extLst>
              </p:cNvPr>
              <p:cNvGrpSpPr/>
              <p:nvPr/>
            </p:nvGrpSpPr>
            <p:grpSpPr>
              <a:xfrm>
                <a:off x="3247009" y="5974214"/>
                <a:ext cx="562991" cy="380866"/>
                <a:chOff x="341249" y="219074"/>
                <a:chExt cx="4744871" cy="3209926"/>
              </a:xfrm>
            </p:grpSpPr>
            <p:pic>
              <p:nvPicPr>
                <p:cNvPr id="1348" name="Immagine 1347">
                  <a:extLst>
                    <a:ext uri="{FF2B5EF4-FFF2-40B4-BE49-F238E27FC236}">
                      <a16:creationId xmlns:a16="http://schemas.microsoft.com/office/drawing/2014/main" id="{C92300EC-48AA-4A4D-9D35-E7E0659E428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49" name="Immagine 1348">
                  <a:extLst>
                    <a:ext uri="{FF2B5EF4-FFF2-40B4-BE49-F238E27FC236}">
                      <a16:creationId xmlns:a16="http://schemas.microsoft.com/office/drawing/2014/main" id="{8F74DDF3-A112-4A66-8EBD-9D8FF031391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11" name="Gruppo 1310">
              <a:extLst>
                <a:ext uri="{FF2B5EF4-FFF2-40B4-BE49-F238E27FC236}">
                  <a16:creationId xmlns:a16="http://schemas.microsoft.com/office/drawing/2014/main" id="{08AD9E27-E46A-46DF-B9D7-361D51FF1D86}"/>
                </a:ext>
              </a:extLst>
            </p:cNvPr>
            <p:cNvGrpSpPr/>
            <p:nvPr/>
          </p:nvGrpSpPr>
          <p:grpSpPr>
            <a:xfrm>
              <a:off x="1001649" y="2927286"/>
              <a:ext cx="2808351" cy="380866"/>
              <a:chOff x="1001649" y="5974214"/>
              <a:chExt cx="2808351" cy="380866"/>
            </a:xfrm>
          </p:grpSpPr>
          <p:grpSp>
            <p:nvGrpSpPr>
              <p:cNvPr id="1328" name="Gruppo 1327">
                <a:extLst>
                  <a:ext uri="{FF2B5EF4-FFF2-40B4-BE49-F238E27FC236}">
                    <a16:creationId xmlns:a16="http://schemas.microsoft.com/office/drawing/2014/main" id="{86C5FC6C-F112-4466-997F-D28F2C59BC98}"/>
                  </a:ext>
                </a:extLst>
              </p:cNvPr>
              <p:cNvGrpSpPr/>
              <p:nvPr/>
            </p:nvGrpSpPr>
            <p:grpSpPr>
              <a:xfrm>
                <a:off x="1001649" y="5974214"/>
                <a:ext cx="562991" cy="380866"/>
                <a:chOff x="341249" y="219074"/>
                <a:chExt cx="4744871" cy="3209926"/>
              </a:xfrm>
            </p:grpSpPr>
            <p:pic>
              <p:nvPicPr>
                <p:cNvPr id="1341" name="Immagine 1340">
                  <a:extLst>
                    <a:ext uri="{FF2B5EF4-FFF2-40B4-BE49-F238E27FC236}">
                      <a16:creationId xmlns:a16="http://schemas.microsoft.com/office/drawing/2014/main" id="{3441B560-5739-409E-928A-E7676DA0BEB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42" name="Immagine 1341">
                  <a:extLst>
                    <a:ext uri="{FF2B5EF4-FFF2-40B4-BE49-F238E27FC236}">
                      <a16:creationId xmlns:a16="http://schemas.microsoft.com/office/drawing/2014/main" id="{CE341DC9-BFA3-42AD-A193-36EC3B9AE84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29" name="Gruppo 1328">
                <a:extLst>
                  <a:ext uri="{FF2B5EF4-FFF2-40B4-BE49-F238E27FC236}">
                    <a16:creationId xmlns:a16="http://schemas.microsoft.com/office/drawing/2014/main" id="{34CEF76D-61EE-41BD-9A76-C815FF15224F}"/>
                  </a:ext>
                </a:extLst>
              </p:cNvPr>
              <p:cNvGrpSpPr/>
              <p:nvPr/>
            </p:nvGrpSpPr>
            <p:grpSpPr>
              <a:xfrm>
                <a:off x="1564640" y="5974214"/>
                <a:ext cx="562991" cy="380866"/>
                <a:chOff x="341249" y="219074"/>
                <a:chExt cx="4744871" cy="3209926"/>
              </a:xfrm>
            </p:grpSpPr>
            <p:pic>
              <p:nvPicPr>
                <p:cNvPr id="1339" name="Immagine 1338">
                  <a:extLst>
                    <a:ext uri="{FF2B5EF4-FFF2-40B4-BE49-F238E27FC236}">
                      <a16:creationId xmlns:a16="http://schemas.microsoft.com/office/drawing/2014/main" id="{BA246F40-8F66-4C3F-9328-F33C00829CE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40" name="Immagine 1339">
                  <a:extLst>
                    <a:ext uri="{FF2B5EF4-FFF2-40B4-BE49-F238E27FC236}">
                      <a16:creationId xmlns:a16="http://schemas.microsoft.com/office/drawing/2014/main" id="{9502A75A-A4A4-4358-86BE-497AEB46933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30" name="Gruppo 1329">
                <a:extLst>
                  <a:ext uri="{FF2B5EF4-FFF2-40B4-BE49-F238E27FC236}">
                    <a16:creationId xmlns:a16="http://schemas.microsoft.com/office/drawing/2014/main" id="{3180CAE7-A04B-4FCC-A31E-C1E76DBD1E91}"/>
                  </a:ext>
                </a:extLst>
              </p:cNvPr>
              <p:cNvGrpSpPr/>
              <p:nvPr/>
            </p:nvGrpSpPr>
            <p:grpSpPr>
              <a:xfrm>
                <a:off x="2127631" y="5974214"/>
                <a:ext cx="562991" cy="380866"/>
                <a:chOff x="341249" y="219074"/>
                <a:chExt cx="4744871" cy="3209926"/>
              </a:xfrm>
            </p:grpSpPr>
            <p:pic>
              <p:nvPicPr>
                <p:cNvPr id="1337" name="Immagine 1336">
                  <a:extLst>
                    <a:ext uri="{FF2B5EF4-FFF2-40B4-BE49-F238E27FC236}">
                      <a16:creationId xmlns:a16="http://schemas.microsoft.com/office/drawing/2014/main" id="{5E412165-0BCD-4881-92DE-72ED420FB05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38" name="Immagine 1337">
                  <a:extLst>
                    <a:ext uri="{FF2B5EF4-FFF2-40B4-BE49-F238E27FC236}">
                      <a16:creationId xmlns:a16="http://schemas.microsoft.com/office/drawing/2014/main" id="{E8AE6594-03AF-4F85-A480-EDB4EA525D9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31" name="Gruppo 1330">
                <a:extLst>
                  <a:ext uri="{FF2B5EF4-FFF2-40B4-BE49-F238E27FC236}">
                    <a16:creationId xmlns:a16="http://schemas.microsoft.com/office/drawing/2014/main" id="{8E8B5388-F368-448B-8A62-D4A8E593A1BB}"/>
                  </a:ext>
                </a:extLst>
              </p:cNvPr>
              <p:cNvGrpSpPr/>
              <p:nvPr/>
            </p:nvGrpSpPr>
            <p:grpSpPr>
              <a:xfrm>
                <a:off x="2690622" y="5974214"/>
                <a:ext cx="562991" cy="380866"/>
                <a:chOff x="341249" y="219074"/>
                <a:chExt cx="4744871" cy="3209926"/>
              </a:xfrm>
            </p:grpSpPr>
            <p:pic>
              <p:nvPicPr>
                <p:cNvPr id="1335" name="Immagine 1334">
                  <a:extLst>
                    <a:ext uri="{FF2B5EF4-FFF2-40B4-BE49-F238E27FC236}">
                      <a16:creationId xmlns:a16="http://schemas.microsoft.com/office/drawing/2014/main" id="{316901CA-E78C-4FDD-B035-7E116BEF64D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36" name="Immagine 1335">
                  <a:extLst>
                    <a:ext uri="{FF2B5EF4-FFF2-40B4-BE49-F238E27FC236}">
                      <a16:creationId xmlns:a16="http://schemas.microsoft.com/office/drawing/2014/main" id="{0C65EF79-3C95-4C9B-AA14-3950F1CD7BC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32" name="Gruppo 1331">
                <a:extLst>
                  <a:ext uri="{FF2B5EF4-FFF2-40B4-BE49-F238E27FC236}">
                    <a16:creationId xmlns:a16="http://schemas.microsoft.com/office/drawing/2014/main" id="{216D4CC6-151B-4F99-9DD2-5AF5A4D136F2}"/>
                  </a:ext>
                </a:extLst>
              </p:cNvPr>
              <p:cNvGrpSpPr/>
              <p:nvPr/>
            </p:nvGrpSpPr>
            <p:grpSpPr>
              <a:xfrm>
                <a:off x="3247009" y="5974214"/>
                <a:ext cx="562991" cy="380866"/>
                <a:chOff x="341249" y="219074"/>
                <a:chExt cx="4744871" cy="3209926"/>
              </a:xfrm>
            </p:grpSpPr>
            <p:pic>
              <p:nvPicPr>
                <p:cNvPr id="1333" name="Immagine 1332">
                  <a:extLst>
                    <a:ext uri="{FF2B5EF4-FFF2-40B4-BE49-F238E27FC236}">
                      <a16:creationId xmlns:a16="http://schemas.microsoft.com/office/drawing/2014/main" id="{DF307574-DCEF-493C-B08B-8A2CE4FBEF5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34" name="Immagine 1333">
                  <a:extLst>
                    <a:ext uri="{FF2B5EF4-FFF2-40B4-BE49-F238E27FC236}">
                      <a16:creationId xmlns:a16="http://schemas.microsoft.com/office/drawing/2014/main" id="{EF8A30D4-B4E8-4950-9132-4522FCD6777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12" name="Gruppo 1311">
              <a:extLst>
                <a:ext uri="{FF2B5EF4-FFF2-40B4-BE49-F238E27FC236}">
                  <a16:creationId xmlns:a16="http://schemas.microsoft.com/office/drawing/2014/main" id="{066D7E20-85AC-48E5-9C8D-988A4EFAB899}"/>
                </a:ext>
              </a:extLst>
            </p:cNvPr>
            <p:cNvGrpSpPr/>
            <p:nvPr/>
          </p:nvGrpSpPr>
          <p:grpSpPr>
            <a:xfrm>
              <a:off x="1001649" y="2546420"/>
              <a:ext cx="2808351" cy="380866"/>
              <a:chOff x="1001649" y="5974214"/>
              <a:chExt cx="2808351" cy="380866"/>
            </a:xfrm>
          </p:grpSpPr>
          <p:grpSp>
            <p:nvGrpSpPr>
              <p:cNvPr id="1313" name="Gruppo 1312">
                <a:extLst>
                  <a:ext uri="{FF2B5EF4-FFF2-40B4-BE49-F238E27FC236}">
                    <a16:creationId xmlns:a16="http://schemas.microsoft.com/office/drawing/2014/main" id="{202B985C-FDBB-41B9-85FB-0A1623A124F3}"/>
                  </a:ext>
                </a:extLst>
              </p:cNvPr>
              <p:cNvGrpSpPr/>
              <p:nvPr/>
            </p:nvGrpSpPr>
            <p:grpSpPr>
              <a:xfrm>
                <a:off x="1001649" y="5974214"/>
                <a:ext cx="562991" cy="380866"/>
                <a:chOff x="341249" y="219074"/>
                <a:chExt cx="4744871" cy="3209926"/>
              </a:xfrm>
            </p:grpSpPr>
            <p:pic>
              <p:nvPicPr>
                <p:cNvPr id="1326" name="Immagine 1325">
                  <a:extLst>
                    <a:ext uri="{FF2B5EF4-FFF2-40B4-BE49-F238E27FC236}">
                      <a16:creationId xmlns:a16="http://schemas.microsoft.com/office/drawing/2014/main" id="{A4CF217B-7F59-4A22-902B-6B3A48548F3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27" name="Immagine 1326">
                  <a:extLst>
                    <a:ext uri="{FF2B5EF4-FFF2-40B4-BE49-F238E27FC236}">
                      <a16:creationId xmlns:a16="http://schemas.microsoft.com/office/drawing/2014/main" id="{AC1003A5-C12B-45DB-931C-2C6ABE49B30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14" name="Gruppo 1313">
                <a:extLst>
                  <a:ext uri="{FF2B5EF4-FFF2-40B4-BE49-F238E27FC236}">
                    <a16:creationId xmlns:a16="http://schemas.microsoft.com/office/drawing/2014/main" id="{BC2D5D3B-F801-484C-8DEF-5FF773F304D1}"/>
                  </a:ext>
                </a:extLst>
              </p:cNvPr>
              <p:cNvGrpSpPr/>
              <p:nvPr/>
            </p:nvGrpSpPr>
            <p:grpSpPr>
              <a:xfrm>
                <a:off x="1564640" y="5974214"/>
                <a:ext cx="562991" cy="380866"/>
                <a:chOff x="341249" y="219074"/>
                <a:chExt cx="4744871" cy="3209926"/>
              </a:xfrm>
            </p:grpSpPr>
            <p:pic>
              <p:nvPicPr>
                <p:cNvPr id="1324" name="Immagine 1323">
                  <a:extLst>
                    <a:ext uri="{FF2B5EF4-FFF2-40B4-BE49-F238E27FC236}">
                      <a16:creationId xmlns:a16="http://schemas.microsoft.com/office/drawing/2014/main" id="{9D9E5AFD-EA62-4FA9-88C1-E490C42DA82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25" name="Immagine 1324">
                  <a:extLst>
                    <a:ext uri="{FF2B5EF4-FFF2-40B4-BE49-F238E27FC236}">
                      <a16:creationId xmlns:a16="http://schemas.microsoft.com/office/drawing/2014/main" id="{E17FDF02-18CB-4BA4-9B1B-7F47FD76043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15" name="Gruppo 1314">
                <a:extLst>
                  <a:ext uri="{FF2B5EF4-FFF2-40B4-BE49-F238E27FC236}">
                    <a16:creationId xmlns:a16="http://schemas.microsoft.com/office/drawing/2014/main" id="{0A095C4E-D354-4C6D-B792-54C7E27F74B2}"/>
                  </a:ext>
                </a:extLst>
              </p:cNvPr>
              <p:cNvGrpSpPr/>
              <p:nvPr/>
            </p:nvGrpSpPr>
            <p:grpSpPr>
              <a:xfrm>
                <a:off x="2127631" y="5974214"/>
                <a:ext cx="562991" cy="380866"/>
                <a:chOff x="341249" y="219074"/>
                <a:chExt cx="4744871" cy="3209926"/>
              </a:xfrm>
            </p:grpSpPr>
            <p:pic>
              <p:nvPicPr>
                <p:cNvPr id="1322" name="Immagine 1321">
                  <a:extLst>
                    <a:ext uri="{FF2B5EF4-FFF2-40B4-BE49-F238E27FC236}">
                      <a16:creationId xmlns:a16="http://schemas.microsoft.com/office/drawing/2014/main" id="{6E8449C5-F125-4BB2-B907-8A86EF6414D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23" name="Immagine 1322">
                  <a:extLst>
                    <a:ext uri="{FF2B5EF4-FFF2-40B4-BE49-F238E27FC236}">
                      <a16:creationId xmlns:a16="http://schemas.microsoft.com/office/drawing/2014/main" id="{693DD4FC-0513-46E8-9A30-DB7CE81BDD9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16" name="Gruppo 1315">
                <a:extLst>
                  <a:ext uri="{FF2B5EF4-FFF2-40B4-BE49-F238E27FC236}">
                    <a16:creationId xmlns:a16="http://schemas.microsoft.com/office/drawing/2014/main" id="{15242098-3C12-4A0B-964D-5B0AA426241C}"/>
                  </a:ext>
                </a:extLst>
              </p:cNvPr>
              <p:cNvGrpSpPr/>
              <p:nvPr/>
            </p:nvGrpSpPr>
            <p:grpSpPr>
              <a:xfrm>
                <a:off x="2690622" y="5974214"/>
                <a:ext cx="562991" cy="380866"/>
                <a:chOff x="341249" y="219074"/>
                <a:chExt cx="4744871" cy="3209926"/>
              </a:xfrm>
            </p:grpSpPr>
            <p:pic>
              <p:nvPicPr>
                <p:cNvPr id="1320" name="Immagine 1319">
                  <a:extLst>
                    <a:ext uri="{FF2B5EF4-FFF2-40B4-BE49-F238E27FC236}">
                      <a16:creationId xmlns:a16="http://schemas.microsoft.com/office/drawing/2014/main" id="{D4933FC5-88D4-46E3-8619-ACDB8339416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21" name="Immagine 1320">
                  <a:extLst>
                    <a:ext uri="{FF2B5EF4-FFF2-40B4-BE49-F238E27FC236}">
                      <a16:creationId xmlns:a16="http://schemas.microsoft.com/office/drawing/2014/main" id="{0CB7498C-ABE3-4796-A34A-028D36E3B3E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17" name="Gruppo 1316">
                <a:extLst>
                  <a:ext uri="{FF2B5EF4-FFF2-40B4-BE49-F238E27FC236}">
                    <a16:creationId xmlns:a16="http://schemas.microsoft.com/office/drawing/2014/main" id="{A75891C4-2E12-4752-9F38-ED5A318442BA}"/>
                  </a:ext>
                </a:extLst>
              </p:cNvPr>
              <p:cNvGrpSpPr/>
              <p:nvPr/>
            </p:nvGrpSpPr>
            <p:grpSpPr>
              <a:xfrm>
                <a:off x="3247009" y="5974214"/>
                <a:ext cx="562991" cy="380866"/>
                <a:chOff x="341249" y="219074"/>
                <a:chExt cx="4744871" cy="3209926"/>
              </a:xfrm>
            </p:grpSpPr>
            <p:pic>
              <p:nvPicPr>
                <p:cNvPr id="1318" name="Immagine 1317">
                  <a:extLst>
                    <a:ext uri="{FF2B5EF4-FFF2-40B4-BE49-F238E27FC236}">
                      <a16:creationId xmlns:a16="http://schemas.microsoft.com/office/drawing/2014/main" id="{4C52F13B-14A2-4E0D-8540-BAAD1D04924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19" name="Immagine 1318">
                  <a:extLst>
                    <a:ext uri="{FF2B5EF4-FFF2-40B4-BE49-F238E27FC236}">
                      <a16:creationId xmlns:a16="http://schemas.microsoft.com/office/drawing/2014/main" id="{66089C25-B471-4ACD-8FE6-3D340173075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463" name="Gruppo 1462">
            <a:extLst>
              <a:ext uri="{FF2B5EF4-FFF2-40B4-BE49-F238E27FC236}">
                <a16:creationId xmlns:a16="http://schemas.microsoft.com/office/drawing/2014/main" id="{E0AE15D4-A5C3-48D0-95A6-C44127FF77BA}"/>
              </a:ext>
            </a:extLst>
          </p:cNvPr>
          <p:cNvGrpSpPr/>
          <p:nvPr/>
        </p:nvGrpSpPr>
        <p:grpSpPr>
          <a:xfrm>
            <a:off x="5853291" y="4185920"/>
            <a:ext cx="1651891" cy="2240280"/>
            <a:chOff x="1001649" y="2546420"/>
            <a:chExt cx="2808351" cy="3808660"/>
          </a:xfrm>
        </p:grpSpPr>
        <p:grpSp>
          <p:nvGrpSpPr>
            <p:cNvPr id="1464" name="Gruppo 1463">
              <a:extLst>
                <a:ext uri="{FF2B5EF4-FFF2-40B4-BE49-F238E27FC236}">
                  <a16:creationId xmlns:a16="http://schemas.microsoft.com/office/drawing/2014/main" id="{7410C9EC-C3DF-4BA0-B0AF-48111A235996}"/>
                </a:ext>
              </a:extLst>
            </p:cNvPr>
            <p:cNvGrpSpPr/>
            <p:nvPr/>
          </p:nvGrpSpPr>
          <p:grpSpPr>
            <a:xfrm>
              <a:off x="1001649" y="5974214"/>
              <a:ext cx="2808351" cy="380866"/>
              <a:chOff x="1001649" y="5974214"/>
              <a:chExt cx="2808351" cy="380866"/>
            </a:xfrm>
          </p:grpSpPr>
          <p:grpSp>
            <p:nvGrpSpPr>
              <p:cNvPr id="1609" name="Gruppo 1608">
                <a:extLst>
                  <a:ext uri="{FF2B5EF4-FFF2-40B4-BE49-F238E27FC236}">
                    <a16:creationId xmlns:a16="http://schemas.microsoft.com/office/drawing/2014/main" id="{BFC516FA-B1D6-4AF5-86FA-A2B15396F88D}"/>
                  </a:ext>
                </a:extLst>
              </p:cNvPr>
              <p:cNvGrpSpPr/>
              <p:nvPr/>
            </p:nvGrpSpPr>
            <p:grpSpPr>
              <a:xfrm>
                <a:off x="1001649" y="5974214"/>
                <a:ext cx="562991" cy="380866"/>
                <a:chOff x="341249" y="219074"/>
                <a:chExt cx="4744871" cy="3209926"/>
              </a:xfrm>
            </p:grpSpPr>
            <p:pic>
              <p:nvPicPr>
                <p:cNvPr id="1622" name="Immagine 1621">
                  <a:extLst>
                    <a:ext uri="{FF2B5EF4-FFF2-40B4-BE49-F238E27FC236}">
                      <a16:creationId xmlns:a16="http://schemas.microsoft.com/office/drawing/2014/main" id="{4A95E739-0E39-422D-8A4E-E2D422D4511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23" name="Immagine 1622">
                  <a:extLst>
                    <a:ext uri="{FF2B5EF4-FFF2-40B4-BE49-F238E27FC236}">
                      <a16:creationId xmlns:a16="http://schemas.microsoft.com/office/drawing/2014/main" id="{695E4E64-2B65-4D91-8E98-EA77D838AAE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0" name="Gruppo 1609">
                <a:extLst>
                  <a:ext uri="{FF2B5EF4-FFF2-40B4-BE49-F238E27FC236}">
                    <a16:creationId xmlns:a16="http://schemas.microsoft.com/office/drawing/2014/main" id="{B29BDCC3-F5A9-441D-92FD-5AAA76207206}"/>
                  </a:ext>
                </a:extLst>
              </p:cNvPr>
              <p:cNvGrpSpPr/>
              <p:nvPr/>
            </p:nvGrpSpPr>
            <p:grpSpPr>
              <a:xfrm>
                <a:off x="1564640" y="5974214"/>
                <a:ext cx="562991" cy="380866"/>
                <a:chOff x="341249" y="219074"/>
                <a:chExt cx="4744871" cy="3209926"/>
              </a:xfrm>
            </p:grpSpPr>
            <p:pic>
              <p:nvPicPr>
                <p:cNvPr id="1620" name="Immagine 1619">
                  <a:extLst>
                    <a:ext uri="{FF2B5EF4-FFF2-40B4-BE49-F238E27FC236}">
                      <a16:creationId xmlns:a16="http://schemas.microsoft.com/office/drawing/2014/main" id="{7C8CBF04-1566-4EA2-A01E-651678051D8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21" name="Immagine 1620">
                  <a:extLst>
                    <a:ext uri="{FF2B5EF4-FFF2-40B4-BE49-F238E27FC236}">
                      <a16:creationId xmlns:a16="http://schemas.microsoft.com/office/drawing/2014/main" id="{65622E9C-C162-4A28-9421-871655D5402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1" name="Gruppo 1610">
                <a:extLst>
                  <a:ext uri="{FF2B5EF4-FFF2-40B4-BE49-F238E27FC236}">
                    <a16:creationId xmlns:a16="http://schemas.microsoft.com/office/drawing/2014/main" id="{2FA215E7-9D73-4280-86B2-951F95E364F8}"/>
                  </a:ext>
                </a:extLst>
              </p:cNvPr>
              <p:cNvGrpSpPr/>
              <p:nvPr/>
            </p:nvGrpSpPr>
            <p:grpSpPr>
              <a:xfrm>
                <a:off x="2127631" y="5974214"/>
                <a:ext cx="562991" cy="380866"/>
                <a:chOff x="341249" y="219074"/>
                <a:chExt cx="4744871" cy="3209926"/>
              </a:xfrm>
            </p:grpSpPr>
            <p:pic>
              <p:nvPicPr>
                <p:cNvPr id="1618" name="Immagine 1617">
                  <a:extLst>
                    <a:ext uri="{FF2B5EF4-FFF2-40B4-BE49-F238E27FC236}">
                      <a16:creationId xmlns:a16="http://schemas.microsoft.com/office/drawing/2014/main" id="{CEBF4B33-CE56-44F8-B0C9-B983DCC8170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19" name="Immagine 1618">
                  <a:extLst>
                    <a:ext uri="{FF2B5EF4-FFF2-40B4-BE49-F238E27FC236}">
                      <a16:creationId xmlns:a16="http://schemas.microsoft.com/office/drawing/2014/main" id="{37C79615-C90F-4AC9-ACFC-7E82C4ECDF5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2" name="Gruppo 1611">
                <a:extLst>
                  <a:ext uri="{FF2B5EF4-FFF2-40B4-BE49-F238E27FC236}">
                    <a16:creationId xmlns:a16="http://schemas.microsoft.com/office/drawing/2014/main" id="{0D24BC62-C344-4B08-A200-C85A96AE8229}"/>
                  </a:ext>
                </a:extLst>
              </p:cNvPr>
              <p:cNvGrpSpPr/>
              <p:nvPr/>
            </p:nvGrpSpPr>
            <p:grpSpPr>
              <a:xfrm>
                <a:off x="2690622" y="5974214"/>
                <a:ext cx="562991" cy="380866"/>
                <a:chOff x="341249" y="219074"/>
                <a:chExt cx="4744871" cy="3209926"/>
              </a:xfrm>
            </p:grpSpPr>
            <p:pic>
              <p:nvPicPr>
                <p:cNvPr id="1616" name="Immagine 1615">
                  <a:extLst>
                    <a:ext uri="{FF2B5EF4-FFF2-40B4-BE49-F238E27FC236}">
                      <a16:creationId xmlns:a16="http://schemas.microsoft.com/office/drawing/2014/main" id="{48326661-A28E-43BF-B54F-C2DCD094551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17" name="Immagine 1616">
                  <a:extLst>
                    <a:ext uri="{FF2B5EF4-FFF2-40B4-BE49-F238E27FC236}">
                      <a16:creationId xmlns:a16="http://schemas.microsoft.com/office/drawing/2014/main" id="{5AF99876-95CD-488E-AABC-8198CB7CCB1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3" name="Gruppo 1612">
                <a:extLst>
                  <a:ext uri="{FF2B5EF4-FFF2-40B4-BE49-F238E27FC236}">
                    <a16:creationId xmlns:a16="http://schemas.microsoft.com/office/drawing/2014/main" id="{9A618112-B996-4366-B77C-54F971CDDF1D}"/>
                  </a:ext>
                </a:extLst>
              </p:cNvPr>
              <p:cNvGrpSpPr/>
              <p:nvPr/>
            </p:nvGrpSpPr>
            <p:grpSpPr>
              <a:xfrm>
                <a:off x="3247009" y="5974214"/>
                <a:ext cx="562991" cy="380866"/>
                <a:chOff x="341249" y="219074"/>
                <a:chExt cx="4744871" cy="3209926"/>
              </a:xfrm>
            </p:grpSpPr>
            <p:pic>
              <p:nvPicPr>
                <p:cNvPr id="1614" name="Immagine 1613">
                  <a:extLst>
                    <a:ext uri="{FF2B5EF4-FFF2-40B4-BE49-F238E27FC236}">
                      <a16:creationId xmlns:a16="http://schemas.microsoft.com/office/drawing/2014/main" id="{97C1FFFA-BD2A-4217-BBC6-D3FD0D19CB6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15" name="Immagine 1614">
                  <a:extLst>
                    <a:ext uri="{FF2B5EF4-FFF2-40B4-BE49-F238E27FC236}">
                      <a16:creationId xmlns:a16="http://schemas.microsoft.com/office/drawing/2014/main" id="{0C7C6CC2-E7E3-425C-AC15-1B338A41723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5" name="Gruppo 1464">
              <a:extLst>
                <a:ext uri="{FF2B5EF4-FFF2-40B4-BE49-F238E27FC236}">
                  <a16:creationId xmlns:a16="http://schemas.microsoft.com/office/drawing/2014/main" id="{F1CC65C7-1710-416B-8277-95AC0939C433}"/>
                </a:ext>
              </a:extLst>
            </p:cNvPr>
            <p:cNvGrpSpPr/>
            <p:nvPr/>
          </p:nvGrpSpPr>
          <p:grpSpPr>
            <a:xfrm>
              <a:off x="1001649" y="5593348"/>
              <a:ext cx="2808351" cy="380866"/>
              <a:chOff x="1001649" y="5974214"/>
              <a:chExt cx="2808351" cy="380866"/>
            </a:xfrm>
          </p:grpSpPr>
          <p:grpSp>
            <p:nvGrpSpPr>
              <p:cNvPr id="1594" name="Gruppo 1593">
                <a:extLst>
                  <a:ext uri="{FF2B5EF4-FFF2-40B4-BE49-F238E27FC236}">
                    <a16:creationId xmlns:a16="http://schemas.microsoft.com/office/drawing/2014/main" id="{335A50A6-C8AE-4AAA-9EB7-811B19F0A0C8}"/>
                  </a:ext>
                </a:extLst>
              </p:cNvPr>
              <p:cNvGrpSpPr/>
              <p:nvPr/>
            </p:nvGrpSpPr>
            <p:grpSpPr>
              <a:xfrm>
                <a:off x="1001649" y="5974214"/>
                <a:ext cx="562991" cy="380866"/>
                <a:chOff x="341249" y="219074"/>
                <a:chExt cx="4744871" cy="3209926"/>
              </a:xfrm>
            </p:grpSpPr>
            <p:pic>
              <p:nvPicPr>
                <p:cNvPr id="1607" name="Immagine 1606">
                  <a:extLst>
                    <a:ext uri="{FF2B5EF4-FFF2-40B4-BE49-F238E27FC236}">
                      <a16:creationId xmlns:a16="http://schemas.microsoft.com/office/drawing/2014/main" id="{96EC542E-DA83-4571-9EA1-E6B4C59C718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8" name="Immagine 1607">
                  <a:extLst>
                    <a:ext uri="{FF2B5EF4-FFF2-40B4-BE49-F238E27FC236}">
                      <a16:creationId xmlns:a16="http://schemas.microsoft.com/office/drawing/2014/main" id="{2344945E-1FCA-4265-A6DC-DB009ADD97A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5" name="Gruppo 1594">
                <a:extLst>
                  <a:ext uri="{FF2B5EF4-FFF2-40B4-BE49-F238E27FC236}">
                    <a16:creationId xmlns:a16="http://schemas.microsoft.com/office/drawing/2014/main" id="{8DB88347-0FF5-4C55-8929-2600117E247D}"/>
                  </a:ext>
                </a:extLst>
              </p:cNvPr>
              <p:cNvGrpSpPr/>
              <p:nvPr/>
            </p:nvGrpSpPr>
            <p:grpSpPr>
              <a:xfrm>
                <a:off x="1564640" y="5974214"/>
                <a:ext cx="562991" cy="380866"/>
                <a:chOff x="341249" y="219074"/>
                <a:chExt cx="4744871" cy="3209926"/>
              </a:xfrm>
            </p:grpSpPr>
            <p:pic>
              <p:nvPicPr>
                <p:cNvPr id="1605" name="Immagine 1604">
                  <a:extLst>
                    <a:ext uri="{FF2B5EF4-FFF2-40B4-BE49-F238E27FC236}">
                      <a16:creationId xmlns:a16="http://schemas.microsoft.com/office/drawing/2014/main" id="{39126D8A-5396-4E3D-9E2F-785A5150CBA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6" name="Immagine 1605">
                  <a:extLst>
                    <a:ext uri="{FF2B5EF4-FFF2-40B4-BE49-F238E27FC236}">
                      <a16:creationId xmlns:a16="http://schemas.microsoft.com/office/drawing/2014/main" id="{625DEBD3-CA64-4D96-8A32-24793F1C5F9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6" name="Gruppo 1595">
                <a:extLst>
                  <a:ext uri="{FF2B5EF4-FFF2-40B4-BE49-F238E27FC236}">
                    <a16:creationId xmlns:a16="http://schemas.microsoft.com/office/drawing/2014/main" id="{B22B4D85-B6A7-4492-9A48-8B0095811F48}"/>
                  </a:ext>
                </a:extLst>
              </p:cNvPr>
              <p:cNvGrpSpPr/>
              <p:nvPr/>
            </p:nvGrpSpPr>
            <p:grpSpPr>
              <a:xfrm>
                <a:off x="2127631" y="5974214"/>
                <a:ext cx="562991" cy="380866"/>
                <a:chOff x="341249" y="219074"/>
                <a:chExt cx="4744871" cy="3209926"/>
              </a:xfrm>
            </p:grpSpPr>
            <p:pic>
              <p:nvPicPr>
                <p:cNvPr id="1603" name="Immagine 1602">
                  <a:extLst>
                    <a:ext uri="{FF2B5EF4-FFF2-40B4-BE49-F238E27FC236}">
                      <a16:creationId xmlns:a16="http://schemas.microsoft.com/office/drawing/2014/main" id="{5C33FDFD-AE3B-46EB-B042-1DB3D30C926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4" name="Immagine 1603">
                  <a:extLst>
                    <a:ext uri="{FF2B5EF4-FFF2-40B4-BE49-F238E27FC236}">
                      <a16:creationId xmlns:a16="http://schemas.microsoft.com/office/drawing/2014/main" id="{FBF44C31-870C-4890-B731-23A8A8B3EFB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7" name="Gruppo 1596">
                <a:extLst>
                  <a:ext uri="{FF2B5EF4-FFF2-40B4-BE49-F238E27FC236}">
                    <a16:creationId xmlns:a16="http://schemas.microsoft.com/office/drawing/2014/main" id="{8A7B9CEB-88D7-464A-AD78-44587AB21D17}"/>
                  </a:ext>
                </a:extLst>
              </p:cNvPr>
              <p:cNvGrpSpPr/>
              <p:nvPr/>
            </p:nvGrpSpPr>
            <p:grpSpPr>
              <a:xfrm>
                <a:off x="2690622" y="5974214"/>
                <a:ext cx="562991" cy="380866"/>
                <a:chOff x="341249" y="219074"/>
                <a:chExt cx="4744871" cy="3209926"/>
              </a:xfrm>
            </p:grpSpPr>
            <p:pic>
              <p:nvPicPr>
                <p:cNvPr id="1601" name="Immagine 1600">
                  <a:extLst>
                    <a:ext uri="{FF2B5EF4-FFF2-40B4-BE49-F238E27FC236}">
                      <a16:creationId xmlns:a16="http://schemas.microsoft.com/office/drawing/2014/main" id="{CAD53CF3-E298-4CD8-AE0C-FBD28685069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2" name="Immagine 1601">
                  <a:extLst>
                    <a:ext uri="{FF2B5EF4-FFF2-40B4-BE49-F238E27FC236}">
                      <a16:creationId xmlns:a16="http://schemas.microsoft.com/office/drawing/2014/main" id="{E7D9D607-90AD-43B4-B970-3DE1391376A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8" name="Gruppo 1597">
                <a:extLst>
                  <a:ext uri="{FF2B5EF4-FFF2-40B4-BE49-F238E27FC236}">
                    <a16:creationId xmlns:a16="http://schemas.microsoft.com/office/drawing/2014/main" id="{0AA3463A-3FDA-4410-86FF-49E5B2D419CC}"/>
                  </a:ext>
                </a:extLst>
              </p:cNvPr>
              <p:cNvGrpSpPr/>
              <p:nvPr/>
            </p:nvGrpSpPr>
            <p:grpSpPr>
              <a:xfrm>
                <a:off x="3247009" y="5974214"/>
                <a:ext cx="562991" cy="380866"/>
                <a:chOff x="341249" y="219074"/>
                <a:chExt cx="4744871" cy="3209926"/>
              </a:xfrm>
            </p:grpSpPr>
            <p:pic>
              <p:nvPicPr>
                <p:cNvPr id="1599" name="Immagine 1598">
                  <a:extLst>
                    <a:ext uri="{FF2B5EF4-FFF2-40B4-BE49-F238E27FC236}">
                      <a16:creationId xmlns:a16="http://schemas.microsoft.com/office/drawing/2014/main" id="{F4205983-56DF-4B2F-8D8F-3096453CCCE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0" name="Immagine 1599">
                  <a:extLst>
                    <a:ext uri="{FF2B5EF4-FFF2-40B4-BE49-F238E27FC236}">
                      <a16:creationId xmlns:a16="http://schemas.microsoft.com/office/drawing/2014/main" id="{DC63B11D-8F19-4A1B-8A0B-D87DE999FA9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6" name="Gruppo 1465">
              <a:extLst>
                <a:ext uri="{FF2B5EF4-FFF2-40B4-BE49-F238E27FC236}">
                  <a16:creationId xmlns:a16="http://schemas.microsoft.com/office/drawing/2014/main" id="{1C8DF337-1965-4D32-84A2-A17B3B352D89}"/>
                </a:ext>
              </a:extLst>
            </p:cNvPr>
            <p:cNvGrpSpPr/>
            <p:nvPr/>
          </p:nvGrpSpPr>
          <p:grpSpPr>
            <a:xfrm>
              <a:off x="1001649" y="5212482"/>
              <a:ext cx="2808351" cy="380866"/>
              <a:chOff x="1001649" y="5974214"/>
              <a:chExt cx="2808351" cy="380866"/>
            </a:xfrm>
          </p:grpSpPr>
          <p:grpSp>
            <p:nvGrpSpPr>
              <p:cNvPr id="1579" name="Gruppo 1578">
                <a:extLst>
                  <a:ext uri="{FF2B5EF4-FFF2-40B4-BE49-F238E27FC236}">
                    <a16:creationId xmlns:a16="http://schemas.microsoft.com/office/drawing/2014/main" id="{90694454-BD8B-457F-A637-83EC49976D8F}"/>
                  </a:ext>
                </a:extLst>
              </p:cNvPr>
              <p:cNvGrpSpPr/>
              <p:nvPr/>
            </p:nvGrpSpPr>
            <p:grpSpPr>
              <a:xfrm>
                <a:off x="1001649" y="5974214"/>
                <a:ext cx="562991" cy="380866"/>
                <a:chOff x="341249" y="219074"/>
                <a:chExt cx="4744871" cy="3209926"/>
              </a:xfrm>
            </p:grpSpPr>
            <p:pic>
              <p:nvPicPr>
                <p:cNvPr id="1592" name="Immagine 1591">
                  <a:extLst>
                    <a:ext uri="{FF2B5EF4-FFF2-40B4-BE49-F238E27FC236}">
                      <a16:creationId xmlns:a16="http://schemas.microsoft.com/office/drawing/2014/main" id="{2D41AC46-AAAF-48AE-818C-0C0178A6647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93" name="Immagine 1592">
                  <a:extLst>
                    <a:ext uri="{FF2B5EF4-FFF2-40B4-BE49-F238E27FC236}">
                      <a16:creationId xmlns:a16="http://schemas.microsoft.com/office/drawing/2014/main" id="{0CCBDFA4-601E-4C33-99B1-A6D41619447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0" name="Gruppo 1579">
                <a:extLst>
                  <a:ext uri="{FF2B5EF4-FFF2-40B4-BE49-F238E27FC236}">
                    <a16:creationId xmlns:a16="http://schemas.microsoft.com/office/drawing/2014/main" id="{B2B3EA8E-F307-48F3-B8FC-642D97DA200D}"/>
                  </a:ext>
                </a:extLst>
              </p:cNvPr>
              <p:cNvGrpSpPr/>
              <p:nvPr/>
            </p:nvGrpSpPr>
            <p:grpSpPr>
              <a:xfrm>
                <a:off x="1564640" y="5974214"/>
                <a:ext cx="562991" cy="380866"/>
                <a:chOff x="341249" y="219074"/>
                <a:chExt cx="4744871" cy="3209926"/>
              </a:xfrm>
            </p:grpSpPr>
            <p:pic>
              <p:nvPicPr>
                <p:cNvPr id="1590" name="Immagine 1589">
                  <a:extLst>
                    <a:ext uri="{FF2B5EF4-FFF2-40B4-BE49-F238E27FC236}">
                      <a16:creationId xmlns:a16="http://schemas.microsoft.com/office/drawing/2014/main" id="{155057EC-4AB9-45F5-B029-A36A2E12DE5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91" name="Immagine 1590">
                  <a:extLst>
                    <a:ext uri="{FF2B5EF4-FFF2-40B4-BE49-F238E27FC236}">
                      <a16:creationId xmlns:a16="http://schemas.microsoft.com/office/drawing/2014/main" id="{93F45E2E-3921-47F8-8204-9427A2AD508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1" name="Gruppo 1580">
                <a:extLst>
                  <a:ext uri="{FF2B5EF4-FFF2-40B4-BE49-F238E27FC236}">
                    <a16:creationId xmlns:a16="http://schemas.microsoft.com/office/drawing/2014/main" id="{C4FDA18D-6E91-471A-B3D0-CBCA7D9445AD}"/>
                  </a:ext>
                </a:extLst>
              </p:cNvPr>
              <p:cNvGrpSpPr/>
              <p:nvPr/>
            </p:nvGrpSpPr>
            <p:grpSpPr>
              <a:xfrm>
                <a:off x="2127631" y="5974214"/>
                <a:ext cx="562991" cy="380866"/>
                <a:chOff x="341249" y="219074"/>
                <a:chExt cx="4744871" cy="3209926"/>
              </a:xfrm>
            </p:grpSpPr>
            <p:pic>
              <p:nvPicPr>
                <p:cNvPr id="1588" name="Immagine 1587">
                  <a:extLst>
                    <a:ext uri="{FF2B5EF4-FFF2-40B4-BE49-F238E27FC236}">
                      <a16:creationId xmlns:a16="http://schemas.microsoft.com/office/drawing/2014/main" id="{B061AB13-87EC-4CC2-B43B-D0D3A0FBA6D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89" name="Immagine 1588">
                  <a:extLst>
                    <a:ext uri="{FF2B5EF4-FFF2-40B4-BE49-F238E27FC236}">
                      <a16:creationId xmlns:a16="http://schemas.microsoft.com/office/drawing/2014/main" id="{830F29AE-A26C-4BDD-A2D4-04E0B1A3FFD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2" name="Gruppo 1581">
                <a:extLst>
                  <a:ext uri="{FF2B5EF4-FFF2-40B4-BE49-F238E27FC236}">
                    <a16:creationId xmlns:a16="http://schemas.microsoft.com/office/drawing/2014/main" id="{C64C554C-F808-4312-A0AC-83012800CEAE}"/>
                  </a:ext>
                </a:extLst>
              </p:cNvPr>
              <p:cNvGrpSpPr/>
              <p:nvPr/>
            </p:nvGrpSpPr>
            <p:grpSpPr>
              <a:xfrm>
                <a:off x="2690622" y="5974214"/>
                <a:ext cx="562991" cy="380866"/>
                <a:chOff x="341249" y="219074"/>
                <a:chExt cx="4744871" cy="3209926"/>
              </a:xfrm>
            </p:grpSpPr>
            <p:pic>
              <p:nvPicPr>
                <p:cNvPr id="1586" name="Immagine 1585">
                  <a:extLst>
                    <a:ext uri="{FF2B5EF4-FFF2-40B4-BE49-F238E27FC236}">
                      <a16:creationId xmlns:a16="http://schemas.microsoft.com/office/drawing/2014/main" id="{9438E1BB-6642-46BF-9855-B303F62EEAA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87" name="Immagine 1586">
                  <a:extLst>
                    <a:ext uri="{FF2B5EF4-FFF2-40B4-BE49-F238E27FC236}">
                      <a16:creationId xmlns:a16="http://schemas.microsoft.com/office/drawing/2014/main" id="{8208E98C-BDF9-4687-8626-BEC1C4CC50F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3" name="Gruppo 1582">
                <a:extLst>
                  <a:ext uri="{FF2B5EF4-FFF2-40B4-BE49-F238E27FC236}">
                    <a16:creationId xmlns:a16="http://schemas.microsoft.com/office/drawing/2014/main" id="{957D4CD3-70C8-48D4-867C-3782045D50F5}"/>
                  </a:ext>
                </a:extLst>
              </p:cNvPr>
              <p:cNvGrpSpPr/>
              <p:nvPr/>
            </p:nvGrpSpPr>
            <p:grpSpPr>
              <a:xfrm>
                <a:off x="3247009" y="5974214"/>
                <a:ext cx="562991" cy="380866"/>
                <a:chOff x="341249" y="219074"/>
                <a:chExt cx="4744871" cy="3209926"/>
              </a:xfrm>
            </p:grpSpPr>
            <p:pic>
              <p:nvPicPr>
                <p:cNvPr id="1584" name="Immagine 1583">
                  <a:extLst>
                    <a:ext uri="{FF2B5EF4-FFF2-40B4-BE49-F238E27FC236}">
                      <a16:creationId xmlns:a16="http://schemas.microsoft.com/office/drawing/2014/main" id="{AE715221-0F16-4B8D-A7CA-49B98C98EEE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85" name="Immagine 1584">
                  <a:extLst>
                    <a:ext uri="{FF2B5EF4-FFF2-40B4-BE49-F238E27FC236}">
                      <a16:creationId xmlns:a16="http://schemas.microsoft.com/office/drawing/2014/main" id="{61F31467-AA49-44E7-A6AB-667CF8B7C22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7" name="Gruppo 1466">
              <a:extLst>
                <a:ext uri="{FF2B5EF4-FFF2-40B4-BE49-F238E27FC236}">
                  <a16:creationId xmlns:a16="http://schemas.microsoft.com/office/drawing/2014/main" id="{7F6452AD-63F8-48A5-94C9-C5078D4D6E99}"/>
                </a:ext>
              </a:extLst>
            </p:cNvPr>
            <p:cNvGrpSpPr/>
            <p:nvPr/>
          </p:nvGrpSpPr>
          <p:grpSpPr>
            <a:xfrm>
              <a:off x="1001649" y="4831616"/>
              <a:ext cx="2808351" cy="380866"/>
              <a:chOff x="1001649" y="5974214"/>
              <a:chExt cx="2808351" cy="380866"/>
            </a:xfrm>
          </p:grpSpPr>
          <p:grpSp>
            <p:nvGrpSpPr>
              <p:cNvPr id="1564" name="Gruppo 1563">
                <a:extLst>
                  <a:ext uri="{FF2B5EF4-FFF2-40B4-BE49-F238E27FC236}">
                    <a16:creationId xmlns:a16="http://schemas.microsoft.com/office/drawing/2014/main" id="{17A34147-35F7-4113-9E6B-4BFB8EB50681}"/>
                  </a:ext>
                </a:extLst>
              </p:cNvPr>
              <p:cNvGrpSpPr/>
              <p:nvPr/>
            </p:nvGrpSpPr>
            <p:grpSpPr>
              <a:xfrm>
                <a:off x="1001649" y="5974214"/>
                <a:ext cx="562991" cy="380866"/>
                <a:chOff x="341249" y="219074"/>
                <a:chExt cx="4744871" cy="3209926"/>
              </a:xfrm>
            </p:grpSpPr>
            <p:pic>
              <p:nvPicPr>
                <p:cNvPr id="1577" name="Immagine 1576">
                  <a:extLst>
                    <a:ext uri="{FF2B5EF4-FFF2-40B4-BE49-F238E27FC236}">
                      <a16:creationId xmlns:a16="http://schemas.microsoft.com/office/drawing/2014/main" id="{6DF7784D-31FC-43B3-9174-C6DCE044D35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8" name="Immagine 1577">
                  <a:extLst>
                    <a:ext uri="{FF2B5EF4-FFF2-40B4-BE49-F238E27FC236}">
                      <a16:creationId xmlns:a16="http://schemas.microsoft.com/office/drawing/2014/main" id="{A87B3516-C669-4B5C-9467-F373EF6621B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65" name="Gruppo 1564">
                <a:extLst>
                  <a:ext uri="{FF2B5EF4-FFF2-40B4-BE49-F238E27FC236}">
                    <a16:creationId xmlns:a16="http://schemas.microsoft.com/office/drawing/2014/main" id="{9685B75F-6279-46BF-BCD8-B0F719435112}"/>
                  </a:ext>
                </a:extLst>
              </p:cNvPr>
              <p:cNvGrpSpPr/>
              <p:nvPr/>
            </p:nvGrpSpPr>
            <p:grpSpPr>
              <a:xfrm>
                <a:off x="1564640" y="5974214"/>
                <a:ext cx="562991" cy="380866"/>
                <a:chOff x="341249" y="219074"/>
                <a:chExt cx="4744871" cy="3209926"/>
              </a:xfrm>
            </p:grpSpPr>
            <p:pic>
              <p:nvPicPr>
                <p:cNvPr id="1575" name="Immagine 1574">
                  <a:extLst>
                    <a:ext uri="{FF2B5EF4-FFF2-40B4-BE49-F238E27FC236}">
                      <a16:creationId xmlns:a16="http://schemas.microsoft.com/office/drawing/2014/main" id="{3823F239-DF8B-4BB0-B119-8FE8C5C2D9F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6" name="Immagine 1575">
                  <a:extLst>
                    <a:ext uri="{FF2B5EF4-FFF2-40B4-BE49-F238E27FC236}">
                      <a16:creationId xmlns:a16="http://schemas.microsoft.com/office/drawing/2014/main" id="{A6C6E217-2624-40DC-AD7D-5EA84D49B06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66" name="Gruppo 1565">
                <a:extLst>
                  <a:ext uri="{FF2B5EF4-FFF2-40B4-BE49-F238E27FC236}">
                    <a16:creationId xmlns:a16="http://schemas.microsoft.com/office/drawing/2014/main" id="{624FF77A-2068-4862-ADB8-4DCF316F6465}"/>
                  </a:ext>
                </a:extLst>
              </p:cNvPr>
              <p:cNvGrpSpPr/>
              <p:nvPr/>
            </p:nvGrpSpPr>
            <p:grpSpPr>
              <a:xfrm>
                <a:off x="2127631" y="5974214"/>
                <a:ext cx="562991" cy="380866"/>
                <a:chOff x="341249" y="219074"/>
                <a:chExt cx="4744871" cy="3209926"/>
              </a:xfrm>
            </p:grpSpPr>
            <p:pic>
              <p:nvPicPr>
                <p:cNvPr id="1573" name="Immagine 1572">
                  <a:extLst>
                    <a:ext uri="{FF2B5EF4-FFF2-40B4-BE49-F238E27FC236}">
                      <a16:creationId xmlns:a16="http://schemas.microsoft.com/office/drawing/2014/main" id="{15658BF6-9B9E-46FA-80B0-7C69BE5F0F7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4" name="Immagine 1573">
                  <a:extLst>
                    <a:ext uri="{FF2B5EF4-FFF2-40B4-BE49-F238E27FC236}">
                      <a16:creationId xmlns:a16="http://schemas.microsoft.com/office/drawing/2014/main" id="{E4CFF591-BDE5-4337-99B4-F48BF554ED8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67" name="Gruppo 1566">
                <a:extLst>
                  <a:ext uri="{FF2B5EF4-FFF2-40B4-BE49-F238E27FC236}">
                    <a16:creationId xmlns:a16="http://schemas.microsoft.com/office/drawing/2014/main" id="{6AC10BBB-A4F2-4B1D-B734-7F5216010AF5}"/>
                  </a:ext>
                </a:extLst>
              </p:cNvPr>
              <p:cNvGrpSpPr/>
              <p:nvPr/>
            </p:nvGrpSpPr>
            <p:grpSpPr>
              <a:xfrm>
                <a:off x="2690622" y="5974214"/>
                <a:ext cx="562991" cy="380866"/>
                <a:chOff x="341249" y="219074"/>
                <a:chExt cx="4744871" cy="3209926"/>
              </a:xfrm>
            </p:grpSpPr>
            <p:pic>
              <p:nvPicPr>
                <p:cNvPr id="1571" name="Immagine 1570">
                  <a:extLst>
                    <a:ext uri="{FF2B5EF4-FFF2-40B4-BE49-F238E27FC236}">
                      <a16:creationId xmlns:a16="http://schemas.microsoft.com/office/drawing/2014/main" id="{B7F117F5-193A-4527-9630-F341EB98925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2" name="Immagine 1571">
                  <a:extLst>
                    <a:ext uri="{FF2B5EF4-FFF2-40B4-BE49-F238E27FC236}">
                      <a16:creationId xmlns:a16="http://schemas.microsoft.com/office/drawing/2014/main" id="{32939112-0903-4BF4-9DDF-1EE8106B0D5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68" name="Gruppo 1567">
                <a:extLst>
                  <a:ext uri="{FF2B5EF4-FFF2-40B4-BE49-F238E27FC236}">
                    <a16:creationId xmlns:a16="http://schemas.microsoft.com/office/drawing/2014/main" id="{8796C1BC-9836-4648-8F24-11B9FA94E74D}"/>
                  </a:ext>
                </a:extLst>
              </p:cNvPr>
              <p:cNvGrpSpPr/>
              <p:nvPr/>
            </p:nvGrpSpPr>
            <p:grpSpPr>
              <a:xfrm>
                <a:off x="3247009" y="5974214"/>
                <a:ext cx="562991" cy="380866"/>
                <a:chOff x="341249" y="219074"/>
                <a:chExt cx="4744871" cy="3209926"/>
              </a:xfrm>
            </p:grpSpPr>
            <p:pic>
              <p:nvPicPr>
                <p:cNvPr id="1569" name="Immagine 1568">
                  <a:extLst>
                    <a:ext uri="{FF2B5EF4-FFF2-40B4-BE49-F238E27FC236}">
                      <a16:creationId xmlns:a16="http://schemas.microsoft.com/office/drawing/2014/main" id="{4A24D909-B285-4D2A-B440-2508DC1A165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0" name="Immagine 1569">
                  <a:extLst>
                    <a:ext uri="{FF2B5EF4-FFF2-40B4-BE49-F238E27FC236}">
                      <a16:creationId xmlns:a16="http://schemas.microsoft.com/office/drawing/2014/main" id="{821E69CD-2079-4DE5-B743-5D1708BE24C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8" name="Gruppo 1467">
              <a:extLst>
                <a:ext uri="{FF2B5EF4-FFF2-40B4-BE49-F238E27FC236}">
                  <a16:creationId xmlns:a16="http://schemas.microsoft.com/office/drawing/2014/main" id="{97239A32-7065-4261-BE9D-8E97EFB9A2FA}"/>
                </a:ext>
              </a:extLst>
            </p:cNvPr>
            <p:cNvGrpSpPr/>
            <p:nvPr/>
          </p:nvGrpSpPr>
          <p:grpSpPr>
            <a:xfrm>
              <a:off x="1001649" y="4450750"/>
              <a:ext cx="2808351" cy="380866"/>
              <a:chOff x="1001649" y="5974214"/>
              <a:chExt cx="2808351" cy="380866"/>
            </a:xfrm>
          </p:grpSpPr>
          <p:grpSp>
            <p:nvGrpSpPr>
              <p:cNvPr id="1549" name="Gruppo 1548">
                <a:extLst>
                  <a:ext uri="{FF2B5EF4-FFF2-40B4-BE49-F238E27FC236}">
                    <a16:creationId xmlns:a16="http://schemas.microsoft.com/office/drawing/2014/main" id="{DDFA61FB-7876-4775-A70F-B9F411598ED5}"/>
                  </a:ext>
                </a:extLst>
              </p:cNvPr>
              <p:cNvGrpSpPr/>
              <p:nvPr/>
            </p:nvGrpSpPr>
            <p:grpSpPr>
              <a:xfrm>
                <a:off x="1001649" y="5974214"/>
                <a:ext cx="562991" cy="380866"/>
                <a:chOff x="341249" y="219074"/>
                <a:chExt cx="4744871" cy="3209926"/>
              </a:xfrm>
            </p:grpSpPr>
            <p:pic>
              <p:nvPicPr>
                <p:cNvPr id="1562" name="Immagine 1561">
                  <a:extLst>
                    <a:ext uri="{FF2B5EF4-FFF2-40B4-BE49-F238E27FC236}">
                      <a16:creationId xmlns:a16="http://schemas.microsoft.com/office/drawing/2014/main" id="{67F795C0-78AD-43C8-BA33-9B06DDF3818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63" name="Immagine 1562">
                  <a:extLst>
                    <a:ext uri="{FF2B5EF4-FFF2-40B4-BE49-F238E27FC236}">
                      <a16:creationId xmlns:a16="http://schemas.microsoft.com/office/drawing/2014/main" id="{80D22D6E-186B-4155-97E8-C3091D07EC6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50" name="Gruppo 1549">
                <a:extLst>
                  <a:ext uri="{FF2B5EF4-FFF2-40B4-BE49-F238E27FC236}">
                    <a16:creationId xmlns:a16="http://schemas.microsoft.com/office/drawing/2014/main" id="{F9C9FAB5-86DD-47A9-BA17-F3D926CCF2C0}"/>
                  </a:ext>
                </a:extLst>
              </p:cNvPr>
              <p:cNvGrpSpPr/>
              <p:nvPr/>
            </p:nvGrpSpPr>
            <p:grpSpPr>
              <a:xfrm>
                <a:off x="1564640" y="5974214"/>
                <a:ext cx="562991" cy="380866"/>
                <a:chOff x="341249" y="219074"/>
                <a:chExt cx="4744871" cy="3209926"/>
              </a:xfrm>
            </p:grpSpPr>
            <p:pic>
              <p:nvPicPr>
                <p:cNvPr id="1560" name="Immagine 1559">
                  <a:extLst>
                    <a:ext uri="{FF2B5EF4-FFF2-40B4-BE49-F238E27FC236}">
                      <a16:creationId xmlns:a16="http://schemas.microsoft.com/office/drawing/2014/main" id="{15022437-68FB-40BF-B8C7-680EE889518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61" name="Immagine 1560">
                  <a:extLst>
                    <a:ext uri="{FF2B5EF4-FFF2-40B4-BE49-F238E27FC236}">
                      <a16:creationId xmlns:a16="http://schemas.microsoft.com/office/drawing/2014/main" id="{3B12655F-3948-4ECA-AD5D-847075C9C75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51" name="Gruppo 1550">
                <a:extLst>
                  <a:ext uri="{FF2B5EF4-FFF2-40B4-BE49-F238E27FC236}">
                    <a16:creationId xmlns:a16="http://schemas.microsoft.com/office/drawing/2014/main" id="{F137E74F-8240-4E5D-9600-A735BD5E8942}"/>
                  </a:ext>
                </a:extLst>
              </p:cNvPr>
              <p:cNvGrpSpPr/>
              <p:nvPr/>
            </p:nvGrpSpPr>
            <p:grpSpPr>
              <a:xfrm>
                <a:off x="2127631" y="5974214"/>
                <a:ext cx="562991" cy="380866"/>
                <a:chOff x="341249" y="219074"/>
                <a:chExt cx="4744871" cy="3209926"/>
              </a:xfrm>
            </p:grpSpPr>
            <p:pic>
              <p:nvPicPr>
                <p:cNvPr id="1558" name="Immagine 1557">
                  <a:extLst>
                    <a:ext uri="{FF2B5EF4-FFF2-40B4-BE49-F238E27FC236}">
                      <a16:creationId xmlns:a16="http://schemas.microsoft.com/office/drawing/2014/main" id="{0DB58FEB-FE90-4AF0-A5E3-BCC5B8BA11D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59" name="Immagine 1558">
                  <a:extLst>
                    <a:ext uri="{FF2B5EF4-FFF2-40B4-BE49-F238E27FC236}">
                      <a16:creationId xmlns:a16="http://schemas.microsoft.com/office/drawing/2014/main" id="{3228D59A-F028-420E-B78E-6226B93100D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52" name="Gruppo 1551">
                <a:extLst>
                  <a:ext uri="{FF2B5EF4-FFF2-40B4-BE49-F238E27FC236}">
                    <a16:creationId xmlns:a16="http://schemas.microsoft.com/office/drawing/2014/main" id="{E0AA6BB5-411D-4B2B-A350-CE4086C85002}"/>
                  </a:ext>
                </a:extLst>
              </p:cNvPr>
              <p:cNvGrpSpPr/>
              <p:nvPr/>
            </p:nvGrpSpPr>
            <p:grpSpPr>
              <a:xfrm>
                <a:off x="2690622" y="5974214"/>
                <a:ext cx="562991" cy="380866"/>
                <a:chOff x="341249" y="219074"/>
                <a:chExt cx="4744871" cy="3209926"/>
              </a:xfrm>
            </p:grpSpPr>
            <p:pic>
              <p:nvPicPr>
                <p:cNvPr id="1556" name="Immagine 1555">
                  <a:extLst>
                    <a:ext uri="{FF2B5EF4-FFF2-40B4-BE49-F238E27FC236}">
                      <a16:creationId xmlns:a16="http://schemas.microsoft.com/office/drawing/2014/main" id="{F6A5CF2E-5253-4EF6-973F-B45B685035C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57" name="Immagine 1556">
                  <a:extLst>
                    <a:ext uri="{FF2B5EF4-FFF2-40B4-BE49-F238E27FC236}">
                      <a16:creationId xmlns:a16="http://schemas.microsoft.com/office/drawing/2014/main" id="{D7E4080F-8E53-415E-AC8D-A2EFC91A0EC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53" name="Gruppo 1552">
                <a:extLst>
                  <a:ext uri="{FF2B5EF4-FFF2-40B4-BE49-F238E27FC236}">
                    <a16:creationId xmlns:a16="http://schemas.microsoft.com/office/drawing/2014/main" id="{F99E7595-9B67-4032-8916-AB3227BEF717}"/>
                  </a:ext>
                </a:extLst>
              </p:cNvPr>
              <p:cNvGrpSpPr/>
              <p:nvPr/>
            </p:nvGrpSpPr>
            <p:grpSpPr>
              <a:xfrm>
                <a:off x="3247009" y="5974214"/>
                <a:ext cx="562991" cy="380866"/>
                <a:chOff x="341249" y="219074"/>
                <a:chExt cx="4744871" cy="3209926"/>
              </a:xfrm>
            </p:grpSpPr>
            <p:pic>
              <p:nvPicPr>
                <p:cNvPr id="1554" name="Immagine 1553">
                  <a:extLst>
                    <a:ext uri="{FF2B5EF4-FFF2-40B4-BE49-F238E27FC236}">
                      <a16:creationId xmlns:a16="http://schemas.microsoft.com/office/drawing/2014/main" id="{E64B3602-9DE6-456E-BE4A-65EFC357F81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55" name="Immagine 1554">
                  <a:extLst>
                    <a:ext uri="{FF2B5EF4-FFF2-40B4-BE49-F238E27FC236}">
                      <a16:creationId xmlns:a16="http://schemas.microsoft.com/office/drawing/2014/main" id="{89C1C573-781B-4956-9DFA-F9733CC7D48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9" name="Gruppo 1468">
              <a:extLst>
                <a:ext uri="{FF2B5EF4-FFF2-40B4-BE49-F238E27FC236}">
                  <a16:creationId xmlns:a16="http://schemas.microsoft.com/office/drawing/2014/main" id="{0DA5FB23-1CAF-481F-8537-373D4D2595CF}"/>
                </a:ext>
              </a:extLst>
            </p:cNvPr>
            <p:cNvGrpSpPr/>
            <p:nvPr/>
          </p:nvGrpSpPr>
          <p:grpSpPr>
            <a:xfrm>
              <a:off x="1001649" y="4069884"/>
              <a:ext cx="2808351" cy="380866"/>
              <a:chOff x="1001649" y="5974214"/>
              <a:chExt cx="2808351" cy="380866"/>
            </a:xfrm>
          </p:grpSpPr>
          <p:grpSp>
            <p:nvGrpSpPr>
              <p:cNvPr id="1534" name="Gruppo 1533">
                <a:extLst>
                  <a:ext uri="{FF2B5EF4-FFF2-40B4-BE49-F238E27FC236}">
                    <a16:creationId xmlns:a16="http://schemas.microsoft.com/office/drawing/2014/main" id="{024D67C6-E42A-4345-A568-60F19A0F5D3B}"/>
                  </a:ext>
                </a:extLst>
              </p:cNvPr>
              <p:cNvGrpSpPr/>
              <p:nvPr/>
            </p:nvGrpSpPr>
            <p:grpSpPr>
              <a:xfrm>
                <a:off x="1001649" y="5974214"/>
                <a:ext cx="562991" cy="380866"/>
                <a:chOff x="341249" y="219074"/>
                <a:chExt cx="4744871" cy="3209926"/>
              </a:xfrm>
            </p:grpSpPr>
            <p:pic>
              <p:nvPicPr>
                <p:cNvPr id="1547" name="Immagine 1546">
                  <a:extLst>
                    <a:ext uri="{FF2B5EF4-FFF2-40B4-BE49-F238E27FC236}">
                      <a16:creationId xmlns:a16="http://schemas.microsoft.com/office/drawing/2014/main" id="{D1912840-CB3E-49D9-AB50-32AA0B34E71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8" name="Immagine 1547">
                  <a:extLst>
                    <a:ext uri="{FF2B5EF4-FFF2-40B4-BE49-F238E27FC236}">
                      <a16:creationId xmlns:a16="http://schemas.microsoft.com/office/drawing/2014/main" id="{A2C7B9FB-7C7D-4AD8-A619-30A67792013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35" name="Gruppo 1534">
                <a:extLst>
                  <a:ext uri="{FF2B5EF4-FFF2-40B4-BE49-F238E27FC236}">
                    <a16:creationId xmlns:a16="http://schemas.microsoft.com/office/drawing/2014/main" id="{50B4DD0F-58F0-4CBA-808D-3D6FB3C6D95A}"/>
                  </a:ext>
                </a:extLst>
              </p:cNvPr>
              <p:cNvGrpSpPr/>
              <p:nvPr/>
            </p:nvGrpSpPr>
            <p:grpSpPr>
              <a:xfrm>
                <a:off x="1564640" y="5974214"/>
                <a:ext cx="562991" cy="380866"/>
                <a:chOff x="341249" y="219074"/>
                <a:chExt cx="4744871" cy="3209926"/>
              </a:xfrm>
            </p:grpSpPr>
            <p:pic>
              <p:nvPicPr>
                <p:cNvPr id="1545" name="Immagine 1544">
                  <a:extLst>
                    <a:ext uri="{FF2B5EF4-FFF2-40B4-BE49-F238E27FC236}">
                      <a16:creationId xmlns:a16="http://schemas.microsoft.com/office/drawing/2014/main" id="{223E4FB7-4D4F-4B85-B989-3539FB85F1F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6" name="Immagine 1545">
                  <a:extLst>
                    <a:ext uri="{FF2B5EF4-FFF2-40B4-BE49-F238E27FC236}">
                      <a16:creationId xmlns:a16="http://schemas.microsoft.com/office/drawing/2014/main" id="{D2474DE7-FEB6-4BA2-A43D-8D38CF74E02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36" name="Gruppo 1535">
                <a:extLst>
                  <a:ext uri="{FF2B5EF4-FFF2-40B4-BE49-F238E27FC236}">
                    <a16:creationId xmlns:a16="http://schemas.microsoft.com/office/drawing/2014/main" id="{A7D6BC1A-E02D-4315-824C-A9A4A1EE0549}"/>
                  </a:ext>
                </a:extLst>
              </p:cNvPr>
              <p:cNvGrpSpPr/>
              <p:nvPr/>
            </p:nvGrpSpPr>
            <p:grpSpPr>
              <a:xfrm>
                <a:off x="2127631" y="5974214"/>
                <a:ext cx="562991" cy="380866"/>
                <a:chOff x="341249" y="219074"/>
                <a:chExt cx="4744871" cy="3209926"/>
              </a:xfrm>
            </p:grpSpPr>
            <p:pic>
              <p:nvPicPr>
                <p:cNvPr id="1543" name="Immagine 1542">
                  <a:extLst>
                    <a:ext uri="{FF2B5EF4-FFF2-40B4-BE49-F238E27FC236}">
                      <a16:creationId xmlns:a16="http://schemas.microsoft.com/office/drawing/2014/main" id="{67175312-CB2C-496A-8C07-F31AE3AA212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4" name="Immagine 1543">
                  <a:extLst>
                    <a:ext uri="{FF2B5EF4-FFF2-40B4-BE49-F238E27FC236}">
                      <a16:creationId xmlns:a16="http://schemas.microsoft.com/office/drawing/2014/main" id="{8DDE3F46-07BF-432A-B7DA-EC912788F21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37" name="Gruppo 1536">
                <a:extLst>
                  <a:ext uri="{FF2B5EF4-FFF2-40B4-BE49-F238E27FC236}">
                    <a16:creationId xmlns:a16="http://schemas.microsoft.com/office/drawing/2014/main" id="{72D0750D-E822-4EF0-8413-B0A127CC99A6}"/>
                  </a:ext>
                </a:extLst>
              </p:cNvPr>
              <p:cNvGrpSpPr/>
              <p:nvPr/>
            </p:nvGrpSpPr>
            <p:grpSpPr>
              <a:xfrm>
                <a:off x="2690622" y="5974214"/>
                <a:ext cx="562991" cy="380866"/>
                <a:chOff x="341249" y="219074"/>
                <a:chExt cx="4744871" cy="3209926"/>
              </a:xfrm>
            </p:grpSpPr>
            <p:pic>
              <p:nvPicPr>
                <p:cNvPr id="1541" name="Immagine 1540">
                  <a:extLst>
                    <a:ext uri="{FF2B5EF4-FFF2-40B4-BE49-F238E27FC236}">
                      <a16:creationId xmlns:a16="http://schemas.microsoft.com/office/drawing/2014/main" id="{3EE8243A-F663-4BF4-A254-C8FC0A340BB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2" name="Immagine 1541">
                  <a:extLst>
                    <a:ext uri="{FF2B5EF4-FFF2-40B4-BE49-F238E27FC236}">
                      <a16:creationId xmlns:a16="http://schemas.microsoft.com/office/drawing/2014/main" id="{FBD2C7A1-6F49-4255-B781-900A05985CB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38" name="Gruppo 1537">
                <a:extLst>
                  <a:ext uri="{FF2B5EF4-FFF2-40B4-BE49-F238E27FC236}">
                    <a16:creationId xmlns:a16="http://schemas.microsoft.com/office/drawing/2014/main" id="{83F63D28-FF58-4CD2-BD68-85297700975F}"/>
                  </a:ext>
                </a:extLst>
              </p:cNvPr>
              <p:cNvGrpSpPr/>
              <p:nvPr/>
            </p:nvGrpSpPr>
            <p:grpSpPr>
              <a:xfrm>
                <a:off x="3247009" y="5974214"/>
                <a:ext cx="562991" cy="380866"/>
                <a:chOff x="341249" y="219074"/>
                <a:chExt cx="4744871" cy="3209926"/>
              </a:xfrm>
            </p:grpSpPr>
            <p:pic>
              <p:nvPicPr>
                <p:cNvPr id="1539" name="Immagine 1538">
                  <a:extLst>
                    <a:ext uri="{FF2B5EF4-FFF2-40B4-BE49-F238E27FC236}">
                      <a16:creationId xmlns:a16="http://schemas.microsoft.com/office/drawing/2014/main" id="{85CC13C0-BCE6-4F85-83AB-FDBECC5A6A1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0" name="Immagine 1539">
                  <a:extLst>
                    <a:ext uri="{FF2B5EF4-FFF2-40B4-BE49-F238E27FC236}">
                      <a16:creationId xmlns:a16="http://schemas.microsoft.com/office/drawing/2014/main" id="{B27B34C7-A241-4CF9-9AD0-FDFBC0A38AA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70" name="Gruppo 1469">
              <a:extLst>
                <a:ext uri="{FF2B5EF4-FFF2-40B4-BE49-F238E27FC236}">
                  <a16:creationId xmlns:a16="http://schemas.microsoft.com/office/drawing/2014/main" id="{81216230-B8C6-43E8-A2DC-485AF13EF9F2}"/>
                </a:ext>
              </a:extLst>
            </p:cNvPr>
            <p:cNvGrpSpPr/>
            <p:nvPr/>
          </p:nvGrpSpPr>
          <p:grpSpPr>
            <a:xfrm>
              <a:off x="1001649" y="3689018"/>
              <a:ext cx="2808351" cy="380866"/>
              <a:chOff x="1001649" y="5974214"/>
              <a:chExt cx="2808351" cy="380866"/>
            </a:xfrm>
          </p:grpSpPr>
          <p:grpSp>
            <p:nvGrpSpPr>
              <p:cNvPr id="1519" name="Gruppo 1518">
                <a:extLst>
                  <a:ext uri="{FF2B5EF4-FFF2-40B4-BE49-F238E27FC236}">
                    <a16:creationId xmlns:a16="http://schemas.microsoft.com/office/drawing/2014/main" id="{46FA3EA1-9CBD-4B4A-8F13-FDA0D098922A}"/>
                  </a:ext>
                </a:extLst>
              </p:cNvPr>
              <p:cNvGrpSpPr/>
              <p:nvPr/>
            </p:nvGrpSpPr>
            <p:grpSpPr>
              <a:xfrm>
                <a:off x="1001649" y="5974214"/>
                <a:ext cx="562991" cy="380866"/>
                <a:chOff x="341249" y="219074"/>
                <a:chExt cx="4744871" cy="3209926"/>
              </a:xfrm>
            </p:grpSpPr>
            <p:pic>
              <p:nvPicPr>
                <p:cNvPr id="1532" name="Immagine 1531">
                  <a:extLst>
                    <a:ext uri="{FF2B5EF4-FFF2-40B4-BE49-F238E27FC236}">
                      <a16:creationId xmlns:a16="http://schemas.microsoft.com/office/drawing/2014/main" id="{B395053B-8134-407A-98A6-79DF355BD53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33" name="Immagine 1532">
                  <a:extLst>
                    <a:ext uri="{FF2B5EF4-FFF2-40B4-BE49-F238E27FC236}">
                      <a16:creationId xmlns:a16="http://schemas.microsoft.com/office/drawing/2014/main" id="{F8AFF5BD-D8AD-41CC-B901-9B7DF1836A3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20" name="Gruppo 1519">
                <a:extLst>
                  <a:ext uri="{FF2B5EF4-FFF2-40B4-BE49-F238E27FC236}">
                    <a16:creationId xmlns:a16="http://schemas.microsoft.com/office/drawing/2014/main" id="{DFF17733-B002-486A-9FE9-2AF683575932}"/>
                  </a:ext>
                </a:extLst>
              </p:cNvPr>
              <p:cNvGrpSpPr/>
              <p:nvPr/>
            </p:nvGrpSpPr>
            <p:grpSpPr>
              <a:xfrm>
                <a:off x="1564640" y="5974214"/>
                <a:ext cx="562991" cy="380866"/>
                <a:chOff x="341249" y="219074"/>
                <a:chExt cx="4744871" cy="3209926"/>
              </a:xfrm>
            </p:grpSpPr>
            <p:pic>
              <p:nvPicPr>
                <p:cNvPr id="1530" name="Immagine 1529">
                  <a:extLst>
                    <a:ext uri="{FF2B5EF4-FFF2-40B4-BE49-F238E27FC236}">
                      <a16:creationId xmlns:a16="http://schemas.microsoft.com/office/drawing/2014/main" id="{BC0BEFE0-6FC9-4C55-9A0A-C252820C978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31" name="Immagine 1530">
                  <a:extLst>
                    <a:ext uri="{FF2B5EF4-FFF2-40B4-BE49-F238E27FC236}">
                      <a16:creationId xmlns:a16="http://schemas.microsoft.com/office/drawing/2014/main" id="{08FF3F3B-0B9F-49A7-8326-6C863D6B357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21" name="Gruppo 1520">
                <a:extLst>
                  <a:ext uri="{FF2B5EF4-FFF2-40B4-BE49-F238E27FC236}">
                    <a16:creationId xmlns:a16="http://schemas.microsoft.com/office/drawing/2014/main" id="{5D358C10-9B6F-4382-BED5-686112A2971A}"/>
                  </a:ext>
                </a:extLst>
              </p:cNvPr>
              <p:cNvGrpSpPr/>
              <p:nvPr/>
            </p:nvGrpSpPr>
            <p:grpSpPr>
              <a:xfrm>
                <a:off x="2127631" y="5974214"/>
                <a:ext cx="562991" cy="380866"/>
                <a:chOff x="341249" y="219074"/>
                <a:chExt cx="4744871" cy="3209926"/>
              </a:xfrm>
            </p:grpSpPr>
            <p:pic>
              <p:nvPicPr>
                <p:cNvPr id="1528" name="Immagine 1527">
                  <a:extLst>
                    <a:ext uri="{FF2B5EF4-FFF2-40B4-BE49-F238E27FC236}">
                      <a16:creationId xmlns:a16="http://schemas.microsoft.com/office/drawing/2014/main" id="{DB2180A8-7513-4CE8-9F80-0FD55297D64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29" name="Immagine 1528">
                  <a:extLst>
                    <a:ext uri="{FF2B5EF4-FFF2-40B4-BE49-F238E27FC236}">
                      <a16:creationId xmlns:a16="http://schemas.microsoft.com/office/drawing/2014/main" id="{46C19963-5AE3-436A-830E-C27068FC4D7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22" name="Gruppo 1521">
                <a:extLst>
                  <a:ext uri="{FF2B5EF4-FFF2-40B4-BE49-F238E27FC236}">
                    <a16:creationId xmlns:a16="http://schemas.microsoft.com/office/drawing/2014/main" id="{71F1FF2F-99D6-4DF1-BA0D-906D9269667C}"/>
                  </a:ext>
                </a:extLst>
              </p:cNvPr>
              <p:cNvGrpSpPr/>
              <p:nvPr/>
            </p:nvGrpSpPr>
            <p:grpSpPr>
              <a:xfrm>
                <a:off x="2690622" y="5974214"/>
                <a:ext cx="562991" cy="380866"/>
                <a:chOff x="341249" y="219074"/>
                <a:chExt cx="4744871" cy="3209926"/>
              </a:xfrm>
            </p:grpSpPr>
            <p:pic>
              <p:nvPicPr>
                <p:cNvPr id="1526" name="Immagine 1525">
                  <a:extLst>
                    <a:ext uri="{FF2B5EF4-FFF2-40B4-BE49-F238E27FC236}">
                      <a16:creationId xmlns:a16="http://schemas.microsoft.com/office/drawing/2014/main" id="{D73461CA-E858-4025-BBDB-DF029FB97F1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27" name="Immagine 1526">
                  <a:extLst>
                    <a:ext uri="{FF2B5EF4-FFF2-40B4-BE49-F238E27FC236}">
                      <a16:creationId xmlns:a16="http://schemas.microsoft.com/office/drawing/2014/main" id="{19711B1C-3A8D-49C8-BB38-E06018EA17B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23" name="Gruppo 1522">
                <a:extLst>
                  <a:ext uri="{FF2B5EF4-FFF2-40B4-BE49-F238E27FC236}">
                    <a16:creationId xmlns:a16="http://schemas.microsoft.com/office/drawing/2014/main" id="{0E29CBC3-AE1E-442B-B9E3-670D3C4FB7AF}"/>
                  </a:ext>
                </a:extLst>
              </p:cNvPr>
              <p:cNvGrpSpPr/>
              <p:nvPr/>
            </p:nvGrpSpPr>
            <p:grpSpPr>
              <a:xfrm>
                <a:off x="3247009" y="5974214"/>
                <a:ext cx="562991" cy="380866"/>
                <a:chOff x="341249" y="219074"/>
                <a:chExt cx="4744871" cy="3209926"/>
              </a:xfrm>
            </p:grpSpPr>
            <p:pic>
              <p:nvPicPr>
                <p:cNvPr id="1524" name="Immagine 1523">
                  <a:extLst>
                    <a:ext uri="{FF2B5EF4-FFF2-40B4-BE49-F238E27FC236}">
                      <a16:creationId xmlns:a16="http://schemas.microsoft.com/office/drawing/2014/main" id="{EA9EA3F5-B35E-43E9-BF2A-EC73239B291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25" name="Immagine 1524">
                  <a:extLst>
                    <a:ext uri="{FF2B5EF4-FFF2-40B4-BE49-F238E27FC236}">
                      <a16:creationId xmlns:a16="http://schemas.microsoft.com/office/drawing/2014/main" id="{198DB1D9-D262-4937-B371-0E6EE3660D5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71" name="Gruppo 1470">
              <a:extLst>
                <a:ext uri="{FF2B5EF4-FFF2-40B4-BE49-F238E27FC236}">
                  <a16:creationId xmlns:a16="http://schemas.microsoft.com/office/drawing/2014/main" id="{6AE0EBD2-B3B7-4F95-9193-DAA5504BBFD7}"/>
                </a:ext>
              </a:extLst>
            </p:cNvPr>
            <p:cNvGrpSpPr/>
            <p:nvPr/>
          </p:nvGrpSpPr>
          <p:grpSpPr>
            <a:xfrm>
              <a:off x="1001649" y="3308152"/>
              <a:ext cx="2808351" cy="380866"/>
              <a:chOff x="1001649" y="5974214"/>
              <a:chExt cx="2808351" cy="380866"/>
            </a:xfrm>
          </p:grpSpPr>
          <p:grpSp>
            <p:nvGrpSpPr>
              <p:cNvPr id="1504" name="Gruppo 1503">
                <a:extLst>
                  <a:ext uri="{FF2B5EF4-FFF2-40B4-BE49-F238E27FC236}">
                    <a16:creationId xmlns:a16="http://schemas.microsoft.com/office/drawing/2014/main" id="{7118E9D3-A51B-4D9B-A096-65C0932E2299}"/>
                  </a:ext>
                </a:extLst>
              </p:cNvPr>
              <p:cNvGrpSpPr/>
              <p:nvPr/>
            </p:nvGrpSpPr>
            <p:grpSpPr>
              <a:xfrm>
                <a:off x="1001649" y="5974214"/>
                <a:ext cx="562991" cy="380866"/>
                <a:chOff x="341249" y="219074"/>
                <a:chExt cx="4744871" cy="3209926"/>
              </a:xfrm>
            </p:grpSpPr>
            <p:pic>
              <p:nvPicPr>
                <p:cNvPr id="1517" name="Immagine 1516">
                  <a:extLst>
                    <a:ext uri="{FF2B5EF4-FFF2-40B4-BE49-F238E27FC236}">
                      <a16:creationId xmlns:a16="http://schemas.microsoft.com/office/drawing/2014/main" id="{4672814E-7449-474D-8093-B837DE8B4F2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8" name="Immagine 1517">
                  <a:extLst>
                    <a:ext uri="{FF2B5EF4-FFF2-40B4-BE49-F238E27FC236}">
                      <a16:creationId xmlns:a16="http://schemas.microsoft.com/office/drawing/2014/main" id="{09634A6A-6A42-4B51-BE81-EFC1E15EA4F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05" name="Gruppo 1504">
                <a:extLst>
                  <a:ext uri="{FF2B5EF4-FFF2-40B4-BE49-F238E27FC236}">
                    <a16:creationId xmlns:a16="http://schemas.microsoft.com/office/drawing/2014/main" id="{3EB46573-8588-4177-8E0B-15688BB70B9D}"/>
                  </a:ext>
                </a:extLst>
              </p:cNvPr>
              <p:cNvGrpSpPr/>
              <p:nvPr/>
            </p:nvGrpSpPr>
            <p:grpSpPr>
              <a:xfrm>
                <a:off x="1564640" y="5974214"/>
                <a:ext cx="562991" cy="380866"/>
                <a:chOff x="341249" y="219074"/>
                <a:chExt cx="4744871" cy="3209926"/>
              </a:xfrm>
            </p:grpSpPr>
            <p:pic>
              <p:nvPicPr>
                <p:cNvPr id="1515" name="Immagine 1514">
                  <a:extLst>
                    <a:ext uri="{FF2B5EF4-FFF2-40B4-BE49-F238E27FC236}">
                      <a16:creationId xmlns:a16="http://schemas.microsoft.com/office/drawing/2014/main" id="{3EC590CC-82A1-4FB4-9284-C03ECFD872E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6" name="Immagine 1515">
                  <a:extLst>
                    <a:ext uri="{FF2B5EF4-FFF2-40B4-BE49-F238E27FC236}">
                      <a16:creationId xmlns:a16="http://schemas.microsoft.com/office/drawing/2014/main" id="{E9BEB29E-6A7D-4F62-9438-B6FC05E1F6C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06" name="Gruppo 1505">
                <a:extLst>
                  <a:ext uri="{FF2B5EF4-FFF2-40B4-BE49-F238E27FC236}">
                    <a16:creationId xmlns:a16="http://schemas.microsoft.com/office/drawing/2014/main" id="{80887399-B86A-4972-8CA2-0BF330BAA8E9}"/>
                  </a:ext>
                </a:extLst>
              </p:cNvPr>
              <p:cNvGrpSpPr/>
              <p:nvPr/>
            </p:nvGrpSpPr>
            <p:grpSpPr>
              <a:xfrm>
                <a:off x="2127631" y="5974214"/>
                <a:ext cx="562991" cy="380866"/>
                <a:chOff x="341249" y="219074"/>
                <a:chExt cx="4744871" cy="3209926"/>
              </a:xfrm>
            </p:grpSpPr>
            <p:pic>
              <p:nvPicPr>
                <p:cNvPr id="1513" name="Immagine 1512">
                  <a:extLst>
                    <a:ext uri="{FF2B5EF4-FFF2-40B4-BE49-F238E27FC236}">
                      <a16:creationId xmlns:a16="http://schemas.microsoft.com/office/drawing/2014/main" id="{40767244-F06A-4408-9F25-F3556255B49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4" name="Immagine 1513">
                  <a:extLst>
                    <a:ext uri="{FF2B5EF4-FFF2-40B4-BE49-F238E27FC236}">
                      <a16:creationId xmlns:a16="http://schemas.microsoft.com/office/drawing/2014/main" id="{33F16104-38F2-4C60-A44B-1EB6EA884DD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07" name="Gruppo 1506">
                <a:extLst>
                  <a:ext uri="{FF2B5EF4-FFF2-40B4-BE49-F238E27FC236}">
                    <a16:creationId xmlns:a16="http://schemas.microsoft.com/office/drawing/2014/main" id="{273BD948-5C8A-44D5-841A-CDCCE0ADC0B9}"/>
                  </a:ext>
                </a:extLst>
              </p:cNvPr>
              <p:cNvGrpSpPr/>
              <p:nvPr/>
            </p:nvGrpSpPr>
            <p:grpSpPr>
              <a:xfrm>
                <a:off x="2690622" y="5974214"/>
                <a:ext cx="562991" cy="380866"/>
                <a:chOff x="341249" y="219074"/>
                <a:chExt cx="4744871" cy="3209926"/>
              </a:xfrm>
            </p:grpSpPr>
            <p:pic>
              <p:nvPicPr>
                <p:cNvPr id="1511" name="Immagine 1510">
                  <a:extLst>
                    <a:ext uri="{FF2B5EF4-FFF2-40B4-BE49-F238E27FC236}">
                      <a16:creationId xmlns:a16="http://schemas.microsoft.com/office/drawing/2014/main" id="{6A3713F1-475E-40C2-B6AC-618E359A21B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2" name="Immagine 1511">
                  <a:extLst>
                    <a:ext uri="{FF2B5EF4-FFF2-40B4-BE49-F238E27FC236}">
                      <a16:creationId xmlns:a16="http://schemas.microsoft.com/office/drawing/2014/main" id="{F2D42A8A-095A-4F2C-9D7E-46080AA354B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08" name="Gruppo 1507">
                <a:extLst>
                  <a:ext uri="{FF2B5EF4-FFF2-40B4-BE49-F238E27FC236}">
                    <a16:creationId xmlns:a16="http://schemas.microsoft.com/office/drawing/2014/main" id="{4FB39E4C-77A6-41A5-8AE8-2A3D5632AF84}"/>
                  </a:ext>
                </a:extLst>
              </p:cNvPr>
              <p:cNvGrpSpPr/>
              <p:nvPr/>
            </p:nvGrpSpPr>
            <p:grpSpPr>
              <a:xfrm>
                <a:off x="3247009" y="5974214"/>
                <a:ext cx="562991" cy="380866"/>
                <a:chOff x="341249" y="219074"/>
                <a:chExt cx="4744871" cy="3209926"/>
              </a:xfrm>
            </p:grpSpPr>
            <p:pic>
              <p:nvPicPr>
                <p:cNvPr id="1509" name="Immagine 1508">
                  <a:extLst>
                    <a:ext uri="{FF2B5EF4-FFF2-40B4-BE49-F238E27FC236}">
                      <a16:creationId xmlns:a16="http://schemas.microsoft.com/office/drawing/2014/main" id="{B78DB92B-6D19-4CFB-A796-DAE22A53FB0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0" name="Immagine 1509">
                  <a:extLst>
                    <a:ext uri="{FF2B5EF4-FFF2-40B4-BE49-F238E27FC236}">
                      <a16:creationId xmlns:a16="http://schemas.microsoft.com/office/drawing/2014/main" id="{7F90C544-277D-458C-B924-7542C34C9B4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72" name="Gruppo 1471">
              <a:extLst>
                <a:ext uri="{FF2B5EF4-FFF2-40B4-BE49-F238E27FC236}">
                  <a16:creationId xmlns:a16="http://schemas.microsoft.com/office/drawing/2014/main" id="{0E634E16-4E03-4D62-A620-287E5B8BB868}"/>
                </a:ext>
              </a:extLst>
            </p:cNvPr>
            <p:cNvGrpSpPr/>
            <p:nvPr/>
          </p:nvGrpSpPr>
          <p:grpSpPr>
            <a:xfrm>
              <a:off x="1001649" y="2927286"/>
              <a:ext cx="2808351" cy="380866"/>
              <a:chOff x="1001649" y="5974214"/>
              <a:chExt cx="2808351" cy="380866"/>
            </a:xfrm>
          </p:grpSpPr>
          <p:grpSp>
            <p:nvGrpSpPr>
              <p:cNvPr id="1489" name="Gruppo 1488">
                <a:extLst>
                  <a:ext uri="{FF2B5EF4-FFF2-40B4-BE49-F238E27FC236}">
                    <a16:creationId xmlns:a16="http://schemas.microsoft.com/office/drawing/2014/main" id="{BE870ED7-8362-4CCD-8A5D-9F27A3FE5650}"/>
                  </a:ext>
                </a:extLst>
              </p:cNvPr>
              <p:cNvGrpSpPr/>
              <p:nvPr/>
            </p:nvGrpSpPr>
            <p:grpSpPr>
              <a:xfrm>
                <a:off x="1001649" y="5974214"/>
                <a:ext cx="562991" cy="380866"/>
                <a:chOff x="341249" y="219074"/>
                <a:chExt cx="4744871" cy="3209926"/>
              </a:xfrm>
            </p:grpSpPr>
            <p:pic>
              <p:nvPicPr>
                <p:cNvPr id="1502" name="Immagine 1501">
                  <a:extLst>
                    <a:ext uri="{FF2B5EF4-FFF2-40B4-BE49-F238E27FC236}">
                      <a16:creationId xmlns:a16="http://schemas.microsoft.com/office/drawing/2014/main" id="{0F1C2326-C8DC-427F-BE35-1F0A830D3C6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03" name="Immagine 1502">
                  <a:extLst>
                    <a:ext uri="{FF2B5EF4-FFF2-40B4-BE49-F238E27FC236}">
                      <a16:creationId xmlns:a16="http://schemas.microsoft.com/office/drawing/2014/main" id="{17CD6456-C1C5-4EC8-AD9D-3B5FC943983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90" name="Gruppo 1489">
                <a:extLst>
                  <a:ext uri="{FF2B5EF4-FFF2-40B4-BE49-F238E27FC236}">
                    <a16:creationId xmlns:a16="http://schemas.microsoft.com/office/drawing/2014/main" id="{9C65B9DF-0C3E-417D-9385-D329E3A50EEF}"/>
                  </a:ext>
                </a:extLst>
              </p:cNvPr>
              <p:cNvGrpSpPr/>
              <p:nvPr/>
            </p:nvGrpSpPr>
            <p:grpSpPr>
              <a:xfrm>
                <a:off x="1564640" y="5974214"/>
                <a:ext cx="562991" cy="380866"/>
                <a:chOff x="341249" y="219074"/>
                <a:chExt cx="4744871" cy="3209926"/>
              </a:xfrm>
            </p:grpSpPr>
            <p:pic>
              <p:nvPicPr>
                <p:cNvPr id="1500" name="Immagine 1499">
                  <a:extLst>
                    <a:ext uri="{FF2B5EF4-FFF2-40B4-BE49-F238E27FC236}">
                      <a16:creationId xmlns:a16="http://schemas.microsoft.com/office/drawing/2014/main" id="{374AFF7B-693B-452D-B0FB-82285AF17C6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01" name="Immagine 1500">
                  <a:extLst>
                    <a:ext uri="{FF2B5EF4-FFF2-40B4-BE49-F238E27FC236}">
                      <a16:creationId xmlns:a16="http://schemas.microsoft.com/office/drawing/2014/main" id="{56CBF974-3EEE-4C0B-B91C-BDEDDB6F478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91" name="Gruppo 1490">
                <a:extLst>
                  <a:ext uri="{FF2B5EF4-FFF2-40B4-BE49-F238E27FC236}">
                    <a16:creationId xmlns:a16="http://schemas.microsoft.com/office/drawing/2014/main" id="{C26038E8-4815-4A56-8B60-F77B8288B478}"/>
                  </a:ext>
                </a:extLst>
              </p:cNvPr>
              <p:cNvGrpSpPr/>
              <p:nvPr/>
            </p:nvGrpSpPr>
            <p:grpSpPr>
              <a:xfrm>
                <a:off x="2127631" y="5974214"/>
                <a:ext cx="562991" cy="380866"/>
                <a:chOff x="341249" y="219074"/>
                <a:chExt cx="4744871" cy="3209926"/>
              </a:xfrm>
            </p:grpSpPr>
            <p:pic>
              <p:nvPicPr>
                <p:cNvPr id="1498" name="Immagine 1497">
                  <a:extLst>
                    <a:ext uri="{FF2B5EF4-FFF2-40B4-BE49-F238E27FC236}">
                      <a16:creationId xmlns:a16="http://schemas.microsoft.com/office/drawing/2014/main" id="{BCA20E58-83FA-4150-82E0-3B00B396CE0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99" name="Immagine 1498">
                  <a:extLst>
                    <a:ext uri="{FF2B5EF4-FFF2-40B4-BE49-F238E27FC236}">
                      <a16:creationId xmlns:a16="http://schemas.microsoft.com/office/drawing/2014/main" id="{9ABF16EC-1104-4C3F-B64C-8BF6DE8B2DB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92" name="Gruppo 1491">
                <a:extLst>
                  <a:ext uri="{FF2B5EF4-FFF2-40B4-BE49-F238E27FC236}">
                    <a16:creationId xmlns:a16="http://schemas.microsoft.com/office/drawing/2014/main" id="{FE266AF7-B645-4B1D-814D-84B98E2A45E1}"/>
                  </a:ext>
                </a:extLst>
              </p:cNvPr>
              <p:cNvGrpSpPr/>
              <p:nvPr/>
            </p:nvGrpSpPr>
            <p:grpSpPr>
              <a:xfrm>
                <a:off x="2690622" y="5974214"/>
                <a:ext cx="562991" cy="380866"/>
                <a:chOff x="341249" y="219074"/>
                <a:chExt cx="4744871" cy="3209926"/>
              </a:xfrm>
            </p:grpSpPr>
            <p:pic>
              <p:nvPicPr>
                <p:cNvPr id="1496" name="Immagine 1495">
                  <a:extLst>
                    <a:ext uri="{FF2B5EF4-FFF2-40B4-BE49-F238E27FC236}">
                      <a16:creationId xmlns:a16="http://schemas.microsoft.com/office/drawing/2014/main" id="{F8B0B815-6C50-42BC-ACE5-78AFFFEA8C5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97" name="Immagine 1496">
                  <a:extLst>
                    <a:ext uri="{FF2B5EF4-FFF2-40B4-BE49-F238E27FC236}">
                      <a16:creationId xmlns:a16="http://schemas.microsoft.com/office/drawing/2014/main" id="{2266D31E-2276-4AE7-AD49-BDCA99DE3FE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93" name="Gruppo 1492">
                <a:extLst>
                  <a:ext uri="{FF2B5EF4-FFF2-40B4-BE49-F238E27FC236}">
                    <a16:creationId xmlns:a16="http://schemas.microsoft.com/office/drawing/2014/main" id="{4AE7CF53-EFEB-487D-8C29-5E7B1A6CBD92}"/>
                  </a:ext>
                </a:extLst>
              </p:cNvPr>
              <p:cNvGrpSpPr/>
              <p:nvPr/>
            </p:nvGrpSpPr>
            <p:grpSpPr>
              <a:xfrm>
                <a:off x="3247009" y="5974214"/>
                <a:ext cx="562991" cy="380866"/>
                <a:chOff x="341249" y="219074"/>
                <a:chExt cx="4744871" cy="3209926"/>
              </a:xfrm>
            </p:grpSpPr>
            <p:pic>
              <p:nvPicPr>
                <p:cNvPr id="1494" name="Immagine 1493">
                  <a:extLst>
                    <a:ext uri="{FF2B5EF4-FFF2-40B4-BE49-F238E27FC236}">
                      <a16:creationId xmlns:a16="http://schemas.microsoft.com/office/drawing/2014/main" id="{70EB9884-97B9-45F1-93E4-20637AA3E1A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95" name="Immagine 1494">
                  <a:extLst>
                    <a:ext uri="{FF2B5EF4-FFF2-40B4-BE49-F238E27FC236}">
                      <a16:creationId xmlns:a16="http://schemas.microsoft.com/office/drawing/2014/main" id="{0F9A6F88-875E-43F7-8AFE-FAF440649C6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73" name="Gruppo 1472">
              <a:extLst>
                <a:ext uri="{FF2B5EF4-FFF2-40B4-BE49-F238E27FC236}">
                  <a16:creationId xmlns:a16="http://schemas.microsoft.com/office/drawing/2014/main" id="{D33563EE-50D0-4D04-A33E-140DF61CA62D}"/>
                </a:ext>
              </a:extLst>
            </p:cNvPr>
            <p:cNvGrpSpPr/>
            <p:nvPr/>
          </p:nvGrpSpPr>
          <p:grpSpPr>
            <a:xfrm>
              <a:off x="1001649" y="2546420"/>
              <a:ext cx="2808351" cy="380866"/>
              <a:chOff x="1001649" y="5974214"/>
              <a:chExt cx="2808351" cy="380866"/>
            </a:xfrm>
          </p:grpSpPr>
          <p:grpSp>
            <p:nvGrpSpPr>
              <p:cNvPr id="1474" name="Gruppo 1473">
                <a:extLst>
                  <a:ext uri="{FF2B5EF4-FFF2-40B4-BE49-F238E27FC236}">
                    <a16:creationId xmlns:a16="http://schemas.microsoft.com/office/drawing/2014/main" id="{60281C35-4D41-45B2-B8D7-E7C84994B18E}"/>
                  </a:ext>
                </a:extLst>
              </p:cNvPr>
              <p:cNvGrpSpPr/>
              <p:nvPr/>
            </p:nvGrpSpPr>
            <p:grpSpPr>
              <a:xfrm>
                <a:off x="1001649" y="5974214"/>
                <a:ext cx="562991" cy="380866"/>
                <a:chOff x="341249" y="219074"/>
                <a:chExt cx="4744871" cy="3209926"/>
              </a:xfrm>
            </p:grpSpPr>
            <p:pic>
              <p:nvPicPr>
                <p:cNvPr id="1487" name="Immagine 1486">
                  <a:extLst>
                    <a:ext uri="{FF2B5EF4-FFF2-40B4-BE49-F238E27FC236}">
                      <a16:creationId xmlns:a16="http://schemas.microsoft.com/office/drawing/2014/main" id="{8863CE8D-78AF-486C-9CC2-B09C518B67C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8" name="Immagine 1487">
                  <a:extLst>
                    <a:ext uri="{FF2B5EF4-FFF2-40B4-BE49-F238E27FC236}">
                      <a16:creationId xmlns:a16="http://schemas.microsoft.com/office/drawing/2014/main" id="{D995A79A-3DDB-4C42-9453-E2D0CF27A54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75" name="Gruppo 1474">
                <a:extLst>
                  <a:ext uri="{FF2B5EF4-FFF2-40B4-BE49-F238E27FC236}">
                    <a16:creationId xmlns:a16="http://schemas.microsoft.com/office/drawing/2014/main" id="{2FB91D23-9F1C-498A-B4DD-3AC31F57E956}"/>
                  </a:ext>
                </a:extLst>
              </p:cNvPr>
              <p:cNvGrpSpPr/>
              <p:nvPr/>
            </p:nvGrpSpPr>
            <p:grpSpPr>
              <a:xfrm>
                <a:off x="1564640" y="5974214"/>
                <a:ext cx="562991" cy="380866"/>
                <a:chOff x="341249" y="219074"/>
                <a:chExt cx="4744871" cy="3209926"/>
              </a:xfrm>
            </p:grpSpPr>
            <p:pic>
              <p:nvPicPr>
                <p:cNvPr id="1485" name="Immagine 1484">
                  <a:extLst>
                    <a:ext uri="{FF2B5EF4-FFF2-40B4-BE49-F238E27FC236}">
                      <a16:creationId xmlns:a16="http://schemas.microsoft.com/office/drawing/2014/main" id="{AC0CAFFC-0D0C-4390-AEEE-BA9BF9B600C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6" name="Immagine 1485">
                  <a:extLst>
                    <a:ext uri="{FF2B5EF4-FFF2-40B4-BE49-F238E27FC236}">
                      <a16:creationId xmlns:a16="http://schemas.microsoft.com/office/drawing/2014/main" id="{FC2E8AE8-9A10-4B48-B764-96FFF5E367B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76" name="Gruppo 1475">
                <a:extLst>
                  <a:ext uri="{FF2B5EF4-FFF2-40B4-BE49-F238E27FC236}">
                    <a16:creationId xmlns:a16="http://schemas.microsoft.com/office/drawing/2014/main" id="{A6F8C9D3-B3F1-415F-813D-F316F735D390}"/>
                  </a:ext>
                </a:extLst>
              </p:cNvPr>
              <p:cNvGrpSpPr/>
              <p:nvPr/>
            </p:nvGrpSpPr>
            <p:grpSpPr>
              <a:xfrm>
                <a:off x="2127631" y="5974214"/>
                <a:ext cx="562991" cy="380866"/>
                <a:chOff x="341249" y="219074"/>
                <a:chExt cx="4744871" cy="3209926"/>
              </a:xfrm>
            </p:grpSpPr>
            <p:pic>
              <p:nvPicPr>
                <p:cNvPr id="1483" name="Immagine 1482">
                  <a:extLst>
                    <a:ext uri="{FF2B5EF4-FFF2-40B4-BE49-F238E27FC236}">
                      <a16:creationId xmlns:a16="http://schemas.microsoft.com/office/drawing/2014/main" id="{E3827A26-DDD9-4BDA-A77A-D5BC674BDB6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4" name="Immagine 1483">
                  <a:extLst>
                    <a:ext uri="{FF2B5EF4-FFF2-40B4-BE49-F238E27FC236}">
                      <a16:creationId xmlns:a16="http://schemas.microsoft.com/office/drawing/2014/main" id="{FC7D8AF7-52E1-4EBB-9030-17D783176A4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77" name="Gruppo 1476">
                <a:extLst>
                  <a:ext uri="{FF2B5EF4-FFF2-40B4-BE49-F238E27FC236}">
                    <a16:creationId xmlns:a16="http://schemas.microsoft.com/office/drawing/2014/main" id="{ABD9F217-3C2D-4134-BE74-387A4300DAA3}"/>
                  </a:ext>
                </a:extLst>
              </p:cNvPr>
              <p:cNvGrpSpPr/>
              <p:nvPr/>
            </p:nvGrpSpPr>
            <p:grpSpPr>
              <a:xfrm>
                <a:off x="2690622" y="5974214"/>
                <a:ext cx="562991" cy="380866"/>
                <a:chOff x="341249" y="219074"/>
                <a:chExt cx="4744871" cy="3209926"/>
              </a:xfrm>
            </p:grpSpPr>
            <p:pic>
              <p:nvPicPr>
                <p:cNvPr id="1481" name="Immagine 1480">
                  <a:extLst>
                    <a:ext uri="{FF2B5EF4-FFF2-40B4-BE49-F238E27FC236}">
                      <a16:creationId xmlns:a16="http://schemas.microsoft.com/office/drawing/2014/main" id="{5D278446-09E8-4A51-A4B7-528A822C624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2" name="Immagine 1481">
                  <a:extLst>
                    <a:ext uri="{FF2B5EF4-FFF2-40B4-BE49-F238E27FC236}">
                      <a16:creationId xmlns:a16="http://schemas.microsoft.com/office/drawing/2014/main" id="{6522B562-CA96-4C78-AA6D-24C166ED911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78" name="Gruppo 1477">
                <a:extLst>
                  <a:ext uri="{FF2B5EF4-FFF2-40B4-BE49-F238E27FC236}">
                    <a16:creationId xmlns:a16="http://schemas.microsoft.com/office/drawing/2014/main" id="{8F34B489-B966-42DF-9574-FFF1EF85EF77}"/>
                  </a:ext>
                </a:extLst>
              </p:cNvPr>
              <p:cNvGrpSpPr/>
              <p:nvPr/>
            </p:nvGrpSpPr>
            <p:grpSpPr>
              <a:xfrm>
                <a:off x="3247009" y="5974214"/>
                <a:ext cx="562991" cy="380866"/>
                <a:chOff x="341249" y="219074"/>
                <a:chExt cx="4744871" cy="3209926"/>
              </a:xfrm>
            </p:grpSpPr>
            <p:pic>
              <p:nvPicPr>
                <p:cNvPr id="1479" name="Immagine 1478">
                  <a:extLst>
                    <a:ext uri="{FF2B5EF4-FFF2-40B4-BE49-F238E27FC236}">
                      <a16:creationId xmlns:a16="http://schemas.microsoft.com/office/drawing/2014/main" id="{037B4770-AD00-4163-9140-4A995BEED13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0" name="Immagine 1479">
                  <a:extLst>
                    <a:ext uri="{FF2B5EF4-FFF2-40B4-BE49-F238E27FC236}">
                      <a16:creationId xmlns:a16="http://schemas.microsoft.com/office/drawing/2014/main" id="{DDD4475E-2C4D-4878-9F40-6F17A58855D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624" name="Gruppo 1623">
            <a:extLst>
              <a:ext uri="{FF2B5EF4-FFF2-40B4-BE49-F238E27FC236}">
                <a16:creationId xmlns:a16="http://schemas.microsoft.com/office/drawing/2014/main" id="{D81BF345-6DB2-41E5-93B1-2A39746460EC}"/>
              </a:ext>
            </a:extLst>
          </p:cNvPr>
          <p:cNvGrpSpPr/>
          <p:nvPr/>
        </p:nvGrpSpPr>
        <p:grpSpPr>
          <a:xfrm>
            <a:off x="7573388" y="4185920"/>
            <a:ext cx="1651891" cy="2240280"/>
            <a:chOff x="1001649" y="2546420"/>
            <a:chExt cx="2808351" cy="3808660"/>
          </a:xfrm>
        </p:grpSpPr>
        <p:grpSp>
          <p:nvGrpSpPr>
            <p:cNvPr id="1625" name="Gruppo 1624">
              <a:extLst>
                <a:ext uri="{FF2B5EF4-FFF2-40B4-BE49-F238E27FC236}">
                  <a16:creationId xmlns:a16="http://schemas.microsoft.com/office/drawing/2014/main" id="{F03B080D-EA3F-4C4C-9184-F7A32011C233}"/>
                </a:ext>
              </a:extLst>
            </p:cNvPr>
            <p:cNvGrpSpPr/>
            <p:nvPr/>
          </p:nvGrpSpPr>
          <p:grpSpPr>
            <a:xfrm>
              <a:off x="1001649" y="5974214"/>
              <a:ext cx="2808351" cy="380866"/>
              <a:chOff x="1001649" y="5974214"/>
              <a:chExt cx="2808351" cy="380866"/>
            </a:xfrm>
          </p:grpSpPr>
          <p:grpSp>
            <p:nvGrpSpPr>
              <p:cNvPr id="1770" name="Gruppo 1769">
                <a:extLst>
                  <a:ext uri="{FF2B5EF4-FFF2-40B4-BE49-F238E27FC236}">
                    <a16:creationId xmlns:a16="http://schemas.microsoft.com/office/drawing/2014/main" id="{4A812288-EFB6-492A-944E-56801C4D0F61}"/>
                  </a:ext>
                </a:extLst>
              </p:cNvPr>
              <p:cNvGrpSpPr/>
              <p:nvPr/>
            </p:nvGrpSpPr>
            <p:grpSpPr>
              <a:xfrm>
                <a:off x="1001649" y="5974214"/>
                <a:ext cx="562991" cy="380866"/>
                <a:chOff x="341249" y="219074"/>
                <a:chExt cx="4744871" cy="3209926"/>
              </a:xfrm>
            </p:grpSpPr>
            <p:pic>
              <p:nvPicPr>
                <p:cNvPr id="1783" name="Immagine 1782">
                  <a:extLst>
                    <a:ext uri="{FF2B5EF4-FFF2-40B4-BE49-F238E27FC236}">
                      <a16:creationId xmlns:a16="http://schemas.microsoft.com/office/drawing/2014/main" id="{53DC4127-1A7C-4B3A-8FB7-6BC3755E49F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84" name="Immagine 1783">
                  <a:extLst>
                    <a:ext uri="{FF2B5EF4-FFF2-40B4-BE49-F238E27FC236}">
                      <a16:creationId xmlns:a16="http://schemas.microsoft.com/office/drawing/2014/main" id="{0F02D2FD-E19B-40DA-B176-1781D862C4B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71" name="Gruppo 1770">
                <a:extLst>
                  <a:ext uri="{FF2B5EF4-FFF2-40B4-BE49-F238E27FC236}">
                    <a16:creationId xmlns:a16="http://schemas.microsoft.com/office/drawing/2014/main" id="{BB4F0755-ECC7-4E34-BC0A-C0D17967834E}"/>
                  </a:ext>
                </a:extLst>
              </p:cNvPr>
              <p:cNvGrpSpPr/>
              <p:nvPr/>
            </p:nvGrpSpPr>
            <p:grpSpPr>
              <a:xfrm>
                <a:off x="1564640" y="5974214"/>
                <a:ext cx="562991" cy="380866"/>
                <a:chOff x="341249" y="219074"/>
                <a:chExt cx="4744871" cy="3209926"/>
              </a:xfrm>
            </p:grpSpPr>
            <p:pic>
              <p:nvPicPr>
                <p:cNvPr id="1781" name="Immagine 1780">
                  <a:extLst>
                    <a:ext uri="{FF2B5EF4-FFF2-40B4-BE49-F238E27FC236}">
                      <a16:creationId xmlns:a16="http://schemas.microsoft.com/office/drawing/2014/main" id="{5915EADB-7F8D-42A0-8ABB-643774CD133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82" name="Immagine 1781">
                  <a:extLst>
                    <a:ext uri="{FF2B5EF4-FFF2-40B4-BE49-F238E27FC236}">
                      <a16:creationId xmlns:a16="http://schemas.microsoft.com/office/drawing/2014/main" id="{868981DF-3702-4CFC-9E9E-2C0CAB6A749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72" name="Gruppo 1771">
                <a:extLst>
                  <a:ext uri="{FF2B5EF4-FFF2-40B4-BE49-F238E27FC236}">
                    <a16:creationId xmlns:a16="http://schemas.microsoft.com/office/drawing/2014/main" id="{81B8E098-D610-4336-AA7C-8151262BF10D}"/>
                  </a:ext>
                </a:extLst>
              </p:cNvPr>
              <p:cNvGrpSpPr/>
              <p:nvPr/>
            </p:nvGrpSpPr>
            <p:grpSpPr>
              <a:xfrm>
                <a:off x="2127631" y="5974214"/>
                <a:ext cx="562991" cy="380866"/>
                <a:chOff x="341249" y="219074"/>
                <a:chExt cx="4744871" cy="3209926"/>
              </a:xfrm>
            </p:grpSpPr>
            <p:pic>
              <p:nvPicPr>
                <p:cNvPr id="1779" name="Immagine 1778">
                  <a:extLst>
                    <a:ext uri="{FF2B5EF4-FFF2-40B4-BE49-F238E27FC236}">
                      <a16:creationId xmlns:a16="http://schemas.microsoft.com/office/drawing/2014/main" id="{1C3DD71C-13B0-44A7-8FA0-3B136AA6103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80" name="Immagine 1779">
                  <a:extLst>
                    <a:ext uri="{FF2B5EF4-FFF2-40B4-BE49-F238E27FC236}">
                      <a16:creationId xmlns:a16="http://schemas.microsoft.com/office/drawing/2014/main" id="{D6F99F89-43E2-473A-9AAE-32B2AA35ECA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73" name="Gruppo 1772">
                <a:extLst>
                  <a:ext uri="{FF2B5EF4-FFF2-40B4-BE49-F238E27FC236}">
                    <a16:creationId xmlns:a16="http://schemas.microsoft.com/office/drawing/2014/main" id="{69ACB245-5437-46F9-842F-C7C4AE23AF16}"/>
                  </a:ext>
                </a:extLst>
              </p:cNvPr>
              <p:cNvGrpSpPr/>
              <p:nvPr/>
            </p:nvGrpSpPr>
            <p:grpSpPr>
              <a:xfrm>
                <a:off x="2690622" y="5974214"/>
                <a:ext cx="562991" cy="380866"/>
                <a:chOff x="341249" y="219074"/>
                <a:chExt cx="4744871" cy="3209926"/>
              </a:xfrm>
            </p:grpSpPr>
            <p:pic>
              <p:nvPicPr>
                <p:cNvPr id="1777" name="Immagine 1776">
                  <a:extLst>
                    <a:ext uri="{FF2B5EF4-FFF2-40B4-BE49-F238E27FC236}">
                      <a16:creationId xmlns:a16="http://schemas.microsoft.com/office/drawing/2014/main" id="{1A4F9803-B3F8-4345-BFA7-ABE7A3B2883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78" name="Immagine 1777">
                  <a:extLst>
                    <a:ext uri="{FF2B5EF4-FFF2-40B4-BE49-F238E27FC236}">
                      <a16:creationId xmlns:a16="http://schemas.microsoft.com/office/drawing/2014/main" id="{D9CD97FF-0121-4E89-BFA7-EC50D573323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74" name="Gruppo 1773">
                <a:extLst>
                  <a:ext uri="{FF2B5EF4-FFF2-40B4-BE49-F238E27FC236}">
                    <a16:creationId xmlns:a16="http://schemas.microsoft.com/office/drawing/2014/main" id="{86C64DC4-FF07-4A3B-BF82-5034B3A3DFE2}"/>
                  </a:ext>
                </a:extLst>
              </p:cNvPr>
              <p:cNvGrpSpPr/>
              <p:nvPr/>
            </p:nvGrpSpPr>
            <p:grpSpPr>
              <a:xfrm>
                <a:off x="3247009" y="5974214"/>
                <a:ext cx="562991" cy="380866"/>
                <a:chOff x="341249" y="219074"/>
                <a:chExt cx="4744871" cy="3209926"/>
              </a:xfrm>
            </p:grpSpPr>
            <p:pic>
              <p:nvPicPr>
                <p:cNvPr id="1775" name="Immagine 1774">
                  <a:extLst>
                    <a:ext uri="{FF2B5EF4-FFF2-40B4-BE49-F238E27FC236}">
                      <a16:creationId xmlns:a16="http://schemas.microsoft.com/office/drawing/2014/main" id="{577EA83B-ECEF-4E0D-839A-26ADA149A37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76" name="Immagine 1775">
                  <a:extLst>
                    <a:ext uri="{FF2B5EF4-FFF2-40B4-BE49-F238E27FC236}">
                      <a16:creationId xmlns:a16="http://schemas.microsoft.com/office/drawing/2014/main" id="{20C6C865-17C7-463C-8CC7-5CC70E87676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26" name="Gruppo 1625">
              <a:extLst>
                <a:ext uri="{FF2B5EF4-FFF2-40B4-BE49-F238E27FC236}">
                  <a16:creationId xmlns:a16="http://schemas.microsoft.com/office/drawing/2014/main" id="{4ABB840F-E4C1-4B10-94C9-7F5A12E7EE4F}"/>
                </a:ext>
              </a:extLst>
            </p:cNvPr>
            <p:cNvGrpSpPr/>
            <p:nvPr/>
          </p:nvGrpSpPr>
          <p:grpSpPr>
            <a:xfrm>
              <a:off x="1001649" y="5593348"/>
              <a:ext cx="2808351" cy="380866"/>
              <a:chOff x="1001649" y="5974214"/>
              <a:chExt cx="2808351" cy="380866"/>
            </a:xfrm>
          </p:grpSpPr>
          <p:grpSp>
            <p:nvGrpSpPr>
              <p:cNvPr id="1755" name="Gruppo 1754">
                <a:extLst>
                  <a:ext uri="{FF2B5EF4-FFF2-40B4-BE49-F238E27FC236}">
                    <a16:creationId xmlns:a16="http://schemas.microsoft.com/office/drawing/2014/main" id="{279A3956-B65D-4817-8DC9-BA137C9090C5}"/>
                  </a:ext>
                </a:extLst>
              </p:cNvPr>
              <p:cNvGrpSpPr/>
              <p:nvPr/>
            </p:nvGrpSpPr>
            <p:grpSpPr>
              <a:xfrm>
                <a:off x="1001649" y="5974214"/>
                <a:ext cx="562991" cy="380866"/>
                <a:chOff x="341249" y="219074"/>
                <a:chExt cx="4744871" cy="3209926"/>
              </a:xfrm>
            </p:grpSpPr>
            <p:pic>
              <p:nvPicPr>
                <p:cNvPr id="1768" name="Immagine 1767">
                  <a:extLst>
                    <a:ext uri="{FF2B5EF4-FFF2-40B4-BE49-F238E27FC236}">
                      <a16:creationId xmlns:a16="http://schemas.microsoft.com/office/drawing/2014/main" id="{5F046C94-A630-4993-A89E-355694AF2FF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9" name="Immagine 1768">
                  <a:extLst>
                    <a:ext uri="{FF2B5EF4-FFF2-40B4-BE49-F238E27FC236}">
                      <a16:creationId xmlns:a16="http://schemas.microsoft.com/office/drawing/2014/main" id="{DBEA1928-6B3A-40C6-938F-8460CC1EE0B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56" name="Gruppo 1755">
                <a:extLst>
                  <a:ext uri="{FF2B5EF4-FFF2-40B4-BE49-F238E27FC236}">
                    <a16:creationId xmlns:a16="http://schemas.microsoft.com/office/drawing/2014/main" id="{A30B4F51-4258-464B-B166-172BC2F8900D}"/>
                  </a:ext>
                </a:extLst>
              </p:cNvPr>
              <p:cNvGrpSpPr/>
              <p:nvPr/>
            </p:nvGrpSpPr>
            <p:grpSpPr>
              <a:xfrm>
                <a:off x="1564640" y="5974214"/>
                <a:ext cx="562991" cy="380866"/>
                <a:chOff x="341249" y="219074"/>
                <a:chExt cx="4744871" cy="3209926"/>
              </a:xfrm>
            </p:grpSpPr>
            <p:pic>
              <p:nvPicPr>
                <p:cNvPr id="1766" name="Immagine 1765">
                  <a:extLst>
                    <a:ext uri="{FF2B5EF4-FFF2-40B4-BE49-F238E27FC236}">
                      <a16:creationId xmlns:a16="http://schemas.microsoft.com/office/drawing/2014/main" id="{4249D06B-2C8E-40C3-8284-47D2D7E0E84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7" name="Immagine 1766">
                  <a:extLst>
                    <a:ext uri="{FF2B5EF4-FFF2-40B4-BE49-F238E27FC236}">
                      <a16:creationId xmlns:a16="http://schemas.microsoft.com/office/drawing/2014/main" id="{DD6F592F-DAFB-40AA-9856-00B9F59EFEF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57" name="Gruppo 1756">
                <a:extLst>
                  <a:ext uri="{FF2B5EF4-FFF2-40B4-BE49-F238E27FC236}">
                    <a16:creationId xmlns:a16="http://schemas.microsoft.com/office/drawing/2014/main" id="{91BA6FE1-8B4A-4B91-8862-703BA5E5D3DE}"/>
                  </a:ext>
                </a:extLst>
              </p:cNvPr>
              <p:cNvGrpSpPr/>
              <p:nvPr/>
            </p:nvGrpSpPr>
            <p:grpSpPr>
              <a:xfrm>
                <a:off x="2127631" y="5974214"/>
                <a:ext cx="562991" cy="380866"/>
                <a:chOff x="341249" y="219074"/>
                <a:chExt cx="4744871" cy="3209926"/>
              </a:xfrm>
            </p:grpSpPr>
            <p:pic>
              <p:nvPicPr>
                <p:cNvPr id="1764" name="Immagine 1763">
                  <a:extLst>
                    <a:ext uri="{FF2B5EF4-FFF2-40B4-BE49-F238E27FC236}">
                      <a16:creationId xmlns:a16="http://schemas.microsoft.com/office/drawing/2014/main" id="{91A27EE8-745D-45B9-B8D5-0BA18C1FC74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5" name="Immagine 1764">
                  <a:extLst>
                    <a:ext uri="{FF2B5EF4-FFF2-40B4-BE49-F238E27FC236}">
                      <a16:creationId xmlns:a16="http://schemas.microsoft.com/office/drawing/2014/main" id="{07F94170-69B6-4EDB-AF07-FE3C96DDCE7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58" name="Gruppo 1757">
                <a:extLst>
                  <a:ext uri="{FF2B5EF4-FFF2-40B4-BE49-F238E27FC236}">
                    <a16:creationId xmlns:a16="http://schemas.microsoft.com/office/drawing/2014/main" id="{71D1A57A-B3DE-4A21-A8C5-41F056E15A35}"/>
                  </a:ext>
                </a:extLst>
              </p:cNvPr>
              <p:cNvGrpSpPr/>
              <p:nvPr/>
            </p:nvGrpSpPr>
            <p:grpSpPr>
              <a:xfrm>
                <a:off x="2690622" y="5974214"/>
                <a:ext cx="562991" cy="380866"/>
                <a:chOff x="341249" y="219074"/>
                <a:chExt cx="4744871" cy="3209926"/>
              </a:xfrm>
            </p:grpSpPr>
            <p:pic>
              <p:nvPicPr>
                <p:cNvPr id="1762" name="Immagine 1761">
                  <a:extLst>
                    <a:ext uri="{FF2B5EF4-FFF2-40B4-BE49-F238E27FC236}">
                      <a16:creationId xmlns:a16="http://schemas.microsoft.com/office/drawing/2014/main" id="{9693E36F-77AF-4B64-A954-3B4A37ED452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3" name="Immagine 1762">
                  <a:extLst>
                    <a:ext uri="{FF2B5EF4-FFF2-40B4-BE49-F238E27FC236}">
                      <a16:creationId xmlns:a16="http://schemas.microsoft.com/office/drawing/2014/main" id="{2B102F63-B273-49F3-AB54-0BE127233D9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59" name="Gruppo 1758">
                <a:extLst>
                  <a:ext uri="{FF2B5EF4-FFF2-40B4-BE49-F238E27FC236}">
                    <a16:creationId xmlns:a16="http://schemas.microsoft.com/office/drawing/2014/main" id="{19D31FD5-CAFF-4B43-9F10-93C9DAEC1BC2}"/>
                  </a:ext>
                </a:extLst>
              </p:cNvPr>
              <p:cNvGrpSpPr/>
              <p:nvPr/>
            </p:nvGrpSpPr>
            <p:grpSpPr>
              <a:xfrm>
                <a:off x="3247009" y="5974214"/>
                <a:ext cx="562991" cy="380866"/>
                <a:chOff x="341249" y="219074"/>
                <a:chExt cx="4744871" cy="3209926"/>
              </a:xfrm>
            </p:grpSpPr>
            <p:pic>
              <p:nvPicPr>
                <p:cNvPr id="1760" name="Immagine 1759">
                  <a:extLst>
                    <a:ext uri="{FF2B5EF4-FFF2-40B4-BE49-F238E27FC236}">
                      <a16:creationId xmlns:a16="http://schemas.microsoft.com/office/drawing/2014/main" id="{3B63E4FF-0073-4671-B9DA-3558E8B692D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1" name="Immagine 1760">
                  <a:extLst>
                    <a:ext uri="{FF2B5EF4-FFF2-40B4-BE49-F238E27FC236}">
                      <a16:creationId xmlns:a16="http://schemas.microsoft.com/office/drawing/2014/main" id="{3AC8871A-3983-4D93-A2F9-D4E63F00E04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27" name="Gruppo 1626">
              <a:extLst>
                <a:ext uri="{FF2B5EF4-FFF2-40B4-BE49-F238E27FC236}">
                  <a16:creationId xmlns:a16="http://schemas.microsoft.com/office/drawing/2014/main" id="{D057FE1E-5B11-41CB-9011-DE4B0CE3E7B7}"/>
                </a:ext>
              </a:extLst>
            </p:cNvPr>
            <p:cNvGrpSpPr/>
            <p:nvPr/>
          </p:nvGrpSpPr>
          <p:grpSpPr>
            <a:xfrm>
              <a:off x="1001649" y="5212482"/>
              <a:ext cx="2808351" cy="380866"/>
              <a:chOff x="1001649" y="5974214"/>
              <a:chExt cx="2808351" cy="380866"/>
            </a:xfrm>
          </p:grpSpPr>
          <p:grpSp>
            <p:nvGrpSpPr>
              <p:cNvPr id="1740" name="Gruppo 1739">
                <a:extLst>
                  <a:ext uri="{FF2B5EF4-FFF2-40B4-BE49-F238E27FC236}">
                    <a16:creationId xmlns:a16="http://schemas.microsoft.com/office/drawing/2014/main" id="{D45A0D6A-9C57-431E-8D7E-703DD9FD29EA}"/>
                  </a:ext>
                </a:extLst>
              </p:cNvPr>
              <p:cNvGrpSpPr/>
              <p:nvPr/>
            </p:nvGrpSpPr>
            <p:grpSpPr>
              <a:xfrm>
                <a:off x="1001649" y="5974214"/>
                <a:ext cx="562991" cy="380866"/>
                <a:chOff x="341249" y="219074"/>
                <a:chExt cx="4744871" cy="3209926"/>
              </a:xfrm>
            </p:grpSpPr>
            <p:pic>
              <p:nvPicPr>
                <p:cNvPr id="1753" name="Immagine 1752">
                  <a:extLst>
                    <a:ext uri="{FF2B5EF4-FFF2-40B4-BE49-F238E27FC236}">
                      <a16:creationId xmlns:a16="http://schemas.microsoft.com/office/drawing/2014/main" id="{A98C1A7C-9394-4A38-94D6-B7F60A6F6FE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54" name="Immagine 1753">
                  <a:extLst>
                    <a:ext uri="{FF2B5EF4-FFF2-40B4-BE49-F238E27FC236}">
                      <a16:creationId xmlns:a16="http://schemas.microsoft.com/office/drawing/2014/main" id="{F87D62B2-5712-44EB-9924-E99DADD3056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41" name="Gruppo 1740">
                <a:extLst>
                  <a:ext uri="{FF2B5EF4-FFF2-40B4-BE49-F238E27FC236}">
                    <a16:creationId xmlns:a16="http://schemas.microsoft.com/office/drawing/2014/main" id="{78BEF9C2-F0DD-49C2-B600-BF728FED69BB}"/>
                  </a:ext>
                </a:extLst>
              </p:cNvPr>
              <p:cNvGrpSpPr/>
              <p:nvPr/>
            </p:nvGrpSpPr>
            <p:grpSpPr>
              <a:xfrm>
                <a:off x="1564640" y="5974214"/>
                <a:ext cx="562991" cy="380866"/>
                <a:chOff x="341249" y="219074"/>
                <a:chExt cx="4744871" cy="3209926"/>
              </a:xfrm>
            </p:grpSpPr>
            <p:pic>
              <p:nvPicPr>
                <p:cNvPr id="1751" name="Immagine 1750">
                  <a:extLst>
                    <a:ext uri="{FF2B5EF4-FFF2-40B4-BE49-F238E27FC236}">
                      <a16:creationId xmlns:a16="http://schemas.microsoft.com/office/drawing/2014/main" id="{E1C192E9-5245-419F-AD09-494787E4E41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52" name="Immagine 1751">
                  <a:extLst>
                    <a:ext uri="{FF2B5EF4-FFF2-40B4-BE49-F238E27FC236}">
                      <a16:creationId xmlns:a16="http://schemas.microsoft.com/office/drawing/2014/main" id="{1A22CAB7-8D46-4E0A-AFFC-F9848E47F5E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42" name="Gruppo 1741">
                <a:extLst>
                  <a:ext uri="{FF2B5EF4-FFF2-40B4-BE49-F238E27FC236}">
                    <a16:creationId xmlns:a16="http://schemas.microsoft.com/office/drawing/2014/main" id="{6C52C1CC-2E80-4273-B219-20BE73A6AA3A}"/>
                  </a:ext>
                </a:extLst>
              </p:cNvPr>
              <p:cNvGrpSpPr/>
              <p:nvPr/>
            </p:nvGrpSpPr>
            <p:grpSpPr>
              <a:xfrm>
                <a:off x="2127631" y="5974214"/>
                <a:ext cx="562991" cy="380866"/>
                <a:chOff x="341249" y="219074"/>
                <a:chExt cx="4744871" cy="3209926"/>
              </a:xfrm>
            </p:grpSpPr>
            <p:pic>
              <p:nvPicPr>
                <p:cNvPr id="1749" name="Immagine 1748">
                  <a:extLst>
                    <a:ext uri="{FF2B5EF4-FFF2-40B4-BE49-F238E27FC236}">
                      <a16:creationId xmlns:a16="http://schemas.microsoft.com/office/drawing/2014/main" id="{F0622DA6-40CB-425F-95C6-3054F8A73C9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50" name="Immagine 1749">
                  <a:extLst>
                    <a:ext uri="{FF2B5EF4-FFF2-40B4-BE49-F238E27FC236}">
                      <a16:creationId xmlns:a16="http://schemas.microsoft.com/office/drawing/2014/main" id="{392DEE54-6BB3-4BE1-A618-A93216C7D03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43" name="Gruppo 1742">
                <a:extLst>
                  <a:ext uri="{FF2B5EF4-FFF2-40B4-BE49-F238E27FC236}">
                    <a16:creationId xmlns:a16="http://schemas.microsoft.com/office/drawing/2014/main" id="{1E90C73B-F384-4E55-B5C9-A77C1EBC1B44}"/>
                  </a:ext>
                </a:extLst>
              </p:cNvPr>
              <p:cNvGrpSpPr/>
              <p:nvPr/>
            </p:nvGrpSpPr>
            <p:grpSpPr>
              <a:xfrm>
                <a:off x="2690622" y="5974214"/>
                <a:ext cx="562991" cy="380866"/>
                <a:chOff x="341249" y="219074"/>
                <a:chExt cx="4744871" cy="3209926"/>
              </a:xfrm>
            </p:grpSpPr>
            <p:pic>
              <p:nvPicPr>
                <p:cNvPr id="1747" name="Immagine 1746">
                  <a:extLst>
                    <a:ext uri="{FF2B5EF4-FFF2-40B4-BE49-F238E27FC236}">
                      <a16:creationId xmlns:a16="http://schemas.microsoft.com/office/drawing/2014/main" id="{B5FFC678-6690-4876-BA3B-3A3F3CA1E82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48" name="Immagine 1747">
                  <a:extLst>
                    <a:ext uri="{FF2B5EF4-FFF2-40B4-BE49-F238E27FC236}">
                      <a16:creationId xmlns:a16="http://schemas.microsoft.com/office/drawing/2014/main" id="{E18E38D7-6D39-4572-9599-0ED9D7AE2F2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44" name="Gruppo 1743">
                <a:extLst>
                  <a:ext uri="{FF2B5EF4-FFF2-40B4-BE49-F238E27FC236}">
                    <a16:creationId xmlns:a16="http://schemas.microsoft.com/office/drawing/2014/main" id="{8500D041-9C76-40DD-9C5D-AB0AA9928F30}"/>
                  </a:ext>
                </a:extLst>
              </p:cNvPr>
              <p:cNvGrpSpPr/>
              <p:nvPr/>
            </p:nvGrpSpPr>
            <p:grpSpPr>
              <a:xfrm>
                <a:off x="3247009" y="5974214"/>
                <a:ext cx="562991" cy="380866"/>
                <a:chOff x="341249" y="219074"/>
                <a:chExt cx="4744871" cy="3209926"/>
              </a:xfrm>
            </p:grpSpPr>
            <p:pic>
              <p:nvPicPr>
                <p:cNvPr id="1745" name="Immagine 1744">
                  <a:extLst>
                    <a:ext uri="{FF2B5EF4-FFF2-40B4-BE49-F238E27FC236}">
                      <a16:creationId xmlns:a16="http://schemas.microsoft.com/office/drawing/2014/main" id="{B214453E-3E23-4ACB-A24A-5503D1B7AD0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46" name="Immagine 1745">
                  <a:extLst>
                    <a:ext uri="{FF2B5EF4-FFF2-40B4-BE49-F238E27FC236}">
                      <a16:creationId xmlns:a16="http://schemas.microsoft.com/office/drawing/2014/main" id="{4ED2F065-16E7-4BA5-8727-357673B800A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28" name="Gruppo 1627">
              <a:extLst>
                <a:ext uri="{FF2B5EF4-FFF2-40B4-BE49-F238E27FC236}">
                  <a16:creationId xmlns:a16="http://schemas.microsoft.com/office/drawing/2014/main" id="{CD90B2B6-6D4D-4C85-AEDA-241A2743041F}"/>
                </a:ext>
              </a:extLst>
            </p:cNvPr>
            <p:cNvGrpSpPr/>
            <p:nvPr/>
          </p:nvGrpSpPr>
          <p:grpSpPr>
            <a:xfrm>
              <a:off x="1001649" y="4831616"/>
              <a:ext cx="2808351" cy="380866"/>
              <a:chOff x="1001649" y="5974214"/>
              <a:chExt cx="2808351" cy="380866"/>
            </a:xfrm>
          </p:grpSpPr>
          <p:grpSp>
            <p:nvGrpSpPr>
              <p:cNvPr id="1725" name="Gruppo 1724">
                <a:extLst>
                  <a:ext uri="{FF2B5EF4-FFF2-40B4-BE49-F238E27FC236}">
                    <a16:creationId xmlns:a16="http://schemas.microsoft.com/office/drawing/2014/main" id="{4A3AEE0E-A75A-41AA-96D6-E72EF7BBC543}"/>
                  </a:ext>
                </a:extLst>
              </p:cNvPr>
              <p:cNvGrpSpPr/>
              <p:nvPr/>
            </p:nvGrpSpPr>
            <p:grpSpPr>
              <a:xfrm>
                <a:off x="1001649" y="5974214"/>
                <a:ext cx="562991" cy="380866"/>
                <a:chOff x="341249" y="219074"/>
                <a:chExt cx="4744871" cy="3209926"/>
              </a:xfrm>
            </p:grpSpPr>
            <p:pic>
              <p:nvPicPr>
                <p:cNvPr id="1738" name="Immagine 1737">
                  <a:extLst>
                    <a:ext uri="{FF2B5EF4-FFF2-40B4-BE49-F238E27FC236}">
                      <a16:creationId xmlns:a16="http://schemas.microsoft.com/office/drawing/2014/main" id="{7A64D039-5E75-44F5-A49B-D85B0D8082E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9" name="Immagine 1738">
                  <a:extLst>
                    <a:ext uri="{FF2B5EF4-FFF2-40B4-BE49-F238E27FC236}">
                      <a16:creationId xmlns:a16="http://schemas.microsoft.com/office/drawing/2014/main" id="{E6560BA9-CFEE-4F1C-95D6-0F7DB55EAE1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26" name="Gruppo 1725">
                <a:extLst>
                  <a:ext uri="{FF2B5EF4-FFF2-40B4-BE49-F238E27FC236}">
                    <a16:creationId xmlns:a16="http://schemas.microsoft.com/office/drawing/2014/main" id="{F144887B-0614-42AF-A943-EC8DEEDA7B2B}"/>
                  </a:ext>
                </a:extLst>
              </p:cNvPr>
              <p:cNvGrpSpPr/>
              <p:nvPr/>
            </p:nvGrpSpPr>
            <p:grpSpPr>
              <a:xfrm>
                <a:off x="1564640" y="5974214"/>
                <a:ext cx="562991" cy="380866"/>
                <a:chOff x="341249" y="219074"/>
                <a:chExt cx="4744871" cy="3209926"/>
              </a:xfrm>
            </p:grpSpPr>
            <p:pic>
              <p:nvPicPr>
                <p:cNvPr id="1736" name="Immagine 1735">
                  <a:extLst>
                    <a:ext uri="{FF2B5EF4-FFF2-40B4-BE49-F238E27FC236}">
                      <a16:creationId xmlns:a16="http://schemas.microsoft.com/office/drawing/2014/main" id="{2DBFC723-F390-422B-B01F-9BFA0D4299B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7" name="Immagine 1736">
                  <a:extLst>
                    <a:ext uri="{FF2B5EF4-FFF2-40B4-BE49-F238E27FC236}">
                      <a16:creationId xmlns:a16="http://schemas.microsoft.com/office/drawing/2014/main" id="{5C64A797-1A9C-462A-8862-63C40CDE1A4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27" name="Gruppo 1726">
                <a:extLst>
                  <a:ext uri="{FF2B5EF4-FFF2-40B4-BE49-F238E27FC236}">
                    <a16:creationId xmlns:a16="http://schemas.microsoft.com/office/drawing/2014/main" id="{DE7C5326-82FE-44E4-9A5F-170218CE9442}"/>
                  </a:ext>
                </a:extLst>
              </p:cNvPr>
              <p:cNvGrpSpPr/>
              <p:nvPr/>
            </p:nvGrpSpPr>
            <p:grpSpPr>
              <a:xfrm>
                <a:off x="2127631" y="5974214"/>
                <a:ext cx="562991" cy="380866"/>
                <a:chOff x="341249" y="219074"/>
                <a:chExt cx="4744871" cy="3209926"/>
              </a:xfrm>
            </p:grpSpPr>
            <p:pic>
              <p:nvPicPr>
                <p:cNvPr id="1734" name="Immagine 1733">
                  <a:extLst>
                    <a:ext uri="{FF2B5EF4-FFF2-40B4-BE49-F238E27FC236}">
                      <a16:creationId xmlns:a16="http://schemas.microsoft.com/office/drawing/2014/main" id="{6B96BEDF-DBC1-4AE2-95B3-68A9CB14A84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5" name="Immagine 1734">
                  <a:extLst>
                    <a:ext uri="{FF2B5EF4-FFF2-40B4-BE49-F238E27FC236}">
                      <a16:creationId xmlns:a16="http://schemas.microsoft.com/office/drawing/2014/main" id="{6399E35C-5F65-4918-9959-BFBA998C02F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28" name="Gruppo 1727">
                <a:extLst>
                  <a:ext uri="{FF2B5EF4-FFF2-40B4-BE49-F238E27FC236}">
                    <a16:creationId xmlns:a16="http://schemas.microsoft.com/office/drawing/2014/main" id="{B5B03232-A8C7-49E8-8C5B-BC7B4DF8497F}"/>
                  </a:ext>
                </a:extLst>
              </p:cNvPr>
              <p:cNvGrpSpPr/>
              <p:nvPr/>
            </p:nvGrpSpPr>
            <p:grpSpPr>
              <a:xfrm>
                <a:off x="2690622" y="5974214"/>
                <a:ext cx="562991" cy="380866"/>
                <a:chOff x="341249" y="219074"/>
                <a:chExt cx="4744871" cy="3209926"/>
              </a:xfrm>
            </p:grpSpPr>
            <p:pic>
              <p:nvPicPr>
                <p:cNvPr id="1732" name="Immagine 1731">
                  <a:extLst>
                    <a:ext uri="{FF2B5EF4-FFF2-40B4-BE49-F238E27FC236}">
                      <a16:creationId xmlns:a16="http://schemas.microsoft.com/office/drawing/2014/main" id="{5E4164B3-4FFE-478B-B48F-106F7534340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3" name="Immagine 1732">
                  <a:extLst>
                    <a:ext uri="{FF2B5EF4-FFF2-40B4-BE49-F238E27FC236}">
                      <a16:creationId xmlns:a16="http://schemas.microsoft.com/office/drawing/2014/main" id="{CBB14E48-77C2-4791-875C-B61DF04A3DD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29" name="Gruppo 1728">
                <a:extLst>
                  <a:ext uri="{FF2B5EF4-FFF2-40B4-BE49-F238E27FC236}">
                    <a16:creationId xmlns:a16="http://schemas.microsoft.com/office/drawing/2014/main" id="{38A11CF5-2888-4B1C-8462-8E4D925D6FBA}"/>
                  </a:ext>
                </a:extLst>
              </p:cNvPr>
              <p:cNvGrpSpPr/>
              <p:nvPr/>
            </p:nvGrpSpPr>
            <p:grpSpPr>
              <a:xfrm>
                <a:off x="3247009" y="5974214"/>
                <a:ext cx="562991" cy="380866"/>
                <a:chOff x="341249" y="219074"/>
                <a:chExt cx="4744871" cy="3209926"/>
              </a:xfrm>
            </p:grpSpPr>
            <p:pic>
              <p:nvPicPr>
                <p:cNvPr id="1730" name="Immagine 1729">
                  <a:extLst>
                    <a:ext uri="{FF2B5EF4-FFF2-40B4-BE49-F238E27FC236}">
                      <a16:creationId xmlns:a16="http://schemas.microsoft.com/office/drawing/2014/main" id="{0667869B-3342-465B-BE7D-ED88FCAA413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1" name="Immagine 1730">
                  <a:extLst>
                    <a:ext uri="{FF2B5EF4-FFF2-40B4-BE49-F238E27FC236}">
                      <a16:creationId xmlns:a16="http://schemas.microsoft.com/office/drawing/2014/main" id="{4CBC2F55-DC69-42BA-91F6-AD50AFB0338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29" name="Gruppo 1628">
              <a:extLst>
                <a:ext uri="{FF2B5EF4-FFF2-40B4-BE49-F238E27FC236}">
                  <a16:creationId xmlns:a16="http://schemas.microsoft.com/office/drawing/2014/main" id="{FDC5CB4E-A26E-4C34-A0B8-A0AA5CEEF998}"/>
                </a:ext>
              </a:extLst>
            </p:cNvPr>
            <p:cNvGrpSpPr/>
            <p:nvPr/>
          </p:nvGrpSpPr>
          <p:grpSpPr>
            <a:xfrm>
              <a:off x="1001649" y="4450750"/>
              <a:ext cx="2808351" cy="380866"/>
              <a:chOff x="1001649" y="5974214"/>
              <a:chExt cx="2808351" cy="380866"/>
            </a:xfrm>
          </p:grpSpPr>
          <p:grpSp>
            <p:nvGrpSpPr>
              <p:cNvPr id="1710" name="Gruppo 1709">
                <a:extLst>
                  <a:ext uri="{FF2B5EF4-FFF2-40B4-BE49-F238E27FC236}">
                    <a16:creationId xmlns:a16="http://schemas.microsoft.com/office/drawing/2014/main" id="{FC82F899-D25D-44B3-B555-86CAF8560F35}"/>
                  </a:ext>
                </a:extLst>
              </p:cNvPr>
              <p:cNvGrpSpPr/>
              <p:nvPr/>
            </p:nvGrpSpPr>
            <p:grpSpPr>
              <a:xfrm>
                <a:off x="1001649" y="5974214"/>
                <a:ext cx="562991" cy="380866"/>
                <a:chOff x="341249" y="219074"/>
                <a:chExt cx="4744871" cy="3209926"/>
              </a:xfrm>
            </p:grpSpPr>
            <p:pic>
              <p:nvPicPr>
                <p:cNvPr id="1723" name="Immagine 1722">
                  <a:extLst>
                    <a:ext uri="{FF2B5EF4-FFF2-40B4-BE49-F238E27FC236}">
                      <a16:creationId xmlns:a16="http://schemas.microsoft.com/office/drawing/2014/main" id="{DB6EADCB-29D3-4818-832E-2B1B712C677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24" name="Immagine 1723">
                  <a:extLst>
                    <a:ext uri="{FF2B5EF4-FFF2-40B4-BE49-F238E27FC236}">
                      <a16:creationId xmlns:a16="http://schemas.microsoft.com/office/drawing/2014/main" id="{90CD4EC2-B088-4360-A4CC-1B40C15504D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11" name="Gruppo 1710">
                <a:extLst>
                  <a:ext uri="{FF2B5EF4-FFF2-40B4-BE49-F238E27FC236}">
                    <a16:creationId xmlns:a16="http://schemas.microsoft.com/office/drawing/2014/main" id="{2F59349D-1F7A-4169-8AAB-2AC0818C3A02}"/>
                  </a:ext>
                </a:extLst>
              </p:cNvPr>
              <p:cNvGrpSpPr/>
              <p:nvPr/>
            </p:nvGrpSpPr>
            <p:grpSpPr>
              <a:xfrm>
                <a:off x="1564640" y="5974214"/>
                <a:ext cx="562991" cy="380866"/>
                <a:chOff x="341249" y="219074"/>
                <a:chExt cx="4744871" cy="3209926"/>
              </a:xfrm>
            </p:grpSpPr>
            <p:pic>
              <p:nvPicPr>
                <p:cNvPr id="1721" name="Immagine 1720">
                  <a:extLst>
                    <a:ext uri="{FF2B5EF4-FFF2-40B4-BE49-F238E27FC236}">
                      <a16:creationId xmlns:a16="http://schemas.microsoft.com/office/drawing/2014/main" id="{AF7E0B4D-613B-4686-B74B-5F483FDF724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22" name="Immagine 1721">
                  <a:extLst>
                    <a:ext uri="{FF2B5EF4-FFF2-40B4-BE49-F238E27FC236}">
                      <a16:creationId xmlns:a16="http://schemas.microsoft.com/office/drawing/2014/main" id="{7D6F0B9E-79D8-4119-8C7A-8E88E593292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12" name="Gruppo 1711">
                <a:extLst>
                  <a:ext uri="{FF2B5EF4-FFF2-40B4-BE49-F238E27FC236}">
                    <a16:creationId xmlns:a16="http://schemas.microsoft.com/office/drawing/2014/main" id="{A8C4E849-FA26-4500-BFB2-A415BC7A4B78}"/>
                  </a:ext>
                </a:extLst>
              </p:cNvPr>
              <p:cNvGrpSpPr/>
              <p:nvPr/>
            </p:nvGrpSpPr>
            <p:grpSpPr>
              <a:xfrm>
                <a:off x="2127631" y="5974214"/>
                <a:ext cx="562991" cy="380866"/>
                <a:chOff x="341249" y="219074"/>
                <a:chExt cx="4744871" cy="3209926"/>
              </a:xfrm>
            </p:grpSpPr>
            <p:pic>
              <p:nvPicPr>
                <p:cNvPr id="1719" name="Immagine 1718">
                  <a:extLst>
                    <a:ext uri="{FF2B5EF4-FFF2-40B4-BE49-F238E27FC236}">
                      <a16:creationId xmlns:a16="http://schemas.microsoft.com/office/drawing/2014/main" id="{E1A5AA91-CAF4-4415-81E3-12399281005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20" name="Immagine 1719">
                  <a:extLst>
                    <a:ext uri="{FF2B5EF4-FFF2-40B4-BE49-F238E27FC236}">
                      <a16:creationId xmlns:a16="http://schemas.microsoft.com/office/drawing/2014/main" id="{8E60B9B2-F9BA-4EBB-8FC0-BEA9B1461AA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13" name="Gruppo 1712">
                <a:extLst>
                  <a:ext uri="{FF2B5EF4-FFF2-40B4-BE49-F238E27FC236}">
                    <a16:creationId xmlns:a16="http://schemas.microsoft.com/office/drawing/2014/main" id="{EAC57297-57B2-4408-9729-EA515D7FB5C8}"/>
                  </a:ext>
                </a:extLst>
              </p:cNvPr>
              <p:cNvGrpSpPr/>
              <p:nvPr/>
            </p:nvGrpSpPr>
            <p:grpSpPr>
              <a:xfrm>
                <a:off x="2690622" y="5974214"/>
                <a:ext cx="562991" cy="380866"/>
                <a:chOff x="341249" y="219074"/>
                <a:chExt cx="4744871" cy="3209926"/>
              </a:xfrm>
            </p:grpSpPr>
            <p:pic>
              <p:nvPicPr>
                <p:cNvPr id="1717" name="Immagine 1716">
                  <a:extLst>
                    <a:ext uri="{FF2B5EF4-FFF2-40B4-BE49-F238E27FC236}">
                      <a16:creationId xmlns:a16="http://schemas.microsoft.com/office/drawing/2014/main" id="{70E2BCC6-89FF-4391-A82B-9B5C69CEB07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18" name="Immagine 1717">
                  <a:extLst>
                    <a:ext uri="{FF2B5EF4-FFF2-40B4-BE49-F238E27FC236}">
                      <a16:creationId xmlns:a16="http://schemas.microsoft.com/office/drawing/2014/main" id="{C55A683B-2980-4662-8081-DE4E786ED67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14" name="Gruppo 1713">
                <a:extLst>
                  <a:ext uri="{FF2B5EF4-FFF2-40B4-BE49-F238E27FC236}">
                    <a16:creationId xmlns:a16="http://schemas.microsoft.com/office/drawing/2014/main" id="{D2CEAEF3-8C98-4FF7-B962-A633CACB2600}"/>
                  </a:ext>
                </a:extLst>
              </p:cNvPr>
              <p:cNvGrpSpPr/>
              <p:nvPr/>
            </p:nvGrpSpPr>
            <p:grpSpPr>
              <a:xfrm>
                <a:off x="3247009" y="5974214"/>
                <a:ext cx="562991" cy="380866"/>
                <a:chOff x="341249" y="219074"/>
                <a:chExt cx="4744871" cy="3209926"/>
              </a:xfrm>
            </p:grpSpPr>
            <p:pic>
              <p:nvPicPr>
                <p:cNvPr id="1715" name="Immagine 1714">
                  <a:extLst>
                    <a:ext uri="{FF2B5EF4-FFF2-40B4-BE49-F238E27FC236}">
                      <a16:creationId xmlns:a16="http://schemas.microsoft.com/office/drawing/2014/main" id="{2CAF1A75-2489-47F2-B534-D528B03706B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16" name="Immagine 1715">
                  <a:extLst>
                    <a:ext uri="{FF2B5EF4-FFF2-40B4-BE49-F238E27FC236}">
                      <a16:creationId xmlns:a16="http://schemas.microsoft.com/office/drawing/2014/main" id="{A8660FA2-5F18-4688-8400-985C9FBCCEE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0" name="Gruppo 1629">
              <a:extLst>
                <a:ext uri="{FF2B5EF4-FFF2-40B4-BE49-F238E27FC236}">
                  <a16:creationId xmlns:a16="http://schemas.microsoft.com/office/drawing/2014/main" id="{6CA452E6-C4E8-4438-AE13-954D96A7DD26}"/>
                </a:ext>
              </a:extLst>
            </p:cNvPr>
            <p:cNvGrpSpPr/>
            <p:nvPr/>
          </p:nvGrpSpPr>
          <p:grpSpPr>
            <a:xfrm>
              <a:off x="1001649" y="4069884"/>
              <a:ext cx="2808351" cy="380866"/>
              <a:chOff x="1001649" y="5974214"/>
              <a:chExt cx="2808351" cy="380866"/>
            </a:xfrm>
          </p:grpSpPr>
          <p:grpSp>
            <p:nvGrpSpPr>
              <p:cNvPr id="1695" name="Gruppo 1694">
                <a:extLst>
                  <a:ext uri="{FF2B5EF4-FFF2-40B4-BE49-F238E27FC236}">
                    <a16:creationId xmlns:a16="http://schemas.microsoft.com/office/drawing/2014/main" id="{FC707087-D863-4E63-A64D-DBF6D1E0F6E9}"/>
                  </a:ext>
                </a:extLst>
              </p:cNvPr>
              <p:cNvGrpSpPr/>
              <p:nvPr/>
            </p:nvGrpSpPr>
            <p:grpSpPr>
              <a:xfrm>
                <a:off x="1001649" y="5974214"/>
                <a:ext cx="562991" cy="380866"/>
                <a:chOff x="341249" y="219074"/>
                <a:chExt cx="4744871" cy="3209926"/>
              </a:xfrm>
            </p:grpSpPr>
            <p:pic>
              <p:nvPicPr>
                <p:cNvPr id="1708" name="Immagine 1707">
                  <a:extLst>
                    <a:ext uri="{FF2B5EF4-FFF2-40B4-BE49-F238E27FC236}">
                      <a16:creationId xmlns:a16="http://schemas.microsoft.com/office/drawing/2014/main" id="{0941BB8A-4033-455E-BB9B-6FCEBC82501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9" name="Immagine 1708">
                  <a:extLst>
                    <a:ext uri="{FF2B5EF4-FFF2-40B4-BE49-F238E27FC236}">
                      <a16:creationId xmlns:a16="http://schemas.microsoft.com/office/drawing/2014/main" id="{E4E4FFDD-F9BE-4F50-9CE1-103709683F5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96" name="Gruppo 1695">
                <a:extLst>
                  <a:ext uri="{FF2B5EF4-FFF2-40B4-BE49-F238E27FC236}">
                    <a16:creationId xmlns:a16="http://schemas.microsoft.com/office/drawing/2014/main" id="{50583F49-213D-4306-ADDB-65CB85B4A7AB}"/>
                  </a:ext>
                </a:extLst>
              </p:cNvPr>
              <p:cNvGrpSpPr/>
              <p:nvPr/>
            </p:nvGrpSpPr>
            <p:grpSpPr>
              <a:xfrm>
                <a:off x="1564640" y="5974214"/>
                <a:ext cx="562991" cy="380866"/>
                <a:chOff x="341249" y="219074"/>
                <a:chExt cx="4744871" cy="3209926"/>
              </a:xfrm>
            </p:grpSpPr>
            <p:pic>
              <p:nvPicPr>
                <p:cNvPr id="1706" name="Immagine 1705">
                  <a:extLst>
                    <a:ext uri="{FF2B5EF4-FFF2-40B4-BE49-F238E27FC236}">
                      <a16:creationId xmlns:a16="http://schemas.microsoft.com/office/drawing/2014/main" id="{57E3C282-0635-4658-9654-B90460A43A0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7" name="Immagine 1706">
                  <a:extLst>
                    <a:ext uri="{FF2B5EF4-FFF2-40B4-BE49-F238E27FC236}">
                      <a16:creationId xmlns:a16="http://schemas.microsoft.com/office/drawing/2014/main" id="{333F72E9-14AC-42B2-9543-2B93BA1334A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97" name="Gruppo 1696">
                <a:extLst>
                  <a:ext uri="{FF2B5EF4-FFF2-40B4-BE49-F238E27FC236}">
                    <a16:creationId xmlns:a16="http://schemas.microsoft.com/office/drawing/2014/main" id="{F9BC31FA-264E-48D8-A14B-413259DCD29D}"/>
                  </a:ext>
                </a:extLst>
              </p:cNvPr>
              <p:cNvGrpSpPr/>
              <p:nvPr/>
            </p:nvGrpSpPr>
            <p:grpSpPr>
              <a:xfrm>
                <a:off x="2127631" y="5974214"/>
                <a:ext cx="562991" cy="380866"/>
                <a:chOff x="341249" y="219074"/>
                <a:chExt cx="4744871" cy="3209926"/>
              </a:xfrm>
            </p:grpSpPr>
            <p:pic>
              <p:nvPicPr>
                <p:cNvPr id="1704" name="Immagine 1703">
                  <a:extLst>
                    <a:ext uri="{FF2B5EF4-FFF2-40B4-BE49-F238E27FC236}">
                      <a16:creationId xmlns:a16="http://schemas.microsoft.com/office/drawing/2014/main" id="{8E9628C1-3A57-44A0-A4AC-59EC7C1F568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5" name="Immagine 1704">
                  <a:extLst>
                    <a:ext uri="{FF2B5EF4-FFF2-40B4-BE49-F238E27FC236}">
                      <a16:creationId xmlns:a16="http://schemas.microsoft.com/office/drawing/2014/main" id="{D0A05B62-BFE1-4340-8C5B-7500F514873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98" name="Gruppo 1697">
                <a:extLst>
                  <a:ext uri="{FF2B5EF4-FFF2-40B4-BE49-F238E27FC236}">
                    <a16:creationId xmlns:a16="http://schemas.microsoft.com/office/drawing/2014/main" id="{55AD0596-BDA0-4EF9-B204-07727FA1BF45}"/>
                  </a:ext>
                </a:extLst>
              </p:cNvPr>
              <p:cNvGrpSpPr/>
              <p:nvPr/>
            </p:nvGrpSpPr>
            <p:grpSpPr>
              <a:xfrm>
                <a:off x="2690622" y="5974214"/>
                <a:ext cx="562991" cy="380866"/>
                <a:chOff x="341249" y="219074"/>
                <a:chExt cx="4744871" cy="3209926"/>
              </a:xfrm>
            </p:grpSpPr>
            <p:pic>
              <p:nvPicPr>
                <p:cNvPr id="1702" name="Immagine 1701">
                  <a:extLst>
                    <a:ext uri="{FF2B5EF4-FFF2-40B4-BE49-F238E27FC236}">
                      <a16:creationId xmlns:a16="http://schemas.microsoft.com/office/drawing/2014/main" id="{31D2BBA4-8530-47D8-8448-A97737E830B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3" name="Immagine 1702">
                  <a:extLst>
                    <a:ext uri="{FF2B5EF4-FFF2-40B4-BE49-F238E27FC236}">
                      <a16:creationId xmlns:a16="http://schemas.microsoft.com/office/drawing/2014/main" id="{5CCA47CA-EF0F-48F0-BC1C-193B27C36E1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99" name="Gruppo 1698">
                <a:extLst>
                  <a:ext uri="{FF2B5EF4-FFF2-40B4-BE49-F238E27FC236}">
                    <a16:creationId xmlns:a16="http://schemas.microsoft.com/office/drawing/2014/main" id="{25554195-B8B6-489F-9622-51909424C077}"/>
                  </a:ext>
                </a:extLst>
              </p:cNvPr>
              <p:cNvGrpSpPr/>
              <p:nvPr/>
            </p:nvGrpSpPr>
            <p:grpSpPr>
              <a:xfrm>
                <a:off x="3247009" y="5974214"/>
                <a:ext cx="562991" cy="380866"/>
                <a:chOff x="341249" y="219074"/>
                <a:chExt cx="4744871" cy="3209926"/>
              </a:xfrm>
            </p:grpSpPr>
            <p:pic>
              <p:nvPicPr>
                <p:cNvPr id="1700" name="Immagine 1699">
                  <a:extLst>
                    <a:ext uri="{FF2B5EF4-FFF2-40B4-BE49-F238E27FC236}">
                      <a16:creationId xmlns:a16="http://schemas.microsoft.com/office/drawing/2014/main" id="{A8C96E9C-84B1-4CB6-868B-3389C070A17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1" name="Immagine 1700">
                  <a:extLst>
                    <a:ext uri="{FF2B5EF4-FFF2-40B4-BE49-F238E27FC236}">
                      <a16:creationId xmlns:a16="http://schemas.microsoft.com/office/drawing/2014/main" id="{235BBF35-EB8C-4E8A-9C68-7CC0438018A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1" name="Gruppo 1630">
              <a:extLst>
                <a:ext uri="{FF2B5EF4-FFF2-40B4-BE49-F238E27FC236}">
                  <a16:creationId xmlns:a16="http://schemas.microsoft.com/office/drawing/2014/main" id="{299340F9-E62D-4C45-94DE-281F72C44A87}"/>
                </a:ext>
              </a:extLst>
            </p:cNvPr>
            <p:cNvGrpSpPr/>
            <p:nvPr/>
          </p:nvGrpSpPr>
          <p:grpSpPr>
            <a:xfrm>
              <a:off x="1001649" y="3689018"/>
              <a:ext cx="2808351" cy="380866"/>
              <a:chOff x="1001649" y="5974214"/>
              <a:chExt cx="2808351" cy="380866"/>
            </a:xfrm>
          </p:grpSpPr>
          <p:grpSp>
            <p:nvGrpSpPr>
              <p:cNvPr id="1680" name="Gruppo 1679">
                <a:extLst>
                  <a:ext uri="{FF2B5EF4-FFF2-40B4-BE49-F238E27FC236}">
                    <a16:creationId xmlns:a16="http://schemas.microsoft.com/office/drawing/2014/main" id="{AE7DB5DF-75D7-42A7-9B3E-77132116D35D}"/>
                  </a:ext>
                </a:extLst>
              </p:cNvPr>
              <p:cNvGrpSpPr/>
              <p:nvPr/>
            </p:nvGrpSpPr>
            <p:grpSpPr>
              <a:xfrm>
                <a:off x="1001649" y="5974214"/>
                <a:ext cx="562991" cy="380866"/>
                <a:chOff x="341249" y="219074"/>
                <a:chExt cx="4744871" cy="3209926"/>
              </a:xfrm>
            </p:grpSpPr>
            <p:pic>
              <p:nvPicPr>
                <p:cNvPr id="1693" name="Immagine 1692">
                  <a:extLst>
                    <a:ext uri="{FF2B5EF4-FFF2-40B4-BE49-F238E27FC236}">
                      <a16:creationId xmlns:a16="http://schemas.microsoft.com/office/drawing/2014/main" id="{54EC0F97-B299-4B00-818A-5C9715EAAFA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94" name="Immagine 1693">
                  <a:extLst>
                    <a:ext uri="{FF2B5EF4-FFF2-40B4-BE49-F238E27FC236}">
                      <a16:creationId xmlns:a16="http://schemas.microsoft.com/office/drawing/2014/main" id="{CC4D0606-D2D2-45CB-AE1F-919F2E18127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81" name="Gruppo 1680">
                <a:extLst>
                  <a:ext uri="{FF2B5EF4-FFF2-40B4-BE49-F238E27FC236}">
                    <a16:creationId xmlns:a16="http://schemas.microsoft.com/office/drawing/2014/main" id="{DB7D927C-FA51-4E05-9890-2D7C4FB7E790}"/>
                  </a:ext>
                </a:extLst>
              </p:cNvPr>
              <p:cNvGrpSpPr/>
              <p:nvPr/>
            </p:nvGrpSpPr>
            <p:grpSpPr>
              <a:xfrm>
                <a:off x="1564640" y="5974214"/>
                <a:ext cx="562991" cy="380866"/>
                <a:chOff x="341249" y="219074"/>
                <a:chExt cx="4744871" cy="3209926"/>
              </a:xfrm>
            </p:grpSpPr>
            <p:pic>
              <p:nvPicPr>
                <p:cNvPr id="1691" name="Immagine 1690">
                  <a:extLst>
                    <a:ext uri="{FF2B5EF4-FFF2-40B4-BE49-F238E27FC236}">
                      <a16:creationId xmlns:a16="http://schemas.microsoft.com/office/drawing/2014/main" id="{05143592-A1F4-4E21-A5BD-08EED1569C8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92" name="Immagine 1691">
                  <a:extLst>
                    <a:ext uri="{FF2B5EF4-FFF2-40B4-BE49-F238E27FC236}">
                      <a16:creationId xmlns:a16="http://schemas.microsoft.com/office/drawing/2014/main" id="{4D8B0372-F6E3-4A55-9C86-1EE46668D47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82" name="Gruppo 1681">
                <a:extLst>
                  <a:ext uri="{FF2B5EF4-FFF2-40B4-BE49-F238E27FC236}">
                    <a16:creationId xmlns:a16="http://schemas.microsoft.com/office/drawing/2014/main" id="{E3D4854F-20F0-4EA6-AE63-95B9BFD9523E}"/>
                  </a:ext>
                </a:extLst>
              </p:cNvPr>
              <p:cNvGrpSpPr/>
              <p:nvPr/>
            </p:nvGrpSpPr>
            <p:grpSpPr>
              <a:xfrm>
                <a:off x="2127631" y="5974214"/>
                <a:ext cx="562991" cy="380866"/>
                <a:chOff x="341249" y="219074"/>
                <a:chExt cx="4744871" cy="3209926"/>
              </a:xfrm>
            </p:grpSpPr>
            <p:pic>
              <p:nvPicPr>
                <p:cNvPr id="1689" name="Immagine 1688">
                  <a:extLst>
                    <a:ext uri="{FF2B5EF4-FFF2-40B4-BE49-F238E27FC236}">
                      <a16:creationId xmlns:a16="http://schemas.microsoft.com/office/drawing/2014/main" id="{20F61C9D-8CE6-4EB2-8892-A1B6C93F37D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90" name="Immagine 1689">
                  <a:extLst>
                    <a:ext uri="{FF2B5EF4-FFF2-40B4-BE49-F238E27FC236}">
                      <a16:creationId xmlns:a16="http://schemas.microsoft.com/office/drawing/2014/main" id="{32362728-D9D3-4178-A5A3-69939BD90E6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83" name="Gruppo 1682">
                <a:extLst>
                  <a:ext uri="{FF2B5EF4-FFF2-40B4-BE49-F238E27FC236}">
                    <a16:creationId xmlns:a16="http://schemas.microsoft.com/office/drawing/2014/main" id="{179F8E93-EA0F-43FF-A879-BB19746FD398}"/>
                  </a:ext>
                </a:extLst>
              </p:cNvPr>
              <p:cNvGrpSpPr/>
              <p:nvPr/>
            </p:nvGrpSpPr>
            <p:grpSpPr>
              <a:xfrm>
                <a:off x="2690622" y="5974214"/>
                <a:ext cx="562991" cy="380866"/>
                <a:chOff x="341249" y="219074"/>
                <a:chExt cx="4744871" cy="3209926"/>
              </a:xfrm>
            </p:grpSpPr>
            <p:pic>
              <p:nvPicPr>
                <p:cNvPr id="1687" name="Immagine 1686">
                  <a:extLst>
                    <a:ext uri="{FF2B5EF4-FFF2-40B4-BE49-F238E27FC236}">
                      <a16:creationId xmlns:a16="http://schemas.microsoft.com/office/drawing/2014/main" id="{B0A9F715-5241-4EF3-A2CA-F3F79DDFB15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88" name="Immagine 1687">
                  <a:extLst>
                    <a:ext uri="{FF2B5EF4-FFF2-40B4-BE49-F238E27FC236}">
                      <a16:creationId xmlns:a16="http://schemas.microsoft.com/office/drawing/2014/main" id="{B46DD118-B30F-4B09-A7F6-A78898B3FB9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84" name="Gruppo 1683">
                <a:extLst>
                  <a:ext uri="{FF2B5EF4-FFF2-40B4-BE49-F238E27FC236}">
                    <a16:creationId xmlns:a16="http://schemas.microsoft.com/office/drawing/2014/main" id="{DB8CA4D9-52ED-4958-802A-54B0F5647AED}"/>
                  </a:ext>
                </a:extLst>
              </p:cNvPr>
              <p:cNvGrpSpPr/>
              <p:nvPr/>
            </p:nvGrpSpPr>
            <p:grpSpPr>
              <a:xfrm>
                <a:off x="3247009" y="5974214"/>
                <a:ext cx="562991" cy="380866"/>
                <a:chOff x="341249" y="219074"/>
                <a:chExt cx="4744871" cy="3209926"/>
              </a:xfrm>
            </p:grpSpPr>
            <p:pic>
              <p:nvPicPr>
                <p:cNvPr id="1685" name="Immagine 1684">
                  <a:extLst>
                    <a:ext uri="{FF2B5EF4-FFF2-40B4-BE49-F238E27FC236}">
                      <a16:creationId xmlns:a16="http://schemas.microsoft.com/office/drawing/2014/main" id="{E21326A6-EAE2-4CB9-A5A0-13A9AE1BCEC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86" name="Immagine 1685">
                  <a:extLst>
                    <a:ext uri="{FF2B5EF4-FFF2-40B4-BE49-F238E27FC236}">
                      <a16:creationId xmlns:a16="http://schemas.microsoft.com/office/drawing/2014/main" id="{50548EE6-334C-4F70-8D9F-133C5BD3C5E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2" name="Gruppo 1631">
              <a:extLst>
                <a:ext uri="{FF2B5EF4-FFF2-40B4-BE49-F238E27FC236}">
                  <a16:creationId xmlns:a16="http://schemas.microsoft.com/office/drawing/2014/main" id="{3949D604-77CA-4E05-AF0A-0C93AEBA4041}"/>
                </a:ext>
              </a:extLst>
            </p:cNvPr>
            <p:cNvGrpSpPr/>
            <p:nvPr/>
          </p:nvGrpSpPr>
          <p:grpSpPr>
            <a:xfrm>
              <a:off x="1001649" y="3308152"/>
              <a:ext cx="2808351" cy="380866"/>
              <a:chOff x="1001649" y="5974214"/>
              <a:chExt cx="2808351" cy="380866"/>
            </a:xfrm>
          </p:grpSpPr>
          <p:grpSp>
            <p:nvGrpSpPr>
              <p:cNvPr id="1665" name="Gruppo 1664">
                <a:extLst>
                  <a:ext uri="{FF2B5EF4-FFF2-40B4-BE49-F238E27FC236}">
                    <a16:creationId xmlns:a16="http://schemas.microsoft.com/office/drawing/2014/main" id="{013CC3EB-ABD8-47B4-A4F6-623AC2594E44}"/>
                  </a:ext>
                </a:extLst>
              </p:cNvPr>
              <p:cNvGrpSpPr/>
              <p:nvPr/>
            </p:nvGrpSpPr>
            <p:grpSpPr>
              <a:xfrm>
                <a:off x="1001649" y="5974214"/>
                <a:ext cx="562991" cy="380866"/>
                <a:chOff x="341249" y="219074"/>
                <a:chExt cx="4744871" cy="3209926"/>
              </a:xfrm>
            </p:grpSpPr>
            <p:pic>
              <p:nvPicPr>
                <p:cNvPr id="1678" name="Immagine 1677">
                  <a:extLst>
                    <a:ext uri="{FF2B5EF4-FFF2-40B4-BE49-F238E27FC236}">
                      <a16:creationId xmlns:a16="http://schemas.microsoft.com/office/drawing/2014/main" id="{54EC2DFF-CDCB-4CDF-B4B6-B65C48FC55B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9" name="Immagine 1678">
                  <a:extLst>
                    <a:ext uri="{FF2B5EF4-FFF2-40B4-BE49-F238E27FC236}">
                      <a16:creationId xmlns:a16="http://schemas.microsoft.com/office/drawing/2014/main" id="{3C207CCD-8AC2-4035-B1D2-CEC0CBDB65E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66" name="Gruppo 1665">
                <a:extLst>
                  <a:ext uri="{FF2B5EF4-FFF2-40B4-BE49-F238E27FC236}">
                    <a16:creationId xmlns:a16="http://schemas.microsoft.com/office/drawing/2014/main" id="{5F20D691-6D87-4A74-A795-9B3F5B911588}"/>
                  </a:ext>
                </a:extLst>
              </p:cNvPr>
              <p:cNvGrpSpPr/>
              <p:nvPr/>
            </p:nvGrpSpPr>
            <p:grpSpPr>
              <a:xfrm>
                <a:off x="1564640" y="5974214"/>
                <a:ext cx="562991" cy="380866"/>
                <a:chOff x="341249" y="219074"/>
                <a:chExt cx="4744871" cy="3209926"/>
              </a:xfrm>
            </p:grpSpPr>
            <p:pic>
              <p:nvPicPr>
                <p:cNvPr id="1676" name="Immagine 1675">
                  <a:extLst>
                    <a:ext uri="{FF2B5EF4-FFF2-40B4-BE49-F238E27FC236}">
                      <a16:creationId xmlns:a16="http://schemas.microsoft.com/office/drawing/2014/main" id="{9BB86543-8AAD-45F7-A9F2-6C3D9B0A11A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7" name="Immagine 1676">
                  <a:extLst>
                    <a:ext uri="{FF2B5EF4-FFF2-40B4-BE49-F238E27FC236}">
                      <a16:creationId xmlns:a16="http://schemas.microsoft.com/office/drawing/2014/main" id="{EA80D6C2-9350-45D8-98BC-2B642CBC1FF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67" name="Gruppo 1666">
                <a:extLst>
                  <a:ext uri="{FF2B5EF4-FFF2-40B4-BE49-F238E27FC236}">
                    <a16:creationId xmlns:a16="http://schemas.microsoft.com/office/drawing/2014/main" id="{EDAD2C8B-B8AF-4111-9817-92C916E805FE}"/>
                  </a:ext>
                </a:extLst>
              </p:cNvPr>
              <p:cNvGrpSpPr/>
              <p:nvPr/>
            </p:nvGrpSpPr>
            <p:grpSpPr>
              <a:xfrm>
                <a:off x="2127631" y="5974214"/>
                <a:ext cx="562991" cy="380866"/>
                <a:chOff x="341249" y="219074"/>
                <a:chExt cx="4744871" cy="3209926"/>
              </a:xfrm>
            </p:grpSpPr>
            <p:pic>
              <p:nvPicPr>
                <p:cNvPr id="1674" name="Immagine 1673">
                  <a:extLst>
                    <a:ext uri="{FF2B5EF4-FFF2-40B4-BE49-F238E27FC236}">
                      <a16:creationId xmlns:a16="http://schemas.microsoft.com/office/drawing/2014/main" id="{28CB8098-8EE5-428A-8226-2BDA7589B7C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5" name="Immagine 1674">
                  <a:extLst>
                    <a:ext uri="{FF2B5EF4-FFF2-40B4-BE49-F238E27FC236}">
                      <a16:creationId xmlns:a16="http://schemas.microsoft.com/office/drawing/2014/main" id="{ACD6232B-F0F4-4034-B125-B4BC248207F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68" name="Gruppo 1667">
                <a:extLst>
                  <a:ext uri="{FF2B5EF4-FFF2-40B4-BE49-F238E27FC236}">
                    <a16:creationId xmlns:a16="http://schemas.microsoft.com/office/drawing/2014/main" id="{34B5D99D-D565-40DE-9990-666D5E849EF1}"/>
                  </a:ext>
                </a:extLst>
              </p:cNvPr>
              <p:cNvGrpSpPr/>
              <p:nvPr/>
            </p:nvGrpSpPr>
            <p:grpSpPr>
              <a:xfrm>
                <a:off x="2690622" y="5974214"/>
                <a:ext cx="562991" cy="380866"/>
                <a:chOff x="341249" y="219074"/>
                <a:chExt cx="4744871" cy="3209926"/>
              </a:xfrm>
            </p:grpSpPr>
            <p:pic>
              <p:nvPicPr>
                <p:cNvPr id="1672" name="Immagine 1671">
                  <a:extLst>
                    <a:ext uri="{FF2B5EF4-FFF2-40B4-BE49-F238E27FC236}">
                      <a16:creationId xmlns:a16="http://schemas.microsoft.com/office/drawing/2014/main" id="{4A6BB294-BBAF-424F-8121-53389C764FA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3" name="Immagine 1672">
                  <a:extLst>
                    <a:ext uri="{FF2B5EF4-FFF2-40B4-BE49-F238E27FC236}">
                      <a16:creationId xmlns:a16="http://schemas.microsoft.com/office/drawing/2014/main" id="{F92CBBDC-B999-4927-88B6-19540DBBE74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69" name="Gruppo 1668">
                <a:extLst>
                  <a:ext uri="{FF2B5EF4-FFF2-40B4-BE49-F238E27FC236}">
                    <a16:creationId xmlns:a16="http://schemas.microsoft.com/office/drawing/2014/main" id="{05210BFE-3CF8-49E9-BE8C-EE7CA369D97F}"/>
                  </a:ext>
                </a:extLst>
              </p:cNvPr>
              <p:cNvGrpSpPr/>
              <p:nvPr/>
            </p:nvGrpSpPr>
            <p:grpSpPr>
              <a:xfrm>
                <a:off x="3247009" y="5974214"/>
                <a:ext cx="562991" cy="380866"/>
                <a:chOff x="341249" y="219074"/>
                <a:chExt cx="4744871" cy="3209926"/>
              </a:xfrm>
            </p:grpSpPr>
            <p:pic>
              <p:nvPicPr>
                <p:cNvPr id="1670" name="Immagine 1669">
                  <a:extLst>
                    <a:ext uri="{FF2B5EF4-FFF2-40B4-BE49-F238E27FC236}">
                      <a16:creationId xmlns:a16="http://schemas.microsoft.com/office/drawing/2014/main" id="{CBF2838F-A84C-4BB9-89DF-FD4DF3CF815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1" name="Immagine 1670">
                  <a:extLst>
                    <a:ext uri="{FF2B5EF4-FFF2-40B4-BE49-F238E27FC236}">
                      <a16:creationId xmlns:a16="http://schemas.microsoft.com/office/drawing/2014/main" id="{E6AB9CA2-E1E8-4BC3-862B-21777F8CF04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3" name="Gruppo 1632">
              <a:extLst>
                <a:ext uri="{FF2B5EF4-FFF2-40B4-BE49-F238E27FC236}">
                  <a16:creationId xmlns:a16="http://schemas.microsoft.com/office/drawing/2014/main" id="{1A836A78-80BD-43AF-9177-FA7763688B26}"/>
                </a:ext>
              </a:extLst>
            </p:cNvPr>
            <p:cNvGrpSpPr/>
            <p:nvPr/>
          </p:nvGrpSpPr>
          <p:grpSpPr>
            <a:xfrm>
              <a:off x="1001649" y="2927286"/>
              <a:ext cx="2808351" cy="380866"/>
              <a:chOff x="1001649" y="5974214"/>
              <a:chExt cx="2808351" cy="380866"/>
            </a:xfrm>
          </p:grpSpPr>
          <p:grpSp>
            <p:nvGrpSpPr>
              <p:cNvPr id="1650" name="Gruppo 1649">
                <a:extLst>
                  <a:ext uri="{FF2B5EF4-FFF2-40B4-BE49-F238E27FC236}">
                    <a16:creationId xmlns:a16="http://schemas.microsoft.com/office/drawing/2014/main" id="{5A6534CF-722D-4D96-BD46-FA4D924CCFEA}"/>
                  </a:ext>
                </a:extLst>
              </p:cNvPr>
              <p:cNvGrpSpPr/>
              <p:nvPr/>
            </p:nvGrpSpPr>
            <p:grpSpPr>
              <a:xfrm>
                <a:off x="1001649" y="5974214"/>
                <a:ext cx="562991" cy="380866"/>
                <a:chOff x="341249" y="219074"/>
                <a:chExt cx="4744871" cy="3209926"/>
              </a:xfrm>
            </p:grpSpPr>
            <p:pic>
              <p:nvPicPr>
                <p:cNvPr id="1663" name="Immagine 1662">
                  <a:extLst>
                    <a:ext uri="{FF2B5EF4-FFF2-40B4-BE49-F238E27FC236}">
                      <a16:creationId xmlns:a16="http://schemas.microsoft.com/office/drawing/2014/main" id="{2016964E-DF56-4093-8CF9-200F60917AD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64" name="Immagine 1663">
                  <a:extLst>
                    <a:ext uri="{FF2B5EF4-FFF2-40B4-BE49-F238E27FC236}">
                      <a16:creationId xmlns:a16="http://schemas.microsoft.com/office/drawing/2014/main" id="{CD079D90-E45E-4CAB-8EF6-C69055A67E5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51" name="Gruppo 1650">
                <a:extLst>
                  <a:ext uri="{FF2B5EF4-FFF2-40B4-BE49-F238E27FC236}">
                    <a16:creationId xmlns:a16="http://schemas.microsoft.com/office/drawing/2014/main" id="{3077EA4E-7B32-4419-9B26-895041FD4009}"/>
                  </a:ext>
                </a:extLst>
              </p:cNvPr>
              <p:cNvGrpSpPr/>
              <p:nvPr/>
            </p:nvGrpSpPr>
            <p:grpSpPr>
              <a:xfrm>
                <a:off x="1564640" y="5974214"/>
                <a:ext cx="562991" cy="380866"/>
                <a:chOff x="341249" y="219074"/>
                <a:chExt cx="4744871" cy="3209926"/>
              </a:xfrm>
            </p:grpSpPr>
            <p:pic>
              <p:nvPicPr>
                <p:cNvPr id="1661" name="Immagine 1660">
                  <a:extLst>
                    <a:ext uri="{FF2B5EF4-FFF2-40B4-BE49-F238E27FC236}">
                      <a16:creationId xmlns:a16="http://schemas.microsoft.com/office/drawing/2014/main" id="{F37AC2A0-288A-4D28-AC68-729FA8FE711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62" name="Immagine 1661">
                  <a:extLst>
                    <a:ext uri="{FF2B5EF4-FFF2-40B4-BE49-F238E27FC236}">
                      <a16:creationId xmlns:a16="http://schemas.microsoft.com/office/drawing/2014/main" id="{611EC5DB-6CB1-4816-971D-C680D4B6164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52" name="Gruppo 1651">
                <a:extLst>
                  <a:ext uri="{FF2B5EF4-FFF2-40B4-BE49-F238E27FC236}">
                    <a16:creationId xmlns:a16="http://schemas.microsoft.com/office/drawing/2014/main" id="{39412C74-1E2D-40F6-9D5B-575C45F0E5A8}"/>
                  </a:ext>
                </a:extLst>
              </p:cNvPr>
              <p:cNvGrpSpPr/>
              <p:nvPr/>
            </p:nvGrpSpPr>
            <p:grpSpPr>
              <a:xfrm>
                <a:off x="2127631" y="5974214"/>
                <a:ext cx="562991" cy="380866"/>
                <a:chOff x="341249" y="219074"/>
                <a:chExt cx="4744871" cy="3209926"/>
              </a:xfrm>
            </p:grpSpPr>
            <p:pic>
              <p:nvPicPr>
                <p:cNvPr id="1659" name="Immagine 1658">
                  <a:extLst>
                    <a:ext uri="{FF2B5EF4-FFF2-40B4-BE49-F238E27FC236}">
                      <a16:creationId xmlns:a16="http://schemas.microsoft.com/office/drawing/2014/main" id="{67B4E8CC-E31B-4D56-BD4A-AAB1D2D59BD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60" name="Immagine 1659">
                  <a:extLst>
                    <a:ext uri="{FF2B5EF4-FFF2-40B4-BE49-F238E27FC236}">
                      <a16:creationId xmlns:a16="http://schemas.microsoft.com/office/drawing/2014/main" id="{9CB53ED5-E39F-4BA8-B7EE-9B4AA0BB6DB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53" name="Gruppo 1652">
                <a:extLst>
                  <a:ext uri="{FF2B5EF4-FFF2-40B4-BE49-F238E27FC236}">
                    <a16:creationId xmlns:a16="http://schemas.microsoft.com/office/drawing/2014/main" id="{1C042726-D0F6-4E5A-B496-A4541ED6B71C}"/>
                  </a:ext>
                </a:extLst>
              </p:cNvPr>
              <p:cNvGrpSpPr/>
              <p:nvPr/>
            </p:nvGrpSpPr>
            <p:grpSpPr>
              <a:xfrm>
                <a:off x="2690622" y="5974214"/>
                <a:ext cx="562991" cy="380866"/>
                <a:chOff x="341249" y="219074"/>
                <a:chExt cx="4744871" cy="3209926"/>
              </a:xfrm>
            </p:grpSpPr>
            <p:pic>
              <p:nvPicPr>
                <p:cNvPr id="1657" name="Immagine 1656">
                  <a:extLst>
                    <a:ext uri="{FF2B5EF4-FFF2-40B4-BE49-F238E27FC236}">
                      <a16:creationId xmlns:a16="http://schemas.microsoft.com/office/drawing/2014/main" id="{994DC795-3563-4363-B224-4FD6F91A57C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58" name="Immagine 1657">
                  <a:extLst>
                    <a:ext uri="{FF2B5EF4-FFF2-40B4-BE49-F238E27FC236}">
                      <a16:creationId xmlns:a16="http://schemas.microsoft.com/office/drawing/2014/main" id="{314E288C-3625-433E-A68D-98A3284C571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54" name="Gruppo 1653">
                <a:extLst>
                  <a:ext uri="{FF2B5EF4-FFF2-40B4-BE49-F238E27FC236}">
                    <a16:creationId xmlns:a16="http://schemas.microsoft.com/office/drawing/2014/main" id="{7822922A-A9B7-4584-B560-EB994A612471}"/>
                  </a:ext>
                </a:extLst>
              </p:cNvPr>
              <p:cNvGrpSpPr/>
              <p:nvPr/>
            </p:nvGrpSpPr>
            <p:grpSpPr>
              <a:xfrm>
                <a:off x="3247009" y="5974214"/>
                <a:ext cx="562991" cy="380866"/>
                <a:chOff x="341249" y="219074"/>
                <a:chExt cx="4744871" cy="3209926"/>
              </a:xfrm>
            </p:grpSpPr>
            <p:pic>
              <p:nvPicPr>
                <p:cNvPr id="1655" name="Immagine 1654">
                  <a:extLst>
                    <a:ext uri="{FF2B5EF4-FFF2-40B4-BE49-F238E27FC236}">
                      <a16:creationId xmlns:a16="http://schemas.microsoft.com/office/drawing/2014/main" id="{046A1131-705F-4A3F-AAC7-F52610257CE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56" name="Immagine 1655">
                  <a:extLst>
                    <a:ext uri="{FF2B5EF4-FFF2-40B4-BE49-F238E27FC236}">
                      <a16:creationId xmlns:a16="http://schemas.microsoft.com/office/drawing/2014/main" id="{79C7D32D-E32E-4932-ACD0-4E201522999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4" name="Gruppo 1633">
              <a:extLst>
                <a:ext uri="{FF2B5EF4-FFF2-40B4-BE49-F238E27FC236}">
                  <a16:creationId xmlns:a16="http://schemas.microsoft.com/office/drawing/2014/main" id="{C0EE2417-12C3-4225-8349-4857F8385889}"/>
                </a:ext>
              </a:extLst>
            </p:cNvPr>
            <p:cNvGrpSpPr/>
            <p:nvPr/>
          </p:nvGrpSpPr>
          <p:grpSpPr>
            <a:xfrm>
              <a:off x="1001649" y="2546420"/>
              <a:ext cx="2808351" cy="380866"/>
              <a:chOff x="1001649" y="5974214"/>
              <a:chExt cx="2808351" cy="380866"/>
            </a:xfrm>
          </p:grpSpPr>
          <p:grpSp>
            <p:nvGrpSpPr>
              <p:cNvPr id="1635" name="Gruppo 1634">
                <a:extLst>
                  <a:ext uri="{FF2B5EF4-FFF2-40B4-BE49-F238E27FC236}">
                    <a16:creationId xmlns:a16="http://schemas.microsoft.com/office/drawing/2014/main" id="{4961EA61-F98E-4C7C-A8E4-07480951CF42}"/>
                  </a:ext>
                </a:extLst>
              </p:cNvPr>
              <p:cNvGrpSpPr/>
              <p:nvPr/>
            </p:nvGrpSpPr>
            <p:grpSpPr>
              <a:xfrm>
                <a:off x="1001649" y="5974214"/>
                <a:ext cx="562991" cy="380866"/>
                <a:chOff x="341249" y="219074"/>
                <a:chExt cx="4744871" cy="3209926"/>
              </a:xfrm>
            </p:grpSpPr>
            <p:pic>
              <p:nvPicPr>
                <p:cNvPr id="1648" name="Immagine 1647">
                  <a:extLst>
                    <a:ext uri="{FF2B5EF4-FFF2-40B4-BE49-F238E27FC236}">
                      <a16:creationId xmlns:a16="http://schemas.microsoft.com/office/drawing/2014/main" id="{D809C42B-647E-4A78-A3EA-5F73A2AF0ED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9" name="Immagine 1648">
                  <a:extLst>
                    <a:ext uri="{FF2B5EF4-FFF2-40B4-BE49-F238E27FC236}">
                      <a16:creationId xmlns:a16="http://schemas.microsoft.com/office/drawing/2014/main" id="{B8D50D38-087A-4FB2-AC40-E4C0BD89492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36" name="Gruppo 1635">
                <a:extLst>
                  <a:ext uri="{FF2B5EF4-FFF2-40B4-BE49-F238E27FC236}">
                    <a16:creationId xmlns:a16="http://schemas.microsoft.com/office/drawing/2014/main" id="{AB062067-49C1-4739-9E89-56920FEB2821}"/>
                  </a:ext>
                </a:extLst>
              </p:cNvPr>
              <p:cNvGrpSpPr/>
              <p:nvPr/>
            </p:nvGrpSpPr>
            <p:grpSpPr>
              <a:xfrm>
                <a:off x="1564640" y="5974214"/>
                <a:ext cx="562991" cy="380866"/>
                <a:chOff x="341249" y="219074"/>
                <a:chExt cx="4744871" cy="3209926"/>
              </a:xfrm>
            </p:grpSpPr>
            <p:pic>
              <p:nvPicPr>
                <p:cNvPr id="1646" name="Immagine 1645">
                  <a:extLst>
                    <a:ext uri="{FF2B5EF4-FFF2-40B4-BE49-F238E27FC236}">
                      <a16:creationId xmlns:a16="http://schemas.microsoft.com/office/drawing/2014/main" id="{FBA18B59-2494-465E-9B54-B356BA05546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7" name="Immagine 1646">
                  <a:extLst>
                    <a:ext uri="{FF2B5EF4-FFF2-40B4-BE49-F238E27FC236}">
                      <a16:creationId xmlns:a16="http://schemas.microsoft.com/office/drawing/2014/main" id="{D888864D-51C2-4BCD-8634-4E6C75D5F7C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37" name="Gruppo 1636">
                <a:extLst>
                  <a:ext uri="{FF2B5EF4-FFF2-40B4-BE49-F238E27FC236}">
                    <a16:creationId xmlns:a16="http://schemas.microsoft.com/office/drawing/2014/main" id="{60213863-156C-4139-AE5D-AFBCC9347614}"/>
                  </a:ext>
                </a:extLst>
              </p:cNvPr>
              <p:cNvGrpSpPr/>
              <p:nvPr/>
            </p:nvGrpSpPr>
            <p:grpSpPr>
              <a:xfrm>
                <a:off x="2127631" y="5974214"/>
                <a:ext cx="562991" cy="380866"/>
                <a:chOff x="341249" y="219074"/>
                <a:chExt cx="4744871" cy="3209926"/>
              </a:xfrm>
            </p:grpSpPr>
            <p:pic>
              <p:nvPicPr>
                <p:cNvPr id="1644" name="Immagine 1643">
                  <a:extLst>
                    <a:ext uri="{FF2B5EF4-FFF2-40B4-BE49-F238E27FC236}">
                      <a16:creationId xmlns:a16="http://schemas.microsoft.com/office/drawing/2014/main" id="{0469769E-8A31-4F01-8EF1-E3C697A102F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5" name="Immagine 1644">
                  <a:extLst>
                    <a:ext uri="{FF2B5EF4-FFF2-40B4-BE49-F238E27FC236}">
                      <a16:creationId xmlns:a16="http://schemas.microsoft.com/office/drawing/2014/main" id="{2C84FE87-8DEF-4E22-AC7E-8A16C319259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38" name="Gruppo 1637">
                <a:extLst>
                  <a:ext uri="{FF2B5EF4-FFF2-40B4-BE49-F238E27FC236}">
                    <a16:creationId xmlns:a16="http://schemas.microsoft.com/office/drawing/2014/main" id="{944D42FD-0047-403A-97E1-6AA1703B57A9}"/>
                  </a:ext>
                </a:extLst>
              </p:cNvPr>
              <p:cNvGrpSpPr/>
              <p:nvPr/>
            </p:nvGrpSpPr>
            <p:grpSpPr>
              <a:xfrm>
                <a:off x="2690622" y="5974214"/>
                <a:ext cx="562991" cy="380866"/>
                <a:chOff x="341249" y="219074"/>
                <a:chExt cx="4744871" cy="3209926"/>
              </a:xfrm>
            </p:grpSpPr>
            <p:pic>
              <p:nvPicPr>
                <p:cNvPr id="1642" name="Immagine 1641">
                  <a:extLst>
                    <a:ext uri="{FF2B5EF4-FFF2-40B4-BE49-F238E27FC236}">
                      <a16:creationId xmlns:a16="http://schemas.microsoft.com/office/drawing/2014/main" id="{A4D97A92-C6A6-425F-83F4-26C12C51509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3" name="Immagine 1642">
                  <a:extLst>
                    <a:ext uri="{FF2B5EF4-FFF2-40B4-BE49-F238E27FC236}">
                      <a16:creationId xmlns:a16="http://schemas.microsoft.com/office/drawing/2014/main" id="{36DFC263-1606-4FB6-8A5F-1220B96E1C3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39" name="Gruppo 1638">
                <a:extLst>
                  <a:ext uri="{FF2B5EF4-FFF2-40B4-BE49-F238E27FC236}">
                    <a16:creationId xmlns:a16="http://schemas.microsoft.com/office/drawing/2014/main" id="{13B60A09-9002-43B1-BA74-6F9548F0E6C8}"/>
                  </a:ext>
                </a:extLst>
              </p:cNvPr>
              <p:cNvGrpSpPr/>
              <p:nvPr/>
            </p:nvGrpSpPr>
            <p:grpSpPr>
              <a:xfrm>
                <a:off x="3247009" y="5974214"/>
                <a:ext cx="562991" cy="380866"/>
                <a:chOff x="341249" y="219074"/>
                <a:chExt cx="4744871" cy="3209926"/>
              </a:xfrm>
            </p:grpSpPr>
            <p:pic>
              <p:nvPicPr>
                <p:cNvPr id="1640" name="Immagine 1639">
                  <a:extLst>
                    <a:ext uri="{FF2B5EF4-FFF2-40B4-BE49-F238E27FC236}">
                      <a16:creationId xmlns:a16="http://schemas.microsoft.com/office/drawing/2014/main" id="{A6BAD7AE-DC2D-4D80-B0ED-CC6E9E64E67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1" name="Immagine 1640">
                  <a:extLst>
                    <a:ext uri="{FF2B5EF4-FFF2-40B4-BE49-F238E27FC236}">
                      <a16:creationId xmlns:a16="http://schemas.microsoft.com/office/drawing/2014/main" id="{F18EB2FD-2A14-424C-845B-EE09AAB5845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785" name="Gruppo 1784">
            <a:extLst>
              <a:ext uri="{FF2B5EF4-FFF2-40B4-BE49-F238E27FC236}">
                <a16:creationId xmlns:a16="http://schemas.microsoft.com/office/drawing/2014/main" id="{EC0D4408-7805-47F5-878A-9E772473B699}"/>
              </a:ext>
            </a:extLst>
          </p:cNvPr>
          <p:cNvGrpSpPr/>
          <p:nvPr/>
        </p:nvGrpSpPr>
        <p:grpSpPr>
          <a:xfrm>
            <a:off x="616701" y="1507543"/>
            <a:ext cx="1651891" cy="2240280"/>
            <a:chOff x="1001649" y="2546420"/>
            <a:chExt cx="2808351" cy="3808660"/>
          </a:xfrm>
        </p:grpSpPr>
        <p:grpSp>
          <p:nvGrpSpPr>
            <p:cNvPr id="1786" name="Gruppo 1785">
              <a:extLst>
                <a:ext uri="{FF2B5EF4-FFF2-40B4-BE49-F238E27FC236}">
                  <a16:creationId xmlns:a16="http://schemas.microsoft.com/office/drawing/2014/main" id="{7CDF4248-1079-43A9-825E-072F6F7C8F23}"/>
                </a:ext>
              </a:extLst>
            </p:cNvPr>
            <p:cNvGrpSpPr/>
            <p:nvPr/>
          </p:nvGrpSpPr>
          <p:grpSpPr>
            <a:xfrm>
              <a:off x="1001649" y="5974214"/>
              <a:ext cx="2808351" cy="380866"/>
              <a:chOff x="1001649" y="5974214"/>
              <a:chExt cx="2808351" cy="380866"/>
            </a:xfrm>
          </p:grpSpPr>
          <p:grpSp>
            <p:nvGrpSpPr>
              <p:cNvPr id="1931" name="Gruppo 1930">
                <a:extLst>
                  <a:ext uri="{FF2B5EF4-FFF2-40B4-BE49-F238E27FC236}">
                    <a16:creationId xmlns:a16="http://schemas.microsoft.com/office/drawing/2014/main" id="{7C5241EE-B6B5-40D5-923F-4B2D2CE2938C}"/>
                  </a:ext>
                </a:extLst>
              </p:cNvPr>
              <p:cNvGrpSpPr/>
              <p:nvPr/>
            </p:nvGrpSpPr>
            <p:grpSpPr>
              <a:xfrm>
                <a:off x="1001649" y="5974214"/>
                <a:ext cx="562991" cy="380866"/>
                <a:chOff x="341249" y="219074"/>
                <a:chExt cx="4744871" cy="3209926"/>
              </a:xfrm>
            </p:grpSpPr>
            <p:pic>
              <p:nvPicPr>
                <p:cNvPr id="1944" name="Immagine 1943">
                  <a:extLst>
                    <a:ext uri="{FF2B5EF4-FFF2-40B4-BE49-F238E27FC236}">
                      <a16:creationId xmlns:a16="http://schemas.microsoft.com/office/drawing/2014/main" id="{8EF93B26-C0FC-46F1-9171-A282AC07B4D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45" name="Immagine 1944">
                  <a:extLst>
                    <a:ext uri="{FF2B5EF4-FFF2-40B4-BE49-F238E27FC236}">
                      <a16:creationId xmlns:a16="http://schemas.microsoft.com/office/drawing/2014/main" id="{F62F7EB2-061B-4F0C-8C6A-6903807F75C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32" name="Gruppo 1931">
                <a:extLst>
                  <a:ext uri="{FF2B5EF4-FFF2-40B4-BE49-F238E27FC236}">
                    <a16:creationId xmlns:a16="http://schemas.microsoft.com/office/drawing/2014/main" id="{FD92DBCD-4692-4D8A-912E-371B10D40C98}"/>
                  </a:ext>
                </a:extLst>
              </p:cNvPr>
              <p:cNvGrpSpPr/>
              <p:nvPr/>
            </p:nvGrpSpPr>
            <p:grpSpPr>
              <a:xfrm>
                <a:off x="1564640" y="5974214"/>
                <a:ext cx="562991" cy="380866"/>
                <a:chOff x="341249" y="219074"/>
                <a:chExt cx="4744871" cy="3209926"/>
              </a:xfrm>
            </p:grpSpPr>
            <p:pic>
              <p:nvPicPr>
                <p:cNvPr id="1942" name="Immagine 1941">
                  <a:extLst>
                    <a:ext uri="{FF2B5EF4-FFF2-40B4-BE49-F238E27FC236}">
                      <a16:creationId xmlns:a16="http://schemas.microsoft.com/office/drawing/2014/main" id="{97B04C49-3344-41BF-8991-29B0B33F81F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43" name="Immagine 1942">
                  <a:extLst>
                    <a:ext uri="{FF2B5EF4-FFF2-40B4-BE49-F238E27FC236}">
                      <a16:creationId xmlns:a16="http://schemas.microsoft.com/office/drawing/2014/main" id="{6AD566DF-A473-46E0-BDA3-B4CA6E3BA42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33" name="Gruppo 1932">
                <a:extLst>
                  <a:ext uri="{FF2B5EF4-FFF2-40B4-BE49-F238E27FC236}">
                    <a16:creationId xmlns:a16="http://schemas.microsoft.com/office/drawing/2014/main" id="{70A85D39-B13C-4CA0-8C6C-92D7D9A1BE10}"/>
                  </a:ext>
                </a:extLst>
              </p:cNvPr>
              <p:cNvGrpSpPr/>
              <p:nvPr/>
            </p:nvGrpSpPr>
            <p:grpSpPr>
              <a:xfrm>
                <a:off x="2127631" y="5974214"/>
                <a:ext cx="562991" cy="380866"/>
                <a:chOff x="341249" y="219074"/>
                <a:chExt cx="4744871" cy="3209926"/>
              </a:xfrm>
            </p:grpSpPr>
            <p:pic>
              <p:nvPicPr>
                <p:cNvPr id="1940" name="Immagine 1939">
                  <a:extLst>
                    <a:ext uri="{FF2B5EF4-FFF2-40B4-BE49-F238E27FC236}">
                      <a16:creationId xmlns:a16="http://schemas.microsoft.com/office/drawing/2014/main" id="{D9FBEB86-9D3C-4A76-9E43-BB035D319D1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41" name="Immagine 1940">
                  <a:extLst>
                    <a:ext uri="{FF2B5EF4-FFF2-40B4-BE49-F238E27FC236}">
                      <a16:creationId xmlns:a16="http://schemas.microsoft.com/office/drawing/2014/main" id="{7B19EEBF-915A-4717-A041-FC83C2E97B8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34" name="Gruppo 1933">
                <a:extLst>
                  <a:ext uri="{FF2B5EF4-FFF2-40B4-BE49-F238E27FC236}">
                    <a16:creationId xmlns:a16="http://schemas.microsoft.com/office/drawing/2014/main" id="{7D963014-456E-420E-B050-9CBC82CEFE75}"/>
                  </a:ext>
                </a:extLst>
              </p:cNvPr>
              <p:cNvGrpSpPr/>
              <p:nvPr/>
            </p:nvGrpSpPr>
            <p:grpSpPr>
              <a:xfrm>
                <a:off x="2690622" y="5974214"/>
                <a:ext cx="562991" cy="380866"/>
                <a:chOff x="341249" y="219074"/>
                <a:chExt cx="4744871" cy="3209926"/>
              </a:xfrm>
            </p:grpSpPr>
            <p:pic>
              <p:nvPicPr>
                <p:cNvPr id="1938" name="Immagine 1937">
                  <a:extLst>
                    <a:ext uri="{FF2B5EF4-FFF2-40B4-BE49-F238E27FC236}">
                      <a16:creationId xmlns:a16="http://schemas.microsoft.com/office/drawing/2014/main" id="{F5F8891D-34F5-4A9B-95C9-0B9D03DBFD5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39" name="Immagine 1938">
                  <a:extLst>
                    <a:ext uri="{FF2B5EF4-FFF2-40B4-BE49-F238E27FC236}">
                      <a16:creationId xmlns:a16="http://schemas.microsoft.com/office/drawing/2014/main" id="{F1A48D9A-CBD3-4928-BE37-AAAB35AF937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35" name="Gruppo 1934">
                <a:extLst>
                  <a:ext uri="{FF2B5EF4-FFF2-40B4-BE49-F238E27FC236}">
                    <a16:creationId xmlns:a16="http://schemas.microsoft.com/office/drawing/2014/main" id="{9FAABB26-9FDD-440D-BDA1-041671C628AE}"/>
                  </a:ext>
                </a:extLst>
              </p:cNvPr>
              <p:cNvGrpSpPr/>
              <p:nvPr/>
            </p:nvGrpSpPr>
            <p:grpSpPr>
              <a:xfrm>
                <a:off x="3247009" y="5974214"/>
                <a:ext cx="562991" cy="380866"/>
                <a:chOff x="341249" y="219074"/>
                <a:chExt cx="4744871" cy="3209926"/>
              </a:xfrm>
            </p:grpSpPr>
            <p:pic>
              <p:nvPicPr>
                <p:cNvPr id="1936" name="Immagine 1935">
                  <a:extLst>
                    <a:ext uri="{FF2B5EF4-FFF2-40B4-BE49-F238E27FC236}">
                      <a16:creationId xmlns:a16="http://schemas.microsoft.com/office/drawing/2014/main" id="{53B3B0BF-AEF2-4711-803C-4497357DEF4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37" name="Immagine 1936">
                  <a:extLst>
                    <a:ext uri="{FF2B5EF4-FFF2-40B4-BE49-F238E27FC236}">
                      <a16:creationId xmlns:a16="http://schemas.microsoft.com/office/drawing/2014/main" id="{5832F4F0-0B1D-432F-9A09-1FF315CBE9B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87" name="Gruppo 1786">
              <a:extLst>
                <a:ext uri="{FF2B5EF4-FFF2-40B4-BE49-F238E27FC236}">
                  <a16:creationId xmlns:a16="http://schemas.microsoft.com/office/drawing/2014/main" id="{6301D33E-0B67-4510-853C-CA340389536E}"/>
                </a:ext>
              </a:extLst>
            </p:cNvPr>
            <p:cNvGrpSpPr/>
            <p:nvPr/>
          </p:nvGrpSpPr>
          <p:grpSpPr>
            <a:xfrm>
              <a:off x="1001649" y="5593348"/>
              <a:ext cx="2808351" cy="380866"/>
              <a:chOff x="1001649" y="5974214"/>
              <a:chExt cx="2808351" cy="380866"/>
            </a:xfrm>
          </p:grpSpPr>
          <p:grpSp>
            <p:nvGrpSpPr>
              <p:cNvPr id="1916" name="Gruppo 1915">
                <a:extLst>
                  <a:ext uri="{FF2B5EF4-FFF2-40B4-BE49-F238E27FC236}">
                    <a16:creationId xmlns:a16="http://schemas.microsoft.com/office/drawing/2014/main" id="{D8DEE928-E37E-4E8F-85A5-7597DE7D6C20}"/>
                  </a:ext>
                </a:extLst>
              </p:cNvPr>
              <p:cNvGrpSpPr/>
              <p:nvPr/>
            </p:nvGrpSpPr>
            <p:grpSpPr>
              <a:xfrm>
                <a:off x="1001649" y="5974214"/>
                <a:ext cx="562991" cy="380866"/>
                <a:chOff x="341249" y="219074"/>
                <a:chExt cx="4744871" cy="3209926"/>
              </a:xfrm>
            </p:grpSpPr>
            <p:pic>
              <p:nvPicPr>
                <p:cNvPr id="1929" name="Immagine 1928">
                  <a:extLst>
                    <a:ext uri="{FF2B5EF4-FFF2-40B4-BE49-F238E27FC236}">
                      <a16:creationId xmlns:a16="http://schemas.microsoft.com/office/drawing/2014/main" id="{589BEC20-F6D0-4EA1-BA68-AF2A0565C23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30" name="Immagine 1929">
                  <a:extLst>
                    <a:ext uri="{FF2B5EF4-FFF2-40B4-BE49-F238E27FC236}">
                      <a16:creationId xmlns:a16="http://schemas.microsoft.com/office/drawing/2014/main" id="{1361EF0B-3794-473A-B9F6-5F688EAED2C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17" name="Gruppo 1916">
                <a:extLst>
                  <a:ext uri="{FF2B5EF4-FFF2-40B4-BE49-F238E27FC236}">
                    <a16:creationId xmlns:a16="http://schemas.microsoft.com/office/drawing/2014/main" id="{C37CC031-A468-4607-A8D2-480B9A3F7CAC}"/>
                  </a:ext>
                </a:extLst>
              </p:cNvPr>
              <p:cNvGrpSpPr/>
              <p:nvPr/>
            </p:nvGrpSpPr>
            <p:grpSpPr>
              <a:xfrm>
                <a:off x="1564640" y="5974214"/>
                <a:ext cx="562991" cy="380866"/>
                <a:chOff x="341249" y="219074"/>
                <a:chExt cx="4744871" cy="3209926"/>
              </a:xfrm>
            </p:grpSpPr>
            <p:pic>
              <p:nvPicPr>
                <p:cNvPr id="1927" name="Immagine 1926">
                  <a:extLst>
                    <a:ext uri="{FF2B5EF4-FFF2-40B4-BE49-F238E27FC236}">
                      <a16:creationId xmlns:a16="http://schemas.microsoft.com/office/drawing/2014/main" id="{55E9AB50-7CF4-494A-BBE3-AE233528F50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28" name="Immagine 1927">
                  <a:extLst>
                    <a:ext uri="{FF2B5EF4-FFF2-40B4-BE49-F238E27FC236}">
                      <a16:creationId xmlns:a16="http://schemas.microsoft.com/office/drawing/2014/main" id="{F296AC9B-6C19-4397-8D85-86A9ED80EFB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18" name="Gruppo 1917">
                <a:extLst>
                  <a:ext uri="{FF2B5EF4-FFF2-40B4-BE49-F238E27FC236}">
                    <a16:creationId xmlns:a16="http://schemas.microsoft.com/office/drawing/2014/main" id="{BBBC5F48-0A1F-49B5-B729-7C3C581C3FAA}"/>
                  </a:ext>
                </a:extLst>
              </p:cNvPr>
              <p:cNvGrpSpPr/>
              <p:nvPr/>
            </p:nvGrpSpPr>
            <p:grpSpPr>
              <a:xfrm>
                <a:off x="2127631" y="5974214"/>
                <a:ext cx="562991" cy="380866"/>
                <a:chOff x="341249" y="219074"/>
                <a:chExt cx="4744871" cy="3209926"/>
              </a:xfrm>
            </p:grpSpPr>
            <p:pic>
              <p:nvPicPr>
                <p:cNvPr id="1925" name="Immagine 1924">
                  <a:extLst>
                    <a:ext uri="{FF2B5EF4-FFF2-40B4-BE49-F238E27FC236}">
                      <a16:creationId xmlns:a16="http://schemas.microsoft.com/office/drawing/2014/main" id="{DC6C2908-DB28-473F-8AC9-07BFCA5696A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26" name="Immagine 1925">
                  <a:extLst>
                    <a:ext uri="{FF2B5EF4-FFF2-40B4-BE49-F238E27FC236}">
                      <a16:creationId xmlns:a16="http://schemas.microsoft.com/office/drawing/2014/main" id="{6B413DB3-26DC-4985-ADE2-FD6FA79C601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19" name="Gruppo 1918">
                <a:extLst>
                  <a:ext uri="{FF2B5EF4-FFF2-40B4-BE49-F238E27FC236}">
                    <a16:creationId xmlns:a16="http://schemas.microsoft.com/office/drawing/2014/main" id="{A55927F3-AD48-466E-A4AB-E018D47F4BB4}"/>
                  </a:ext>
                </a:extLst>
              </p:cNvPr>
              <p:cNvGrpSpPr/>
              <p:nvPr/>
            </p:nvGrpSpPr>
            <p:grpSpPr>
              <a:xfrm>
                <a:off x="2690622" y="5974214"/>
                <a:ext cx="562991" cy="380866"/>
                <a:chOff x="341249" y="219074"/>
                <a:chExt cx="4744871" cy="3209926"/>
              </a:xfrm>
            </p:grpSpPr>
            <p:pic>
              <p:nvPicPr>
                <p:cNvPr id="1923" name="Immagine 1922">
                  <a:extLst>
                    <a:ext uri="{FF2B5EF4-FFF2-40B4-BE49-F238E27FC236}">
                      <a16:creationId xmlns:a16="http://schemas.microsoft.com/office/drawing/2014/main" id="{9D744623-FC68-419A-A88C-0C6AFC4AC93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24" name="Immagine 1923">
                  <a:extLst>
                    <a:ext uri="{FF2B5EF4-FFF2-40B4-BE49-F238E27FC236}">
                      <a16:creationId xmlns:a16="http://schemas.microsoft.com/office/drawing/2014/main" id="{6E03A172-F381-42E9-AA20-3866D101495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20" name="Gruppo 1919">
                <a:extLst>
                  <a:ext uri="{FF2B5EF4-FFF2-40B4-BE49-F238E27FC236}">
                    <a16:creationId xmlns:a16="http://schemas.microsoft.com/office/drawing/2014/main" id="{F6138B12-1C15-4BB6-85D8-F074B14B0A71}"/>
                  </a:ext>
                </a:extLst>
              </p:cNvPr>
              <p:cNvGrpSpPr/>
              <p:nvPr/>
            </p:nvGrpSpPr>
            <p:grpSpPr>
              <a:xfrm>
                <a:off x="3247009" y="5974214"/>
                <a:ext cx="562991" cy="380866"/>
                <a:chOff x="341249" y="219074"/>
                <a:chExt cx="4744871" cy="3209926"/>
              </a:xfrm>
            </p:grpSpPr>
            <p:pic>
              <p:nvPicPr>
                <p:cNvPr id="1921" name="Immagine 1920">
                  <a:extLst>
                    <a:ext uri="{FF2B5EF4-FFF2-40B4-BE49-F238E27FC236}">
                      <a16:creationId xmlns:a16="http://schemas.microsoft.com/office/drawing/2014/main" id="{BCAF3048-8FD9-4CEE-8525-6E38A419936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22" name="Immagine 1921">
                  <a:extLst>
                    <a:ext uri="{FF2B5EF4-FFF2-40B4-BE49-F238E27FC236}">
                      <a16:creationId xmlns:a16="http://schemas.microsoft.com/office/drawing/2014/main" id="{5070023B-FB9C-41E0-A31E-0601F23F6BF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88" name="Gruppo 1787">
              <a:extLst>
                <a:ext uri="{FF2B5EF4-FFF2-40B4-BE49-F238E27FC236}">
                  <a16:creationId xmlns:a16="http://schemas.microsoft.com/office/drawing/2014/main" id="{868C16D1-A014-4C9C-BB26-6D65627C2570}"/>
                </a:ext>
              </a:extLst>
            </p:cNvPr>
            <p:cNvGrpSpPr/>
            <p:nvPr/>
          </p:nvGrpSpPr>
          <p:grpSpPr>
            <a:xfrm>
              <a:off x="1001649" y="5212482"/>
              <a:ext cx="2808351" cy="380866"/>
              <a:chOff x="1001649" y="5974214"/>
              <a:chExt cx="2808351" cy="380866"/>
            </a:xfrm>
          </p:grpSpPr>
          <p:grpSp>
            <p:nvGrpSpPr>
              <p:cNvPr id="1901" name="Gruppo 1900">
                <a:extLst>
                  <a:ext uri="{FF2B5EF4-FFF2-40B4-BE49-F238E27FC236}">
                    <a16:creationId xmlns:a16="http://schemas.microsoft.com/office/drawing/2014/main" id="{70698A56-1A20-4874-B64A-A8E2762A497D}"/>
                  </a:ext>
                </a:extLst>
              </p:cNvPr>
              <p:cNvGrpSpPr/>
              <p:nvPr/>
            </p:nvGrpSpPr>
            <p:grpSpPr>
              <a:xfrm>
                <a:off x="1001649" y="5974214"/>
                <a:ext cx="562991" cy="380866"/>
                <a:chOff x="341249" y="219074"/>
                <a:chExt cx="4744871" cy="3209926"/>
              </a:xfrm>
            </p:grpSpPr>
            <p:pic>
              <p:nvPicPr>
                <p:cNvPr id="1914" name="Immagine 1913">
                  <a:extLst>
                    <a:ext uri="{FF2B5EF4-FFF2-40B4-BE49-F238E27FC236}">
                      <a16:creationId xmlns:a16="http://schemas.microsoft.com/office/drawing/2014/main" id="{8C478EFE-DE7E-4C0E-879F-05F0534D1B6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15" name="Immagine 1914">
                  <a:extLst>
                    <a:ext uri="{FF2B5EF4-FFF2-40B4-BE49-F238E27FC236}">
                      <a16:creationId xmlns:a16="http://schemas.microsoft.com/office/drawing/2014/main" id="{900177EA-461A-4D22-92C9-9E595219B13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02" name="Gruppo 1901">
                <a:extLst>
                  <a:ext uri="{FF2B5EF4-FFF2-40B4-BE49-F238E27FC236}">
                    <a16:creationId xmlns:a16="http://schemas.microsoft.com/office/drawing/2014/main" id="{FEDE4CE8-D317-4B0D-85D8-9CEA83740AC9}"/>
                  </a:ext>
                </a:extLst>
              </p:cNvPr>
              <p:cNvGrpSpPr/>
              <p:nvPr/>
            </p:nvGrpSpPr>
            <p:grpSpPr>
              <a:xfrm>
                <a:off x="1564640" y="5974214"/>
                <a:ext cx="562991" cy="380866"/>
                <a:chOff x="341249" y="219074"/>
                <a:chExt cx="4744871" cy="3209926"/>
              </a:xfrm>
            </p:grpSpPr>
            <p:pic>
              <p:nvPicPr>
                <p:cNvPr id="1912" name="Immagine 1911">
                  <a:extLst>
                    <a:ext uri="{FF2B5EF4-FFF2-40B4-BE49-F238E27FC236}">
                      <a16:creationId xmlns:a16="http://schemas.microsoft.com/office/drawing/2014/main" id="{1F7C41B4-E065-409C-AF1C-48C070B8C2F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13" name="Immagine 1912">
                  <a:extLst>
                    <a:ext uri="{FF2B5EF4-FFF2-40B4-BE49-F238E27FC236}">
                      <a16:creationId xmlns:a16="http://schemas.microsoft.com/office/drawing/2014/main" id="{6B8F1FA1-AF82-4F53-B5D9-15C72CEF131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03" name="Gruppo 1902">
                <a:extLst>
                  <a:ext uri="{FF2B5EF4-FFF2-40B4-BE49-F238E27FC236}">
                    <a16:creationId xmlns:a16="http://schemas.microsoft.com/office/drawing/2014/main" id="{38D265E9-D515-4813-8435-FFB7A0C9FEFF}"/>
                  </a:ext>
                </a:extLst>
              </p:cNvPr>
              <p:cNvGrpSpPr/>
              <p:nvPr/>
            </p:nvGrpSpPr>
            <p:grpSpPr>
              <a:xfrm>
                <a:off x="2127631" y="5974214"/>
                <a:ext cx="562991" cy="380866"/>
                <a:chOff x="341249" y="219074"/>
                <a:chExt cx="4744871" cy="3209926"/>
              </a:xfrm>
            </p:grpSpPr>
            <p:pic>
              <p:nvPicPr>
                <p:cNvPr id="1910" name="Immagine 1909">
                  <a:extLst>
                    <a:ext uri="{FF2B5EF4-FFF2-40B4-BE49-F238E27FC236}">
                      <a16:creationId xmlns:a16="http://schemas.microsoft.com/office/drawing/2014/main" id="{333AEF2B-CDD8-49EC-B14B-DA0CB933B68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11" name="Immagine 1910">
                  <a:extLst>
                    <a:ext uri="{FF2B5EF4-FFF2-40B4-BE49-F238E27FC236}">
                      <a16:creationId xmlns:a16="http://schemas.microsoft.com/office/drawing/2014/main" id="{888B4B2D-A56F-44EB-8D3A-9C8036AB44B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04" name="Gruppo 1903">
                <a:extLst>
                  <a:ext uri="{FF2B5EF4-FFF2-40B4-BE49-F238E27FC236}">
                    <a16:creationId xmlns:a16="http://schemas.microsoft.com/office/drawing/2014/main" id="{0302455B-3B24-4597-B34B-744DEFE79EBE}"/>
                  </a:ext>
                </a:extLst>
              </p:cNvPr>
              <p:cNvGrpSpPr/>
              <p:nvPr/>
            </p:nvGrpSpPr>
            <p:grpSpPr>
              <a:xfrm>
                <a:off x="2690622" y="5974214"/>
                <a:ext cx="562991" cy="380866"/>
                <a:chOff x="341249" y="219074"/>
                <a:chExt cx="4744871" cy="3209926"/>
              </a:xfrm>
            </p:grpSpPr>
            <p:pic>
              <p:nvPicPr>
                <p:cNvPr id="1908" name="Immagine 1907">
                  <a:extLst>
                    <a:ext uri="{FF2B5EF4-FFF2-40B4-BE49-F238E27FC236}">
                      <a16:creationId xmlns:a16="http://schemas.microsoft.com/office/drawing/2014/main" id="{63BD1B96-5A89-4F30-A600-9B2E62EB4A7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09" name="Immagine 1908">
                  <a:extLst>
                    <a:ext uri="{FF2B5EF4-FFF2-40B4-BE49-F238E27FC236}">
                      <a16:creationId xmlns:a16="http://schemas.microsoft.com/office/drawing/2014/main" id="{1C7270EA-95E0-43E2-A58F-42FBF58F46D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05" name="Gruppo 1904">
                <a:extLst>
                  <a:ext uri="{FF2B5EF4-FFF2-40B4-BE49-F238E27FC236}">
                    <a16:creationId xmlns:a16="http://schemas.microsoft.com/office/drawing/2014/main" id="{DAE010A1-2DA5-4320-B670-9F0F040D848E}"/>
                  </a:ext>
                </a:extLst>
              </p:cNvPr>
              <p:cNvGrpSpPr/>
              <p:nvPr/>
            </p:nvGrpSpPr>
            <p:grpSpPr>
              <a:xfrm>
                <a:off x="3247009" y="5974214"/>
                <a:ext cx="562991" cy="380866"/>
                <a:chOff x="341249" y="219074"/>
                <a:chExt cx="4744871" cy="3209926"/>
              </a:xfrm>
            </p:grpSpPr>
            <p:pic>
              <p:nvPicPr>
                <p:cNvPr id="1906" name="Immagine 1905">
                  <a:extLst>
                    <a:ext uri="{FF2B5EF4-FFF2-40B4-BE49-F238E27FC236}">
                      <a16:creationId xmlns:a16="http://schemas.microsoft.com/office/drawing/2014/main" id="{9BCCB9A7-3F41-4DC7-BB9C-D9B039D7638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07" name="Immagine 1906">
                  <a:extLst>
                    <a:ext uri="{FF2B5EF4-FFF2-40B4-BE49-F238E27FC236}">
                      <a16:creationId xmlns:a16="http://schemas.microsoft.com/office/drawing/2014/main" id="{3F305AAE-C074-466F-B8B1-C4349361C8C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89" name="Gruppo 1788">
              <a:extLst>
                <a:ext uri="{FF2B5EF4-FFF2-40B4-BE49-F238E27FC236}">
                  <a16:creationId xmlns:a16="http://schemas.microsoft.com/office/drawing/2014/main" id="{75942DDD-4D65-4F9A-AC66-D1308CE9FFD0}"/>
                </a:ext>
              </a:extLst>
            </p:cNvPr>
            <p:cNvGrpSpPr/>
            <p:nvPr/>
          </p:nvGrpSpPr>
          <p:grpSpPr>
            <a:xfrm>
              <a:off x="1001649" y="4831616"/>
              <a:ext cx="2808351" cy="380866"/>
              <a:chOff x="1001649" y="5974214"/>
              <a:chExt cx="2808351" cy="380866"/>
            </a:xfrm>
          </p:grpSpPr>
          <p:grpSp>
            <p:nvGrpSpPr>
              <p:cNvPr id="1886" name="Gruppo 1885">
                <a:extLst>
                  <a:ext uri="{FF2B5EF4-FFF2-40B4-BE49-F238E27FC236}">
                    <a16:creationId xmlns:a16="http://schemas.microsoft.com/office/drawing/2014/main" id="{61D6A029-C6AE-4E52-972A-923316D4B994}"/>
                  </a:ext>
                </a:extLst>
              </p:cNvPr>
              <p:cNvGrpSpPr/>
              <p:nvPr/>
            </p:nvGrpSpPr>
            <p:grpSpPr>
              <a:xfrm>
                <a:off x="1001649" y="5974214"/>
                <a:ext cx="562991" cy="380866"/>
                <a:chOff x="341249" y="219074"/>
                <a:chExt cx="4744871" cy="3209926"/>
              </a:xfrm>
            </p:grpSpPr>
            <p:pic>
              <p:nvPicPr>
                <p:cNvPr id="1899" name="Immagine 1898">
                  <a:extLst>
                    <a:ext uri="{FF2B5EF4-FFF2-40B4-BE49-F238E27FC236}">
                      <a16:creationId xmlns:a16="http://schemas.microsoft.com/office/drawing/2014/main" id="{B39539F0-1FC4-4987-8414-F1F94EFF3C6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00" name="Immagine 1899">
                  <a:extLst>
                    <a:ext uri="{FF2B5EF4-FFF2-40B4-BE49-F238E27FC236}">
                      <a16:creationId xmlns:a16="http://schemas.microsoft.com/office/drawing/2014/main" id="{1DC50C22-39DC-4ACE-A7C9-60EDC48BC99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87" name="Gruppo 1886">
                <a:extLst>
                  <a:ext uri="{FF2B5EF4-FFF2-40B4-BE49-F238E27FC236}">
                    <a16:creationId xmlns:a16="http://schemas.microsoft.com/office/drawing/2014/main" id="{391C9B11-2AF1-49DD-9915-533D30D01789}"/>
                  </a:ext>
                </a:extLst>
              </p:cNvPr>
              <p:cNvGrpSpPr/>
              <p:nvPr/>
            </p:nvGrpSpPr>
            <p:grpSpPr>
              <a:xfrm>
                <a:off x="1564640" y="5974214"/>
                <a:ext cx="562991" cy="380866"/>
                <a:chOff x="341249" y="219074"/>
                <a:chExt cx="4744871" cy="3209926"/>
              </a:xfrm>
            </p:grpSpPr>
            <p:pic>
              <p:nvPicPr>
                <p:cNvPr id="1897" name="Immagine 1896">
                  <a:extLst>
                    <a:ext uri="{FF2B5EF4-FFF2-40B4-BE49-F238E27FC236}">
                      <a16:creationId xmlns:a16="http://schemas.microsoft.com/office/drawing/2014/main" id="{DB5B8FDB-576A-45A3-B8FE-648D7BC5663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98" name="Immagine 1897">
                  <a:extLst>
                    <a:ext uri="{FF2B5EF4-FFF2-40B4-BE49-F238E27FC236}">
                      <a16:creationId xmlns:a16="http://schemas.microsoft.com/office/drawing/2014/main" id="{2FE70944-BFE1-4619-A28C-EDB969DAFE0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88" name="Gruppo 1887">
                <a:extLst>
                  <a:ext uri="{FF2B5EF4-FFF2-40B4-BE49-F238E27FC236}">
                    <a16:creationId xmlns:a16="http://schemas.microsoft.com/office/drawing/2014/main" id="{6F2C1752-32AF-4542-8403-B5AF7166DD8C}"/>
                  </a:ext>
                </a:extLst>
              </p:cNvPr>
              <p:cNvGrpSpPr/>
              <p:nvPr/>
            </p:nvGrpSpPr>
            <p:grpSpPr>
              <a:xfrm>
                <a:off x="2127631" y="5974214"/>
                <a:ext cx="562991" cy="380866"/>
                <a:chOff x="341249" y="219074"/>
                <a:chExt cx="4744871" cy="3209926"/>
              </a:xfrm>
            </p:grpSpPr>
            <p:pic>
              <p:nvPicPr>
                <p:cNvPr id="1895" name="Immagine 1894">
                  <a:extLst>
                    <a:ext uri="{FF2B5EF4-FFF2-40B4-BE49-F238E27FC236}">
                      <a16:creationId xmlns:a16="http://schemas.microsoft.com/office/drawing/2014/main" id="{8E93997F-38D5-4C55-9555-B364C41008C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96" name="Immagine 1895">
                  <a:extLst>
                    <a:ext uri="{FF2B5EF4-FFF2-40B4-BE49-F238E27FC236}">
                      <a16:creationId xmlns:a16="http://schemas.microsoft.com/office/drawing/2014/main" id="{93530132-CF1E-4BDC-B15A-58FE974555B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89" name="Gruppo 1888">
                <a:extLst>
                  <a:ext uri="{FF2B5EF4-FFF2-40B4-BE49-F238E27FC236}">
                    <a16:creationId xmlns:a16="http://schemas.microsoft.com/office/drawing/2014/main" id="{4C9EBD58-1752-413B-9B94-FA989EEA3979}"/>
                  </a:ext>
                </a:extLst>
              </p:cNvPr>
              <p:cNvGrpSpPr/>
              <p:nvPr/>
            </p:nvGrpSpPr>
            <p:grpSpPr>
              <a:xfrm>
                <a:off x="2690622" y="5974214"/>
                <a:ext cx="562991" cy="380866"/>
                <a:chOff x="341249" y="219074"/>
                <a:chExt cx="4744871" cy="3209926"/>
              </a:xfrm>
            </p:grpSpPr>
            <p:pic>
              <p:nvPicPr>
                <p:cNvPr id="1893" name="Immagine 1892">
                  <a:extLst>
                    <a:ext uri="{FF2B5EF4-FFF2-40B4-BE49-F238E27FC236}">
                      <a16:creationId xmlns:a16="http://schemas.microsoft.com/office/drawing/2014/main" id="{28BD8CEF-EA10-40D0-BCDA-7A6D67CACE0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94" name="Immagine 1893">
                  <a:extLst>
                    <a:ext uri="{FF2B5EF4-FFF2-40B4-BE49-F238E27FC236}">
                      <a16:creationId xmlns:a16="http://schemas.microsoft.com/office/drawing/2014/main" id="{BB4296D9-C469-4E74-8142-78A27D8466D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90" name="Gruppo 1889">
                <a:extLst>
                  <a:ext uri="{FF2B5EF4-FFF2-40B4-BE49-F238E27FC236}">
                    <a16:creationId xmlns:a16="http://schemas.microsoft.com/office/drawing/2014/main" id="{CAF0C34E-845A-402F-9153-6F1B8185F04B}"/>
                  </a:ext>
                </a:extLst>
              </p:cNvPr>
              <p:cNvGrpSpPr/>
              <p:nvPr/>
            </p:nvGrpSpPr>
            <p:grpSpPr>
              <a:xfrm>
                <a:off x="3247009" y="5974214"/>
                <a:ext cx="562991" cy="380866"/>
                <a:chOff x="341249" y="219074"/>
                <a:chExt cx="4744871" cy="3209926"/>
              </a:xfrm>
            </p:grpSpPr>
            <p:pic>
              <p:nvPicPr>
                <p:cNvPr id="1891" name="Immagine 1890">
                  <a:extLst>
                    <a:ext uri="{FF2B5EF4-FFF2-40B4-BE49-F238E27FC236}">
                      <a16:creationId xmlns:a16="http://schemas.microsoft.com/office/drawing/2014/main" id="{49A77DBA-1E86-45E1-A622-07DCFF6CA69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92" name="Immagine 1891">
                  <a:extLst>
                    <a:ext uri="{FF2B5EF4-FFF2-40B4-BE49-F238E27FC236}">
                      <a16:creationId xmlns:a16="http://schemas.microsoft.com/office/drawing/2014/main" id="{CBC37F89-E2C0-4369-9BB6-9C53FF01006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0" name="Gruppo 1789">
              <a:extLst>
                <a:ext uri="{FF2B5EF4-FFF2-40B4-BE49-F238E27FC236}">
                  <a16:creationId xmlns:a16="http://schemas.microsoft.com/office/drawing/2014/main" id="{44F52A52-3AB6-491A-BA75-CCD93583C62B}"/>
                </a:ext>
              </a:extLst>
            </p:cNvPr>
            <p:cNvGrpSpPr/>
            <p:nvPr/>
          </p:nvGrpSpPr>
          <p:grpSpPr>
            <a:xfrm>
              <a:off x="1001649" y="4450750"/>
              <a:ext cx="2808351" cy="380866"/>
              <a:chOff x="1001649" y="5974214"/>
              <a:chExt cx="2808351" cy="380866"/>
            </a:xfrm>
          </p:grpSpPr>
          <p:grpSp>
            <p:nvGrpSpPr>
              <p:cNvPr id="1871" name="Gruppo 1870">
                <a:extLst>
                  <a:ext uri="{FF2B5EF4-FFF2-40B4-BE49-F238E27FC236}">
                    <a16:creationId xmlns:a16="http://schemas.microsoft.com/office/drawing/2014/main" id="{8DF01178-ECBB-4FDA-AD72-B3283DCC9F62}"/>
                  </a:ext>
                </a:extLst>
              </p:cNvPr>
              <p:cNvGrpSpPr/>
              <p:nvPr/>
            </p:nvGrpSpPr>
            <p:grpSpPr>
              <a:xfrm>
                <a:off x="1001649" y="5974214"/>
                <a:ext cx="562991" cy="380866"/>
                <a:chOff x="341249" y="219074"/>
                <a:chExt cx="4744871" cy="3209926"/>
              </a:xfrm>
            </p:grpSpPr>
            <p:pic>
              <p:nvPicPr>
                <p:cNvPr id="1884" name="Immagine 1883">
                  <a:extLst>
                    <a:ext uri="{FF2B5EF4-FFF2-40B4-BE49-F238E27FC236}">
                      <a16:creationId xmlns:a16="http://schemas.microsoft.com/office/drawing/2014/main" id="{38B89531-70F5-4E18-AFD4-3DA3D56DB56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85" name="Immagine 1884">
                  <a:extLst>
                    <a:ext uri="{FF2B5EF4-FFF2-40B4-BE49-F238E27FC236}">
                      <a16:creationId xmlns:a16="http://schemas.microsoft.com/office/drawing/2014/main" id="{702779DA-8F4F-4460-B5AE-6EFF4C344C8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72" name="Gruppo 1871">
                <a:extLst>
                  <a:ext uri="{FF2B5EF4-FFF2-40B4-BE49-F238E27FC236}">
                    <a16:creationId xmlns:a16="http://schemas.microsoft.com/office/drawing/2014/main" id="{884FF1EE-7769-40A2-BE1B-C29DFF14B1C7}"/>
                  </a:ext>
                </a:extLst>
              </p:cNvPr>
              <p:cNvGrpSpPr/>
              <p:nvPr/>
            </p:nvGrpSpPr>
            <p:grpSpPr>
              <a:xfrm>
                <a:off x="1564640" y="5974214"/>
                <a:ext cx="562991" cy="380866"/>
                <a:chOff x="341249" y="219074"/>
                <a:chExt cx="4744871" cy="3209926"/>
              </a:xfrm>
            </p:grpSpPr>
            <p:pic>
              <p:nvPicPr>
                <p:cNvPr id="1882" name="Immagine 1881">
                  <a:extLst>
                    <a:ext uri="{FF2B5EF4-FFF2-40B4-BE49-F238E27FC236}">
                      <a16:creationId xmlns:a16="http://schemas.microsoft.com/office/drawing/2014/main" id="{EB4ADEE3-8E3D-4132-B4D4-8A874195CF3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83" name="Immagine 1882">
                  <a:extLst>
                    <a:ext uri="{FF2B5EF4-FFF2-40B4-BE49-F238E27FC236}">
                      <a16:creationId xmlns:a16="http://schemas.microsoft.com/office/drawing/2014/main" id="{1952E79D-7E26-4019-BBF6-6F7E68001A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73" name="Gruppo 1872">
                <a:extLst>
                  <a:ext uri="{FF2B5EF4-FFF2-40B4-BE49-F238E27FC236}">
                    <a16:creationId xmlns:a16="http://schemas.microsoft.com/office/drawing/2014/main" id="{692AF828-6239-44BC-ABF9-FAC4441AD628}"/>
                  </a:ext>
                </a:extLst>
              </p:cNvPr>
              <p:cNvGrpSpPr/>
              <p:nvPr/>
            </p:nvGrpSpPr>
            <p:grpSpPr>
              <a:xfrm>
                <a:off x="2127631" y="5974214"/>
                <a:ext cx="562991" cy="380866"/>
                <a:chOff x="341249" y="219074"/>
                <a:chExt cx="4744871" cy="3209926"/>
              </a:xfrm>
            </p:grpSpPr>
            <p:pic>
              <p:nvPicPr>
                <p:cNvPr id="1880" name="Immagine 1879">
                  <a:extLst>
                    <a:ext uri="{FF2B5EF4-FFF2-40B4-BE49-F238E27FC236}">
                      <a16:creationId xmlns:a16="http://schemas.microsoft.com/office/drawing/2014/main" id="{9C717E1C-DDA4-40FB-8818-A4210CFF405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81" name="Immagine 1880">
                  <a:extLst>
                    <a:ext uri="{FF2B5EF4-FFF2-40B4-BE49-F238E27FC236}">
                      <a16:creationId xmlns:a16="http://schemas.microsoft.com/office/drawing/2014/main" id="{9E6E30FB-3A3B-459E-8759-02030FCFE7A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74" name="Gruppo 1873">
                <a:extLst>
                  <a:ext uri="{FF2B5EF4-FFF2-40B4-BE49-F238E27FC236}">
                    <a16:creationId xmlns:a16="http://schemas.microsoft.com/office/drawing/2014/main" id="{191D39B2-8CF9-4759-A391-2F9B21A1093B}"/>
                  </a:ext>
                </a:extLst>
              </p:cNvPr>
              <p:cNvGrpSpPr/>
              <p:nvPr/>
            </p:nvGrpSpPr>
            <p:grpSpPr>
              <a:xfrm>
                <a:off x="2690622" y="5974214"/>
                <a:ext cx="562991" cy="380866"/>
                <a:chOff x="341249" y="219074"/>
                <a:chExt cx="4744871" cy="3209926"/>
              </a:xfrm>
            </p:grpSpPr>
            <p:pic>
              <p:nvPicPr>
                <p:cNvPr id="1878" name="Immagine 1877">
                  <a:extLst>
                    <a:ext uri="{FF2B5EF4-FFF2-40B4-BE49-F238E27FC236}">
                      <a16:creationId xmlns:a16="http://schemas.microsoft.com/office/drawing/2014/main" id="{EF501AE0-A3E3-46AE-A258-9942F5B7394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79" name="Immagine 1878">
                  <a:extLst>
                    <a:ext uri="{FF2B5EF4-FFF2-40B4-BE49-F238E27FC236}">
                      <a16:creationId xmlns:a16="http://schemas.microsoft.com/office/drawing/2014/main" id="{1E037FB9-C041-4840-8AD5-88B53411A78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75" name="Gruppo 1874">
                <a:extLst>
                  <a:ext uri="{FF2B5EF4-FFF2-40B4-BE49-F238E27FC236}">
                    <a16:creationId xmlns:a16="http://schemas.microsoft.com/office/drawing/2014/main" id="{DB9EB001-CE53-4D38-8302-3DFE303933EE}"/>
                  </a:ext>
                </a:extLst>
              </p:cNvPr>
              <p:cNvGrpSpPr/>
              <p:nvPr/>
            </p:nvGrpSpPr>
            <p:grpSpPr>
              <a:xfrm>
                <a:off x="3247009" y="5974214"/>
                <a:ext cx="562991" cy="380866"/>
                <a:chOff x="341249" y="219074"/>
                <a:chExt cx="4744871" cy="3209926"/>
              </a:xfrm>
            </p:grpSpPr>
            <p:pic>
              <p:nvPicPr>
                <p:cNvPr id="1876" name="Immagine 1875">
                  <a:extLst>
                    <a:ext uri="{FF2B5EF4-FFF2-40B4-BE49-F238E27FC236}">
                      <a16:creationId xmlns:a16="http://schemas.microsoft.com/office/drawing/2014/main" id="{E8256579-BC3B-49E3-BBAE-0544B04EE9F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77" name="Immagine 1876">
                  <a:extLst>
                    <a:ext uri="{FF2B5EF4-FFF2-40B4-BE49-F238E27FC236}">
                      <a16:creationId xmlns:a16="http://schemas.microsoft.com/office/drawing/2014/main" id="{78D07687-58E9-465C-9C08-FB2F556DB0E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1" name="Gruppo 1790">
              <a:extLst>
                <a:ext uri="{FF2B5EF4-FFF2-40B4-BE49-F238E27FC236}">
                  <a16:creationId xmlns:a16="http://schemas.microsoft.com/office/drawing/2014/main" id="{D6664B16-9B49-4C2A-98FE-ABA72DB45155}"/>
                </a:ext>
              </a:extLst>
            </p:cNvPr>
            <p:cNvGrpSpPr/>
            <p:nvPr/>
          </p:nvGrpSpPr>
          <p:grpSpPr>
            <a:xfrm>
              <a:off x="1001649" y="4069884"/>
              <a:ext cx="2808351" cy="380866"/>
              <a:chOff x="1001649" y="5974214"/>
              <a:chExt cx="2808351" cy="380866"/>
            </a:xfrm>
          </p:grpSpPr>
          <p:grpSp>
            <p:nvGrpSpPr>
              <p:cNvPr id="1856" name="Gruppo 1855">
                <a:extLst>
                  <a:ext uri="{FF2B5EF4-FFF2-40B4-BE49-F238E27FC236}">
                    <a16:creationId xmlns:a16="http://schemas.microsoft.com/office/drawing/2014/main" id="{9463ABEF-6BDA-4E6C-BF8D-CE68FE7ADAA8}"/>
                  </a:ext>
                </a:extLst>
              </p:cNvPr>
              <p:cNvGrpSpPr/>
              <p:nvPr/>
            </p:nvGrpSpPr>
            <p:grpSpPr>
              <a:xfrm>
                <a:off x="1001649" y="5974214"/>
                <a:ext cx="562991" cy="380866"/>
                <a:chOff x="341249" y="219074"/>
                <a:chExt cx="4744871" cy="3209926"/>
              </a:xfrm>
            </p:grpSpPr>
            <p:pic>
              <p:nvPicPr>
                <p:cNvPr id="1869" name="Immagine 1868">
                  <a:extLst>
                    <a:ext uri="{FF2B5EF4-FFF2-40B4-BE49-F238E27FC236}">
                      <a16:creationId xmlns:a16="http://schemas.microsoft.com/office/drawing/2014/main" id="{C9DF7FB7-63DF-458B-A348-C42AAC23306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70" name="Immagine 1869">
                  <a:extLst>
                    <a:ext uri="{FF2B5EF4-FFF2-40B4-BE49-F238E27FC236}">
                      <a16:creationId xmlns:a16="http://schemas.microsoft.com/office/drawing/2014/main" id="{6D896C83-669C-4DD0-BD66-B9001E55BBE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57" name="Gruppo 1856">
                <a:extLst>
                  <a:ext uri="{FF2B5EF4-FFF2-40B4-BE49-F238E27FC236}">
                    <a16:creationId xmlns:a16="http://schemas.microsoft.com/office/drawing/2014/main" id="{EF1D8ECF-EA5A-4DF0-A170-843E576CDF11}"/>
                  </a:ext>
                </a:extLst>
              </p:cNvPr>
              <p:cNvGrpSpPr/>
              <p:nvPr/>
            </p:nvGrpSpPr>
            <p:grpSpPr>
              <a:xfrm>
                <a:off x="1564640" y="5974214"/>
                <a:ext cx="562991" cy="380866"/>
                <a:chOff x="341249" y="219074"/>
                <a:chExt cx="4744871" cy="3209926"/>
              </a:xfrm>
            </p:grpSpPr>
            <p:pic>
              <p:nvPicPr>
                <p:cNvPr id="1867" name="Immagine 1866">
                  <a:extLst>
                    <a:ext uri="{FF2B5EF4-FFF2-40B4-BE49-F238E27FC236}">
                      <a16:creationId xmlns:a16="http://schemas.microsoft.com/office/drawing/2014/main" id="{5971FB51-65EA-4EBF-BC68-0608B17D999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68" name="Immagine 1867">
                  <a:extLst>
                    <a:ext uri="{FF2B5EF4-FFF2-40B4-BE49-F238E27FC236}">
                      <a16:creationId xmlns:a16="http://schemas.microsoft.com/office/drawing/2014/main" id="{82A25069-2124-475D-A7D6-81EED2F5801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58" name="Gruppo 1857">
                <a:extLst>
                  <a:ext uri="{FF2B5EF4-FFF2-40B4-BE49-F238E27FC236}">
                    <a16:creationId xmlns:a16="http://schemas.microsoft.com/office/drawing/2014/main" id="{0ED5F44E-1F93-4A82-AA4D-6EEF40AE783B}"/>
                  </a:ext>
                </a:extLst>
              </p:cNvPr>
              <p:cNvGrpSpPr/>
              <p:nvPr/>
            </p:nvGrpSpPr>
            <p:grpSpPr>
              <a:xfrm>
                <a:off x="2127631" y="5974214"/>
                <a:ext cx="562991" cy="380866"/>
                <a:chOff x="341249" y="219074"/>
                <a:chExt cx="4744871" cy="3209926"/>
              </a:xfrm>
            </p:grpSpPr>
            <p:pic>
              <p:nvPicPr>
                <p:cNvPr id="1865" name="Immagine 1864">
                  <a:extLst>
                    <a:ext uri="{FF2B5EF4-FFF2-40B4-BE49-F238E27FC236}">
                      <a16:creationId xmlns:a16="http://schemas.microsoft.com/office/drawing/2014/main" id="{7083CF19-CFCF-4730-9D10-C9167E94165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66" name="Immagine 1865">
                  <a:extLst>
                    <a:ext uri="{FF2B5EF4-FFF2-40B4-BE49-F238E27FC236}">
                      <a16:creationId xmlns:a16="http://schemas.microsoft.com/office/drawing/2014/main" id="{84E85F20-DD81-47F9-90C8-1700901C417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59" name="Gruppo 1858">
                <a:extLst>
                  <a:ext uri="{FF2B5EF4-FFF2-40B4-BE49-F238E27FC236}">
                    <a16:creationId xmlns:a16="http://schemas.microsoft.com/office/drawing/2014/main" id="{FD7D4439-4484-4070-BFE5-52DCCB7A57FC}"/>
                  </a:ext>
                </a:extLst>
              </p:cNvPr>
              <p:cNvGrpSpPr/>
              <p:nvPr/>
            </p:nvGrpSpPr>
            <p:grpSpPr>
              <a:xfrm>
                <a:off x="2690622" y="5974214"/>
                <a:ext cx="562991" cy="380866"/>
                <a:chOff x="341249" y="219074"/>
                <a:chExt cx="4744871" cy="3209926"/>
              </a:xfrm>
            </p:grpSpPr>
            <p:pic>
              <p:nvPicPr>
                <p:cNvPr id="1863" name="Immagine 1862">
                  <a:extLst>
                    <a:ext uri="{FF2B5EF4-FFF2-40B4-BE49-F238E27FC236}">
                      <a16:creationId xmlns:a16="http://schemas.microsoft.com/office/drawing/2014/main" id="{F99F58F9-C1B8-4C96-B599-A37D8A70A8D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64" name="Immagine 1863">
                  <a:extLst>
                    <a:ext uri="{FF2B5EF4-FFF2-40B4-BE49-F238E27FC236}">
                      <a16:creationId xmlns:a16="http://schemas.microsoft.com/office/drawing/2014/main" id="{A9DA402B-2C59-4C6E-A1FB-276B9DF7380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60" name="Gruppo 1859">
                <a:extLst>
                  <a:ext uri="{FF2B5EF4-FFF2-40B4-BE49-F238E27FC236}">
                    <a16:creationId xmlns:a16="http://schemas.microsoft.com/office/drawing/2014/main" id="{1648182F-0C96-4876-B16B-1DA8ACAB1F17}"/>
                  </a:ext>
                </a:extLst>
              </p:cNvPr>
              <p:cNvGrpSpPr/>
              <p:nvPr/>
            </p:nvGrpSpPr>
            <p:grpSpPr>
              <a:xfrm>
                <a:off x="3247009" y="5974214"/>
                <a:ext cx="562991" cy="380866"/>
                <a:chOff x="341249" y="219074"/>
                <a:chExt cx="4744871" cy="3209926"/>
              </a:xfrm>
            </p:grpSpPr>
            <p:pic>
              <p:nvPicPr>
                <p:cNvPr id="1861" name="Immagine 1860">
                  <a:extLst>
                    <a:ext uri="{FF2B5EF4-FFF2-40B4-BE49-F238E27FC236}">
                      <a16:creationId xmlns:a16="http://schemas.microsoft.com/office/drawing/2014/main" id="{5149BD22-9230-47E1-8AF7-38A584E3262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62" name="Immagine 1861">
                  <a:extLst>
                    <a:ext uri="{FF2B5EF4-FFF2-40B4-BE49-F238E27FC236}">
                      <a16:creationId xmlns:a16="http://schemas.microsoft.com/office/drawing/2014/main" id="{48CB635F-5003-4AF8-9CDD-DC1906B39B9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2" name="Gruppo 1791">
              <a:extLst>
                <a:ext uri="{FF2B5EF4-FFF2-40B4-BE49-F238E27FC236}">
                  <a16:creationId xmlns:a16="http://schemas.microsoft.com/office/drawing/2014/main" id="{83678D91-F141-4D59-908A-3C199C3E195B}"/>
                </a:ext>
              </a:extLst>
            </p:cNvPr>
            <p:cNvGrpSpPr/>
            <p:nvPr/>
          </p:nvGrpSpPr>
          <p:grpSpPr>
            <a:xfrm>
              <a:off x="1001649" y="3689018"/>
              <a:ext cx="2808351" cy="380866"/>
              <a:chOff x="1001649" y="5974214"/>
              <a:chExt cx="2808351" cy="380866"/>
            </a:xfrm>
          </p:grpSpPr>
          <p:grpSp>
            <p:nvGrpSpPr>
              <p:cNvPr id="1841" name="Gruppo 1840">
                <a:extLst>
                  <a:ext uri="{FF2B5EF4-FFF2-40B4-BE49-F238E27FC236}">
                    <a16:creationId xmlns:a16="http://schemas.microsoft.com/office/drawing/2014/main" id="{43CFDABB-A019-4082-9EE3-8CB340D53353}"/>
                  </a:ext>
                </a:extLst>
              </p:cNvPr>
              <p:cNvGrpSpPr/>
              <p:nvPr/>
            </p:nvGrpSpPr>
            <p:grpSpPr>
              <a:xfrm>
                <a:off x="1001649" y="5974214"/>
                <a:ext cx="562991" cy="380866"/>
                <a:chOff x="341249" y="219074"/>
                <a:chExt cx="4744871" cy="3209926"/>
              </a:xfrm>
            </p:grpSpPr>
            <p:pic>
              <p:nvPicPr>
                <p:cNvPr id="1854" name="Immagine 1853">
                  <a:extLst>
                    <a:ext uri="{FF2B5EF4-FFF2-40B4-BE49-F238E27FC236}">
                      <a16:creationId xmlns:a16="http://schemas.microsoft.com/office/drawing/2014/main" id="{EAE7BAC7-693A-489A-A698-13466E5C7BC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55" name="Immagine 1854">
                  <a:extLst>
                    <a:ext uri="{FF2B5EF4-FFF2-40B4-BE49-F238E27FC236}">
                      <a16:creationId xmlns:a16="http://schemas.microsoft.com/office/drawing/2014/main" id="{3DEF8200-E488-48ED-8A12-1843A4C964F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42" name="Gruppo 1841">
                <a:extLst>
                  <a:ext uri="{FF2B5EF4-FFF2-40B4-BE49-F238E27FC236}">
                    <a16:creationId xmlns:a16="http://schemas.microsoft.com/office/drawing/2014/main" id="{E400750B-37C7-4184-9E14-1D635D890835}"/>
                  </a:ext>
                </a:extLst>
              </p:cNvPr>
              <p:cNvGrpSpPr/>
              <p:nvPr/>
            </p:nvGrpSpPr>
            <p:grpSpPr>
              <a:xfrm>
                <a:off x="1564640" y="5974214"/>
                <a:ext cx="562991" cy="380866"/>
                <a:chOff x="341249" y="219074"/>
                <a:chExt cx="4744871" cy="3209926"/>
              </a:xfrm>
            </p:grpSpPr>
            <p:pic>
              <p:nvPicPr>
                <p:cNvPr id="1852" name="Immagine 1851">
                  <a:extLst>
                    <a:ext uri="{FF2B5EF4-FFF2-40B4-BE49-F238E27FC236}">
                      <a16:creationId xmlns:a16="http://schemas.microsoft.com/office/drawing/2014/main" id="{A6073EE6-47CF-49BD-BD91-6DB7DB0AFAD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53" name="Immagine 1852">
                  <a:extLst>
                    <a:ext uri="{FF2B5EF4-FFF2-40B4-BE49-F238E27FC236}">
                      <a16:creationId xmlns:a16="http://schemas.microsoft.com/office/drawing/2014/main" id="{D677508D-E328-42C5-9A4C-9B3366B8185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43" name="Gruppo 1842">
                <a:extLst>
                  <a:ext uri="{FF2B5EF4-FFF2-40B4-BE49-F238E27FC236}">
                    <a16:creationId xmlns:a16="http://schemas.microsoft.com/office/drawing/2014/main" id="{FFC5B8B7-D3F0-4AB6-846D-B64CB254B276}"/>
                  </a:ext>
                </a:extLst>
              </p:cNvPr>
              <p:cNvGrpSpPr/>
              <p:nvPr/>
            </p:nvGrpSpPr>
            <p:grpSpPr>
              <a:xfrm>
                <a:off x="2127631" y="5974214"/>
                <a:ext cx="562991" cy="380866"/>
                <a:chOff x="341249" y="219074"/>
                <a:chExt cx="4744871" cy="3209926"/>
              </a:xfrm>
            </p:grpSpPr>
            <p:pic>
              <p:nvPicPr>
                <p:cNvPr id="1850" name="Immagine 1849">
                  <a:extLst>
                    <a:ext uri="{FF2B5EF4-FFF2-40B4-BE49-F238E27FC236}">
                      <a16:creationId xmlns:a16="http://schemas.microsoft.com/office/drawing/2014/main" id="{F3A09E82-F3A4-4CDB-87D8-33A1D99B5B6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51" name="Immagine 1850">
                  <a:extLst>
                    <a:ext uri="{FF2B5EF4-FFF2-40B4-BE49-F238E27FC236}">
                      <a16:creationId xmlns:a16="http://schemas.microsoft.com/office/drawing/2014/main" id="{64860B84-424F-4B64-A4FC-7BECD13C3E3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44" name="Gruppo 1843">
                <a:extLst>
                  <a:ext uri="{FF2B5EF4-FFF2-40B4-BE49-F238E27FC236}">
                    <a16:creationId xmlns:a16="http://schemas.microsoft.com/office/drawing/2014/main" id="{CFE8DC36-5EC2-4D90-A96B-3243C8FB32FF}"/>
                  </a:ext>
                </a:extLst>
              </p:cNvPr>
              <p:cNvGrpSpPr/>
              <p:nvPr/>
            </p:nvGrpSpPr>
            <p:grpSpPr>
              <a:xfrm>
                <a:off x="2690622" y="5974214"/>
                <a:ext cx="562991" cy="380866"/>
                <a:chOff x="341249" y="219074"/>
                <a:chExt cx="4744871" cy="3209926"/>
              </a:xfrm>
            </p:grpSpPr>
            <p:pic>
              <p:nvPicPr>
                <p:cNvPr id="1848" name="Immagine 1847">
                  <a:extLst>
                    <a:ext uri="{FF2B5EF4-FFF2-40B4-BE49-F238E27FC236}">
                      <a16:creationId xmlns:a16="http://schemas.microsoft.com/office/drawing/2014/main" id="{B226F0DA-1B1B-4717-910B-15A1A52944A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49" name="Immagine 1848">
                  <a:extLst>
                    <a:ext uri="{FF2B5EF4-FFF2-40B4-BE49-F238E27FC236}">
                      <a16:creationId xmlns:a16="http://schemas.microsoft.com/office/drawing/2014/main" id="{902B7A69-3AD1-4EC4-8E12-AEE56B4F9BE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45" name="Gruppo 1844">
                <a:extLst>
                  <a:ext uri="{FF2B5EF4-FFF2-40B4-BE49-F238E27FC236}">
                    <a16:creationId xmlns:a16="http://schemas.microsoft.com/office/drawing/2014/main" id="{56BA24C1-2AC6-40F4-A45F-B187776208A6}"/>
                  </a:ext>
                </a:extLst>
              </p:cNvPr>
              <p:cNvGrpSpPr/>
              <p:nvPr/>
            </p:nvGrpSpPr>
            <p:grpSpPr>
              <a:xfrm>
                <a:off x="3247009" y="5974214"/>
                <a:ext cx="562991" cy="380866"/>
                <a:chOff x="341249" y="219074"/>
                <a:chExt cx="4744871" cy="3209926"/>
              </a:xfrm>
            </p:grpSpPr>
            <p:pic>
              <p:nvPicPr>
                <p:cNvPr id="1846" name="Immagine 1845">
                  <a:extLst>
                    <a:ext uri="{FF2B5EF4-FFF2-40B4-BE49-F238E27FC236}">
                      <a16:creationId xmlns:a16="http://schemas.microsoft.com/office/drawing/2014/main" id="{9D01DF0C-5AC8-489F-A70A-A2D6DB2E78A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47" name="Immagine 1846">
                  <a:extLst>
                    <a:ext uri="{FF2B5EF4-FFF2-40B4-BE49-F238E27FC236}">
                      <a16:creationId xmlns:a16="http://schemas.microsoft.com/office/drawing/2014/main" id="{F30F3F19-DDD3-4C4E-92CE-CFCCE29BD1C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3" name="Gruppo 1792">
              <a:extLst>
                <a:ext uri="{FF2B5EF4-FFF2-40B4-BE49-F238E27FC236}">
                  <a16:creationId xmlns:a16="http://schemas.microsoft.com/office/drawing/2014/main" id="{382A5157-4FE1-479F-9E2A-C557C559A947}"/>
                </a:ext>
              </a:extLst>
            </p:cNvPr>
            <p:cNvGrpSpPr/>
            <p:nvPr/>
          </p:nvGrpSpPr>
          <p:grpSpPr>
            <a:xfrm>
              <a:off x="1001649" y="3308152"/>
              <a:ext cx="2808351" cy="380866"/>
              <a:chOff x="1001649" y="5974214"/>
              <a:chExt cx="2808351" cy="380866"/>
            </a:xfrm>
          </p:grpSpPr>
          <p:grpSp>
            <p:nvGrpSpPr>
              <p:cNvPr id="1826" name="Gruppo 1825">
                <a:extLst>
                  <a:ext uri="{FF2B5EF4-FFF2-40B4-BE49-F238E27FC236}">
                    <a16:creationId xmlns:a16="http://schemas.microsoft.com/office/drawing/2014/main" id="{1A7EB95A-2C0C-4B37-A127-42FA334E2BC5}"/>
                  </a:ext>
                </a:extLst>
              </p:cNvPr>
              <p:cNvGrpSpPr/>
              <p:nvPr/>
            </p:nvGrpSpPr>
            <p:grpSpPr>
              <a:xfrm>
                <a:off x="1001649" y="5974214"/>
                <a:ext cx="562991" cy="380866"/>
                <a:chOff x="341249" y="219074"/>
                <a:chExt cx="4744871" cy="3209926"/>
              </a:xfrm>
            </p:grpSpPr>
            <p:pic>
              <p:nvPicPr>
                <p:cNvPr id="1839" name="Immagine 1838">
                  <a:extLst>
                    <a:ext uri="{FF2B5EF4-FFF2-40B4-BE49-F238E27FC236}">
                      <a16:creationId xmlns:a16="http://schemas.microsoft.com/office/drawing/2014/main" id="{85704E96-2B0C-461D-ADF9-8B23A92F3BB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40" name="Immagine 1839">
                  <a:extLst>
                    <a:ext uri="{FF2B5EF4-FFF2-40B4-BE49-F238E27FC236}">
                      <a16:creationId xmlns:a16="http://schemas.microsoft.com/office/drawing/2014/main" id="{942946AE-B3D0-421A-A70C-078E5B51592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27" name="Gruppo 1826">
                <a:extLst>
                  <a:ext uri="{FF2B5EF4-FFF2-40B4-BE49-F238E27FC236}">
                    <a16:creationId xmlns:a16="http://schemas.microsoft.com/office/drawing/2014/main" id="{3A23D749-95C1-4377-A91D-ECEAEC9B1235}"/>
                  </a:ext>
                </a:extLst>
              </p:cNvPr>
              <p:cNvGrpSpPr/>
              <p:nvPr/>
            </p:nvGrpSpPr>
            <p:grpSpPr>
              <a:xfrm>
                <a:off x="1564640" y="5974214"/>
                <a:ext cx="562991" cy="380866"/>
                <a:chOff x="341249" y="219074"/>
                <a:chExt cx="4744871" cy="3209926"/>
              </a:xfrm>
            </p:grpSpPr>
            <p:pic>
              <p:nvPicPr>
                <p:cNvPr id="1837" name="Immagine 1836">
                  <a:extLst>
                    <a:ext uri="{FF2B5EF4-FFF2-40B4-BE49-F238E27FC236}">
                      <a16:creationId xmlns:a16="http://schemas.microsoft.com/office/drawing/2014/main" id="{DCF6AD49-13B6-452F-851D-E7EE52E02B1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38" name="Immagine 1837">
                  <a:extLst>
                    <a:ext uri="{FF2B5EF4-FFF2-40B4-BE49-F238E27FC236}">
                      <a16:creationId xmlns:a16="http://schemas.microsoft.com/office/drawing/2014/main" id="{D7ECA8C4-509A-499E-8A80-B13E347BAC5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28" name="Gruppo 1827">
                <a:extLst>
                  <a:ext uri="{FF2B5EF4-FFF2-40B4-BE49-F238E27FC236}">
                    <a16:creationId xmlns:a16="http://schemas.microsoft.com/office/drawing/2014/main" id="{8C5BD320-571F-4F08-B292-23E40C6013BE}"/>
                  </a:ext>
                </a:extLst>
              </p:cNvPr>
              <p:cNvGrpSpPr/>
              <p:nvPr/>
            </p:nvGrpSpPr>
            <p:grpSpPr>
              <a:xfrm>
                <a:off x="2127631" y="5974214"/>
                <a:ext cx="562991" cy="380866"/>
                <a:chOff x="341249" y="219074"/>
                <a:chExt cx="4744871" cy="3209926"/>
              </a:xfrm>
            </p:grpSpPr>
            <p:pic>
              <p:nvPicPr>
                <p:cNvPr id="1835" name="Immagine 1834">
                  <a:extLst>
                    <a:ext uri="{FF2B5EF4-FFF2-40B4-BE49-F238E27FC236}">
                      <a16:creationId xmlns:a16="http://schemas.microsoft.com/office/drawing/2014/main" id="{63EEFF40-FC67-471A-939E-566F5BC389D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36" name="Immagine 1835">
                  <a:extLst>
                    <a:ext uri="{FF2B5EF4-FFF2-40B4-BE49-F238E27FC236}">
                      <a16:creationId xmlns:a16="http://schemas.microsoft.com/office/drawing/2014/main" id="{45B97DE0-7C85-4087-A4BF-26EC09D3708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29" name="Gruppo 1828">
                <a:extLst>
                  <a:ext uri="{FF2B5EF4-FFF2-40B4-BE49-F238E27FC236}">
                    <a16:creationId xmlns:a16="http://schemas.microsoft.com/office/drawing/2014/main" id="{8DFDACEE-E255-4121-B0B0-0E9E6F9CC7D2}"/>
                  </a:ext>
                </a:extLst>
              </p:cNvPr>
              <p:cNvGrpSpPr/>
              <p:nvPr/>
            </p:nvGrpSpPr>
            <p:grpSpPr>
              <a:xfrm>
                <a:off x="2690622" y="5974214"/>
                <a:ext cx="562991" cy="380866"/>
                <a:chOff x="341249" y="219074"/>
                <a:chExt cx="4744871" cy="3209926"/>
              </a:xfrm>
            </p:grpSpPr>
            <p:pic>
              <p:nvPicPr>
                <p:cNvPr id="1833" name="Immagine 1832">
                  <a:extLst>
                    <a:ext uri="{FF2B5EF4-FFF2-40B4-BE49-F238E27FC236}">
                      <a16:creationId xmlns:a16="http://schemas.microsoft.com/office/drawing/2014/main" id="{80B9896B-5202-46A5-B20B-81AC8C050BD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34" name="Immagine 1833">
                  <a:extLst>
                    <a:ext uri="{FF2B5EF4-FFF2-40B4-BE49-F238E27FC236}">
                      <a16:creationId xmlns:a16="http://schemas.microsoft.com/office/drawing/2014/main" id="{70ED58CE-A07F-4818-9FD6-71C3B358182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30" name="Gruppo 1829">
                <a:extLst>
                  <a:ext uri="{FF2B5EF4-FFF2-40B4-BE49-F238E27FC236}">
                    <a16:creationId xmlns:a16="http://schemas.microsoft.com/office/drawing/2014/main" id="{860019F9-ED52-4C08-B5D9-83645563F537}"/>
                  </a:ext>
                </a:extLst>
              </p:cNvPr>
              <p:cNvGrpSpPr/>
              <p:nvPr/>
            </p:nvGrpSpPr>
            <p:grpSpPr>
              <a:xfrm>
                <a:off x="3247009" y="5974214"/>
                <a:ext cx="562991" cy="380866"/>
                <a:chOff x="341249" y="219074"/>
                <a:chExt cx="4744871" cy="3209926"/>
              </a:xfrm>
            </p:grpSpPr>
            <p:pic>
              <p:nvPicPr>
                <p:cNvPr id="1831" name="Immagine 1830">
                  <a:extLst>
                    <a:ext uri="{FF2B5EF4-FFF2-40B4-BE49-F238E27FC236}">
                      <a16:creationId xmlns:a16="http://schemas.microsoft.com/office/drawing/2014/main" id="{DF3F00F5-740A-477D-A495-30BA81F9E40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32" name="Immagine 1831">
                  <a:extLst>
                    <a:ext uri="{FF2B5EF4-FFF2-40B4-BE49-F238E27FC236}">
                      <a16:creationId xmlns:a16="http://schemas.microsoft.com/office/drawing/2014/main" id="{0B7651AD-CE49-4318-8069-84F8F19DF03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4" name="Gruppo 1793">
              <a:extLst>
                <a:ext uri="{FF2B5EF4-FFF2-40B4-BE49-F238E27FC236}">
                  <a16:creationId xmlns:a16="http://schemas.microsoft.com/office/drawing/2014/main" id="{B6CE7483-4744-4705-9771-DC3EB2044C01}"/>
                </a:ext>
              </a:extLst>
            </p:cNvPr>
            <p:cNvGrpSpPr/>
            <p:nvPr/>
          </p:nvGrpSpPr>
          <p:grpSpPr>
            <a:xfrm>
              <a:off x="1001649" y="2927286"/>
              <a:ext cx="2808351" cy="380866"/>
              <a:chOff x="1001649" y="5974214"/>
              <a:chExt cx="2808351" cy="380866"/>
            </a:xfrm>
          </p:grpSpPr>
          <p:grpSp>
            <p:nvGrpSpPr>
              <p:cNvPr id="1811" name="Gruppo 1810">
                <a:extLst>
                  <a:ext uri="{FF2B5EF4-FFF2-40B4-BE49-F238E27FC236}">
                    <a16:creationId xmlns:a16="http://schemas.microsoft.com/office/drawing/2014/main" id="{0A5603BC-7421-4454-83AD-2A7DDAD0FA75}"/>
                  </a:ext>
                </a:extLst>
              </p:cNvPr>
              <p:cNvGrpSpPr/>
              <p:nvPr/>
            </p:nvGrpSpPr>
            <p:grpSpPr>
              <a:xfrm>
                <a:off x="1001649" y="5974214"/>
                <a:ext cx="562991" cy="380866"/>
                <a:chOff x="341249" y="219074"/>
                <a:chExt cx="4744871" cy="3209926"/>
              </a:xfrm>
            </p:grpSpPr>
            <p:pic>
              <p:nvPicPr>
                <p:cNvPr id="1824" name="Immagine 1823">
                  <a:extLst>
                    <a:ext uri="{FF2B5EF4-FFF2-40B4-BE49-F238E27FC236}">
                      <a16:creationId xmlns:a16="http://schemas.microsoft.com/office/drawing/2014/main" id="{EB0E71AB-D043-4187-9567-8FC89942A3F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25" name="Immagine 1824">
                  <a:extLst>
                    <a:ext uri="{FF2B5EF4-FFF2-40B4-BE49-F238E27FC236}">
                      <a16:creationId xmlns:a16="http://schemas.microsoft.com/office/drawing/2014/main" id="{3D10B8A2-4021-4B94-894F-9A0C3EBE71F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12" name="Gruppo 1811">
                <a:extLst>
                  <a:ext uri="{FF2B5EF4-FFF2-40B4-BE49-F238E27FC236}">
                    <a16:creationId xmlns:a16="http://schemas.microsoft.com/office/drawing/2014/main" id="{1627CFF9-A712-476C-B1F4-B7C2EBCB5D99}"/>
                  </a:ext>
                </a:extLst>
              </p:cNvPr>
              <p:cNvGrpSpPr/>
              <p:nvPr/>
            </p:nvGrpSpPr>
            <p:grpSpPr>
              <a:xfrm>
                <a:off x="1564640" y="5974214"/>
                <a:ext cx="562991" cy="380866"/>
                <a:chOff x="341249" y="219074"/>
                <a:chExt cx="4744871" cy="3209926"/>
              </a:xfrm>
            </p:grpSpPr>
            <p:pic>
              <p:nvPicPr>
                <p:cNvPr id="1822" name="Immagine 1821">
                  <a:extLst>
                    <a:ext uri="{FF2B5EF4-FFF2-40B4-BE49-F238E27FC236}">
                      <a16:creationId xmlns:a16="http://schemas.microsoft.com/office/drawing/2014/main" id="{C4DE5FB4-5504-41A3-AF79-688618A05DC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23" name="Immagine 1822">
                  <a:extLst>
                    <a:ext uri="{FF2B5EF4-FFF2-40B4-BE49-F238E27FC236}">
                      <a16:creationId xmlns:a16="http://schemas.microsoft.com/office/drawing/2014/main" id="{3D27B086-5576-4BBE-9E1E-917AC2D7BCB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13" name="Gruppo 1812">
                <a:extLst>
                  <a:ext uri="{FF2B5EF4-FFF2-40B4-BE49-F238E27FC236}">
                    <a16:creationId xmlns:a16="http://schemas.microsoft.com/office/drawing/2014/main" id="{F38DF68A-4F97-4BFA-A2E0-DEBFA6EC0016}"/>
                  </a:ext>
                </a:extLst>
              </p:cNvPr>
              <p:cNvGrpSpPr/>
              <p:nvPr/>
            </p:nvGrpSpPr>
            <p:grpSpPr>
              <a:xfrm>
                <a:off x="2127631" y="5974214"/>
                <a:ext cx="562991" cy="380866"/>
                <a:chOff x="341249" y="219074"/>
                <a:chExt cx="4744871" cy="3209926"/>
              </a:xfrm>
            </p:grpSpPr>
            <p:pic>
              <p:nvPicPr>
                <p:cNvPr id="1820" name="Immagine 1819">
                  <a:extLst>
                    <a:ext uri="{FF2B5EF4-FFF2-40B4-BE49-F238E27FC236}">
                      <a16:creationId xmlns:a16="http://schemas.microsoft.com/office/drawing/2014/main" id="{4E248240-53F2-4928-A2F9-445841AAAE5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21" name="Immagine 1820">
                  <a:extLst>
                    <a:ext uri="{FF2B5EF4-FFF2-40B4-BE49-F238E27FC236}">
                      <a16:creationId xmlns:a16="http://schemas.microsoft.com/office/drawing/2014/main" id="{90628765-AC00-4643-A455-F11EB98743A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14" name="Gruppo 1813">
                <a:extLst>
                  <a:ext uri="{FF2B5EF4-FFF2-40B4-BE49-F238E27FC236}">
                    <a16:creationId xmlns:a16="http://schemas.microsoft.com/office/drawing/2014/main" id="{22019D24-3645-4D19-BCC9-6B1F5698AF39}"/>
                  </a:ext>
                </a:extLst>
              </p:cNvPr>
              <p:cNvGrpSpPr/>
              <p:nvPr/>
            </p:nvGrpSpPr>
            <p:grpSpPr>
              <a:xfrm>
                <a:off x="2690622" y="5974214"/>
                <a:ext cx="562991" cy="380866"/>
                <a:chOff x="341249" y="219074"/>
                <a:chExt cx="4744871" cy="3209926"/>
              </a:xfrm>
            </p:grpSpPr>
            <p:pic>
              <p:nvPicPr>
                <p:cNvPr id="1818" name="Immagine 1817">
                  <a:extLst>
                    <a:ext uri="{FF2B5EF4-FFF2-40B4-BE49-F238E27FC236}">
                      <a16:creationId xmlns:a16="http://schemas.microsoft.com/office/drawing/2014/main" id="{F5B562CB-3103-400F-A4B6-52240F9C8FA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19" name="Immagine 1818">
                  <a:extLst>
                    <a:ext uri="{FF2B5EF4-FFF2-40B4-BE49-F238E27FC236}">
                      <a16:creationId xmlns:a16="http://schemas.microsoft.com/office/drawing/2014/main" id="{DABDEE10-4F19-4CB9-9786-9BD46606ACB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15" name="Gruppo 1814">
                <a:extLst>
                  <a:ext uri="{FF2B5EF4-FFF2-40B4-BE49-F238E27FC236}">
                    <a16:creationId xmlns:a16="http://schemas.microsoft.com/office/drawing/2014/main" id="{33E4B898-01D0-402E-88C9-0F5FCE1CA2BD}"/>
                  </a:ext>
                </a:extLst>
              </p:cNvPr>
              <p:cNvGrpSpPr/>
              <p:nvPr/>
            </p:nvGrpSpPr>
            <p:grpSpPr>
              <a:xfrm>
                <a:off x="3247009" y="5974214"/>
                <a:ext cx="562991" cy="380866"/>
                <a:chOff x="341249" y="219074"/>
                <a:chExt cx="4744871" cy="3209926"/>
              </a:xfrm>
            </p:grpSpPr>
            <p:pic>
              <p:nvPicPr>
                <p:cNvPr id="1816" name="Immagine 1815">
                  <a:extLst>
                    <a:ext uri="{FF2B5EF4-FFF2-40B4-BE49-F238E27FC236}">
                      <a16:creationId xmlns:a16="http://schemas.microsoft.com/office/drawing/2014/main" id="{CDB357C7-C4D9-45CE-AD7F-55F3A50BC2E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17" name="Immagine 1816">
                  <a:extLst>
                    <a:ext uri="{FF2B5EF4-FFF2-40B4-BE49-F238E27FC236}">
                      <a16:creationId xmlns:a16="http://schemas.microsoft.com/office/drawing/2014/main" id="{1F5BB6F4-B610-4E69-BBBF-33CC978AE02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5" name="Gruppo 1794">
              <a:extLst>
                <a:ext uri="{FF2B5EF4-FFF2-40B4-BE49-F238E27FC236}">
                  <a16:creationId xmlns:a16="http://schemas.microsoft.com/office/drawing/2014/main" id="{721CF159-C6A6-4A84-A4A3-E0A48BEE4DEA}"/>
                </a:ext>
              </a:extLst>
            </p:cNvPr>
            <p:cNvGrpSpPr/>
            <p:nvPr/>
          </p:nvGrpSpPr>
          <p:grpSpPr>
            <a:xfrm>
              <a:off x="1001649" y="2546420"/>
              <a:ext cx="2808351" cy="380866"/>
              <a:chOff x="1001649" y="5974214"/>
              <a:chExt cx="2808351" cy="380866"/>
            </a:xfrm>
          </p:grpSpPr>
          <p:grpSp>
            <p:nvGrpSpPr>
              <p:cNvPr id="1796" name="Gruppo 1795">
                <a:extLst>
                  <a:ext uri="{FF2B5EF4-FFF2-40B4-BE49-F238E27FC236}">
                    <a16:creationId xmlns:a16="http://schemas.microsoft.com/office/drawing/2014/main" id="{A77D00C1-3302-424F-937A-3FE1662BCB18}"/>
                  </a:ext>
                </a:extLst>
              </p:cNvPr>
              <p:cNvGrpSpPr/>
              <p:nvPr/>
            </p:nvGrpSpPr>
            <p:grpSpPr>
              <a:xfrm>
                <a:off x="1001649" y="5974214"/>
                <a:ext cx="562991" cy="380866"/>
                <a:chOff x="341249" y="219074"/>
                <a:chExt cx="4744871" cy="3209926"/>
              </a:xfrm>
            </p:grpSpPr>
            <p:pic>
              <p:nvPicPr>
                <p:cNvPr id="1809" name="Immagine 1808">
                  <a:extLst>
                    <a:ext uri="{FF2B5EF4-FFF2-40B4-BE49-F238E27FC236}">
                      <a16:creationId xmlns:a16="http://schemas.microsoft.com/office/drawing/2014/main" id="{855C65C0-1E31-49CA-931B-E22F82A12ED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10" name="Immagine 1809">
                  <a:extLst>
                    <a:ext uri="{FF2B5EF4-FFF2-40B4-BE49-F238E27FC236}">
                      <a16:creationId xmlns:a16="http://schemas.microsoft.com/office/drawing/2014/main" id="{315B4DDF-4B86-4145-B5D5-6D56D4E1470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97" name="Gruppo 1796">
                <a:extLst>
                  <a:ext uri="{FF2B5EF4-FFF2-40B4-BE49-F238E27FC236}">
                    <a16:creationId xmlns:a16="http://schemas.microsoft.com/office/drawing/2014/main" id="{3568F1F7-BB58-4A78-856B-7A5EDB12EAA6}"/>
                  </a:ext>
                </a:extLst>
              </p:cNvPr>
              <p:cNvGrpSpPr/>
              <p:nvPr/>
            </p:nvGrpSpPr>
            <p:grpSpPr>
              <a:xfrm>
                <a:off x="1564640" y="5974214"/>
                <a:ext cx="562991" cy="380866"/>
                <a:chOff x="341249" y="219074"/>
                <a:chExt cx="4744871" cy="3209926"/>
              </a:xfrm>
            </p:grpSpPr>
            <p:pic>
              <p:nvPicPr>
                <p:cNvPr id="1807" name="Immagine 1806">
                  <a:extLst>
                    <a:ext uri="{FF2B5EF4-FFF2-40B4-BE49-F238E27FC236}">
                      <a16:creationId xmlns:a16="http://schemas.microsoft.com/office/drawing/2014/main" id="{1BE927DF-822C-4CE5-864E-389CD05781A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08" name="Immagine 1807">
                  <a:extLst>
                    <a:ext uri="{FF2B5EF4-FFF2-40B4-BE49-F238E27FC236}">
                      <a16:creationId xmlns:a16="http://schemas.microsoft.com/office/drawing/2014/main" id="{23DE02F4-3E4D-4C85-8CCD-EBCF6848BFB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98" name="Gruppo 1797">
                <a:extLst>
                  <a:ext uri="{FF2B5EF4-FFF2-40B4-BE49-F238E27FC236}">
                    <a16:creationId xmlns:a16="http://schemas.microsoft.com/office/drawing/2014/main" id="{FFC9BEB7-D803-495E-86FE-AA3EE801241F}"/>
                  </a:ext>
                </a:extLst>
              </p:cNvPr>
              <p:cNvGrpSpPr/>
              <p:nvPr/>
            </p:nvGrpSpPr>
            <p:grpSpPr>
              <a:xfrm>
                <a:off x="2127631" y="5974214"/>
                <a:ext cx="562991" cy="380866"/>
                <a:chOff x="341249" y="219074"/>
                <a:chExt cx="4744871" cy="3209926"/>
              </a:xfrm>
            </p:grpSpPr>
            <p:pic>
              <p:nvPicPr>
                <p:cNvPr id="1805" name="Immagine 1804">
                  <a:extLst>
                    <a:ext uri="{FF2B5EF4-FFF2-40B4-BE49-F238E27FC236}">
                      <a16:creationId xmlns:a16="http://schemas.microsoft.com/office/drawing/2014/main" id="{74FE9883-16EA-4C39-9269-931D387D719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06" name="Immagine 1805">
                  <a:extLst>
                    <a:ext uri="{FF2B5EF4-FFF2-40B4-BE49-F238E27FC236}">
                      <a16:creationId xmlns:a16="http://schemas.microsoft.com/office/drawing/2014/main" id="{BB77D93E-098D-43F4-9F12-174CF320905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99" name="Gruppo 1798">
                <a:extLst>
                  <a:ext uri="{FF2B5EF4-FFF2-40B4-BE49-F238E27FC236}">
                    <a16:creationId xmlns:a16="http://schemas.microsoft.com/office/drawing/2014/main" id="{2C5EAB78-9F28-4B6D-B6D8-6847850CC0F5}"/>
                  </a:ext>
                </a:extLst>
              </p:cNvPr>
              <p:cNvGrpSpPr/>
              <p:nvPr/>
            </p:nvGrpSpPr>
            <p:grpSpPr>
              <a:xfrm>
                <a:off x="2690622" y="5974214"/>
                <a:ext cx="562991" cy="380866"/>
                <a:chOff x="341249" y="219074"/>
                <a:chExt cx="4744871" cy="3209926"/>
              </a:xfrm>
            </p:grpSpPr>
            <p:pic>
              <p:nvPicPr>
                <p:cNvPr id="1803" name="Immagine 1802">
                  <a:extLst>
                    <a:ext uri="{FF2B5EF4-FFF2-40B4-BE49-F238E27FC236}">
                      <a16:creationId xmlns:a16="http://schemas.microsoft.com/office/drawing/2014/main" id="{F78B4C08-429E-40E8-A53B-0DC4E2143EB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04" name="Immagine 1803">
                  <a:extLst>
                    <a:ext uri="{FF2B5EF4-FFF2-40B4-BE49-F238E27FC236}">
                      <a16:creationId xmlns:a16="http://schemas.microsoft.com/office/drawing/2014/main" id="{0FF5A0BF-FD4C-4B02-ADCC-797176519ED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00" name="Gruppo 1799">
                <a:extLst>
                  <a:ext uri="{FF2B5EF4-FFF2-40B4-BE49-F238E27FC236}">
                    <a16:creationId xmlns:a16="http://schemas.microsoft.com/office/drawing/2014/main" id="{B235E2D1-BA80-4B50-936B-E81F6F356713}"/>
                  </a:ext>
                </a:extLst>
              </p:cNvPr>
              <p:cNvGrpSpPr/>
              <p:nvPr/>
            </p:nvGrpSpPr>
            <p:grpSpPr>
              <a:xfrm>
                <a:off x="3247009" y="5974214"/>
                <a:ext cx="562991" cy="380866"/>
                <a:chOff x="341249" y="219074"/>
                <a:chExt cx="4744871" cy="3209926"/>
              </a:xfrm>
            </p:grpSpPr>
            <p:pic>
              <p:nvPicPr>
                <p:cNvPr id="1801" name="Immagine 1800">
                  <a:extLst>
                    <a:ext uri="{FF2B5EF4-FFF2-40B4-BE49-F238E27FC236}">
                      <a16:creationId xmlns:a16="http://schemas.microsoft.com/office/drawing/2014/main" id="{2E03CD63-5AA3-4435-A9FE-96353B8CA12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02" name="Immagine 1801">
                  <a:extLst>
                    <a:ext uri="{FF2B5EF4-FFF2-40B4-BE49-F238E27FC236}">
                      <a16:creationId xmlns:a16="http://schemas.microsoft.com/office/drawing/2014/main" id="{CC62175E-000E-4A4B-AF55-A8B3CA34FF7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946" name="Gruppo 1945">
            <a:extLst>
              <a:ext uri="{FF2B5EF4-FFF2-40B4-BE49-F238E27FC236}">
                <a16:creationId xmlns:a16="http://schemas.microsoft.com/office/drawing/2014/main" id="{D0C01AC5-08AB-445A-BB5B-CC81DBFC9953}"/>
              </a:ext>
            </a:extLst>
          </p:cNvPr>
          <p:cNvGrpSpPr/>
          <p:nvPr/>
        </p:nvGrpSpPr>
        <p:grpSpPr>
          <a:xfrm>
            <a:off x="2358278" y="1507543"/>
            <a:ext cx="1651891" cy="2240280"/>
            <a:chOff x="1001649" y="2546420"/>
            <a:chExt cx="2808351" cy="3808660"/>
          </a:xfrm>
        </p:grpSpPr>
        <p:grpSp>
          <p:nvGrpSpPr>
            <p:cNvPr id="1947" name="Gruppo 1946">
              <a:extLst>
                <a:ext uri="{FF2B5EF4-FFF2-40B4-BE49-F238E27FC236}">
                  <a16:creationId xmlns:a16="http://schemas.microsoft.com/office/drawing/2014/main" id="{8BD686B7-174B-48E1-A9C3-D0FB1BE4DFEB}"/>
                </a:ext>
              </a:extLst>
            </p:cNvPr>
            <p:cNvGrpSpPr/>
            <p:nvPr/>
          </p:nvGrpSpPr>
          <p:grpSpPr>
            <a:xfrm>
              <a:off x="1001649" y="5974214"/>
              <a:ext cx="2808351" cy="380866"/>
              <a:chOff x="1001649" y="5974214"/>
              <a:chExt cx="2808351" cy="380866"/>
            </a:xfrm>
          </p:grpSpPr>
          <p:grpSp>
            <p:nvGrpSpPr>
              <p:cNvPr id="2092" name="Gruppo 2091">
                <a:extLst>
                  <a:ext uri="{FF2B5EF4-FFF2-40B4-BE49-F238E27FC236}">
                    <a16:creationId xmlns:a16="http://schemas.microsoft.com/office/drawing/2014/main" id="{89631E75-A245-4485-A547-44D82909C289}"/>
                  </a:ext>
                </a:extLst>
              </p:cNvPr>
              <p:cNvGrpSpPr/>
              <p:nvPr/>
            </p:nvGrpSpPr>
            <p:grpSpPr>
              <a:xfrm>
                <a:off x="1001649" y="5974214"/>
                <a:ext cx="562991" cy="380866"/>
                <a:chOff x="341249" y="219074"/>
                <a:chExt cx="4744871" cy="3209926"/>
              </a:xfrm>
            </p:grpSpPr>
            <p:pic>
              <p:nvPicPr>
                <p:cNvPr id="2105" name="Immagine 2104">
                  <a:extLst>
                    <a:ext uri="{FF2B5EF4-FFF2-40B4-BE49-F238E27FC236}">
                      <a16:creationId xmlns:a16="http://schemas.microsoft.com/office/drawing/2014/main" id="{679262D6-49DE-4052-94F0-1C73CEC8C57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06" name="Immagine 2105">
                  <a:extLst>
                    <a:ext uri="{FF2B5EF4-FFF2-40B4-BE49-F238E27FC236}">
                      <a16:creationId xmlns:a16="http://schemas.microsoft.com/office/drawing/2014/main" id="{D1A74E89-CA4D-4320-AAF1-B7C77CE8FE1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93" name="Gruppo 2092">
                <a:extLst>
                  <a:ext uri="{FF2B5EF4-FFF2-40B4-BE49-F238E27FC236}">
                    <a16:creationId xmlns:a16="http://schemas.microsoft.com/office/drawing/2014/main" id="{9E810E24-448A-4933-973D-410836860F62}"/>
                  </a:ext>
                </a:extLst>
              </p:cNvPr>
              <p:cNvGrpSpPr/>
              <p:nvPr/>
            </p:nvGrpSpPr>
            <p:grpSpPr>
              <a:xfrm>
                <a:off x="1564640" y="5974214"/>
                <a:ext cx="562991" cy="380866"/>
                <a:chOff x="341249" y="219074"/>
                <a:chExt cx="4744871" cy="3209926"/>
              </a:xfrm>
            </p:grpSpPr>
            <p:pic>
              <p:nvPicPr>
                <p:cNvPr id="2103" name="Immagine 2102">
                  <a:extLst>
                    <a:ext uri="{FF2B5EF4-FFF2-40B4-BE49-F238E27FC236}">
                      <a16:creationId xmlns:a16="http://schemas.microsoft.com/office/drawing/2014/main" id="{73B47258-EC3D-4604-BAED-29ED842DA4F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04" name="Immagine 2103">
                  <a:extLst>
                    <a:ext uri="{FF2B5EF4-FFF2-40B4-BE49-F238E27FC236}">
                      <a16:creationId xmlns:a16="http://schemas.microsoft.com/office/drawing/2014/main" id="{4735DACE-A927-4A97-84C4-003A75273F9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94" name="Gruppo 2093">
                <a:extLst>
                  <a:ext uri="{FF2B5EF4-FFF2-40B4-BE49-F238E27FC236}">
                    <a16:creationId xmlns:a16="http://schemas.microsoft.com/office/drawing/2014/main" id="{7E867EA1-C64B-4A53-B896-EB9A3B925F1E}"/>
                  </a:ext>
                </a:extLst>
              </p:cNvPr>
              <p:cNvGrpSpPr/>
              <p:nvPr/>
            </p:nvGrpSpPr>
            <p:grpSpPr>
              <a:xfrm>
                <a:off x="2127631" y="5974214"/>
                <a:ext cx="562991" cy="380866"/>
                <a:chOff x="341249" y="219074"/>
                <a:chExt cx="4744871" cy="3209926"/>
              </a:xfrm>
            </p:grpSpPr>
            <p:pic>
              <p:nvPicPr>
                <p:cNvPr id="2101" name="Immagine 2100">
                  <a:extLst>
                    <a:ext uri="{FF2B5EF4-FFF2-40B4-BE49-F238E27FC236}">
                      <a16:creationId xmlns:a16="http://schemas.microsoft.com/office/drawing/2014/main" id="{A3047AC6-731D-4CC8-AD37-1681F349A02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02" name="Immagine 2101">
                  <a:extLst>
                    <a:ext uri="{FF2B5EF4-FFF2-40B4-BE49-F238E27FC236}">
                      <a16:creationId xmlns:a16="http://schemas.microsoft.com/office/drawing/2014/main" id="{B29E98CD-AC51-43DE-820A-90E249D719D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95" name="Gruppo 2094">
                <a:extLst>
                  <a:ext uri="{FF2B5EF4-FFF2-40B4-BE49-F238E27FC236}">
                    <a16:creationId xmlns:a16="http://schemas.microsoft.com/office/drawing/2014/main" id="{79B94E3E-C9B5-4C1A-AE64-F09D95B1B5D2}"/>
                  </a:ext>
                </a:extLst>
              </p:cNvPr>
              <p:cNvGrpSpPr/>
              <p:nvPr/>
            </p:nvGrpSpPr>
            <p:grpSpPr>
              <a:xfrm>
                <a:off x="2690622" y="5974214"/>
                <a:ext cx="562991" cy="380866"/>
                <a:chOff x="341249" y="219074"/>
                <a:chExt cx="4744871" cy="3209926"/>
              </a:xfrm>
            </p:grpSpPr>
            <p:pic>
              <p:nvPicPr>
                <p:cNvPr id="2099" name="Immagine 2098">
                  <a:extLst>
                    <a:ext uri="{FF2B5EF4-FFF2-40B4-BE49-F238E27FC236}">
                      <a16:creationId xmlns:a16="http://schemas.microsoft.com/office/drawing/2014/main" id="{4C286885-4FC6-4EE9-9A00-CE4381699C6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00" name="Immagine 2099">
                  <a:extLst>
                    <a:ext uri="{FF2B5EF4-FFF2-40B4-BE49-F238E27FC236}">
                      <a16:creationId xmlns:a16="http://schemas.microsoft.com/office/drawing/2014/main" id="{844E4C36-260B-4F55-8EA6-31EA7213E7D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96" name="Gruppo 2095">
                <a:extLst>
                  <a:ext uri="{FF2B5EF4-FFF2-40B4-BE49-F238E27FC236}">
                    <a16:creationId xmlns:a16="http://schemas.microsoft.com/office/drawing/2014/main" id="{33931B31-2CE1-40BD-AF08-622FEF8AB693}"/>
                  </a:ext>
                </a:extLst>
              </p:cNvPr>
              <p:cNvGrpSpPr/>
              <p:nvPr/>
            </p:nvGrpSpPr>
            <p:grpSpPr>
              <a:xfrm>
                <a:off x="3247009" y="5974214"/>
                <a:ext cx="562991" cy="380866"/>
                <a:chOff x="341249" y="219074"/>
                <a:chExt cx="4744871" cy="3209926"/>
              </a:xfrm>
            </p:grpSpPr>
            <p:pic>
              <p:nvPicPr>
                <p:cNvPr id="2097" name="Immagine 2096">
                  <a:extLst>
                    <a:ext uri="{FF2B5EF4-FFF2-40B4-BE49-F238E27FC236}">
                      <a16:creationId xmlns:a16="http://schemas.microsoft.com/office/drawing/2014/main" id="{A04AB3E4-21A5-4E3E-9A2B-EC3BE7B489F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98" name="Immagine 2097">
                  <a:extLst>
                    <a:ext uri="{FF2B5EF4-FFF2-40B4-BE49-F238E27FC236}">
                      <a16:creationId xmlns:a16="http://schemas.microsoft.com/office/drawing/2014/main" id="{4E1358BC-8C2A-4D23-B53F-83B0CDB26EC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48" name="Gruppo 1947">
              <a:extLst>
                <a:ext uri="{FF2B5EF4-FFF2-40B4-BE49-F238E27FC236}">
                  <a16:creationId xmlns:a16="http://schemas.microsoft.com/office/drawing/2014/main" id="{01FDB8D9-3204-4435-8C61-AEFBD9643E60}"/>
                </a:ext>
              </a:extLst>
            </p:cNvPr>
            <p:cNvGrpSpPr/>
            <p:nvPr/>
          </p:nvGrpSpPr>
          <p:grpSpPr>
            <a:xfrm>
              <a:off x="1001649" y="5593348"/>
              <a:ext cx="2808351" cy="380866"/>
              <a:chOff x="1001649" y="5974214"/>
              <a:chExt cx="2808351" cy="380866"/>
            </a:xfrm>
          </p:grpSpPr>
          <p:grpSp>
            <p:nvGrpSpPr>
              <p:cNvPr id="2077" name="Gruppo 2076">
                <a:extLst>
                  <a:ext uri="{FF2B5EF4-FFF2-40B4-BE49-F238E27FC236}">
                    <a16:creationId xmlns:a16="http://schemas.microsoft.com/office/drawing/2014/main" id="{2ED453A8-95B9-4C99-892C-6DD136F3771A}"/>
                  </a:ext>
                </a:extLst>
              </p:cNvPr>
              <p:cNvGrpSpPr/>
              <p:nvPr/>
            </p:nvGrpSpPr>
            <p:grpSpPr>
              <a:xfrm>
                <a:off x="1001649" y="5974214"/>
                <a:ext cx="562991" cy="380866"/>
                <a:chOff x="341249" y="219074"/>
                <a:chExt cx="4744871" cy="3209926"/>
              </a:xfrm>
            </p:grpSpPr>
            <p:pic>
              <p:nvPicPr>
                <p:cNvPr id="2090" name="Immagine 2089">
                  <a:extLst>
                    <a:ext uri="{FF2B5EF4-FFF2-40B4-BE49-F238E27FC236}">
                      <a16:creationId xmlns:a16="http://schemas.microsoft.com/office/drawing/2014/main" id="{A49F0D69-C290-4FA9-A162-C73A91C37DC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91" name="Immagine 2090">
                  <a:extLst>
                    <a:ext uri="{FF2B5EF4-FFF2-40B4-BE49-F238E27FC236}">
                      <a16:creationId xmlns:a16="http://schemas.microsoft.com/office/drawing/2014/main" id="{9303DB24-C23C-451D-8EA5-AF0AFADF09B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78" name="Gruppo 2077">
                <a:extLst>
                  <a:ext uri="{FF2B5EF4-FFF2-40B4-BE49-F238E27FC236}">
                    <a16:creationId xmlns:a16="http://schemas.microsoft.com/office/drawing/2014/main" id="{81492608-B89F-4D8A-9069-78589FADF217}"/>
                  </a:ext>
                </a:extLst>
              </p:cNvPr>
              <p:cNvGrpSpPr/>
              <p:nvPr/>
            </p:nvGrpSpPr>
            <p:grpSpPr>
              <a:xfrm>
                <a:off x="1564640" y="5974214"/>
                <a:ext cx="562991" cy="380866"/>
                <a:chOff x="341249" y="219074"/>
                <a:chExt cx="4744871" cy="3209926"/>
              </a:xfrm>
            </p:grpSpPr>
            <p:pic>
              <p:nvPicPr>
                <p:cNvPr id="2088" name="Immagine 2087">
                  <a:extLst>
                    <a:ext uri="{FF2B5EF4-FFF2-40B4-BE49-F238E27FC236}">
                      <a16:creationId xmlns:a16="http://schemas.microsoft.com/office/drawing/2014/main" id="{CA91F3A6-2FE2-4077-8B3D-42199D92B5B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89" name="Immagine 2088">
                  <a:extLst>
                    <a:ext uri="{FF2B5EF4-FFF2-40B4-BE49-F238E27FC236}">
                      <a16:creationId xmlns:a16="http://schemas.microsoft.com/office/drawing/2014/main" id="{E4095DC4-608F-4ECA-9380-6C10BD2DCC7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79" name="Gruppo 2078">
                <a:extLst>
                  <a:ext uri="{FF2B5EF4-FFF2-40B4-BE49-F238E27FC236}">
                    <a16:creationId xmlns:a16="http://schemas.microsoft.com/office/drawing/2014/main" id="{4F889811-A3BF-4B33-8322-2607A3A70AEA}"/>
                  </a:ext>
                </a:extLst>
              </p:cNvPr>
              <p:cNvGrpSpPr/>
              <p:nvPr/>
            </p:nvGrpSpPr>
            <p:grpSpPr>
              <a:xfrm>
                <a:off x="2127631" y="5974214"/>
                <a:ext cx="562991" cy="380866"/>
                <a:chOff x="341249" y="219074"/>
                <a:chExt cx="4744871" cy="3209926"/>
              </a:xfrm>
            </p:grpSpPr>
            <p:pic>
              <p:nvPicPr>
                <p:cNvPr id="2086" name="Immagine 2085">
                  <a:extLst>
                    <a:ext uri="{FF2B5EF4-FFF2-40B4-BE49-F238E27FC236}">
                      <a16:creationId xmlns:a16="http://schemas.microsoft.com/office/drawing/2014/main" id="{189A6F34-42A4-4787-B7DE-399DCA874C3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87" name="Immagine 2086">
                  <a:extLst>
                    <a:ext uri="{FF2B5EF4-FFF2-40B4-BE49-F238E27FC236}">
                      <a16:creationId xmlns:a16="http://schemas.microsoft.com/office/drawing/2014/main" id="{2592B436-445C-4686-9938-F994095DEED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80" name="Gruppo 2079">
                <a:extLst>
                  <a:ext uri="{FF2B5EF4-FFF2-40B4-BE49-F238E27FC236}">
                    <a16:creationId xmlns:a16="http://schemas.microsoft.com/office/drawing/2014/main" id="{06FA5CFB-BBD3-4EBD-AFB1-113C2B86DC86}"/>
                  </a:ext>
                </a:extLst>
              </p:cNvPr>
              <p:cNvGrpSpPr/>
              <p:nvPr/>
            </p:nvGrpSpPr>
            <p:grpSpPr>
              <a:xfrm>
                <a:off x="2690622" y="5974214"/>
                <a:ext cx="562991" cy="380866"/>
                <a:chOff x="341249" y="219074"/>
                <a:chExt cx="4744871" cy="3209926"/>
              </a:xfrm>
            </p:grpSpPr>
            <p:pic>
              <p:nvPicPr>
                <p:cNvPr id="2084" name="Immagine 2083">
                  <a:extLst>
                    <a:ext uri="{FF2B5EF4-FFF2-40B4-BE49-F238E27FC236}">
                      <a16:creationId xmlns:a16="http://schemas.microsoft.com/office/drawing/2014/main" id="{4BDA7CEA-98F4-412D-BF27-4CD0A9ACEB8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85" name="Immagine 2084">
                  <a:extLst>
                    <a:ext uri="{FF2B5EF4-FFF2-40B4-BE49-F238E27FC236}">
                      <a16:creationId xmlns:a16="http://schemas.microsoft.com/office/drawing/2014/main" id="{527895E9-92DF-49FF-893B-67CC6719D06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81" name="Gruppo 2080">
                <a:extLst>
                  <a:ext uri="{FF2B5EF4-FFF2-40B4-BE49-F238E27FC236}">
                    <a16:creationId xmlns:a16="http://schemas.microsoft.com/office/drawing/2014/main" id="{1729B6F4-113E-4032-AF4F-74FA5BE20686}"/>
                  </a:ext>
                </a:extLst>
              </p:cNvPr>
              <p:cNvGrpSpPr/>
              <p:nvPr/>
            </p:nvGrpSpPr>
            <p:grpSpPr>
              <a:xfrm>
                <a:off x="3247009" y="5974214"/>
                <a:ext cx="562991" cy="380866"/>
                <a:chOff x="341249" y="219074"/>
                <a:chExt cx="4744871" cy="3209926"/>
              </a:xfrm>
            </p:grpSpPr>
            <p:pic>
              <p:nvPicPr>
                <p:cNvPr id="2082" name="Immagine 2081">
                  <a:extLst>
                    <a:ext uri="{FF2B5EF4-FFF2-40B4-BE49-F238E27FC236}">
                      <a16:creationId xmlns:a16="http://schemas.microsoft.com/office/drawing/2014/main" id="{917E8987-3BE3-462E-8D08-794BBEAA5C1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83" name="Immagine 2082">
                  <a:extLst>
                    <a:ext uri="{FF2B5EF4-FFF2-40B4-BE49-F238E27FC236}">
                      <a16:creationId xmlns:a16="http://schemas.microsoft.com/office/drawing/2014/main" id="{AB82B89B-6F8A-44C6-BB37-5FD79D01250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49" name="Gruppo 1948">
              <a:extLst>
                <a:ext uri="{FF2B5EF4-FFF2-40B4-BE49-F238E27FC236}">
                  <a16:creationId xmlns:a16="http://schemas.microsoft.com/office/drawing/2014/main" id="{2090713C-FC15-48A7-A762-272B93D6EB50}"/>
                </a:ext>
              </a:extLst>
            </p:cNvPr>
            <p:cNvGrpSpPr/>
            <p:nvPr/>
          </p:nvGrpSpPr>
          <p:grpSpPr>
            <a:xfrm>
              <a:off x="1001649" y="5212482"/>
              <a:ext cx="2808351" cy="380866"/>
              <a:chOff x="1001649" y="5974214"/>
              <a:chExt cx="2808351" cy="380866"/>
            </a:xfrm>
          </p:grpSpPr>
          <p:grpSp>
            <p:nvGrpSpPr>
              <p:cNvPr id="2062" name="Gruppo 2061">
                <a:extLst>
                  <a:ext uri="{FF2B5EF4-FFF2-40B4-BE49-F238E27FC236}">
                    <a16:creationId xmlns:a16="http://schemas.microsoft.com/office/drawing/2014/main" id="{B47D67BB-B121-4037-84B1-5077930CEB0B}"/>
                  </a:ext>
                </a:extLst>
              </p:cNvPr>
              <p:cNvGrpSpPr/>
              <p:nvPr/>
            </p:nvGrpSpPr>
            <p:grpSpPr>
              <a:xfrm>
                <a:off x="1001649" y="5974214"/>
                <a:ext cx="562991" cy="380866"/>
                <a:chOff x="341249" y="219074"/>
                <a:chExt cx="4744871" cy="3209926"/>
              </a:xfrm>
            </p:grpSpPr>
            <p:pic>
              <p:nvPicPr>
                <p:cNvPr id="2075" name="Immagine 2074">
                  <a:extLst>
                    <a:ext uri="{FF2B5EF4-FFF2-40B4-BE49-F238E27FC236}">
                      <a16:creationId xmlns:a16="http://schemas.microsoft.com/office/drawing/2014/main" id="{7A5CE06D-0449-4993-A2E6-E8BBBC4CEB9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76" name="Immagine 2075">
                  <a:extLst>
                    <a:ext uri="{FF2B5EF4-FFF2-40B4-BE49-F238E27FC236}">
                      <a16:creationId xmlns:a16="http://schemas.microsoft.com/office/drawing/2014/main" id="{95DDAD6F-4DA8-4036-A764-F09694986C8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63" name="Gruppo 2062">
                <a:extLst>
                  <a:ext uri="{FF2B5EF4-FFF2-40B4-BE49-F238E27FC236}">
                    <a16:creationId xmlns:a16="http://schemas.microsoft.com/office/drawing/2014/main" id="{8ADC746E-F3BE-449D-A22C-A46A51B34D99}"/>
                  </a:ext>
                </a:extLst>
              </p:cNvPr>
              <p:cNvGrpSpPr/>
              <p:nvPr/>
            </p:nvGrpSpPr>
            <p:grpSpPr>
              <a:xfrm>
                <a:off x="1564640" y="5974214"/>
                <a:ext cx="562991" cy="380866"/>
                <a:chOff x="341249" y="219074"/>
                <a:chExt cx="4744871" cy="3209926"/>
              </a:xfrm>
            </p:grpSpPr>
            <p:pic>
              <p:nvPicPr>
                <p:cNvPr id="2073" name="Immagine 2072">
                  <a:extLst>
                    <a:ext uri="{FF2B5EF4-FFF2-40B4-BE49-F238E27FC236}">
                      <a16:creationId xmlns:a16="http://schemas.microsoft.com/office/drawing/2014/main" id="{280A1084-7A04-4413-A969-05344FE6E09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74" name="Immagine 2073">
                  <a:extLst>
                    <a:ext uri="{FF2B5EF4-FFF2-40B4-BE49-F238E27FC236}">
                      <a16:creationId xmlns:a16="http://schemas.microsoft.com/office/drawing/2014/main" id="{9E487865-C767-4ADD-84BD-B348C3D0D2A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64" name="Gruppo 2063">
                <a:extLst>
                  <a:ext uri="{FF2B5EF4-FFF2-40B4-BE49-F238E27FC236}">
                    <a16:creationId xmlns:a16="http://schemas.microsoft.com/office/drawing/2014/main" id="{8F97068E-985F-404D-A5D1-36EB49128F80}"/>
                  </a:ext>
                </a:extLst>
              </p:cNvPr>
              <p:cNvGrpSpPr/>
              <p:nvPr/>
            </p:nvGrpSpPr>
            <p:grpSpPr>
              <a:xfrm>
                <a:off x="2127631" y="5974214"/>
                <a:ext cx="562991" cy="380866"/>
                <a:chOff x="341249" y="219074"/>
                <a:chExt cx="4744871" cy="3209926"/>
              </a:xfrm>
            </p:grpSpPr>
            <p:pic>
              <p:nvPicPr>
                <p:cNvPr id="2071" name="Immagine 2070">
                  <a:extLst>
                    <a:ext uri="{FF2B5EF4-FFF2-40B4-BE49-F238E27FC236}">
                      <a16:creationId xmlns:a16="http://schemas.microsoft.com/office/drawing/2014/main" id="{8C04A841-7C10-4B85-B3A4-A0870980F2C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72" name="Immagine 2071">
                  <a:extLst>
                    <a:ext uri="{FF2B5EF4-FFF2-40B4-BE49-F238E27FC236}">
                      <a16:creationId xmlns:a16="http://schemas.microsoft.com/office/drawing/2014/main" id="{BD16BDF9-4E6C-49F9-8317-8A40A87F7B2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65" name="Gruppo 2064">
                <a:extLst>
                  <a:ext uri="{FF2B5EF4-FFF2-40B4-BE49-F238E27FC236}">
                    <a16:creationId xmlns:a16="http://schemas.microsoft.com/office/drawing/2014/main" id="{A6E75A7B-41A1-4634-841D-48B8335D63D0}"/>
                  </a:ext>
                </a:extLst>
              </p:cNvPr>
              <p:cNvGrpSpPr/>
              <p:nvPr/>
            </p:nvGrpSpPr>
            <p:grpSpPr>
              <a:xfrm>
                <a:off x="2690622" y="5974214"/>
                <a:ext cx="562991" cy="380866"/>
                <a:chOff x="341249" y="219074"/>
                <a:chExt cx="4744871" cy="3209926"/>
              </a:xfrm>
            </p:grpSpPr>
            <p:pic>
              <p:nvPicPr>
                <p:cNvPr id="2069" name="Immagine 2068">
                  <a:extLst>
                    <a:ext uri="{FF2B5EF4-FFF2-40B4-BE49-F238E27FC236}">
                      <a16:creationId xmlns:a16="http://schemas.microsoft.com/office/drawing/2014/main" id="{097BBC2D-C5C0-41AC-A376-90A0E908FB8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70" name="Immagine 2069">
                  <a:extLst>
                    <a:ext uri="{FF2B5EF4-FFF2-40B4-BE49-F238E27FC236}">
                      <a16:creationId xmlns:a16="http://schemas.microsoft.com/office/drawing/2014/main" id="{A000FD73-1638-47B0-98E9-5F72B6207F2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66" name="Gruppo 2065">
                <a:extLst>
                  <a:ext uri="{FF2B5EF4-FFF2-40B4-BE49-F238E27FC236}">
                    <a16:creationId xmlns:a16="http://schemas.microsoft.com/office/drawing/2014/main" id="{6B93704C-5FF5-47B0-9B57-8BD9B66592DA}"/>
                  </a:ext>
                </a:extLst>
              </p:cNvPr>
              <p:cNvGrpSpPr/>
              <p:nvPr/>
            </p:nvGrpSpPr>
            <p:grpSpPr>
              <a:xfrm>
                <a:off x="3247009" y="5974214"/>
                <a:ext cx="562991" cy="380866"/>
                <a:chOff x="341249" y="219074"/>
                <a:chExt cx="4744871" cy="3209926"/>
              </a:xfrm>
            </p:grpSpPr>
            <p:pic>
              <p:nvPicPr>
                <p:cNvPr id="2067" name="Immagine 2066">
                  <a:extLst>
                    <a:ext uri="{FF2B5EF4-FFF2-40B4-BE49-F238E27FC236}">
                      <a16:creationId xmlns:a16="http://schemas.microsoft.com/office/drawing/2014/main" id="{3878FFF2-73EE-4050-8653-0D59E9F6775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68" name="Immagine 2067">
                  <a:extLst>
                    <a:ext uri="{FF2B5EF4-FFF2-40B4-BE49-F238E27FC236}">
                      <a16:creationId xmlns:a16="http://schemas.microsoft.com/office/drawing/2014/main" id="{C436DABB-C30D-4041-BC31-55CCE229AF3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0" name="Gruppo 1949">
              <a:extLst>
                <a:ext uri="{FF2B5EF4-FFF2-40B4-BE49-F238E27FC236}">
                  <a16:creationId xmlns:a16="http://schemas.microsoft.com/office/drawing/2014/main" id="{23592B7C-17F5-44C5-8AD2-82D9E61B8187}"/>
                </a:ext>
              </a:extLst>
            </p:cNvPr>
            <p:cNvGrpSpPr/>
            <p:nvPr/>
          </p:nvGrpSpPr>
          <p:grpSpPr>
            <a:xfrm>
              <a:off x="1001649" y="4831616"/>
              <a:ext cx="2808351" cy="380866"/>
              <a:chOff x="1001649" y="5974214"/>
              <a:chExt cx="2808351" cy="380866"/>
            </a:xfrm>
          </p:grpSpPr>
          <p:grpSp>
            <p:nvGrpSpPr>
              <p:cNvPr id="2047" name="Gruppo 2046">
                <a:extLst>
                  <a:ext uri="{FF2B5EF4-FFF2-40B4-BE49-F238E27FC236}">
                    <a16:creationId xmlns:a16="http://schemas.microsoft.com/office/drawing/2014/main" id="{7BEDC385-4955-427C-ACB6-363521A24D29}"/>
                  </a:ext>
                </a:extLst>
              </p:cNvPr>
              <p:cNvGrpSpPr/>
              <p:nvPr/>
            </p:nvGrpSpPr>
            <p:grpSpPr>
              <a:xfrm>
                <a:off x="1001649" y="5974214"/>
                <a:ext cx="562991" cy="380866"/>
                <a:chOff x="341249" y="219074"/>
                <a:chExt cx="4744871" cy="3209926"/>
              </a:xfrm>
            </p:grpSpPr>
            <p:pic>
              <p:nvPicPr>
                <p:cNvPr id="2060" name="Immagine 2059">
                  <a:extLst>
                    <a:ext uri="{FF2B5EF4-FFF2-40B4-BE49-F238E27FC236}">
                      <a16:creationId xmlns:a16="http://schemas.microsoft.com/office/drawing/2014/main" id="{A3218527-E10D-4F6F-958B-BA5489753B8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61" name="Immagine 2060">
                  <a:extLst>
                    <a:ext uri="{FF2B5EF4-FFF2-40B4-BE49-F238E27FC236}">
                      <a16:creationId xmlns:a16="http://schemas.microsoft.com/office/drawing/2014/main" id="{33DEEFA6-2014-46F6-AB67-4044F3230A3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48" name="Gruppo 2047">
                <a:extLst>
                  <a:ext uri="{FF2B5EF4-FFF2-40B4-BE49-F238E27FC236}">
                    <a16:creationId xmlns:a16="http://schemas.microsoft.com/office/drawing/2014/main" id="{3D61AEAE-5B03-488D-8613-86DE2E034DD4}"/>
                  </a:ext>
                </a:extLst>
              </p:cNvPr>
              <p:cNvGrpSpPr/>
              <p:nvPr/>
            </p:nvGrpSpPr>
            <p:grpSpPr>
              <a:xfrm>
                <a:off x="1564640" y="5974214"/>
                <a:ext cx="562991" cy="380866"/>
                <a:chOff x="341249" y="219074"/>
                <a:chExt cx="4744871" cy="3209926"/>
              </a:xfrm>
            </p:grpSpPr>
            <p:pic>
              <p:nvPicPr>
                <p:cNvPr id="2058" name="Immagine 2057">
                  <a:extLst>
                    <a:ext uri="{FF2B5EF4-FFF2-40B4-BE49-F238E27FC236}">
                      <a16:creationId xmlns:a16="http://schemas.microsoft.com/office/drawing/2014/main" id="{935599E4-DF0D-4156-BF92-83594A82A2A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59" name="Immagine 2058">
                  <a:extLst>
                    <a:ext uri="{FF2B5EF4-FFF2-40B4-BE49-F238E27FC236}">
                      <a16:creationId xmlns:a16="http://schemas.microsoft.com/office/drawing/2014/main" id="{C493C154-A3AB-4C5E-8479-ED312604F2F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49" name="Gruppo 2048">
                <a:extLst>
                  <a:ext uri="{FF2B5EF4-FFF2-40B4-BE49-F238E27FC236}">
                    <a16:creationId xmlns:a16="http://schemas.microsoft.com/office/drawing/2014/main" id="{DD17B3F1-F3CD-4452-882C-BA41E5D6E89A}"/>
                  </a:ext>
                </a:extLst>
              </p:cNvPr>
              <p:cNvGrpSpPr/>
              <p:nvPr/>
            </p:nvGrpSpPr>
            <p:grpSpPr>
              <a:xfrm>
                <a:off x="2127631" y="5974214"/>
                <a:ext cx="562991" cy="380866"/>
                <a:chOff x="341249" y="219074"/>
                <a:chExt cx="4744871" cy="3209926"/>
              </a:xfrm>
            </p:grpSpPr>
            <p:pic>
              <p:nvPicPr>
                <p:cNvPr id="2056" name="Immagine 2055">
                  <a:extLst>
                    <a:ext uri="{FF2B5EF4-FFF2-40B4-BE49-F238E27FC236}">
                      <a16:creationId xmlns:a16="http://schemas.microsoft.com/office/drawing/2014/main" id="{620F2E9B-5D2C-4573-AB42-1ED4723D567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57" name="Immagine 2056">
                  <a:extLst>
                    <a:ext uri="{FF2B5EF4-FFF2-40B4-BE49-F238E27FC236}">
                      <a16:creationId xmlns:a16="http://schemas.microsoft.com/office/drawing/2014/main" id="{3F84CE5B-374C-4C27-8255-986EA8E683D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50" name="Gruppo 2049">
                <a:extLst>
                  <a:ext uri="{FF2B5EF4-FFF2-40B4-BE49-F238E27FC236}">
                    <a16:creationId xmlns:a16="http://schemas.microsoft.com/office/drawing/2014/main" id="{9947910D-004A-4C8E-B92C-7F0E1A5A4FD3}"/>
                  </a:ext>
                </a:extLst>
              </p:cNvPr>
              <p:cNvGrpSpPr/>
              <p:nvPr/>
            </p:nvGrpSpPr>
            <p:grpSpPr>
              <a:xfrm>
                <a:off x="2690622" y="5974214"/>
                <a:ext cx="562991" cy="380866"/>
                <a:chOff x="341249" y="219074"/>
                <a:chExt cx="4744871" cy="3209926"/>
              </a:xfrm>
            </p:grpSpPr>
            <p:pic>
              <p:nvPicPr>
                <p:cNvPr id="2054" name="Immagine 2053">
                  <a:extLst>
                    <a:ext uri="{FF2B5EF4-FFF2-40B4-BE49-F238E27FC236}">
                      <a16:creationId xmlns:a16="http://schemas.microsoft.com/office/drawing/2014/main" id="{549C2864-9898-433E-9ED3-14A3363C288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55" name="Immagine 2054">
                  <a:extLst>
                    <a:ext uri="{FF2B5EF4-FFF2-40B4-BE49-F238E27FC236}">
                      <a16:creationId xmlns:a16="http://schemas.microsoft.com/office/drawing/2014/main" id="{66F3D2D8-503B-4111-A5E8-D733B1797E2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51" name="Gruppo 2050">
                <a:extLst>
                  <a:ext uri="{FF2B5EF4-FFF2-40B4-BE49-F238E27FC236}">
                    <a16:creationId xmlns:a16="http://schemas.microsoft.com/office/drawing/2014/main" id="{71A33244-F430-4BDC-91AE-F5922EC503DE}"/>
                  </a:ext>
                </a:extLst>
              </p:cNvPr>
              <p:cNvGrpSpPr/>
              <p:nvPr/>
            </p:nvGrpSpPr>
            <p:grpSpPr>
              <a:xfrm>
                <a:off x="3247009" y="5974214"/>
                <a:ext cx="562991" cy="380866"/>
                <a:chOff x="341249" y="219074"/>
                <a:chExt cx="4744871" cy="3209926"/>
              </a:xfrm>
            </p:grpSpPr>
            <p:pic>
              <p:nvPicPr>
                <p:cNvPr id="2052" name="Immagine 2051">
                  <a:extLst>
                    <a:ext uri="{FF2B5EF4-FFF2-40B4-BE49-F238E27FC236}">
                      <a16:creationId xmlns:a16="http://schemas.microsoft.com/office/drawing/2014/main" id="{B77A1486-F4F6-4FD6-B3CC-30EBDBBB9E1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53" name="Immagine 2052">
                  <a:extLst>
                    <a:ext uri="{FF2B5EF4-FFF2-40B4-BE49-F238E27FC236}">
                      <a16:creationId xmlns:a16="http://schemas.microsoft.com/office/drawing/2014/main" id="{E444B78A-5629-4114-B8D4-8847AC684BE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1" name="Gruppo 1950">
              <a:extLst>
                <a:ext uri="{FF2B5EF4-FFF2-40B4-BE49-F238E27FC236}">
                  <a16:creationId xmlns:a16="http://schemas.microsoft.com/office/drawing/2014/main" id="{79D671D8-A91C-4E13-8DF9-6B0F22CEDE52}"/>
                </a:ext>
              </a:extLst>
            </p:cNvPr>
            <p:cNvGrpSpPr/>
            <p:nvPr/>
          </p:nvGrpSpPr>
          <p:grpSpPr>
            <a:xfrm>
              <a:off x="1001649" y="4450750"/>
              <a:ext cx="2808351" cy="380866"/>
              <a:chOff x="1001649" y="5974214"/>
              <a:chExt cx="2808351" cy="380866"/>
            </a:xfrm>
          </p:grpSpPr>
          <p:grpSp>
            <p:nvGrpSpPr>
              <p:cNvPr id="2032" name="Gruppo 2031">
                <a:extLst>
                  <a:ext uri="{FF2B5EF4-FFF2-40B4-BE49-F238E27FC236}">
                    <a16:creationId xmlns:a16="http://schemas.microsoft.com/office/drawing/2014/main" id="{1CFD4029-E0DF-4852-8532-1B766E45271F}"/>
                  </a:ext>
                </a:extLst>
              </p:cNvPr>
              <p:cNvGrpSpPr/>
              <p:nvPr/>
            </p:nvGrpSpPr>
            <p:grpSpPr>
              <a:xfrm>
                <a:off x="1001649" y="5974214"/>
                <a:ext cx="562991" cy="380866"/>
                <a:chOff x="341249" y="219074"/>
                <a:chExt cx="4744871" cy="3209926"/>
              </a:xfrm>
            </p:grpSpPr>
            <p:pic>
              <p:nvPicPr>
                <p:cNvPr id="2045" name="Immagine 2044">
                  <a:extLst>
                    <a:ext uri="{FF2B5EF4-FFF2-40B4-BE49-F238E27FC236}">
                      <a16:creationId xmlns:a16="http://schemas.microsoft.com/office/drawing/2014/main" id="{8CC6883F-E804-42EE-8F9D-D229278340D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46" name="Immagine 2045">
                  <a:extLst>
                    <a:ext uri="{FF2B5EF4-FFF2-40B4-BE49-F238E27FC236}">
                      <a16:creationId xmlns:a16="http://schemas.microsoft.com/office/drawing/2014/main" id="{66E4710D-7C7A-4013-867D-3CD1495EE33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33" name="Gruppo 2032">
                <a:extLst>
                  <a:ext uri="{FF2B5EF4-FFF2-40B4-BE49-F238E27FC236}">
                    <a16:creationId xmlns:a16="http://schemas.microsoft.com/office/drawing/2014/main" id="{28CEB576-391B-4FB0-8384-57AA0F7B3806}"/>
                  </a:ext>
                </a:extLst>
              </p:cNvPr>
              <p:cNvGrpSpPr/>
              <p:nvPr/>
            </p:nvGrpSpPr>
            <p:grpSpPr>
              <a:xfrm>
                <a:off x="1564640" y="5974214"/>
                <a:ext cx="562991" cy="380866"/>
                <a:chOff x="341249" y="219074"/>
                <a:chExt cx="4744871" cy="3209926"/>
              </a:xfrm>
            </p:grpSpPr>
            <p:pic>
              <p:nvPicPr>
                <p:cNvPr id="2043" name="Immagine 2042">
                  <a:extLst>
                    <a:ext uri="{FF2B5EF4-FFF2-40B4-BE49-F238E27FC236}">
                      <a16:creationId xmlns:a16="http://schemas.microsoft.com/office/drawing/2014/main" id="{5B96AD8B-9864-4BA9-B1C0-1859766676E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44" name="Immagine 2043">
                  <a:extLst>
                    <a:ext uri="{FF2B5EF4-FFF2-40B4-BE49-F238E27FC236}">
                      <a16:creationId xmlns:a16="http://schemas.microsoft.com/office/drawing/2014/main" id="{9835F182-C573-45B4-9FCE-4F3988B3EC8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34" name="Gruppo 2033">
                <a:extLst>
                  <a:ext uri="{FF2B5EF4-FFF2-40B4-BE49-F238E27FC236}">
                    <a16:creationId xmlns:a16="http://schemas.microsoft.com/office/drawing/2014/main" id="{92F01E9A-10D4-4E59-B3A7-1EC2A9757ED5}"/>
                  </a:ext>
                </a:extLst>
              </p:cNvPr>
              <p:cNvGrpSpPr/>
              <p:nvPr/>
            </p:nvGrpSpPr>
            <p:grpSpPr>
              <a:xfrm>
                <a:off x="2127631" y="5974214"/>
                <a:ext cx="562991" cy="380866"/>
                <a:chOff x="341249" y="219074"/>
                <a:chExt cx="4744871" cy="3209926"/>
              </a:xfrm>
            </p:grpSpPr>
            <p:pic>
              <p:nvPicPr>
                <p:cNvPr id="2041" name="Immagine 2040">
                  <a:extLst>
                    <a:ext uri="{FF2B5EF4-FFF2-40B4-BE49-F238E27FC236}">
                      <a16:creationId xmlns:a16="http://schemas.microsoft.com/office/drawing/2014/main" id="{6C111EB6-BCB4-45E0-806A-A0B5EC85F68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42" name="Immagine 2041">
                  <a:extLst>
                    <a:ext uri="{FF2B5EF4-FFF2-40B4-BE49-F238E27FC236}">
                      <a16:creationId xmlns:a16="http://schemas.microsoft.com/office/drawing/2014/main" id="{0E33210E-A3AD-4066-A423-4B612A8C824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35" name="Gruppo 2034">
                <a:extLst>
                  <a:ext uri="{FF2B5EF4-FFF2-40B4-BE49-F238E27FC236}">
                    <a16:creationId xmlns:a16="http://schemas.microsoft.com/office/drawing/2014/main" id="{846B4A29-59ED-47FF-9420-D8958471BB46}"/>
                  </a:ext>
                </a:extLst>
              </p:cNvPr>
              <p:cNvGrpSpPr/>
              <p:nvPr/>
            </p:nvGrpSpPr>
            <p:grpSpPr>
              <a:xfrm>
                <a:off x="2690622" y="5974214"/>
                <a:ext cx="562991" cy="380866"/>
                <a:chOff x="341249" y="219074"/>
                <a:chExt cx="4744871" cy="3209926"/>
              </a:xfrm>
            </p:grpSpPr>
            <p:pic>
              <p:nvPicPr>
                <p:cNvPr id="2039" name="Immagine 2038">
                  <a:extLst>
                    <a:ext uri="{FF2B5EF4-FFF2-40B4-BE49-F238E27FC236}">
                      <a16:creationId xmlns:a16="http://schemas.microsoft.com/office/drawing/2014/main" id="{C06FD3BD-38F4-49DB-BFF2-407AD0AE3B9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40" name="Immagine 2039">
                  <a:extLst>
                    <a:ext uri="{FF2B5EF4-FFF2-40B4-BE49-F238E27FC236}">
                      <a16:creationId xmlns:a16="http://schemas.microsoft.com/office/drawing/2014/main" id="{8BC4FA76-82C5-41A4-969F-B68A388D374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36" name="Gruppo 2035">
                <a:extLst>
                  <a:ext uri="{FF2B5EF4-FFF2-40B4-BE49-F238E27FC236}">
                    <a16:creationId xmlns:a16="http://schemas.microsoft.com/office/drawing/2014/main" id="{FE4092B8-390B-464D-BFB4-61CF7D070DF4}"/>
                  </a:ext>
                </a:extLst>
              </p:cNvPr>
              <p:cNvGrpSpPr/>
              <p:nvPr/>
            </p:nvGrpSpPr>
            <p:grpSpPr>
              <a:xfrm>
                <a:off x="3247009" y="5974214"/>
                <a:ext cx="562991" cy="380866"/>
                <a:chOff x="341249" y="219074"/>
                <a:chExt cx="4744871" cy="3209926"/>
              </a:xfrm>
            </p:grpSpPr>
            <p:pic>
              <p:nvPicPr>
                <p:cNvPr id="2037" name="Immagine 2036">
                  <a:extLst>
                    <a:ext uri="{FF2B5EF4-FFF2-40B4-BE49-F238E27FC236}">
                      <a16:creationId xmlns:a16="http://schemas.microsoft.com/office/drawing/2014/main" id="{751BAAB4-5977-4A88-869F-D9E5E96EB83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38" name="Immagine 2037">
                  <a:extLst>
                    <a:ext uri="{FF2B5EF4-FFF2-40B4-BE49-F238E27FC236}">
                      <a16:creationId xmlns:a16="http://schemas.microsoft.com/office/drawing/2014/main" id="{92F1CAA2-4AA0-44DC-AB38-672EC901070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2" name="Gruppo 1951">
              <a:extLst>
                <a:ext uri="{FF2B5EF4-FFF2-40B4-BE49-F238E27FC236}">
                  <a16:creationId xmlns:a16="http://schemas.microsoft.com/office/drawing/2014/main" id="{BC489DA2-A734-4B5A-B3D7-752C7B4B6E14}"/>
                </a:ext>
              </a:extLst>
            </p:cNvPr>
            <p:cNvGrpSpPr/>
            <p:nvPr/>
          </p:nvGrpSpPr>
          <p:grpSpPr>
            <a:xfrm>
              <a:off x="1001649" y="4069884"/>
              <a:ext cx="2808351" cy="380866"/>
              <a:chOff x="1001649" y="5974214"/>
              <a:chExt cx="2808351" cy="380866"/>
            </a:xfrm>
          </p:grpSpPr>
          <p:grpSp>
            <p:nvGrpSpPr>
              <p:cNvPr id="2017" name="Gruppo 2016">
                <a:extLst>
                  <a:ext uri="{FF2B5EF4-FFF2-40B4-BE49-F238E27FC236}">
                    <a16:creationId xmlns:a16="http://schemas.microsoft.com/office/drawing/2014/main" id="{EB3F1795-229B-497D-BD80-2B144FFDEC00}"/>
                  </a:ext>
                </a:extLst>
              </p:cNvPr>
              <p:cNvGrpSpPr/>
              <p:nvPr/>
            </p:nvGrpSpPr>
            <p:grpSpPr>
              <a:xfrm>
                <a:off x="1001649" y="5974214"/>
                <a:ext cx="562991" cy="380866"/>
                <a:chOff x="341249" y="219074"/>
                <a:chExt cx="4744871" cy="3209926"/>
              </a:xfrm>
            </p:grpSpPr>
            <p:pic>
              <p:nvPicPr>
                <p:cNvPr id="2030" name="Immagine 2029">
                  <a:extLst>
                    <a:ext uri="{FF2B5EF4-FFF2-40B4-BE49-F238E27FC236}">
                      <a16:creationId xmlns:a16="http://schemas.microsoft.com/office/drawing/2014/main" id="{6EB9405C-E170-4C6B-B26F-638C91EF73A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31" name="Immagine 2030">
                  <a:extLst>
                    <a:ext uri="{FF2B5EF4-FFF2-40B4-BE49-F238E27FC236}">
                      <a16:creationId xmlns:a16="http://schemas.microsoft.com/office/drawing/2014/main" id="{B4DF9070-3A6C-41AF-91AC-9A6718E7FCE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18" name="Gruppo 2017">
                <a:extLst>
                  <a:ext uri="{FF2B5EF4-FFF2-40B4-BE49-F238E27FC236}">
                    <a16:creationId xmlns:a16="http://schemas.microsoft.com/office/drawing/2014/main" id="{63071B82-EDC7-47B3-A1EB-9D355AC1E247}"/>
                  </a:ext>
                </a:extLst>
              </p:cNvPr>
              <p:cNvGrpSpPr/>
              <p:nvPr/>
            </p:nvGrpSpPr>
            <p:grpSpPr>
              <a:xfrm>
                <a:off x="1564640" y="5974214"/>
                <a:ext cx="562991" cy="380866"/>
                <a:chOff x="341249" y="219074"/>
                <a:chExt cx="4744871" cy="3209926"/>
              </a:xfrm>
            </p:grpSpPr>
            <p:pic>
              <p:nvPicPr>
                <p:cNvPr id="2028" name="Immagine 2027">
                  <a:extLst>
                    <a:ext uri="{FF2B5EF4-FFF2-40B4-BE49-F238E27FC236}">
                      <a16:creationId xmlns:a16="http://schemas.microsoft.com/office/drawing/2014/main" id="{AE118C94-54A8-47B9-BE80-FF534345DE7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29" name="Immagine 2028">
                  <a:extLst>
                    <a:ext uri="{FF2B5EF4-FFF2-40B4-BE49-F238E27FC236}">
                      <a16:creationId xmlns:a16="http://schemas.microsoft.com/office/drawing/2014/main" id="{327622E7-EC1B-4C26-AE25-9055A29FF99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19" name="Gruppo 2018">
                <a:extLst>
                  <a:ext uri="{FF2B5EF4-FFF2-40B4-BE49-F238E27FC236}">
                    <a16:creationId xmlns:a16="http://schemas.microsoft.com/office/drawing/2014/main" id="{CA7366FD-1D19-4910-8770-308786E16877}"/>
                  </a:ext>
                </a:extLst>
              </p:cNvPr>
              <p:cNvGrpSpPr/>
              <p:nvPr/>
            </p:nvGrpSpPr>
            <p:grpSpPr>
              <a:xfrm>
                <a:off x="2127631" y="5974214"/>
                <a:ext cx="562991" cy="380866"/>
                <a:chOff x="341249" y="219074"/>
                <a:chExt cx="4744871" cy="3209926"/>
              </a:xfrm>
            </p:grpSpPr>
            <p:pic>
              <p:nvPicPr>
                <p:cNvPr id="2026" name="Immagine 2025">
                  <a:extLst>
                    <a:ext uri="{FF2B5EF4-FFF2-40B4-BE49-F238E27FC236}">
                      <a16:creationId xmlns:a16="http://schemas.microsoft.com/office/drawing/2014/main" id="{9B33415D-EA16-4E37-94DF-74E0F3862D0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27" name="Immagine 2026">
                  <a:extLst>
                    <a:ext uri="{FF2B5EF4-FFF2-40B4-BE49-F238E27FC236}">
                      <a16:creationId xmlns:a16="http://schemas.microsoft.com/office/drawing/2014/main" id="{475FC366-CB70-49DD-A46F-6DE226EF9B1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20" name="Gruppo 2019">
                <a:extLst>
                  <a:ext uri="{FF2B5EF4-FFF2-40B4-BE49-F238E27FC236}">
                    <a16:creationId xmlns:a16="http://schemas.microsoft.com/office/drawing/2014/main" id="{884FE9FD-77CE-48FA-A5CC-0F14D6EB626E}"/>
                  </a:ext>
                </a:extLst>
              </p:cNvPr>
              <p:cNvGrpSpPr/>
              <p:nvPr/>
            </p:nvGrpSpPr>
            <p:grpSpPr>
              <a:xfrm>
                <a:off x="2690622" y="5974214"/>
                <a:ext cx="562991" cy="380866"/>
                <a:chOff x="341249" y="219074"/>
                <a:chExt cx="4744871" cy="3209926"/>
              </a:xfrm>
            </p:grpSpPr>
            <p:pic>
              <p:nvPicPr>
                <p:cNvPr id="2024" name="Immagine 2023">
                  <a:extLst>
                    <a:ext uri="{FF2B5EF4-FFF2-40B4-BE49-F238E27FC236}">
                      <a16:creationId xmlns:a16="http://schemas.microsoft.com/office/drawing/2014/main" id="{475A506C-F68A-483A-BF85-CCB11445EF3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25" name="Immagine 2024">
                  <a:extLst>
                    <a:ext uri="{FF2B5EF4-FFF2-40B4-BE49-F238E27FC236}">
                      <a16:creationId xmlns:a16="http://schemas.microsoft.com/office/drawing/2014/main" id="{4C97C0D4-DE54-40FE-B96E-F272EC1CDF3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21" name="Gruppo 2020">
                <a:extLst>
                  <a:ext uri="{FF2B5EF4-FFF2-40B4-BE49-F238E27FC236}">
                    <a16:creationId xmlns:a16="http://schemas.microsoft.com/office/drawing/2014/main" id="{45B0FC4A-47BD-40E8-8827-EF692C4C4E30}"/>
                  </a:ext>
                </a:extLst>
              </p:cNvPr>
              <p:cNvGrpSpPr/>
              <p:nvPr/>
            </p:nvGrpSpPr>
            <p:grpSpPr>
              <a:xfrm>
                <a:off x="3247009" y="5974214"/>
                <a:ext cx="562991" cy="380866"/>
                <a:chOff x="341249" y="219074"/>
                <a:chExt cx="4744871" cy="3209926"/>
              </a:xfrm>
            </p:grpSpPr>
            <p:pic>
              <p:nvPicPr>
                <p:cNvPr id="2022" name="Immagine 2021">
                  <a:extLst>
                    <a:ext uri="{FF2B5EF4-FFF2-40B4-BE49-F238E27FC236}">
                      <a16:creationId xmlns:a16="http://schemas.microsoft.com/office/drawing/2014/main" id="{6E61132F-4DE2-439E-B808-442FEFAFA16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23" name="Immagine 2022">
                  <a:extLst>
                    <a:ext uri="{FF2B5EF4-FFF2-40B4-BE49-F238E27FC236}">
                      <a16:creationId xmlns:a16="http://schemas.microsoft.com/office/drawing/2014/main" id="{865A815D-BEBA-4ED8-B53C-C87F71DB76F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3" name="Gruppo 1952">
              <a:extLst>
                <a:ext uri="{FF2B5EF4-FFF2-40B4-BE49-F238E27FC236}">
                  <a16:creationId xmlns:a16="http://schemas.microsoft.com/office/drawing/2014/main" id="{048EB681-CC37-46E2-92F4-474A5D301EB4}"/>
                </a:ext>
              </a:extLst>
            </p:cNvPr>
            <p:cNvGrpSpPr/>
            <p:nvPr/>
          </p:nvGrpSpPr>
          <p:grpSpPr>
            <a:xfrm>
              <a:off x="1001649" y="3689018"/>
              <a:ext cx="2808351" cy="380866"/>
              <a:chOff x="1001649" y="5974214"/>
              <a:chExt cx="2808351" cy="380866"/>
            </a:xfrm>
          </p:grpSpPr>
          <p:grpSp>
            <p:nvGrpSpPr>
              <p:cNvPr id="2002" name="Gruppo 2001">
                <a:extLst>
                  <a:ext uri="{FF2B5EF4-FFF2-40B4-BE49-F238E27FC236}">
                    <a16:creationId xmlns:a16="http://schemas.microsoft.com/office/drawing/2014/main" id="{3FF6E92D-6322-4A34-9A07-1B973031B656}"/>
                  </a:ext>
                </a:extLst>
              </p:cNvPr>
              <p:cNvGrpSpPr/>
              <p:nvPr/>
            </p:nvGrpSpPr>
            <p:grpSpPr>
              <a:xfrm>
                <a:off x="1001649" y="5974214"/>
                <a:ext cx="562991" cy="380866"/>
                <a:chOff x="341249" y="219074"/>
                <a:chExt cx="4744871" cy="3209926"/>
              </a:xfrm>
            </p:grpSpPr>
            <p:pic>
              <p:nvPicPr>
                <p:cNvPr id="2015" name="Immagine 2014">
                  <a:extLst>
                    <a:ext uri="{FF2B5EF4-FFF2-40B4-BE49-F238E27FC236}">
                      <a16:creationId xmlns:a16="http://schemas.microsoft.com/office/drawing/2014/main" id="{4A49AE24-989F-43AE-9BC2-E5E145D1B2B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16" name="Immagine 2015">
                  <a:extLst>
                    <a:ext uri="{FF2B5EF4-FFF2-40B4-BE49-F238E27FC236}">
                      <a16:creationId xmlns:a16="http://schemas.microsoft.com/office/drawing/2014/main" id="{EF8E5ECF-E154-4909-96D3-90E72751673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03" name="Gruppo 2002">
                <a:extLst>
                  <a:ext uri="{FF2B5EF4-FFF2-40B4-BE49-F238E27FC236}">
                    <a16:creationId xmlns:a16="http://schemas.microsoft.com/office/drawing/2014/main" id="{5F7EE744-6FEC-4F44-88C5-B71C58B4DDA8}"/>
                  </a:ext>
                </a:extLst>
              </p:cNvPr>
              <p:cNvGrpSpPr/>
              <p:nvPr/>
            </p:nvGrpSpPr>
            <p:grpSpPr>
              <a:xfrm>
                <a:off x="1564640" y="5974214"/>
                <a:ext cx="562991" cy="380866"/>
                <a:chOff x="341249" y="219074"/>
                <a:chExt cx="4744871" cy="3209926"/>
              </a:xfrm>
            </p:grpSpPr>
            <p:pic>
              <p:nvPicPr>
                <p:cNvPr id="2013" name="Immagine 2012">
                  <a:extLst>
                    <a:ext uri="{FF2B5EF4-FFF2-40B4-BE49-F238E27FC236}">
                      <a16:creationId xmlns:a16="http://schemas.microsoft.com/office/drawing/2014/main" id="{43EDE823-6655-4680-9A4A-970909D616C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14" name="Immagine 2013">
                  <a:extLst>
                    <a:ext uri="{FF2B5EF4-FFF2-40B4-BE49-F238E27FC236}">
                      <a16:creationId xmlns:a16="http://schemas.microsoft.com/office/drawing/2014/main" id="{95E8494E-2622-49B0-A336-EFC19EB55F7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04" name="Gruppo 2003">
                <a:extLst>
                  <a:ext uri="{FF2B5EF4-FFF2-40B4-BE49-F238E27FC236}">
                    <a16:creationId xmlns:a16="http://schemas.microsoft.com/office/drawing/2014/main" id="{DF4EB445-DB8B-4BE4-A343-7453DE3783EC}"/>
                  </a:ext>
                </a:extLst>
              </p:cNvPr>
              <p:cNvGrpSpPr/>
              <p:nvPr/>
            </p:nvGrpSpPr>
            <p:grpSpPr>
              <a:xfrm>
                <a:off x="2127631" y="5974214"/>
                <a:ext cx="562991" cy="380866"/>
                <a:chOff x="341249" y="219074"/>
                <a:chExt cx="4744871" cy="3209926"/>
              </a:xfrm>
            </p:grpSpPr>
            <p:pic>
              <p:nvPicPr>
                <p:cNvPr id="2011" name="Immagine 2010">
                  <a:extLst>
                    <a:ext uri="{FF2B5EF4-FFF2-40B4-BE49-F238E27FC236}">
                      <a16:creationId xmlns:a16="http://schemas.microsoft.com/office/drawing/2014/main" id="{8B36EB88-2D25-4840-A02E-C73268DA98D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12" name="Immagine 2011">
                  <a:extLst>
                    <a:ext uri="{FF2B5EF4-FFF2-40B4-BE49-F238E27FC236}">
                      <a16:creationId xmlns:a16="http://schemas.microsoft.com/office/drawing/2014/main" id="{A650857D-0F41-41F1-A505-52E68163222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05" name="Gruppo 2004">
                <a:extLst>
                  <a:ext uri="{FF2B5EF4-FFF2-40B4-BE49-F238E27FC236}">
                    <a16:creationId xmlns:a16="http://schemas.microsoft.com/office/drawing/2014/main" id="{0F0D6A9A-4534-43B8-89E3-036C55FA454A}"/>
                  </a:ext>
                </a:extLst>
              </p:cNvPr>
              <p:cNvGrpSpPr/>
              <p:nvPr/>
            </p:nvGrpSpPr>
            <p:grpSpPr>
              <a:xfrm>
                <a:off x="2690622" y="5974214"/>
                <a:ext cx="562991" cy="380866"/>
                <a:chOff x="341249" y="219074"/>
                <a:chExt cx="4744871" cy="3209926"/>
              </a:xfrm>
            </p:grpSpPr>
            <p:pic>
              <p:nvPicPr>
                <p:cNvPr id="2009" name="Immagine 2008">
                  <a:extLst>
                    <a:ext uri="{FF2B5EF4-FFF2-40B4-BE49-F238E27FC236}">
                      <a16:creationId xmlns:a16="http://schemas.microsoft.com/office/drawing/2014/main" id="{A7EA055E-2425-438A-BE9D-DFE018E3DFD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10" name="Immagine 2009">
                  <a:extLst>
                    <a:ext uri="{FF2B5EF4-FFF2-40B4-BE49-F238E27FC236}">
                      <a16:creationId xmlns:a16="http://schemas.microsoft.com/office/drawing/2014/main" id="{269D9982-8786-49D2-8745-44AF144A6E3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06" name="Gruppo 2005">
                <a:extLst>
                  <a:ext uri="{FF2B5EF4-FFF2-40B4-BE49-F238E27FC236}">
                    <a16:creationId xmlns:a16="http://schemas.microsoft.com/office/drawing/2014/main" id="{030DDED4-8F86-4CF6-B516-C1369940A2C6}"/>
                  </a:ext>
                </a:extLst>
              </p:cNvPr>
              <p:cNvGrpSpPr/>
              <p:nvPr/>
            </p:nvGrpSpPr>
            <p:grpSpPr>
              <a:xfrm>
                <a:off x="3247009" y="5974214"/>
                <a:ext cx="562991" cy="380866"/>
                <a:chOff x="341249" y="219074"/>
                <a:chExt cx="4744871" cy="3209926"/>
              </a:xfrm>
            </p:grpSpPr>
            <p:pic>
              <p:nvPicPr>
                <p:cNvPr id="2007" name="Immagine 2006">
                  <a:extLst>
                    <a:ext uri="{FF2B5EF4-FFF2-40B4-BE49-F238E27FC236}">
                      <a16:creationId xmlns:a16="http://schemas.microsoft.com/office/drawing/2014/main" id="{BFE3AF78-91D0-4321-9369-E2B2CD112D6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08" name="Immagine 2007">
                  <a:extLst>
                    <a:ext uri="{FF2B5EF4-FFF2-40B4-BE49-F238E27FC236}">
                      <a16:creationId xmlns:a16="http://schemas.microsoft.com/office/drawing/2014/main" id="{D294FE92-C573-4DF8-B3BB-BBB4BD61429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4" name="Gruppo 1953">
              <a:extLst>
                <a:ext uri="{FF2B5EF4-FFF2-40B4-BE49-F238E27FC236}">
                  <a16:creationId xmlns:a16="http://schemas.microsoft.com/office/drawing/2014/main" id="{4C83FFB0-AAD4-4301-A7E8-C19D4E3A9DEC}"/>
                </a:ext>
              </a:extLst>
            </p:cNvPr>
            <p:cNvGrpSpPr/>
            <p:nvPr/>
          </p:nvGrpSpPr>
          <p:grpSpPr>
            <a:xfrm>
              <a:off x="1001649" y="3308152"/>
              <a:ext cx="2808351" cy="380866"/>
              <a:chOff x="1001649" y="5974214"/>
              <a:chExt cx="2808351" cy="380866"/>
            </a:xfrm>
          </p:grpSpPr>
          <p:grpSp>
            <p:nvGrpSpPr>
              <p:cNvPr id="1987" name="Gruppo 1986">
                <a:extLst>
                  <a:ext uri="{FF2B5EF4-FFF2-40B4-BE49-F238E27FC236}">
                    <a16:creationId xmlns:a16="http://schemas.microsoft.com/office/drawing/2014/main" id="{7C072B0F-2048-4EB7-B703-78DAEB3E6842}"/>
                  </a:ext>
                </a:extLst>
              </p:cNvPr>
              <p:cNvGrpSpPr/>
              <p:nvPr/>
            </p:nvGrpSpPr>
            <p:grpSpPr>
              <a:xfrm>
                <a:off x="1001649" y="5974214"/>
                <a:ext cx="562991" cy="380866"/>
                <a:chOff x="341249" y="219074"/>
                <a:chExt cx="4744871" cy="3209926"/>
              </a:xfrm>
            </p:grpSpPr>
            <p:pic>
              <p:nvPicPr>
                <p:cNvPr id="2000" name="Immagine 1999">
                  <a:extLst>
                    <a:ext uri="{FF2B5EF4-FFF2-40B4-BE49-F238E27FC236}">
                      <a16:creationId xmlns:a16="http://schemas.microsoft.com/office/drawing/2014/main" id="{A1879CB3-1EC6-4EA3-AF3D-C1AB8117550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01" name="Immagine 2000">
                  <a:extLst>
                    <a:ext uri="{FF2B5EF4-FFF2-40B4-BE49-F238E27FC236}">
                      <a16:creationId xmlns:a16="http://schemas.microsoft.com/office/drawing/2014/main" id="{72BA262C-59C6-4CBE-842B-9E38ED0F9E3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88" name="Gruppo 1987">
                <a:extLst>
                  <a:ext uri="{FF2B5EF4-FFF2-40B4-BE49-F238E27FC236}">
                    <a16:creationId xmlns:a16="http://schemas.microsoft.com/office/drawing/2014/main" id="{EEF7C706-55A5-432E-9430-A8F6B1535124}"/>
                  </a:ext>
                </a:extLst>
              </p:cNvPr>
              <p:cNvGrpSpPr/>
              <p:nvPr/>
            </p:nvGrpSpPr>
            <p:grpSpPr>
              <a:xfrm>
                <a:off x="1564640" y="5974214"/>
                <a:ext cx="562991" cy="380866"/>
                <a:chOff x="341249" y="219074"/>
                <a:chExt cx="4744871" cy="3209926"/>
              </a:xfrm>
            </p:grpSpPr>
            <p:pic>
              <p:nvPicPr>
                <p:cNvPr id="1998" name="Immagine 1997">
                  <a:extLst>
                    <a:ext uri="{FF2B5EF4-FFF2-40B4-BE49-F238E27FC236}">
                      <a16:creationId xmlns:a16="http://schemas.microsoft.com/office/drawing/2014/main" id="{76CA48DB-8722-4080-AE36-9E4B94B42AD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99" name="Immagine 1998">
                  <a:extLst>
                    <a:ext uri="{FF2B5EF4-FFF2-40B4-BE49-F238E27FC236}">
                      <a16:creationId xmlns:a16="http://schemas.microsoft.com/office/drawing/2014/main" id="{6E919962-5412-4508-9305-7DC16474F2D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89" name="Gruppo 1988">
                <a:extLst>
                  <a:ext uri="{FF2B5EF4-FFF2-40B4-BE49-F238E27FC236}">
                    <a16:creationId xmlns:a16="http://schemas.microsoft.com/office/drawing/2014/main" id="{6A136196-41F8-4900-99A5-B68EC7BAB586}"/>
                  </a:ext>
                </a:extLst>
              </p:cNvPr>
              <p:cNvGrpSpPr/>
              <p:nvPr/>
            </p:nvGrpSpPr>
            <p:grpSpPr>
              <a:xfrm>
                <a:off x="2127631" y="5974214"/>
                <a:ext cx="562991" cy="380866"/>
                <a:chOff x="341249" y="219074"/>
                <a:chExt cx="4744871" cy="3209926"/>
              </a:xfrm>
            </p:grpSpPr>
            <p:pic>
              <p:nvPicPr>
                <p:cNvPr id="1996" name="Immagine 1995">
                  <a:extLst>
                    <a:ext uri="{FF2B5EF4-FFF2-40B4-BE49-F238E27FC236}">
                      <a16:creationId xmlns:a16="http://schemas.microsoft.com/office/drawing/2014/main" id="{EA9911CD-92CC-4E2C-9E1A-DAC3B1D1D60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97" name="Immagine 1996">
                  <a:extLst>
                    <a:ext uri="{FF2B5EF4-FFF2-40B4-BE49-F238E27FC236}">
                      <a16:creationId xmlns:a16="http://schemas.microsoft.com/office/drawing/2014/main" id="{D589F70A-3D47-400A-930E-F29BD8ED703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90" name="Gruppo 1989">
                <a:extLst>
                  <a:ext uri="{FF2B5EF4-FFF2-40B4-BE49-F238E27FC236}">
                    <a16:creationId xmlns:a16="http://schemas.microsoft.com/office/drawing/2014/main" id="{2FB6ECAB-1CEB-4FC8-8A47-DC1AEB82C793}"/>
                  </a:ext>
                </a:extLst>
              </p:cNvPr>
              <p:cNvGrpSpPr/>
              <p:nvPr/>
            </p:nvGrpSpPr>
            <p:grpSpPr>
              <a:xfrm>
                <a:off x="2690622" y="5974214"/>
                <a:ext cx="562991" cy="380866"/>
                <a:chOff x="341249" y="219074"/>
                <a:chExt cx="4744871" cy="3209926"/>
              </a:xfrm>
            </p:grpSpPr>
            <p:pic>
              <p:nvPicPr>
                <p:cNvPr id="1994" name="Immagine 1993">
                  <a:extLst>
                    <a:ext uri="{FF2B5EF4-FFF2-40B4-BE49-F238E27FC236}">
                      <a16:creationId xmlns:a16="http://schemas.microsoft.com/office/drawing/2014/main" id="{43F0C4D1-6FD0-454E-98F3-8A6B900A651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95" name="Immagine 1994">
                  <a:extLst>
                    <a:ext uri="{FF2B5EF4-FFF2-40B4-BE49-F238E27FC236}">
                      <a16:creationId xmlns:a16="http://schemas.microsoft.com/office/drawing/2014/main" id="{BF33AD04-7308-416E-AB58-1139D969FC4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91" name="Gruppo 1990">
                <a:extLst>
                  <a:ext uri="{FF2B5EF4-FFF2-40B4-BE49-F238E27FC236}">
                    <a16:creationId xmlns:a16="http://schemas.microsoft.com/office/drawing/2014/main" id="{B5B27B8F-6B53-4AB3-A328-9E6B1BCE081C}"/>
                  </a:ext>
                </a:extLst>
              </p:cNvPr>
              <p:cNvGrpSpPr/>
              <p:nvPr/>
            </p:nvGrpSpPr>
            <p:grpSpPr>
              <a:xfrm>
                <a:off x="3247009" y="5974214"/>
                <a:ext cx="562991" cy="380866"/>
                <a:chOff x="341249" y="219074"/>
                <a:chExt cx="4744871" cy="3209926"/>
              </a:xfrm>
            </p:grpSpPr>
            <p:pic>
              <p:nvPicPr>
                <p:cNvPr id="1992" name="Immagine 1991">
                  <a:extLst>
                    <a:ext uri="{FF2B5EF4-FFF2-40B4-BE49-F238E27FC236}">
                      <a16:creationId xmlns:a16="http://schemas.microsoft.com/office/drawing/2014/main" id="{15A5F930-EE01-443F-B815-1E5BCFAFCEC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93" name="Immagine 1992">
                  <a:extLst>
                    <a:ext uri="{FF2B5EF4-FFF2-40B4-BE49-F238E27FC236}">
                      <a16:creationId xmlns:a16="http://schemas.microsoft.com/office/drawing/2014/main" id="{DB3F988B-08C7-4B92-BFF4-CC7B9BBB316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5" name="Gruppo 1954">
              <a:extLst>
                <a:ext uri="{FF2B5EF4-FFF2-40B4-BE49-F238E27FC236}">
                  <a16:creationId xmlns:a16="http://schemas.microsoft.com/office/drawing/2014/main" id="{C2C63007-6EE9-4829-936E-6DB173F9DF58}"/>
                </a:ext>
              </a:extLst>
            </p:cNvPr>
            <p:cNvGrpSpPr/>
            <p:nvPr/>
          </p:nvGrpSpPr>
          <p:grpSpPr>
            <a:xfrm>
              <a:off x="1001649" y="2927286"/>
              <a:ext cx="2808351" cy="380866"/>
              <a:chOff x="1001649" y="5974214"/>
              <a:chExt cx="2808351" cy="380866"/>
            </a:xfrm>
          </p:grpSpPr>
          <p:grpSp>
            <p:nvGrpSpPr>
              <p:cNvPr id="1972" name="Gruppo 1971">
                <a:extLst>
                  <a:ext uri="{FF2B5EF4-FFF2-40B4-BE49-F238E27FC236}">
                    <a16:creationId xmlns:a16="http://schemas.microsoft.com/office/drawing/2014/main" id="{686A5B44-519B-43AF-BCD1-4B565B676433}"/>
                  </a:ext>
                </a:extLst>
              </p:cNvPr>
              <p:cNvGrpSpPr/>
              <p:nvPr/>
            </p:nvGrpSpPr>
            <p:grpSpPr>
              <a:xfrm>
                <a:off x="1001649" y="5974214"/>
                <a:ext cx="562991" cy="380866"/>
                <a:chOff x="341249" y="219074"/>
                <a:chExt cx="4744871" cy="3209926"/>
              </a:xfrm>
            </p:grpSpPr>
            <p:pic>
              <p:nvPicPr>
                <p:cNvPr id="1985" name="Immagine 1984">
                  <a:extLst>
                    <a:ext uri="{FF2B5EF4-FFF2-40B4-BE49-F238E27FC236}">
                      <a16:creationId xmlns:a16="http://schemas.microsoft.com/office/drawing/2014/main" id="{FD4935F3-BC87-4DD3-A561-7514F3CA5C9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86" name="Immagine 1985">
                  <a:extLst>
                    <a:ext uri="{FF2B5EF4-FFF2-40B4-BE49-F238E27FC236}">
                      <a16:creationId xmlns:a16="http://schemas.microsoft.com/office/drawing/2014/main" id="{36DA8C43-EF5D-4C09-9C1C-C861E2AB24C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73" name="Gruppo 1972">
                <a:extLst>
                  <a:ext uri="{FF2B5EF4-FFF2-40B4-BE49-F238E27FC236}">
                    <a16:creationId xmlns:a16="http://schemas.microsoft.com/office/drawing/2014/main" id="{06DF12F3-94F2-49A8-96C2-9FA44B06EE08}"/>
                  </a:ext>
                </a:extLst>
              </p:cNvPr>
              <p:cNvGrpSpPr/>
              <p:nvPr/>
            </p:nvGrpSpPr>
            <p:grpSpPr>
              <a:xfrm>
                <a:off x="1564640" y="5974214"/>
                <a:ext cx="562991" cy="380866"/>
                <a:chOff x="341249" y="219074"/>
                <a:chExt cx="4744871" cy="3209926"/>
              </a:xfrm>
            </p:grpSpPr>
            <p:pic>
              <p:nvPicPr>
                <p:cNvPr id="1983" name="Immagine 1982">
                  <a:extLst>
                    <a:ext uri="{FF2B5EF4-FFF2-40B4-BE49-F238E27FC236}">
                      <a16:creationId xmlns:a16="http://schemas.microsoft.com/office/drawing/2014/main" id="{FB92AAF6-BE06-4D59-A3B4-114A352EF2F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84" name="Immagine 1983">
                  <a:extLst>
                    <a:ext uri="{FF2B5EF4-FFF2-40B4-BE49-F238E27FC236}">
                      <a16:creationId xmlns:a16="http://schemas.microsoft.com/office/drawing/2014/main" id="{A31554E9-B211-428F-9BE3-E8E895344BB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74" name="Gruppo 1973">
                <a:extLst>
                  <a:ext uri="{FF2B5EF4-FFF2-40B4-BE49-F238E27FC236}">
                    <a16:creationId xmlns:a16="http://schemas.microsoft.com/office/drawing/2014/main" id="{78F555C9-FA34-4BDF-B4FA-27F9992E8E83}"/>
                  </a:ext>
                </a:extLst>
              </p:cNvPr>
              <p:cNvGrpSpPr/>
              <p:nvPr/>
            </p:nvGrpSpPr>
            <p:grpSpPr>
              <a:xfrm>
                <a:off x="2127631" y="5974214"/>
                <a:ext cx="562991" cy="380866"/>
                <a:chOff x="341249" y="219074"/>
                <a:chExt cx="4744871" cy="3209926"/>
              </a:xfrm>
            </p:grpSpPr>
            <p:pic>
              <p:nvPicPr>
                <p:cNvPr id="1981" name="Immagine 1980">
                  <a:extLst>
                    <a:ext uri="{FF2B5EF4-FFF2-40B4-BE49-F238E27FC236}">
                      <a16:creationId xmlns:a16="http://schemas.microsoft.com/office/drawing/2014/main" id="{6AF5126E-6AC1-42E7-9831-5E29F1D760E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82" name="Immagine 1981">
                  <a:extLst>
                    <a:ext uri="{FF2B5EF4-FFF2-40B4-BE49-F238E27FC236}">
                      <a16:creationId xmlns:a16="http://schemas.microsoft.com/office/drawing/2014/main" id="{13ADF595-B4C9-4564-8680-FDBF9BD663C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75" name="Gruppo 1974">
                <a:extLst>
                  <a:ext uri="{FF2B5EF4-FFF2-40B4-BE49-F238E27FC236}">
                    <a16:creationId xmlns:a16="http://schemas.microsoft.com/office/drawing/2014/main" id="{65D53972-F589-47EB-B96E-D919791A555D}"/>
                  </a:ext>
                </a:extLst>
              </p:cNvPr>
              <p:cNvGrpSpPr/>
              <p:nvPr/>
            </p:nvGrpSpPr>
            <p:grpSpPr>
              <a:xfrm>
                <a:off x="2690622" y="5974214"/>
                <a:ext cx="562991" cy="380866"/>
                <a:chOff x="341249" y="219074"/>
                <a:chExt cx="4744871" cy="3209926"/>
              </a:xfrm>
            </p:grpSpPr>
            <p:pic>
              <p:nvPicPr>
                <p:cNvPr id="1979" name="Immagine 1978">
                  <a:extLst>
                    <a:ext uri="{FF2B5EF4-FFF2-40B4-BE49-F238E27FC236}">
                      <a16:creationId xmlns:a16="http://schemas.microsoft.com/office/drawing/2014/main" id="{9D64BB4B-F69D-427C-B8C3-FF63DB17C4D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80" name="Immagine 1979">
                  <a:extLst>
                    <a:ext uri="{FF2B5EF4-FFF2-40B4-BE49-F238E27FC236}">
                      <a16:creationId xmlns:a16="http://schemas.microsoft.com/office/drawing/2014/main" id="{CB88FD01-51CC-42DC-BBD1-F3E46A063C6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76" name="Gruppo 1975">
                <a:extLst>
                  <a:ext uri="{FF2B5EF4-FFF2-40B4-BE49-F238E27FC236}">
                    <a16:creationId xmlns:a16="http://schemas.microsoft.com/office/drawing/2014/main" id="{CA796F39-3777-4276-BB76-92F90DCB1A65}"/>
                  </a:ext>
                </a:extLst>
              </p:cNvPr>
              <p:cNvGrpSpPr/>
              <p:nvPr/>
            </p:nvGrpSpPr>
            <p:grpSpPr>
              <a:xfrm>
                <a:off x="3247009" y="5974214"/>
                <a:ext cx="562991" cy="380866"/>
                <a:chOff x="341249" y="219074"/>
                <a:chExt cx="4744871" cy="3209926"/>
              </a:xfrm>
            </p:grpSpPr>
            <p:pic>
              <p:nvPicPr>
                <p:cNvPr id="1977" name="Immagine 1976">
                  <a:extLst>
                    <a:ext uri="{FF2B5EF4-FFF2-40B4-BE49-F238E27FC236}">
                      <a16:creationId xmlns:a16="http://schemas.microsoft.com/office/drawing/2014/main" id="{BF9E4A15-D6C3-48F1-9D58-4024D61A651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78" name="Immagine 1977">
                  <a:extLst>
                    <a:ext uri="{FF2B5EF4-FFF2-40B4-BE49-F238E27FC236}">
                      <a16:creationId xmlns:a16="http://schemas.microsoft.com/office/drawing/2014/main" id="{464A831E-CFE6-473C-8E85-21C4598583C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6" name="Gruppo 1955">
              <a:extLst>
                <a:ext uri="{FF2B5EF4-FFF2-40B4-BE49-F238E27FC236}">
                  <a16:creationId xmlns:a16="http://schemas.microsoft.com/office/drawing/2014/main" id="{D05BE42A-0EB3-49ED-BE47-7A214D8826B9}"/>
                </a:ext>
              </a:extLst>
            </p:cNvPr>
            <p:cNvGrpSpPr/>
            <p:nvPr/>
          </p:nvGrpSpPr>
          <p:grpSpPr>
            <a:xfrm>
              <a:off x="1001649" y="2546420"/>
              <a:ext cx="2808351" cy="380866"/>
              <a:chOff x="1001649" y="5974214"/>
              <a:chExt cx="2808351" cy="380866"/>
            </a:xfrm>
          </p:grpSpPr>
          <p:grpSp>
            <p:nvGrpSpPr>
              <p:cNvPr id="1957" name="Gruppo 1956">
                <a:extLst>
                  <a:ext uri="{FF2B5EF4-FFF2-40B4-BE49-F238E27FC236}">
                    <a16:creationId xmlns:a16="http://schemas.microsoft.com/office/drawing/2014/main" id="{B69CC76F-1861-413A-92B3-6F8D0A5BC990}"/>
                  </a:ext>
                </a:extLst>
              </p:cNvPr>
              <p:cNvGrpSpPr/>
              <p:nvPr/>
            </p:nvGrpSpPr>
            <p:grpSpPr>
              <a:xfrm>
                <a:off x="1001649" y="5974214"/>
                <a:ext cx="562991" cy="380866"/>
                <a:chOff x="341249" y="219074"/>
                <a:chExt cx="4744871" cy="3209926"/>
              </a:xfrm>
            </p:grpSpPr>
            <p:pic>
              <p:nvPicPr>
                <p:cNvPr id="1970" name="Immagine 1969">
                  <a:extLst>
                    <a:ext uri="{FF2B5EF4-FFF2-40B4-BE49-F238E27FC236}">
                      <a16:creationId xmlns:a16="http://schemas.microsoft.com/office/drawing/2014/main" id="{0DE6369B-F685-498F-9AE7-936E030A333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71" name="Immagine 1970">
                  <a:extLst>
                    <a:ext uri="{FF2B5EF4-FFF2-40B4-BE49-F238E27FC236}">
                      <a16:creationId xmlns:a16="http://schemas.microsoft.com/office/drawing/2014/main" id="{11E7ACCE-1F2A-45F0-A05A-F35ED4ECC3D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58" name="Gruppo 1957">
                <a:extLst>
                  <a:ext uri="{FF2B5EF4-FFF2-40B4-BE49-F238E27FC236}">
                    <a16:creationId xmlns:a16="http://schemas.microsoft.com/office/drawing/2014/main" id="{B364AA6E-9477-4041-98EC-4E11FAB24DDA}"/>
                  </a:ext>
                </a:extLst>
              </p:cNvPr>
              <p:cNvGrpSpPr/>
              <p:nvPr/>
            </p:nvGrpSpPr>
            <p:grpSpPr>
              <a:xfrm>
                <a:off x="1564640" y="5974214"/>
                <a:ext cx="562991" cy="380866"/>
                <a:chOff x="341249" y="219074"/>
                <a:chExt cx="4744871" cy="3209926"/>
              </a:xfrm>
            </p:grpSpPr>
            <p:pic>
              <p:nvPicPr>
                <p:cNvPr id="1968" name="Immagine 1967">
                  <a:extLst>
                    <a:ext uri="{FF2B5EF4-FFF2-40B4-BE49-F238E27FC236}">
                      <a16:creationId xmlns:a16="http://schemas.microsoft.com/office/drawing/2014/main" id="{3FEB0FE3-9F93-4EA9-87D4-F517979291E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69" name="Immagine 1968">
                  <a:extLst>
                    <a:ext uri="{FF2B5EF4-FFF2-40B4-BE49-F238E27FC236}">
                      <a16:creationId xmlns:a16="http://schemas.microsoft.com/office/drawing/2014/main" id="{2973818A-3580-43CB-B5EF-5515C7DB35C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59" name="Gruppo 1958">
                <a:extLst>
                  <a:ext uri="{FF2B5EF4-FFF2-40B4-BE49-F238E27FC236}">
                    <a16:creationId xmlns:a16="http://schemas.microsoft.com/office/drawing/2014/main" id="{C4E37755-740D-4060-BEB5-715857508B6F}"/>
                  </a:ext>
                </a:extLst>
              </p:cNvPr>
              <p:cNvGrpSpPr/>
              <p:nvPr/>
            </p:nvGrpSpPr>
            <p:grpSpPr>
              <a:xfrm>
                <a:off x="2127631" y="5974214"/>
                <a:ext cx="562991" cy="380866"/>
                <a:chOff x="341249" y="219074"/>
                <a:chExt cx="4744871" cy="3209926"/>
              </a:xfrm>
            </p:grpSpPr>
            <p:pic>
              <p:nvPicPr>
                <p:cNvPr id="1966" name="Immagine 1965">
                  <a:extLst>
                    <a:ext uri="{FF2B5EF4-FFF2-40B4-BE49-F238E27FC236}">
                      <a16:creationId xmlns:a16="http://schemas.microsoft.com/office/drawing/2014/main" id="{FEE27267-881B-4133-BFDA-30CF6F09A17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67" name="Immagine 1966">
                  <a:extLst>
                    <a:ext uri="{FF2B5EF4-FFF2-40B4-BE49-F238E27FC236}">
                      <a16:creationId xmlns:a16="http://schemas.microsoft.com/office/drawing/2014/main" id="{4C959342-0318-48ED-BC7B-F319880D505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60" name="Gruppo 1959">
                <a:extLst>
                  <a:ext uri="{FF2B5EF4-FFF2-40B4-BE49-F238E27FC236}">
                    <a16:creationId xmlns:a16="http://schemas.microsoft.com/office/drawing/2014/main" id="{C0426ADA-B3FB-4994-9520-DF90DC56B933}"/>
                  </a:ext>
                </a:extLst>
              </p:cNvPr>
              <p:cNvGrpSpPr/>
              <p:nvPr/>
            </p:nvGrpSpPr>
            <p:grpSpPr>
              <a:xfrm>
                <a:off x="2690622" y="5974214"/>
                <a:ext cx="562991" cy="380866"/>
                <a:chOff x="341249" y="219074"/>
                <a:chExt cx="4744871" cy="3209926"/>
              </a:xfrm>
            </p:grpSpPr>
            <p:pic>
              <p:nvPicPr>
                <p:cNvPr id="1964" name="Immagine 1963">
                  <a:extLst>
                    <a:ext uri="{FF2B5EF4-FFF2-40B4-BE49-F238E27FC236}">
                      <a16:creationId xmlns:a16="http://schemas.microsoft.com/office/drawing/2014/main" id="{7B9ECAEC-E1A8-4FBA-9CAE-76A873A767B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65" name="Immagine 1964">
                  <a:extLst>
                    <a:ext uri="{FF2B5EF4-FFF2-40B4-BE49-F238E27FC236}">
                      <a16:creationId xmlns:a16="http://schemas.microsoft.com/office/drawing/2014/main" id="{A591D93E-64AE-4CF6-91C1-F6A0E01894A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61" name="Gruppo 1960">
                <a:extLst>
                  <a:ext uri="{FF2B5EF4-FFF2-40B4-BE49-F238E27FC236}">
                    <a16:creationId xmlns:a16="http://schemas.microsoft.com/office/drawing/2014/main" id="{49D27944-CE40-437C-96FE-3DC1DFA374BA}"/>
                  </a:ext>
                </a:extLst>
              </p:cNvPr>
              <p:cNvGrpSpPr/>
              <p:nvPr/>
            </p:nvGrpSpPr>
            <p:grpSpPr>
              <a:xfrm>
                <a:off x="3247009" y="5974214"/>
                <a:ext cx="562991" cy="380866"/>
                <a:chOff x="341249" y="219074"/>
                <a:chExt cx="4744871" cy="3209926"/>
              </a:xfrm>
            </p:grpSpPr>
            <p:pic>
              <p:nvPicPr>
                <p:cNvPr id="1962" name="Immagine 1961">
                  <a:extLst>
                    <a:ext uri="{FF2B5EF4-FFF2-40B4-BE49-F238E27FC236}">
                      <a16:creationId xmlns:a16="http://schemas.microsoft.com/office/drawing/2014/main" id="{35757996-AF07-4E47-B7C2-4D8F6C54C62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63" name="Immagine 1962">
                  <a:extLst>
                    <a:ext uri="{FF2B5EF4-FFF2-40B4-BE49-F238E27FC236}">
                      <a16:creationId xmlns:a16="http://schemas.microsoft.com/office/drawing/2014/main" id="{1CFBB323-ED28-4B07-A860-62E9AC4827E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2107" name="Gruppo 2106">
            <a:extLst>
              <a:ext uri="{FF2B5EF4-FFF2-40B4-BE49-F238E27FC236}">
                <a16:creationId xmlns:a16="http://schemas.microsoft.com/office/drawing/2014/main" id="{693ED712-8429-4FF4-AE5C-AA0CFCB7C864}"/>
              </a:ext>
            </a:extLst>
          </p:cNvPr>
          <p:cNvGrpSpPr/>
          <p:nvPr/>
        </p:nvGrpSpPr>
        <p:grpSpPr>
          <a:xfrm>
            <a:off x="4099855" y="1507543"/>
            <a:ext cx="1651891" cy="2240280"/>
            <a:chOff x="1001649" y="2546420"/>
            <a:chExt cx="2808351" cy="3808660"/>
          </a:xfrm>
        </p:grpSpPr>
        <p:grpSp>
          <p:nvGrpSpPr>
            <p:cNvPr id="2108" name="Gruppo 2107">
              <a:extLst>
                <a:ext uri="{FF2B5EF4-FFF2-40B4-BE49-F238E27FC236}">
                  <a16:creationId xmlns:a16="http://schemas.microsoft.com/office/drawing/2014/main" id="{B04DA473-C060-4A48-BBAB-2B467B2D3DE1}"/>
                </a:ext>
              </a:extLst>
            </p:cNvPr>
            <p:cNvGrpSpPr/>
            <p:nvPr/>
          </p:nvGrpSpPr>
          <p:grpSpPr>
            <a:xfrm>
              <a:off x="1001649" y="5974214"/>
              <a:ext cx="2808351" cy="380866"/>
              <a:chOff x="1001649" y="5974214"/>
              <a:chExt cx="2808351" cy="380866"/>
            </a:xfrm>
          </p:grpSpPr>
          <p:grpSp>
            <p:nvGrpSpPr>
              <p:cNvPr id="2253" name="Gruppo 2252">
                <a:extLst>
                  <a:ext uri="{FF2B5EF4-FFF2-40B4-BE49-F238E27FC236}">
                    <a16:creationId xmlns:a16="http://schemas.microsoft.com/office/drawing/2014/main" id="{54E88954-E7BF-490D-8FD1-EC12D725ADD2}"/>
                  </a:ext>
                </a:extLst>
              </p:cNvPr>
              <p:cNvGrpSpPr/>
              <p:nvPr/>
            </p:nvGrpSpPr>
            <p:grpSpPr>
              <a:xfrm>
                <a:off x="1001649" y="5974214"/>
                <a:ext cx="562991" cy="380866"/>
                <a:chOff x="341249" y="219074"/>
                <a:chExt cx="4744871" cy="3209926"/>
              </a:xfrm>
            </p:grpSpPr>
            <p:pic>
              <p:nvPicPr>
                <p:cNvPr id="2266" name="Immagine 2265">
                  <a:extLst>
                    <a:ext uri="{FF2B5EF4-FFF2-40B4-BE49-F238E27FC236}">
                      <a16:creationId xmlns:a16="http://schemas.microsoft.com/office/drawing/2014/main" id="{9D0AF249-B477-4856-84E9-FFF31EFFC9A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67" name="Immagine 2266">
                  <a:extLst>
                    <a:ext uri="{FF2B5EF4-FFF2-40B4-BE49-F238E27FC236}">
                      <a16:creationId xmlns:a16="http://schemas.microsoft.com/office/drawing/2014/main" id="{369C798C-4E1C-4E94-9CFE-2577021B1FE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54" name="Gruppo 2253">
                <a:extLst>
                  <a:ext uri="{FF2B5EF4-FFF2-40B4-BE49-F238E27FC236}">
                    <a16:creationId xmlns:a16="http://schemas.microsoft.com/office/drawing/2014/main" id="{E3C3884D-03B2-4DE2-98F5-30B25655CD5F}"/>
                  </a:ext>
                </a:extLst>
              </p:cNvPr>
              <p:cNvGrpSpPr/>
              <p:nvPr/>
            </p:nvGrpSpPr>
            <p:grpSpPr>
              <a:xfrm>
                <a:off x="1564640" y="5974214"/>
                <a:ext cx="562991" cy="380866"/>
                <a:chOff x="341249" y="219074"/>
                <a:chExt cx="4744871" cy="3209926"/>
              </a:xfrm>
            </p:grpSpPr>
            <p:pic>
              <p:nvPicPr>
                <p:cNvPr id="2264" name="Immagine 2263">
                  <a:extLst>
                    <a:ext uri="{FF2B5EF4-FFF2-40B4-BE49-F238E27FC236}">
                      <a16:creationId xmlns:a16="http://schemas.microsoft.com/office/drawing/2014/main" id="{5C304060-9763-4920-8FE9-B05A47AAB26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65" name="Immagine 2264">
                  <a:extLst>
                    <a:ext uri="{FF2B5EF4-FFF2-40B4-BE49-F238E27FC236}">
                      <a16:creationId xmlns:a16="http://schemas.microsoft.com/office/drawing/2014/main" id="{9F8C4124-AB0E-4DE4-B407-524370CAC6E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55" name="Gruppo 2254">
                <a:extLst>
                  <a:ext uri="{FF2B5EF4-FFF2-40B4-BE49-F238E27FC236}">
                    <a16:creationId xmlns:a16="http://schemas.microsoft.com/office/drawing/2014/main" id="{42BEBDE6-045E-4F4C-A9BE-AB669C55B91D}"/>
                  </a:ext>
                </a:extLst>
              </p:cNvPr>
              <p:cNvGrpSpPr/>
              <p:nvPr/>
            </p:nvGrpSpPr>
            <p:grpSpPr>
              <a:xfrm>
                <a:off x="2127631" y="5974214"/>
                <a:ext cx="562991" cy="380866"/>
                <a:chOff x="341249" y="219074"/>
                <a:chExt cx="4744871" cy="3209926"/>
              </a:xfrm>
            </p:grpSpPr>
            <p:pic>
              <p:nvPicPr>
                <p:cNvPr id="2262" name="Immagine 2261">
                  <a:extLst>
                    <a:ext uri="{FF2B5EF4-FFF2-40B4-BE49-F238E27FC236}">
                      <a16:creationId xmlns:a16="http://schemas.microsoft.com/office/drawing/2014/main" id="{676EDFB5-B99F-463F-AE14-71661B26EAB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63" name="Immagine 2262">
                  <a:extLst>
                    <a:ext uri="{FF2B5EF4-FFF2-40B4-BE49-F238E27FC236}">
                      <a16:creationId xmlns:a16="http://schemas.microsoft.com/office/drawing/2014/main" id="{5A3FF65B-9D52-4B7D-84A4-ECC4D729B47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56" name="Gruppo 2255">
                <a:extLst>
                  <a:ext uri="{FF2B5EF4-FFF2-40B4-BE49-F238E27FC236}">
                    <a16:creationId xmlns:a16="http://schemas.microsoft.com/office/drawing/2014/main" id="{243AD5DC-F952-4658-B743-0BDD137EBDDC}"/>
                  </a:ext>
                </a:extLst>
              </p:cNvPr>
              <p:cNvGrpSpPr/>
              <p:nvPr/>
            </p:nvGrpSpPr>
            <p:grpSpPr>
              <a:xfrm>
                <a:off x="2690622" y="5974214"/>
                <a:ext cx="562991" cy="380866"/>
                <a:chOff x="341249" y="219074"/>
                <a:chExt cx="4744871" cy="3209926"/>
              </a:xfrm>
            </p:grpSpPr>
            <p:pic>
              <p:nvPicPr>
                <p:cNvPr id="2260" name="Immagine 2259">
                  <a:extLst>
                    <a:ext uri="{FF2B5EF4-FFF2-40B4-BE49-F238E27FC236}">
                      <a16:creationId xmlns:a16="http://schemas.microsoft.com/office/drawing/2014/main" id="{A4FA8410-0EA8-4AC7-A048-42FE60CCA28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61" name="Immagine 2260">
                  <a:extLst>
                    <a:ext uri="{FF2B5EF4-FFF2-40B4-BE49-F238E27FC236}">
                      <a16:creationId xmlns:a16="http://schemas.microsoft.com/office/drawing/2014/main" id="{0FF840D4-8FA7-447B-B93A-495856BE9FA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57" name="Gruppo 2256">
                <a:extLst>
                  <a:ext uri="{FF2B5EF4-FFF2-40B4-BE49-F238E27FC236}">
                    <a16:creationId xmlns:a16="http://schemas.microsoft.com/office/drawing/2014/main" id="{F25004E3-5D0D-41F1-A8B6-91A49703B524}"/>
                  </a:ext>
                </a:extLst>
              </p:cNvPr>
              <p:cNvGrpSpPr/>
              <p:nvPr/>
            </p:nvGrpSpPr>
            <p:grpSpPr>
              <a:xfrm>
                <a:off x="3247009" y="5974214"/>
                <a:ext cx="562991" cy="380866"/>
                <a:chOff x="341249" y="219074"/>
                <a:chExt cx="4744871" cy="3209926"/>
              </a:xfrm>
            </p:grpSpPr>
            <p:pic>
              <p:nvPicPr>
                <p:cNvPr id="2258" name="Immagine 2257">
                  <a:extLst>
                    <a:ext uri="{FF2B5EF4-FFF2-40B4-BE49-F238E27FC236}">
                      <a16:creationId xmlns:a16="http://schemas.microsoft.com/office/drawing/2014/main" id="{7F71094D-B0E1-4CCD-A74D-7075C604472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59" name="Immagine 2258">
                  <a:extLst>
                    <a:ext uri="{FF2B5EF4-FFF2-40B4-BE49-F238E27FC236}">
                      <a16:creationId xmlns:a16="http://schemas.microsoft.com/office/drawing/2014/main" id="{3987A96A-C60C-43F3-A6E1-800E2F6A975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09" name="Gruppo 2108">
              <a:extLst>
                <a:ext uri="{FF2B5EF4-FFF2-40B4-BE49-F238E27FC236}">
                  <a16:creationId xmlns:a16="http://schemas.microsoft.com/office/drawing/2014/main" id="{2D546D89-DF64-4EE9-9D19-98C4D79C8869}"/>
                </a:ext>
              </a:extLst>
            </p:cNvPr>
            <p:cNvGrpSpPr/>
            <p:nvPr/>
          </p:nvGrpSpPr>
          <p:grpSpPr>
            <a:xfrm>
              <a:off x="1001649" y="5593348"/>
              <a:ext cx="2808351" cy="380866"/>
              <a:chOff x="1001649" y="5974214"/>
              <a:chExt cx="2808351" cy="380866"/>
            </a:xfrm>
          </p:grpSpPr>
          <p:grpSp>
            <p:nvGrpSpPr>
              <p:cNvPr id="2238" name="Gruppo 2237">
                <a:extLst>
                  <a:ext uri="{FF2B5EF4-FFF2-40B4-BE49-F238E27FC236}">
                    <a16:creationId xmlns:a16="http://schemas.microsoft.com/office/drawing/2014/main" id="{3EA591E0-BC00-410A-A156-9D3499431553}"/>
                  </a:ext>
                </a:extLst>
              </p:cNvPr>
              <p:cNvGrpSpPr/>
              <p:nvPr/>
            </p:nvGrpSpPr>
            <p:grpSpPr>
              <a:xfrm>
                <a:off x="1001649" y="5974214"/>
                <a:ext cx="562991" cy="380866"/>
                <a:chOff x="341249" y="219074"/>
                <a:chExt cx="4744871" cy="3209926"/>
              </a:xfrm>
            </p:grpSpPr>
            <p:pic>
              <p:nvPicPr>
                <p:cNvPr id="2251" name="Immagine 2250">
                  <a:extLst>
                    <a:ext uri="{FF2B5EF4-FFF2-40B4-BE49-F238E27FC236}">
                      <a16:creationId xmlns:a16="http://schemas.microsoft.com/office/drawing/2014/main" id="{DCF16680-305A-48DE-8B7A-E0B7E7FECF9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52" name="Immagine 2251">
                  <a:extLst>
                    <a:ext uri="{FF2B5EF4-FFF2-40B4-BE49-F238E27FC236}">
                      <a16:creationId xmlns:a16="http://schemas.microsoft.com/office/drawing/2014/main" id="{8576C2A3-F368-4AA6-A44A-6801917948C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39" name="Gruppo 2238">
                <a:extLst>
                  <a:ext uri="{FF2B5EF4-FFF2-40B4-BE49-F238E27FC236}">
                    <a16:creationId xmlns:a16="http://schemas.microsoft.com/office/drawing/2014/main" id="{3A1D8A3F-D3F1-4D57-9B32-23A9CCD333DE}"/>
                  </a:ext>
                </a:extLst>
              </p:cNvPr>
              <p:cNvGrpSpPr/>
              <p:nvPr/>
            </p:nvGrpSpPr>
            <p:grpSpPr>
              <a:xfrm>
                <a:off x="1564640" y="5974214"/>
                <a:ext cx="562991" cy="380866"/>
                <a:chOff x="341249" y="219074"/>
                <a:chExt cx="4744871" cy="3209926"/>
              </a:xfrm>
            </p:grpSpPr>
            <p:pic>
              <p:nvPicPr>
                <p:cNvPr id="2249" name="Immagine 2248">
                  <a:extLst>
                    <a:ext uri="{FF2B5EF4-FFF2-40B4-BE49-F238E27FC236}">
                      <a16:creationId xmlns:a16="http://schemas.microsoft.com/office/drawing/2014/main" id="{6F146716-EF97-4B37-928E-DEC1B368ECE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50" name="Immagine 2249">
                  <a:extLst>
                    <a:ext uri="{FF2B5EF4-FFF2-40B4-BE49-F238E27FC236}">
                      <a16:creationId xmlns:a16="http://schemas.microsoft.com/office/drawing/2014/main" id="{DE23DE29-4672-427E-B0FA-B926758DA54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40" name="Gruppo 2239">
                <a:extLst>
                  <a:ext uri="{FF2B5EF4-FFF2-40B4-BE49-F238E27FC236}">
                    <a16:creationId xmlns:a16="http://schemas.microsoft.com/office/drawing/2014/main" id="{AC0D702E-73E4-4223-82F0-5CA299C22E52}"/>
                  </a:ext>
                </a:extLst>
              </p:cNvPr>
              <p:cNvGrpSpPr/>
              <p:nvPr/>
            </p:nvGrpSpPr>
            <p:grpSpPr>
              <a:xfrm>
                <a:off x="2127631" y="5974214"/>
                <a:ext cx="562991" cy="380866"/>
                <a:chOff x="341249" y="219074"/>
                <a:chExt cx="4744871" cy="3209926"/>
              </a:xfrm>
            </p:grpSpPr>
            <p:pic>
              <p:nvPicPr>
                <p:cNvPr id="2247" name="Immagine 2246">
                  <a:extLst>
                    <a:ext uri="{FF2B5EF4-FFF2-40B4-BE49-F238E27FC236}">
                      <a16:creationId xmlns:a16="http://schemas.microsoft.com/office/drawing/2014/main" id="{C121D485-0B17-4F15-A1A4-9E6E885928B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48" name="Immagine 2247">
                  <a:extLst>
                    <a:ext uri="{FF2B5EF4-FFF2-40B4-BE49-F238E27FC236}">
                      <a16:creationId xmlns:a16="http://schemas.microsoft.com/office/drawing/2014/main" id="{AC32C7BC-0874-40F3-9FEB-B0ABF52F538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41" name="Gruppo 2240">
                <a:extLst>
                  <a:ext uri="{FF2B5EF4-FFF2-40B4-BE49-F238E27FC236}">
                    <a16:creationId xmlns:a16="http://schemas.microsoft.com/office/drawing/2014/main" id="{C64E4545-60D2-4781-AF03-9653120F896C}"/>
                  </a:ext>
                </a:extLst>
              </p:cNvPr>
              <p:cNvGrpSpPr/>
              <p:nvPr/>
            </p:nvGrpSpPr>
            <p:grpSpPr>
              <a:xfrm>
                <a:off x="2690622" y="5974214"/>
                <a:ext cx="562991" cy="380866"/>
                <a:chOff x="341249" y="219074"/>
                <a:chExt cx="4744871" cy="3209926"/>
              </a:xfrm>
            </p:grpSpPr>
            <p:pic>
              <p:nvPicPr>
                <p:cNvPr id="2245" name="Immagine 2244">
                  <a:extLst>
                    <a:ext uri="{FF2B5EF4-FFF2-40B4-BE49-F238E27FC236}">
                      <a16:creationId xmlns:a16="http://schemas.microsoft.com/office/drawing/2014/main" id="{7EE599E4-1336-4901-AAF2-A27D136DAA0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46" name="Immagine 2245">
                  <a:extLst>
                    <a:ext uri="{FF2B5EF4-FFF2-40B4-BE49-F238E27FC236}">
                      <a16:creationId xmlns:a16="http://schemas.microsoft.com/office/drawing/2014/main" id="{2B104585-BE9A-46FD-9B46-F2A1552D325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42" name="Gruppo 2241">
                <a:extLst>
                  <a:ext uri="{FF2B5EF4-FFF2-40B4-BE49-F238E27FC236}">
                    <a16:creationId xmlns:a16="http://schemas.microsoft.com/office/drawing/2014/main" id="{C8535047-051C-42E1-AB58-E6C4C13D6415}"/>
                  </a:ext>
                </a:extLst>
              </p:cNvPr>
              <p:cNvGrpSpPr/>
              <p:nvPr/>
            </p:nvGrpSpPr>
            <p:grpSpPr>
              <a:xfrm>
                <a:off x="3247009" y="5974214"/>
                <a:ext cx="562991" cy="380866"/>
                <a:chOff x="341249" y="219074"/>
                <a:chExt cx="4744871" cy="3209926"/>
              </a:xfrm>
            </p:grpSpPr>
            <p:pic>
              <p:nvPicPr>
                <p:cNvPr id="2243" name="Immagine 2242">
                  <a:extLst>
                    <a:ext uri="{FF2B5EF4-FFF2-40B4-BE49-F238E27FC236}">
                      <a16:creationId xmlns:a16="http://schemas.microsoft.com/office/drawing/2014/main" id="{C1B3399B-39E4-400C-B744-8536443487F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44" name="Immagine 2243">
                  <a:extLst>
                    <a:ext uri="{FF2B5EF4-FFF2-40B4-BE49-F238E27FC236}">
                      <a16:creationId xmlns:a16="http://schemas.microsoft.com/office/drawing/2014/main" id="{8A9C2E09-E5F6-450D-9AD3-1200E52BDDA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0" name="Gruppo 2109">
              <a:extLst>
                <a:ext uri="{FF2B5EF4-FFF2-40B4-BE49-F238E27FC236}">
                  <a16:creationId xmlns:a16="http://schemas.microsoft.com/office/drawing/2014/main" id="{6747463E-E365-4238-9B05-B2A070CB8AB6}"/>
                </a:ext>
              </a:extLst>
            </p:cNvPr>
            <p:cNvGrpSpPr/>
            <p:nvPr/>
          </p:nvGrpSpPr>
          <p:grpSpPr>
            <a:xfrm>
              <a:off x="1001649" y="5212482"/>
              <a:ext cx="2808351" cy="380866"/>
              <a:chOff x="1001649" y="5974214"/>
              <a:chExt cx="2808351" cy="380866"/>
            </a:xfrm>
          </p:grpSpPr>
          <p:grpSp>
            <p:nvGrpSpPr>
              <p:cNvPr id="2223" name="Gruppo 2222">
                <a:extLst>
                  <a:ext uri="{FF2B5EF4-FFF2-40B4-BE49-F238E27FC236}">
                    <a16:creationId xmlns:a16="http://schemas.microsoft.com/office/drawing/2014/main" id="{1BA57493-8624-44BD-A684-1F4B04AC8426}"/>
                  </a:ext>
                </a:extLst>
              </p:cNvPr>
              <p:cNvGrpSpPr/>
              <p:nvPr/>
            </p:nvGrpSpPr>
            <p:grpSpPr>
              <a:xfrm>
                <a:off x="1001649" y="5974214"/>
                <a:ext cx="562991" cy="380866"/>
                <a:chOff x="341249" y="219074"/>
                <a:chExt cx="4744871" cy="3209926"/>
              </a:xfrm>
            </p:grpSpPr>
            <p:pic>
              <p:nvPicPr>
                <p:cNvPr id="2236" name="Immagine 2235">
                  <a:extLst>
                    <a:ext uri="{FF2B5EF4-FFF2-40B4-BE49-F238E27FC236}">
                      <a16:creationId xmlns:a16="http://schemas.microsoft.com/office/drawing/2014/main" id="{1EA9B984-D419-4B08-BFFB-95196434E90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37" name="Immagine 2236">
                  <a:extLst>
                    <a:ext uri="{FF2B5EF4-FFF2-40B4-BE49-F238E27FC236}">
                      <a16:creationId xmlns:a16="http://schemas.microsoft.com/office/drawing/2014/main" id="{09B3957E-692D-4B68-806F-6E32C46C462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24" name="Gruppo 2223">
                <a:extLst>
                  <a:ext uri="{FF2B5EF4-FFF2-40B4-BE49-F238E27FC236}">
                    <a16:creationId xmlns:a16="http://schemas.microsoft.com/office/drawing/2014/main" id="{AD87B949-B102-419B-839E-6E220C015683}"/>
                  </a:ext>
                </a:extLst>
              </p:cNvPr>
              <p:cNvGrpSpPr/>
              <p:nvPr/>
            </p:nvGrpSpPr>
            <p:grpSpPr>
              <a:xfrm>
                <a:off x="1564640" y="5974214"/>
                <a:ext cx="562991" cy="380866"/>
                <a:chOff x="341249" y="219074"/>
                <a:chExt cx="4744871" cy="3209926"/>
              </a:xfrm>
            </p:grpSpPr>
            <p:pic>
              <p:nvPicPr>
                <p:cNvPr id="2234" name="Immagine 2233">
                  <a:extLst>
                    <a:ext uri="{FF2B5EF4-FFF2-40B4-BE49-F238E27FC236}">
                      <a16:creationId xmlns:a16="http://schemas.microsoft.com/office/drawing/2014/main" id="{8D6E8D98-2BC6-4517-8330-86EE344E0EC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35" name="Immagine 2234">
                  <a:extLst>
                    <a:ext uri="{FF2B5EF4-FFF2-40B4-BE49-F238E27FC236}">
                      <a16:creationId xmlns:a16="http://schemas.microsoft.com/office/drawing/2014/main" id="{DD62AF63-04BE-4124-BFFE-E19B7C6F574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25" name="Gruppo 2224">
                <a:extLst>
                  <a:ext uri="{FF2B5EF4-FFF2-40B4-BE49-F238E27FC236}">
                    <a16:creationId xmlns:a16="http://schemas.microsoft.com/office/drawing/2014/main" id="{FE568E34-54F0-418A-86A6-3087C0D31B94}"/>
                  </a:ext>
                </a:extLst>
              </p:cNvPr>
              <p:cNvGrpSpPr/>
              <p:nvPr/>
            </p:nvGrpSpPr>
            <p:grpSpPr>
              <a:xfrm>
                <a:off x="2127631" y="5974214"/>
                <a:ext cx="562991" cy="380866"/>
                <a:chOff x="341249" y="219074"/>
                <a:chExt cx="4744871" cy="3209926"/>
              </a:xfrm>
            </p:grpSpPr>
            <p:pic>
              <p:nvPicPr>
                <p:cNvPr id="2232" name="Immagine 2231">
                  <a:extLst>
                    <a:ext uri="{FF2B5EF4-FFF2-40B4-BE49-F238E27FC236}">
                      <a16:creationId xmlns:a16="http://schemas.microsoft.com/office/drawing/2014/main" id="{EBEFBE9B-4A81-4EF1-9DD3-386B014D0A5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33" name="Immagine 2232">
                  <a:extLst>
                    <a:ext uri="{FF2B5EF4-FFF2-40B4-BE49-F238E27FC236}">
                      <a16:creationId xmlns:a16="http://schemas.microsoft.com/office/drawing/2014/main" id="{BF55C3F8-E720-4D11-9FAD-A6965D5B621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26" name="Gruppo 2225">
                <a:extLst>
                  <a:ext uri="{FF2B5EF4-FFF2-40B4-BE49-F238E27FC236}">
                    <a16:creationId xmlns:a16="http://schemas.microsoft.com/office/drawing/2014/main" id="{4E13E15B-E4F0-4912-A11D-93F80CA2510D}"/>
                  </a:ext>
                </a:extLst>
              </p:cNvPr>
              <p:cNvGrpSpPr/>
              <p:nvPr/>
            </p:nvGrpSpPr>
            <p:grpSpPr>
              <a:xfrm>
                <a:off x="2690622" y="5974214"/>
                <a:ext cx="562991" cy="380866"/>
                <a:chOff x="341249" y="219074"/>
                <a:chExt cx="4744871" cy="3209926"/>
              </a:xfrm>
            </p:grpSpPr>
            <p:pic>
              <p:nvPicPr>
                <p:cNvPr id="2230" name="Immagine 2229">
                  <a:extLst>
                    <a:ext uri="{FF2B5EF4-FFF2-40B4-BE49-F238E27FC236}">
                      <a16:creationId xmlns:a16="http://schemas.microsoft.com/office/drawing/2014/main" id="{899DDE54-361E-4DEB-9390-8E7F917DB18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31" name="Immagine 2230">
                  <a:extLst>
                    <a:ext uri="{FF2B5EF4-FFF2-40B4-BE49-F238E27FC236}">
                      <a16:creationId xmlns:a16="http://schemas.microsoft.com/office/drawing/2014/main" id="{A6394E8F-2E4B-477D-A2DF-5C0897F501F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27" name="Gruppo 2226">
                <a:extLst>
                  <a:ext uri="{FF2B5EF4-FFF2-40B4-BE49-F238E27FC236}">
                    <a16:creationId xmlns:a16="http://schemas.microsoft.com/office/drawing/2014/main" id="{7DEEB8D9-428D-4451-9086-A7BF9923E4F3}"/>
                  </a:ext>
                </a:extLst>
              </p:cNvPr>
              <p:cNvGrpSpPr/>
              <p:nvPr/>
            </p:nvGrpSpPr>
            <p:grpSpPr>
              <a:xfrm>
                <a:off x="3247009" y="5974214"/>
                <a:ext cx="562991" cy="380866"/>
                <a:chOff x="341249" y="219074"/>
                <a:chExt cx="4744871" cy="3209926"/>
              </a:xfrm>
            </p:grpSpPr>
            <p:pic>
              <p:nvPicPr>
                <p:cNvPr id="2228" name="Immagine 2227">
                  <a:extLst>
                    <a:ext uri="{FF2B5EF4-FFF2-40B4-BE49-F238E27FC236}">
                      <a16:creationId xmlns:a16="http://schemas.microsoft.com/office/drawing/2014/main" id="{A1B51417-5600-448F-84F2-F9178A7D996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29" name="Immagine 2228">
                  <a:extLst>
                    <a:ext uri="{FF2B5EF4-FFF2-40B4-BE49-F238E27FC236}">
                      <a16:creationId xmlns:a16="http://schemas.microsoft.com/office/drawing/2014/main" id="{CA362B30-A0C8-468B-8E27-1CFBBFCB5B0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1" name="Gruppo 2110">
              <a:extLst>
                <a:ext uri="{FF2B5EF4-FFF2-40B4-BE49-F238E27FC236}">
                  <a16:creationId xmlns:a16="http://schemas.microsoft.com/office/drawing/2014/main" id="{E0A97C92-3A9F-4C02-85E4-5B8BFFAD3D51}"/>
                </a:ext>
              </a:extLst>
            </p:cNvPr>
            <p:cNvGrpSpPr/>
            <p:nvPr/>
          </p:nvGrpSpPr>
          <p:grpSpPr>
            <a:xfrm>
              <a:off x="1001649" y="4831616"/>
              <a:ext cx="2808351" cy="380866"/>
              <a:chOff x="1001649" y="5974214"/>
              <a:chExt cx="2808351" cy="380866"/>
            </a:xfrm>
          </p:grpSpPr>
          <p:grpSp>
            <p:nvGrpSpPr>
              <p:cNvPr id="2208" name="Gruppo 2207">
                <a:extLst>
                  <a:ext uri="{FF2B5EF4-FFF2-40B4-BE49-F238E27FC236}">
                    <a16:creationId xmlns:a16="http://schemas.microsoft.com/office/drawing/2014/main" id="{7CABCAFF-4F74-4BB4-B4CC-661E408F93CA}"/>
                  </a:ext>
                </a:extLst>
              </p:cNvPr>
              <p:cNvGrpSpPr/>
              <p:nvPr/>
            </p:nvGrpSpPr>
            <p:grpSpPr>
              <a:xfrm>
                <a:off x="1001649" y="5974214"/>
                <a:ext cx="562991" cy="380866"/>
                <a:chOff x="341249" y="219074"/>
                <a:chExt cx="4744871" cy="3209926"/>
              </a:xfrm>
            </p:grpSpPr>
            <p:pic>
              <p:nvPicPr>
                <p:cNvPr id="2221" name="Immagine 2220">
                  <a:extLst>
                    <a:ext uri="{FF2B5EF4-FFF2-40B4-BE49-F238E27FC236}">
                      <a16:creationId xmlns:a16="http://schemas.microsoft.com/office/drawing/2014/main" id="{3617A37E-4B12-4A8B-ABC6-178BDC0B5ED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22" name="Immagine 2221">
                  <a:extLst>
                    <a:ext uri="{FF2B5EF4-FFF2-40B4-BE49-F238E27FC236}">
                      <a16:creationId xmlns:a16="http://schemas.microsoft.com/office/drawing/2014/main" id="{9A66F8A8-00EF-4BC8-9BF1-07FCD07CEB5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09" name="Gruppo 2208">
                <a:extLst>
                  <a:ext uri="{FF2B5EF4-FFF2-40B4-BE49-F238E27FC236}">
                    <a16:creationId xmlns:a16="http://schemas.microsoft.com/office/drawing/2014/main" id="{74F96ECD-1824-4AD0-AA74-ACFDBB5DE176}"/>
                  </a:ext>
                </a:extLst>
              </p:cNvPr>
              <p:cNvGrpSpPr/>
              <p:nvPr/>
            </p:nvGrpSpPr>
            <p:grpSpPr>
              <a:xfrm>
                <a:off x="1564640" y="5974214"/>
                <a:ext cx="562991" cy="380866"/>
                <a:chOff x="341249" y="219074"/>
                <a:chExt cx="4744871" cy="3209926"/>
              </a:xfrm>
            </p:grpSpPr>
            <p:pic>
              <p:nvPicPr>
                <p:cNvPr id="2219" name="Immagine 2218">
                  <a:extLst>
                    <a:ext uri="{FF2B5EF4-FFF2-40B4-BE49-F238E27FC236}">
                      <a16:creationId xmlns:a16="http://schemas.microsoft.com/office/drawing/2014/main" id="{BDF49A85-BBED-4368-89CA-CF86AD43789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20" name="Immagine 2219">
                  <a:extLst>
                    <a:ext uri="{FF2B5EF4-FFF2-40B4-BE49-F238E27FC236}">
                      <a16:creationId xmlns:a16="http://schemas.microsoft.com/office/drawing/2014/main" id="{92B53725-46B0-43D4-8433-8C0AA4C00BA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10" name="Gruppo 2209">
                <a:extLst>
                  <a:ext uri="{FF2B5EF4-FFF2-40B4-BE49-F238E27FC236}">
                    <a16:creationId xmlns:a16="http://schemas.microsoft.com/office/drawing/2014/main" id="{DA60A37F-7735-43DE-B803-7F960BD27469}"/>
                  </a:ext>
                </a:extLst>
              </p:cNvPr>
              <p:cNvGrpSpPr/>
              <p:nvPr/>
            </p:nvGrpSpPr>
            <p:grpSpPr>
              <a:xfrm>
                <a:off x="2127631" y="5974214"/>
                <a:ext cx="562991" cy="380866"/>
                <a:chOff x="341249" y="219074"/>
                <a:chExt cx="4744871" cy="3209926"/>
              </a:xfrm>
            </p:grpSpPr>
            <p:pic>
              <p:nvPicPr>
                <p:cNvPr id="2217" name="Immagine 2216">
                  <a:extLst>
                    <a:ext uri="{FF2B5EF4-FFF2-40B4-BE49-F238E27FC236}">
                      <a16:creationId xmlns:a16="http://schemas.microsoft.com/office/drawing/2014/main" id="{67FE8198-6B1A-4EF5-B4AE-9D3CB821BA7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18" name="Immagine 2217">
                  <a:extLst>
                    <a:ext uri="{FF2B5EF4-FFF2-40B4-BE49-F238E27FC236}">
                      <a16:creationId xmlns:a16="http://schemas.microsoft.com/office/drawing/2014/main" id="{D7A0DF8D-C0AD-4B97-BC3D-8A50DA54C77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11" name="Gruppo 2210">
                <a:extLst>
                  <a:ext uri="{FF2B5EF4-FFF2-40B4-BE49-F238E27FC236}">
                    <a16:creationId xmlns:a16="http://schemas.microsoft.com/office/drawing/2014/main" id="{08A28D3D-47E1-4462-9335-A47AEA7A0E98}"/>
                  </a:ext>
                </a:extLst>
              </p:cNvPr>
              <p:cNvGrpSpPr/>
              <p:nvPr/>
            </p:nvGrpSpPr>
            <p:grpSpPr>
              <a:xfrm>
                <a:off x="2690622" y="5974214"/>
                <a:ext cx="562991" cy="380866"/>
                <a:chOff x="341249" y="219074"/>
                <a:chExt cx="4744871" cy="3209926"/>
              </a:xfrm>
            </p:grpSpPr>
            <p:pic>
              <p:nvPicPr>
                <p:cNvPr id="2215" name="Immagine 2214">
                  <a:extLst>
                    <a:ext uri="{FF2B5EF4-FFF2-40B4-BE49-F238E27FC236}">
                      <a16:creationId xmlns:a16="http://schemas.microsoft.com/office/drawing/2014/main" id="{4C4C3115-1019-44B2-9629-6E454DF14D2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16" name="Immagine 2215">
                  <a:extLst>
                    <a:ext uri="{FF2B5EF4-FFF2-40B4-BE49-F238E27FC236}">
                      <a16:creationId xmlns:a16="http://schemas.microsoft.com/office/drawing/2014/main" id="{3C2CB8CD-FB0E-4B51-9B23-EB9C8A3470F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12" name="Gruppo 2211">
                <a:extLst>
                  <a:ext uri="{FF2B5EF4-FFF2-40B4-BE49-F238E27FC236}">
                    <a16:creationId xmlns:a16="http://schemas.microsoft.com/office/drawing/2014/main" id="{87BC5547-945B-42D9-BA55-C05FB6160703}"/>
                  </a:ext>
                </a:extLst>
              </p:cNvPr>
              <p:cNvGrpSpPr/>
              <p:nvPr/>
            </p:nvGrpSpPr>
            <p:grpSpPr>
              <a:xfrm>
                <a:off x="3247009" y="5974214"/>
                <a:ext cx="562991" cy="380866"/>
                <a:chOff x="341249" y="219074"/>
                <a:chExt cx="4744871" cy="3209926"/>
              </a:xfrm>
            </p:grpSpPr>
            <p:pic>
              <p:nvPicPr>
                <p:cNvPr id="2213" name="Immagine 2212">
                  <a:extLst>
                    <a:ext uri="{FF2B5EF4-FFF2-40B4-BE49-F238E27FC236}">
                      <a16:creationId xmlns:a16="http://schemas.microsoft.com/office/drawing/2014/main" id="{6BB681A3-B1D0-49A1-9046-D843D90AEF0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14" name="Immagine 2213">
                  <a:extLst>
                    <a:ext uri="{FF2B5EF4-FFF2-40B4-BE49-F238E27FC236}">
                      <a16:creationId xmlns:a16="http://schemas.microsoft.com/office/drawing/2014/main" id="{B4EAC0FE-F615-4AFC-BD79-DDF139F97AA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2" name="Gruppo 2111">
              <a:extLst>
                <a:ext uri="{FF2B5EF4-FFF2-40B4-BE49-F238E27FC236}">
                  <a16:creationId xmlns:a16="http://schemas.microsoft.com/office/drawing/2014/main" id="{A43379CE-B400-42AE-9364-A28DCA67478A}"/>
                </a:ext>
              </a:extLst>
            </p:cNvPr>
            <p:cNvGrpSpPr/>
            <p:nvPr/>
          </p:nvGrpSpPr>
          <p:grpSpPr>
            <a:xfrm>
              <a:off x="1001649" y="4450750"/>
              <a:ext cx="2808351" cy="380866"/>
              <a:chOff x="1001649" y="5974214"/>
              <a:chExt cx="2808351" cy="380866"/>
            </a:xfrm>
          </p:grpSpPr>
          <p:grpSp>
            <p:nvGrpSpPr>
              <p:cNvPr id="2193" name="Gruppo 2192">
                <a:extLst>
                  <a:ext uri="{FF2B5EF4-FFF2-40B4-BE49-F238E27FC236}">
                    <a16:creationId xmlns:a16="http://schemas.microsoft.com/office/drawing/2014/main" id="{9000988F-C017-48C2-850E-BCAF785A4E6D}"/>
                  </a:ext>
                </a:extLst>
              </p:cNvPr>
              <p:cNvGrpSpPr/>
              <p:nvPr/>
            </p:nvGrpSpPr>
            <p:grpSpPr>
              <a:xfrm>
                <a:off x="1001649" y="5974214"/>
                <a:ext cx="562991" cy="380866"/>
                <a:chOff x="341249" y="219074"/>
                <a:chExt cx="4744871" cy="3209926"/>
              </a:xfrm>
            </p:grpSpPr>
            <p:pic>
              <p:nvPicPr>
                <p:cNvPr id="2206" name="Immagine 2205">
                  <a:extLst>
                    <a:ext uri="{FF2B5EF4-FFF2-40B4-BE49-F238E27FC236}">
                      <a16:creationId xmlns:a16="http://schemas.microsoft.com/office/drawing/2014/main" id="{DDBEB5A5-5023-47FE-800B-892E3C1998D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07" name="Immagine 2206">
                  <a:extLst>
                    <a:ext uri="{FF2B5EF4-FFF2-40B4-BE49-F238E27FC236}">
                      <a16:creationId xmlns:a16="http://schemas.microsoft.com/office/drawing/2014/main" id="{A5CC8122-E5A6-40D8-8B02-7FA28690C50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94" name="Gruppo 2193">
                <a:extLst>
                  <a:ext uri="{FF2B5EF4-FFF2-40B4-BE49-F238E27FC236}">
                    <a16:creationId xmlns:a16="http://schemas.microsoft.com/office/drawing/2014/main" id="{14C471BD-7558-41CF-BD1B-82FC1C2A42FE}"/>
                  </a:ext>
                </a:extLst>
              </p:cNvPr>
              <p:cNvGrpSpPr/>
              <p:nvPr/>
            </p:nvGrpSpPr>
            <p:grpSpPr>
              <a:xfrm>
                <a:off x="1564640" y="5974214"/>
                <a:ext cx="562991" cy="380866"/>
                <a:chOff x="341249" y="219074"/>
                <a:chExt cx="4744871" cy="3209926"/>
              </a:xfrm>
            </p:grpSpPr>
            <p:pic>
              <p:nvPicPr>
                <p:cNvPr id="2204" name="Immagine 2203">
                  <a:extLst>
                    <a:ext uri="{FF2B5EF4-FFF2-40B4-BE49-F238E27FC236}">
                      <a16:creationId xmlns:a16="http://schemas.microsoft.com/office/drawing/2014/main" id="{0F8D8342-70D2-4444-90B0-75215413755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05" name="Immagine 2204">
                  <a:extLst>
                    <a:ext uri="{FF2B5EF4-FFF2-40B4-BE49-F238E27FC236}">
                      <a16:creationId xmlns:a16="http://schemas.microsoft.com/office/drawing/2014/main" id="{2E7CF9B6-72D9-4700-9C9A-DF0D3886A35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95" name="Gruppo 2194">
                <a:extLst>
                  <a:ext uri="{FF2B5EF4-FFF2-40B4-BE49-F238E27FC236}">
                    <a16:creationId xmlns:a16="http://schemas.microsoft.com/office/drawing/2014/main" id="{2E91FB77-DBD0-43FC-8E8C-6CAEC660E717}"/>
                  </a:ext>
                </a:extLst>
              </p:cNvPr>
              <p:cNvGrpSpPr/>
              <p:nvPr/>
            </p:nvGrpSpPr>
            <p:grpSpPr>
              <a:xfrm>
                <a:off x="2127631" y="5974214"/>
                <a:ext cx="562991" cy="380866"/>
                <a:chOff x="341249" y="219074"/>
                <a:chExt cx="4744871" cy="3209926"/>
              </a:xfrm>
            </p:grpSpPr>
            <p:pic>
              <p:nvPicPr>
                <p:cNvPr id="2202" name="Immagine 2201">
                  <a:extLst>
                    <a:ext uri="{FF2B5EF4-FFF2-40B4-BE49-F238E27FC236}">
                      <a16:creationId xmlns:a16="http://schemas.microsoft.com/office/drawing/2014/main" id="{E033170C-F499-4980-A34D-A972FD6C985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03" name="Immagine 2202">
                  <a:extLst>
                    <a:ext uri="{FF2B5EF4-FFF2-40B4-BE49-F238E27FC236}">
                      <a16:creationId xmlns:a16="http://schemas.microsoft.com/office/drawing/2014/main" id="{313D81C3-9123-47F4-956B-8011569B2E8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96" name="Gruppo 2195">
                <a:extLst>
                  <a:ext uri="{FF2B5EF4-FFF2-40B4-BE49-F238E27FC236}">
                    <a16:creationId xmlns:a16="http://schemas.microsoft.com/office/drawing/2014/main" id="{326F04C3-D6F8-407C-A3AA-DA525F0537E8}"/>
                  </a:ext>
                </a:extLst>
              </p:cNvPr>
              <p:cNvGrpSpPr/>
              <p:nvPr/>
            </p:nvGrpSpPr>
            <p:grpSpPr>
              <a:xfrm>
                <a:off x="2690622" y="5974214"/>
                <a:ext cx="562991" cy="380866"/>
                <a:chOff x="341249" y="219074"/>
                <a:chExt cx="4744871" cy="3209926"/>
              </a:xfrm>
            </p:grpSpPr>
            <p:pic>
              <p:nvPicPr>
                <p:cNvPr id="2200" name="Immagine 2199">
                  <a:extLst>
                    <a:ext uri="{FF2B5EF4-FFF2-40B4-BE49-F238E27FC236}">
                      <a16:creationId xmlns:a16="http://schemas.microsoft.com/office/drawing/2014/main" id="{67027888-77E1-47C2-A5BB-0C7A735ED34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01" name="Immagine 2200">
                  <a:extLst>
                    <a:ext uri="{FF2B5EF4-FFF2-40B4-BE49-F238E27FC236}">
                      <a16:creationId xmlns:a16="http://schemas.microsoft.com/office/drawing/2014/main" id="{2FD95D42-CBE3-42DD-A208-6A7D0A19A90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97" name="Gruppo 2196">
                <a:extLst>
                  <a:ext uri="{FF2B5EF4-FFF2-40B4-BE49-F238E27FC236}">
                    <a16:creationId xmlns:a16="http://schemas.microsoft.com/office/drawing/2014/main" id="{6B67AF4B-CC90-4BF4-AEC8-21FCC7D81633}"/>
                  </a:ext>
                </a:extLst>
              </p:cNvPr>
              <p:cNvGrpSpPr/>
              <p:nvPr/>
            </p:nvGrpSpPr>
            <p:grpSpPr>
              <a:xfrm>
                <a:off x="3247009" y="5974214"/>
                <a:ext cx="562991" cy="380866"/>
                <a:chOff x="341249" y="219074"/>
                <a:chExt cx="4744871" cy="3209926"/>
              </a:xfrm>
            </p:grpSpPr>
            <p:pic>
              <p:nvPicPr>
                <p:cNvPr id="2198" name="Immagine 2197">
                  <a:extLst>
                    <a:ext uri="{FF2B5EF4-FFF2-40B4-BE49-F238E27FC236}">
                      <a16:creationId xmlns:a16="http://schemas.microsoft.com/office/drawing/2014/main" id="{6B4B990D-0A16-47F6-A371-C96939BF88D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99" name="Immagine 2198">
                  <a:extLst>
                    <a:ext uri="{FF2B5EF4-FFF2-40B4-BE49-F238E27FC236}">
                      <a16:creationId xmlns:a16="http://schemas.microsoft.com/office/drawing/2014/main" id="{DECF5A74-D52F-4FD8-A8C7-4F768F8F2A1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3" name="Gruppo 2112">
              <a:extLst>
                <a:ext uri="{FF2B5EF4-FFF2-40B4-BE49-F238E27FC236}">
                  <a16:creationId xmlns:a16="http://schemas.microsoft.com/office/drawing/2014/main" id="{25D512D0-0E97-44AC-AC0F-647F152F1A02}"/>
                </a:ext>
              </a:extLst>
            </p:cNvPr>
            <p:cNvGrpSpPr/>
            <p:nvPr/>
          </p:nvGrpSpPr>
          <p:grpSpPr>
            <a:xfrm>
              <a:off x="1001649" y="4069884"/>
              <a:ext cx="2808351" cy="380866"/>
              <a:chOff x="1001649" y="5974214"/>
              <a:chExt cx="2808351" cy="380866"/>
            </a:xfrm>
          </p:grpSpPr>
          <p:grpSp>
            <p:nvGrpSpPr>
              <p:cNvPr id="2178" name="Gruppo 2177">
                <a:extLst>
                  <a:ext uri="{FF2B5EF4-FFF2-40B4-BE49-F238E27FC236}">
                    <a16:creationId xmlns:a16="http://schemas.microsoft.com/office/drawing/2014/main" id="{CC17D218-AC00-4B49-B8EA-040389947BF6}"/>
                  </a:ext>
                </a:extLst>
              </p:cNvPr>
              <p:cNvGrpSpPr/>
              <p:nvPr/>
            </p:nvGrpSpPr>
            <p:grpSpPr>
              <a:xfrm>
                <a:off x="1001649" y="5974214"/>
                <a:ext cx="562991" cy="380866"/>
                <a:chOff x="341249" y="219074"/>
                <a:chExt cx="4744871" cy="3209926"/>
              </a:xfrm>
            </p:grpSpPr>
            <p:pic>
              <p:nvPicPr>
                <p:cNvPr id="2191" name="Immagine 2190">
                  <a:extLst>
                    <a:ext uri="{FF2B5EF4-FFF2-40B4-BE49-F238E27FC236}">
                      <a16:creationId xmlns:a16="http://schemas.microsoft.com/office/drawing/2014/main" id="{7AA330FD-C167-41DF-B7D5-5D1B502B8A6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92" name="Immagine 2191">
                  <a:extLst>
                    <a:ext uri="{FF2B5EF4-FFF2-40B4-BE49-F238E27FC236}">
                      <a16:creationId xmlns:a16="http://schemas.microsoft.com/office/drawing/2014/main" id="{7096D3B8-1D48-48C2-BFA5-7501DE8D0B7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79" name="Gruppo 2178">
                <a:extLst>
                  <a:ext uri="{FF2B5EF4-FFF2-40B4-BE49-F238E27FC236}">
                    <a16:creationId xmlns:a16="http://schemas.microsoft.com/office/drawing/2014/main" id="{31130A81-505F-4219-91E6-AAE4CEAB7A2A}"/>
                  </a:ext>
                </a:extLst>
              </p:cNvPr>
              <p:cNvGrpSpPr/>
              <p:nvPr/>
            </p:nvGrpSpPr>
            <p:grpSpPr>
              <a:xfrm>
                <a:off x="1564640" y="5974214"/>
                <a:ext cx="562991" cy="380866"/>
                <a:chOff x="341249" y="219074"/>
                <a:chExt cx="4744871" cy="3209926"/>
              </a:xfrm>
            </p:grpSpPr>
            <p:pic>
              <p:nvPicPr>
                <p:cNvPr id="2189" name="Immagine 2188">
                  <a:extLst>
                    <a:ext uri="{FF2B5EF4-FFF2-40B4-BE49-F238E27FC236}">
                      <a16:creationId xmlns:a16="http://schemas.microsoft.com/office/drawing/2014/main" id="{C51648D7-C6AF-40FD-A4AF-24A4F2A6653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90" name="Immagine 2189">
                  <a:extLst>
                    <a:ext uri="{FF2B5EF4-FFF2-40B4-BE49-F238E27FC236}">
                      <a16:creationId xmlns:a16="http://schemas.microsoft.com/office/drawing/2014/main" id="{00ABE072-A783-46F1-8F76-099F710B71E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80" name="Gruppo 2179">
                <a:extLst>
                  <a:ext uri="{FF2B5EF4-FFF2-40B4-BE49-F238E27FC236}">
                    <a16:creationId xmlns:a16="http://schemas.microsoft.com/office/drawing/2014/main" id="{5DB59825-2C87-43E9-8165-4F1B116667B7}"/>
                  </a:ext>
                </a:extLst>
              </p:cNvPr>
              <p:cNvGrpSpPr/>
              <p:nvPr/>
            </p:nvGrpSpPr>
            <p:grpSpPr>
              <a:xfrm>
                <a:off x="2127631" y="5974214"/>
                <a:ext cx="562991" cy="380866"/>
                <a:chOff x="341249" y="219074"/>
                <a:chExt cx="4744871" cy="3209926"/>
              </a:xfrm>
            </p:grpSpPr>
            <p:pic>
              <p:nvPicPr>
                <p:cNvPr id="2187" name="Immagine 2186">
                  <a:extLst>
                    <a:ext uri="{FF2B5EF4-FFF2-40B4-BE49-F238E27FC236}">
                      <a16:creationId xmlns:a16="http://schemas.microsoft.com/office/drawing/2014/main" id="{B2A89E92-3C9F-4687-BAA7-CF1FE166B99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88" name="Immagine 2187">
                  <a:extLst>
                    <a:ext uri="{FF2B5EF4-FFF2-40B4-BE49-F238E27FC236}">
                      <a16:creationId xmlns:a16="http://schemas.microsoft.com/office/drawing/2014/main" id="{A1F8602C-D306-48AC-A2DF-AD4EB4C5D3F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81" name="Gruppo 2180">
                <a:extLst>
                  <a:ext uri="{FF2B5EF4-FFF2-40B4-BE49-F238E27FC236}">
                    <a16:creationId xmlns:a16="http://schemas.microsoft.com/office/drawing/2014/main" id="{DF54D14C-352D-4331-8000-4A075F29B0F3}"/>
                  </a:ext>
                </a:extLst>
              </p:cNvPr>
              <p:cNvGrpSpPr/>
              <p:nvPr/>
            </p:nvGrpSpPr>
            <p:grpSpPr>
              <a:xfrm>
                <a:off x="2690622" y="5974214"/>
                <a:ext cx="562991" cy="380866"/>
                <a:chOff x="341249" y="219074"/>
                <a:chExt cx="4744871" cy="3209926"/>
              </a:xfrm>
            </p:grpSpPr>
            <p:pic>
              <p:nvPicPr>
                <p:cNvPr id="2185" name="Immagine 2184">
                  <a:extLst>
                    <a:ext uri="{FF2B5EF4-FFF2-40B4-BE49-F238E27FC236}">
                      <a16:creationId xmlns:a16="http://schemas.microsoft.com/office/drawing/2014/main" id="{FD7921BC-857A-42D5-BAD9-8565770EED1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86" name="Immagine 2185">
                  <a:extLst>
                    <a:ext uri="{FF2B5EF4-FFF2-40B4-BE49-F238E27FC236}">
                      <a16:creationId xmlns:a16="http://schemas.microsoft.com/office/drawing/2014/main" id="{6200E302-7D90-4EE3-A7F6-86D926B8EC8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82" name="Gruppo 2181">
                <a:extLst>
                  <a:ext uri="{FF2B5EF4-FFF2-40B4-BE49-F238E27FC236}">
                    <a16:creationId xmlns:a16="http://schemas.microsoft.com/office/drawing/2014/main" id="{DB28BBCF-D653-49EE-AE94-DAAD5B21607B}"/>
                  </a:ext>
                </a:extLst>
              </p:cNvPr>
              <p:cNvGrpSpPr/>
              <p:nvPr/>
            </p:nvGrpSpPr>
            <p:grpSpPr>
              <a:xfrm>
                <a:off x="3247009" y="5974214"/>
                <a:ext cx="562991" cy="380866"/>
                <a:chOff x="341249" y="219074"/>
                <a:chExt cx="4744871" cy="3209926"/>
              </a:xfrm>
            </p:grpSpPr>
            <p:pic>
              <p:nvPicPr>
                <p:cNvPr id="2183" name="Immagine 2182">
                  <a:extLst>
                    <a:ext uri="{FF2B5EF4-FFF2-40B4-BE49-F238E27FC236}">
                      <a16:creationId xmlns:a16="http://schemas.microsoft.com/office/drawing/2014/main" id="{2871B816-2B7B-4FB8-B320-ED940DF8CB5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84" name="Immagine 2183">
                  <a:extLst>
                    <a:ext uri="{FF2B5EF4-FFF2-40B4-BE49-F238E27FC236}">
                      <a16:creationId xmlns:a16="http://schemas.microsoft.com/office/drawing/2014/main" id="{1CFF2DDA-0E72-47C5-8313-4793A85072A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4" name="Gruppo 2113">
              <a:extLst>
                <a:ext uri="{FF2B5EF4-FFF2-40B4-BE49-F238E27FC236}">
                  <a16:creationId xmlns:a16="http://schemas.microsoft.com/office/drawing/2014/main" id="{C3D9F119-A212-4858-BE10-D1559BE54CF5}"/>
                </a:ext>
              </a:extLst>
            </p:cNvPr>
            <p:cNvGrpSpPr/>
            <p:nvPr/>
          </p:nvGrpSpPr>
          <p:grpSpPr>
            <a:xfrm>
              <a:off x="1001649" y="3689018"/>
              <a:ext cx="2808351" cy="380866"/>
              <a:chOff x="1001649" y="5974214"/>
              <a:chExt cx="2808351" cy="380866"/>
            </a:xfrm>
          </p:grpSpPr>
          <p:grpSp>
            <p:nvGrpSpPr>
              <p:cNvPr id="2163" name="Gruppo 2162">
                <a:extLst>
                  <a:ext uri="{FF2B5EF4-FFF2-40B4-BE49-F238E27FC236}">
                    <a16:creationId xmlns:a16="http://schemas.microsoft.com/office/drawing/2014/main" id="{C771647D-ACDC-47C5-AC4F-A71DC32025FD}"/>
                  </a:ext>
                </a:extLst>
              </p:cNvPr>
              <p:cNvGrpSpPr/>
              <p:nvPr/>
            </p:nvGrpSpPr>
            <p:grpSpPr>
              <a:xfrm>
                <a:off x="1001649" y="5974214"/>
                <a:ext cx="562991" cy="380866"/>
                <a:chOff x="341249" y="219074"/>
                <a:chExt cx="4744871" cy="3209926"/>
              </a:xfrm>
            </p:grpSpPr>
            <p:pic>
              <p:nvPicPr>
                <p:cNvPr id="2176" name="Immagine 2175">
                  <a:extLst>
                    <a:ext uri="{FF2B5EF4-FFF2-40B4-BE49-F238E27FC236}">
                      <a16:creationId xmlns:a16="http://schemas.microsoft.com/office/drawing/2014/main" id="{AFB85774-0B49-4D76-ADDF-51B5EFF7AEE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77" name="Immagine 2176">
                  <a:extLst>
                    <a:ext uri="{FF2B5EF4-FFF2-40B4-BE49-F238E27FC236}">
                      <a16:creationId xmlns:a16="http://schemas.microsoft.com/office/drawing/2014/main" id="{4932BB9D-4D8D-462E-B1D1-359A728ABBD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64" name="Gruppo 2163">
                <a:extLst>
                  <a:ext uri="{FF2B5EF4-FFF2-40B4-BE49-F238E27FC236}">
                    <a16:creationId xmlns:a16="http://schemas.microsoft.com/office/drawing/2014/main" id="{52A7AB62-5D1D-4D36-A3BC-82E339F574B9}"/>
                  </a:ext>
                </a:extLst>
              </p:cNvPr>
              <p:cNvGrpSpPr/>
              <p:nvPr/>
            </p:nvGrpSpPr>
            <p:grpSpPr>
              <a:xfrm>
                <a:off x="1564640" y="5974214"/>
                <a:ext cx="562991" cy="380866"/>
                <a:chOff x="341249" y="219074"/>
                <a:chExt cx="4744871" cy="3209926"/>
              </a:xfrm>
            </p:grpSpPr>
            <p:pic>
              <p:nvPicPr>
                <p:cNvPr id="2174" name="Immagine 2173">
                  <a:extLst>
                    <a:ext uri="{FF2B5EF4-FFF2-40B4-BE49-F238E27FC236}">
                      <a16:creationId xmlns:a16="http://schemas.microsoft.com/office/drawing/2014/main" id="{BCE17E5B-8C36-414E-ADFC-A07218DE8FA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75" name="Immagine 2174">
                  <a:extLst>
                    <a:ext uri="{FF2B5EF4-FFF2-40B4-BE49-F238E27FC236}">
                      <a16:creationId xmlns:a16="http://schemas.microsoft.com/office/drawing/2014/main" id="{51185446-892F-4291-8EC1-3CC6F4BEDE1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65" name="Gruppo 2164">
                <a:extLst>
                  <a:ext uri="{FF2B5EF4-FFF2-40B4-BE49-F238E27FC236}">
                    <a16:creationId xmlns:a16="http://schemas.microsoft.com/office/drawing/2014/main" id="{3950AD7C-1BC1-46DF-8F4F-4ECBF469F1AB}"/>
                  </a:ext>
                </a:extLst>
              </p:cNvPr>
              <p:cNvGrpSpPr/>
              <p:nvPr/>
            </p:nvGrpSpPr>
            <p:grpSpPr>
              <a:xfrm>
                <a:off x="2127631" y="5974214"/>
                <a:ext cx="562991" cy="380866"/>
                <a:chOff x="341249" y="219074"/>
                <a:chExt cx="4744871" cy="3209926"/>
              </a:xfrm>
            </p:grpSpPr>
            <p:pic>
              <p:nvPicPr>
                <p:cNvPr id="2172" name="Immagine 2171">
                  <a:extLst>
                    <a:ext uri="{FF2B5EF4-FFF2-40B4-BE49-F238E27FC236}">
                      <a16:creationId xmlns:a16="http://schemas.microsoft.com/office/drawing/2014/main" id="{C38B5649-EF48-4ADC-AEDD-1155B79D41F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73" name="Immagine 2172">
                  <a:extLst>
                    <a:ext uri="{FF2B5EF4-FFF2-40B4-BE49-F238E27FC236}">
                      <a16:creationId xmlns:a16="http://schemas.microsoft.com/office/drawing/2014/main" id="{FBBAD184-E508-4396-8461-1E9251CA6BD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66" name="Gruppo 2165">
                <a:extLst>
                  <a:ext uri="{FF2B5EF4-FFF2-40B4-BE49-F238E27FC236}">
                    <a16:creationId xmlns:a16="http://schemas.microsoft.com/office/drawing/2014/main" id="{C5552DF2-5EC3-4F0B-BE07-A24318016D25}"/>
                  </a:ext>
                </a:extLst>
              </p:cNvPr>
              <p:cNvGrpSpPr/>
              <p:nvPr/>
            </p:nvGrpSpPr>
            <p:grpSpPr>
              <a:xfrm>
                <a:off x="2690622" y="5974214"/>
                <a:ext cx="562991" cy="380866"/>
                <a:chOff x="341249" y="219074"/>
                <a:chExt cx="4744871" cy="3209926"/>
              </a:xfrm>
            </p:grpSpPr>
            <p:pic>
              <p:nvPicPr>
                <p:cNvPr id="2170" name="Immagine 2169">
                  <a:extLst>
                    <a:ext uri="{FF2B5EF4-FFF2-40B4-BE49-F238E27FC236}">
                      <a16:creationId xmlns:a16="http://schemas.microsoft.com/office/drawing/2014/main" id="{38ADFC7E-ECE6-4468-87A3-66E16AD4B01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71" name="Immagine 2170">
                  <a:extLst>
                    <a:ext uri="{FF2B5EF4-FFF2-40B4-BE49-F238E27FC236}">
                      <a16:creationId xmlns:a16="http://schemas.microsoft.com/office/drawing/2014/main" id="{7D676402-48BC-4ADE-8114-D8A9411ED12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67" name="Gruppo 2166">
                <a:extLst>
                  <a:ext uri="{FF2B5EF4-FFF2-40B4-BE49-F238E27FC236}">
                    <a16:creationId xmlns:a16="http://schemas.microsoft.com/office/drawing/2014/main" id="{07335028-C3FE-43E7-B29D-1B9FB0923E8B}"/>
                  </a:ext>
                </a:extLst>
              </p:cNvPr>
              <p:cNvGrpSpPr/>
              <p:nvPr/>
            </p:nvGrpSpPr>
            <p:grpSpPr>
              <a:xfrm>
                <a:off x="3247009" y="5974214"/>
                <a:ext cx="562991" cy="380866"/>
                <a:chOff x="341249" y="219074"/>
                <a:chExt cx="4744871" cy="3209926"/>
              </a:xfrm>
            </p:grpSpPr>
            <p:pic>
              <p:nvPicPr>
                <p:cNvPr id="2168" name="Immagine 2167">
                  <a:extLst>
                    <a:ext uri="{FF2B5EF4-FFF2-40B4-BE49-F238E27FC236}">
                      <a16:creationId xmlns:a16="http://schemas.microsoft.com/office/drawing/2014/main" id="{0A4E2CB9-1699-4752-929F-9CE7A2AD9FF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69" name="Immagine 2168">
                  <a:extLst>
                    <a:ext uri="{FF2B5EF4-FFF2-40B4-BE49-F238E27FC236}">
                      <a16:creationId xmlns:a16="http://schemas.microsoft.com/office/drawing/2014/main" id="{877E0204-345F-4E8A-9831-1C8E3135B7F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5" name="Gruppo 2114">
              <a:extLst>
                <a:ext uri="{FF2B5EF4-FFF2-40B4-BE49-F238E27FC236}">
                  <a16:creationId xmlns:a16="http://schemas.microsoft.com/office/drawing/2014/main" id="{5FF77DE8-47D6-476A-B4B2-3150831B53ED}"/>
                </a:ext>
              </a:extLst>
            </p:cNvPr>
            <p:cNvGrpSpPr/>
            <p:nvPr/>
          </p:nvGrpSpPr>
          <p:grpSpPr>
            <a:xfrm>
              <a:off x="1001649" y="3308152"/>
              <a:ext cx="2808351" cy="380866"/>
              <a:chOff x="1001649" y="5974214"/>
              <a:chExt cx="2808351" cy="380866"/>
            </a:xfrm>
          </p:grpSpPr>
          <p:grpSp>
            <p:nvGrpSpPr>
              <p:cNvPr id="2148" name="Gruppo 2147">
                <a:extLst>
                  <a:ext uri="{FF2B5EF4-FFF2-40B4-BE49-F238E27FC236}">
                    <a16:creationId xmlns:a16="http://schemas.microsoft.com/office/drawing/2014/main" id="{85E8BC30-DC38-4DCF-A782-A78613610832}"/>
                  </a:ext>
                </a:extLst>
              </p:cNvPr>
              <p:cNvGrpSpPr/>
              <p:nvPr/>
            </p:nvGrpSpPr>
            <p:grpSpPr>
              <a:xfrm>
                <a:off x="1001649" y="5974214"/>
                <a:ext cx="562991" cy="380866"/>
                <a:chOff x="341249" y="219074"/>
                <a:chExt cx="4744871" cy="3209926"/>
              </a:xfrm>
            </p:grpSpPr>
            <p:pic>
              <p:nvPicPr>
                <p:cNvPr id="2161" name="Immagine 2160">
                  <a:extLst>
                    <a:ext uri="{FF2B5EF4-FFF2-40B4-BE49-F238E27FC236}">
                      <a16:creationId xmlns:a16="http://schemas.microsoft.com/office/drawing/2014/main" id="{5BF864EE-AA64-45D4-900D-7B0AD2A7688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62" name="Immagine 2161">
                  <a:extLst>
                    <a:ext uri="{FF2B5EF4-FFF2-40B4-BE49-F238E27FC236}">
                      <a16:creationId xmlns:a16="http://schemas.microsoft.com/office/drawing/2014/main" id="{7819FF17-1438-4F83-8760-A76DA2FE0B5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49" name="Gruppo 2148">
                <a:extLst>
                  <a:ext uri="{FF2B5EF4-FFF2-40B4-BE49-F238E27FC236}">
                    <a16:creationId xmlns:a16="http://schemas.microsoft.com/office/drawing/2014/main" id="{1DB3D25E-B8E1-43CF-9A41-8CB1D252A81C}"/>
                  </a:ext>
                </a:extLst>
              </p:cNvPr>
              <p:cNvGrpSpPr/>
              <p:nvPr/>
            </p:nvGrpSpPr>
            <p:grpSpPr>
              <a:xfrm>
                <a:off x="1564640" y="5974214"/>
                <a:ext cx="562991" cy="380866"/>
                <a:chOff x="341249" y="219074"/>
                <a:chExt cx="4744871" cy="3209926"/>
              </a:xfrm>
            </p:grpSpPr>
            <p:pic>
              <p:nvPicPr>
                <p:cNvPr id="2159" name="Immagine 2158">
                  <a:extLst>
                    <a:ext uri="{FF2B5EF4-FFF2-40B4-BE49-F238E27FC236}">
                      <a16:creationId xmlns:a16="http://schemas.microsoft.com/office/drawing/2014/main" id="{05289751-3E4B-4352-8822-26C79D91A70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60" name="Immagine 2159">
                  <a:extLst>
                    <a:ext uri="{FF2B5EF4-FFF2-40B4-BE49-F238E27FC236}">
                      <a16:creationId xmlns:a16="http://schemas.microsoft.com/office/drawing/2014/main" id="{A22DA058-F9F9-42FE-995C-217F59FD473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50" name="Gruppo 2149">
                <a:extLst>
                  <a:ext uri="{FF2B5EF4-FFF2-40B4-BE49-F238E27FC236}">
                    <a16:creationId xmlns:a16="http://schemas.microsoft.com/office/drawing/2014/main" id="{B86189C2-DEF0-4CC3-9D31-985D38D0709D}"/>
                  </a:ext>
                </a:extLst>
              </p:cNvPr>
              <p:cNvGrpSpPr/>
              <p:nvPr/>
            </p:nvGrpSpPr>
            <p:grpSpPr>
              <a:xfrm>
                <a:off x="2127631" y="5974214"/>
                <a:ext cx="562991" cy="380866"/>
                <a:chOff x="341249" y="219074"/>
                <a:chExt cx="4744871" cy="3209926"/>
              </a:xfrm>
            </p:grpSpPr>
            <p:pic>
              <p:nvPicPr>
                <p:cNvPr id="2157" name="Immagine 2156">
                  <a:extLst>
                    <a:ext uri="{FF2B5EF4-FFF2-40B4-BE49-F238E27FC236}">
                      <a16:creationId xmlns:a16="http://schemas.microsoft.com/office/drawing/2014/main" id="{39EE843B-76CE-4797-B897-603CAB5E486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58" name="Immagine 2157">
                  <a:extLst>
                    <a:ext uri="{FF2B5EF4-FFF2-40B4-BE49-F238E27FC236}">
                      <a16:creationId xmlns:a16="http://schemas.microsoft.com/office/drawing/2014/main" id="{564D4473-8101-496C-A1FA-6E9B9648396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51" name="Gruppo 2150">
                <a:extLst>
                  <a:ext uri="{FF2B5EF4-FFF2-40B4-BE49-F238E27FC236}">
                    <a16:creationId xmlns:a16="http://schemas.microsoft.com/office/drawing/2014/main" id="{56268B1F-37A5-4CD1-A7A4-EEFC25870165}"/>
                  </a:ext>
                </a:extLst>
              </p:cNvPr>
              <p:cNvGrpSpPr/>
              <p:nvPr/>
            </p:nvGrpSpPr>
            <p:grpSpPr>
              <a:xfrm>
                <a:off x="2690622" y="5974214"/>
                <a:ext cx="562991" cy="380866"/>
                <a:chOff x="341249" y="219074"/>
                <a:chExt cx="4744871" cy="3209926"/>
              </a:xfrm>
            </p:grpSpPr>
            <p:pic>
              <p:nvPicPr>
                <p:cNvPr id="2155" name="Immagine 2154">
                  <a:extLst>
                    <a:ext uri="{FF2B5EF4-FFF2-40B4-BE49-F238E27FC236}">
                      <a16:creationId xmlns:a16="http://schemas.microsoft.com/office/drawing/2014/main" id="{3CEE79B4-49C0-465D-8DC7-4A33EA001B1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56" name="Immagine 2155">
                  <a:extLst>
                    <a:ext uri="{FF2B5EF4-FFF2-40B4-BE49-F238E27FC236}">
                      <a16:creationId xmlns:a16="http://schemas.microsoft.com/office/drawing/2014/main" id="{00D7644E-A943-41B4-A6DA-CF174D6E8EA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52" name="Gruppo 2151">
                <a:extLst>
                  <a:ext uri="{FF2B5EF4-FFF2-40B4-BE49-F238E27FC236}">
                    <a16:creationId xmlns:a16="http://schemas.microsoft.com/office/drawing/2014/main" id="{276C7E9B-C005-45A9-A1D1-0896D80DDA4A}"/>
                  </a:ext>
                </a:extLst>
              </p:cNvPr>
              <p:cNvGrpSpPr/>
              <p:nvPr/>
            </p:nvGrpSpPr>
            <p:grpSpPr>
              <a:xfrm>
                <a:off x="3247009" y="5974214"/>
                <a:ext cx="562991" cy="380866"/>
                <a:chOff x="341249" y="219074"/>
                <a:chExt cx="4744871" cy="3209926"/>
              </a:xfrm>
            </p:grpSpPr>
            <p:pic>
              <p:nvPicPr>
                <p:cNvPr id="2153" name="Immagine 2152">
                  <a:extLst>
                    <a:ext uri="{FF2B5EF4-FFF2-40B4-BE49-F238E27FC236}">
                      <a16:creationId xmlns:a16="http://schemas.microsoft.com/office/drawing/2014/main" id="{B25A96CF-A5BE-4FE5-8B74-44CF279BFD5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54" name="Immagine 2153">
                  <a:extLst>
                    <a:ext uri="{FF2B5EF4-FFF2-40B4-BE49-F238E27FC236}">
                      <a16:creationId xmlns:a16="http://schemas.microsoft.com/office/drawing/2014/main" id="{A96117E3-6F7D-4850-8535-28D887B4CAB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6" name="Gruppo 2115">
              <a:extLst>
                <a:ext uri="{FF2B5EF4-FFF2-40B4-BE49-F238E27FC236}">
                  <a16:creationId xmlns:a16="http://schemas.microsoft.com/office/drawing/2014/main" id="{461F96BB-E259-4170-8464-1198A32FCFCB}"/>
                </a:ext>
              </a:extLst>
            </p:cNvPr>
            <p:cNvGrpSpPr/>
            <p:nvPr/>
          </p:nvGrpSpPr>
          <p:grpSpPr>
            <a:xfrm>
              <a:off x="1001649" y="2927286"/>
              <a:ext cx="2808351" cy="380866"/>
              <a:chOff x="1001649" y="5974214"/>
              <a:chExt cx="2808351" cy="380866"/>
            </a:xfrm>
          </p:grpSpPr>
          <p:grpSp>
            <p:nvGrpSpPr>
              <p:cNvPr id="2133" name="Gruppo 2132">
                <a:extLst>
                  <a:ext uri="{FF2B5EF4-FFF2-40B4-BE49-F238E27FC236}">
                    <a16:creationId xmlns:a16="http://schemas.microsoft.com/office/drawing/2014/main" id="{41AB8573-29BE-4E2E-9AB7-89CF1F3BFECE}"/>
                  </a:ext>
                </a:extLst>
              </p:cNvPr>
              <p:cNvGrpSpPr/>
              <p:nvPr/>
            </p:nvGrpSpPr>
            <p:grpSpPr>
              <a:xfrm>
                <a:off x="1001649" y="5974214"/>
                <a:ext cx="562991" cy="380866"/>
                <a:chOff x="341249" y="219074"/>
                <a:chExt cx="4744871" cy="3209926"/>
              </a:xfrm>
            </p:grpSpPr>
            <p:pic>
              <p:nvPicPr>
                <p:cNvPr id="2146" name="Immagine 2145">
                  <a:extLst>
                    <a:ext uri="{FF2B5EF4-FFF2-40B4-BE49-F238E27FC236}">
                      <a16:creationId xmlns:a16="http://schemas.microsoft.com/office/drawing/2014/main" id="{312E4EB3-790F-4924-8F65-F452D7FBF04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47" name="Immagine 2146">
                  <a:extLst>
                    <a:ext uri="{FF2B5EF4-FFF2-40B4-BE49-F238E27FC236}">
                      <a16:creationId xmlns:a16="http://schemas.microsoft.com/office/drawing/2014/main" id="{9268CD24-5A5A-4071-95B9-C2E3E51DB50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34" name="Gruppo 2133">
                <a:extLst>
                  <a:ext uri="{FF2B5EF4-FFF2-40B4-BE49-F238E27FC236}">
                    <a16:creationId xmlns:a16="http://schemas.microsoft.com/office/drawing/2014/main" id="{90640BDC-4E0F-4903-B3F4-BF0EE3FAAD61}"/>
                  </a:ext>
                </a:extLst>
              </p:cNvPr>
              <p:cNvGrpSpPr/>
              <p:nvPr/>
            </p:nvGrpSpPr>
            <p:grpSpPr>
              <a:xfrm>
                <a:off x="1564640" y="5974214"/>
                <a:ext cx="562991" cy="380866"/>
                <a:chOff x="341249" y="219074"/>
                <a:chExt cx="4744871" cy="3209926"/>
              </a:xfrm>
            </p:grpSpPr>
            <p:pic>
              <p:nvPicPr>
                <p:cNvPr id="2144" name="Immagine 2143">
                  <a:extLst>
                    <a:ext uri="{FF2B5EF4-FFF2-40B4-BE49-F238E27FC236}">
                      <a16:creationId xmlns:a16="http://schemas.microsoft.com/office/drawing/2014/main" id="{CD8DFAE9-2AE5-4838-8F34-57D0217D004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45" name="Immagine 2144">
                  <a:extLst>
                    <a:ext uri="{FF2B5EF4-FFF2-40B4-BE49-F238E27FC236}">
                      <a16:creationId xmlns:a16="http://schemas.microsoft.com/office/drawing/2014/main" id="{C89454CE-570C-4E10-AEC7-AE20135C6D6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35" name="Gruppo 2134">
                <a:extLst>
                  <a:ext uri="{FF2B5EF4-FFF2-40B4-BE49-F238E27FC236}">
                    <a16:creationId xmlns:a16="http://schemas.microsoft.com/office/drawing/2014/main" id="{D82AB00D-EBA7-4043-A0AA-1EE7A4788515}"/>
                  </a:ext>
                </a:extLst>
              </p:cNvPr>
              <p:cNvGrpSpPr/>
              <p:nvPr/>
            </p:nvGrpSpPr>
            <p:grpSpPr>
              <a:xfrm>
                <a:off x="2127631" y="5974214"/>
                <a:ext cx="562991" cy="380866"/>
                <a:chOff x="341249" y="219074"/>
                <a:chExt cx="4744871" cy="3209926"/>
              </a:xfrm>
            </p:grpSpPr>
            <p:pic>
              <p:nvPicPr>
                <p:cNvPr id="2142" name="Immagine 2141">
                  <a:extLst>
                    <a:ext uri="{FF2B5EF4-FFF2-40B4-BE49-F238E27FC236}">
                      <a16:creationId xmlns:a16="http://schemas.microsoft.com/office/drawing/2014/main" id="{E1C45D29-B95C-4084-93B1-79D70E4A465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43" name="Immagine 2142">
                  <a:extLst>
                    <a:ext uri="{FF2B5EF4-FFF2-40B4-BE49-F238E27FC236}">
                      <a16:creationId xmlns:a16="http://schemas.microsoft.com/office/drawing/2014/main" id="{67B1E26D-9108-46A2-9261-5B1B6039B23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36" name="Gruppo 2135">
                <a:extLst>
                  <a:ext uri="{FF2B5EF4-FFF2-40B4-BE49-F238E27FC236}">
                    <a16:creationId xmlns:a16="http://schemas.microsoft.com/office/drawing/2014/main" id="{8B39CA36-5B6D-4938-99F0-6783D26BE116}"/>
                  </a:ext>
                </a:extLst>
              </p:cNvPr>
              <p:cNvGrpSpPr/>
              <p:nvPr/>
            </p:nvGrpSpPr>
            <p:grpSpPr>
              <a:xfrm>
                <a:off x="2690622" y="5974214"/>
                <a:ext cx="562991" cy="380866"/>
                <a:chOff x="341249" y="219074"/>
                <a:chExt cx="4744871" cy="3209926"/>
              </a:xfrm>
            </p:grpSpPr>
            <p:pic>
              <p:nvPicPr>
                <p:cNvPr id="2140" name="Immagine 2139">
                  <a:extLst>
                    <a:ext uri="{FF2B5EF4-FFF2-40B4-BE49-F238E27FC236}">
                      <a16:creationId xmlns:a16="http://schemas.microsoft.com/office/drawing/2014/main" id="{21204A1F-BAFE-422A-838F-1F7C2D61098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41" name="Immagine 2140">
                  <a:extLst>
                    <a:ext uri="{FF2B5EF4-FFF2-40B4-BE49-F238E27FC236}">
                      <a16:creationId xmlns:a16="http://schemas.microsoft.com/office/drawing/2014/main" id="{C7697524-F06B-4E14-AE6D-E2A1D7AA78F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37" name="Gruppo 2136">
                <a:extLst>
                  <a:ext uri="{FF2B5EF4-FFF2-40B4-BE49-F238E27FC236}">
                    <a16:creationId xmlns:a16="http://schemas.microsoft.com/office/drawing/2014/main" id="{8A93CF70-E619-442D-BDFF-FAA1E1E844EF}"/>
                  </a:ext>
                </a:extLst>
              </p:cNvPr>
              <p:cNvGrpSpPr/>
              <p:nvPr/>
            </p:nvGrpSpPr>
            <p:grpSpPr>
              <a:xfrm>
                <a:off x="3247009" y="5974214"/>
                <a:ext cx="562991" cy="380866"/>
                <a:chOff x="341249" y="219074"/>
                <a:chExt cx="4744871" cy="3209926"/>
              </a:xfrm>
            </p:grpSpPr>
            <p:pic>
              <p:nvPicPr>
                <p:cNvPr id="2138" name="Immagine 2137">
                  <a:extLst>
                    <a:ext uri="{FF2B5EF4-FFF2-40B4-BE49-F238E27FC236}">
                      <a16:creationId xmlns:a16="http://schemas.microsoft.com/office/drawing/2014/main" id="{1D3B2E28-9AFC-4F6F-AD95-E6F3CC9972A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39" name="Immagine 2138">
                  <a:extLst>
                    <a:ext uri="{FF2B5EF4-FFF2-40B4-BE49-F238E27FC236}">
                      <a16:creationId xmlns:a16="http://schemas.microsoft.com/office/drawing/2014/main" id="{B9465693-ED58-4266-A1A9-E5C0D4C9CDC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7" name="Gruppo 2116">
              <a:extLst>
                <a:ext uri="{FF2B5EF4-FFF2-40B4-BE49-F238E27FC236}">
                  <a16:creationId xmlns:a16="http://schemas.microsoft.com/office/drawing/2014/main" id="{7A2F9817-B52D-43F5-9BC7-B91FBE76273C}"/>
                </a:ext>
              </a:extLst>
            </p:cNvPr>
            <p:cNvGrpSpPr/>
            <p:nvPr/>
          </p:nvGrpSpPr>
          <p:grpSpPr>
            <a:xfrm>
              <a:off x="1001649" y="2546420"/>
              <a:ext cx="2808351" cy="380866"/>
              <a:chOff x="1001649" y="5974214"/>
              <a:chExt cx="2808351" cy="380866"/>
            </a:xfrm>
          </p:grpSpPr>
          <p:grpSp>
            <p:nvGrpSpPr>
              <p:cNvPr id="2118" name="Gruppo 2117">
                <a:extLst>
                  <a:ext uri="{FF2B5EF4-FFF2-40B4-BE49-F238E27FC236}">
                    <a16:creationId xmlns:a16="http://schemas.microsoft.com/office/drawing/2014/main" id="{E7DBD9AA-9FCB-4613-BF94-87EDA837F627}"/>
                  </a:ext>
                </a:extLst>
              </p:cNvPr>
              <p:cNvGrpSpPr/>
              <p:nvPr/>
            </p:nvGrpSpPr>
            <p:grpSpPr>
              <a:xfrm>
                <a:off x="1001649" y="5974214"/>
                <a:ext cx="562991" cy="380866"/>
                <a:chOff x="341249" y="219074"/>
                <a:chExt cx="4744871" cy="3209926"/>
              </a:xfrm>
            </p:grpSpPr>
            <p:pic>
              <p:nvPicPr>
                <p:cNvPr id="2131" name="Immagine 2130">
                  <a:extLst>
                    <a:ext uri="{FF2B5EF4-FFF2-40B4-BE49-F238E27FC236}">
                      <a16:creationId xmlns:a16="http://schemas.microsoft.com/office/drawing/2014/main" id="{781B5E3C-15F8-441C-9A59-8ED61487A0A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32" name="Immagine 2131">
                  <a:extLst>
                    <a:ext uri="{FF2B5EF4-FFF2-40B4-BE49-F238E27FC236}">
                      <a16:creationId xmlns:a16="http://schemas.microsoft.com/office/drawing/2014/main" id="{C7229C8F-B4B8-43CC-8648-1EED38636DD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19" name="Gruppo 2118">
                <a:extLst>
                  <a:ext uri="{FF2B5EF4-FFF2-40B4-BE49-F238E27FC236}">
                    <a16:creationId xmlns:a16="http://schemas.microsoft.com/office/drawing/2014/main" id="{B7108DBB-D557-47E9-8B46-BC999E2EEB2D}"/>
                  </a:ext>
                </a:extLst>
              </p:cNvPr>
              <p:cNvGrpSpPr/>
              <p:nvPr/>
            </p:nvGrpSpPr>
            <p:grpSpPr>
              <a:xfrm>
                <a:off x="1564640" y="5974214"/>
                <a:ext cx="562991" cy="380866"/>
                <a:chOff x="341249" y="219074"/>
                <a:chExt cx="4744871" cy="3209926"/>
              </a:xfrm>
            </p:grpSpPr>
            <p:pic>
              <p:nvPicPr>
                <p:cNvPr id="2129" name="Immagine 2128">
                  <a:extLst>
                    <a:ext uri="{FF2B5EF4-FFF2-40B4-BE49-F238E27FC236}">
                      <a16:creationId xmlns:a16="http://schemas.microsoft.com/office/drawing/2014/main" id="{4E53CB17-ACDB-4D27-9889-8BA10BEFEA7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30" name="Immagine 2129">
                  <a:extLst>
                    <a:ext uri="{FF2B5EF4-FFF2-40B4-BE49-F238E27FC236}">
                      <a16:creationId xmlns:a16="http://schemas.microsoft.com/office/drawing/2014/main" id="{3D6FE47F-0A2C-46AF-A5A9-248C3F995E6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20" name="Gruppo 2119">
                <a:extLst>
                  <a:ext uri="{FF2B5EF4-FFF2-40B4-BE49-F238E27FC236}">
                    <a16:creationId xmlns:a16="http://schemas.microsoft.com/office/drawing/2014/main" id="{8D65B8AD-F5C0-4E10-8571-0417EB5841BD}"/>
                  </a:ext>
                </a:extLst>
              </p:cNvPr>
              <p:cNvGrpSpPr/>
              <p:nvPr/>
            </p:nvGrpSpPr>
            <p:grpSpPr>
              <a:xfrm>
                <a:off x="2127631" y="5974214"/>
                <a:ext cx="562991" cy="380866"/>
                <a:chOff x="341249" y="219074"/>
                <a:chExt cx="4744871" cy="3209926"/>
              </a:xfrm>
            </p:grpSpPr>
            <p:pic>
              <p:nvPicPr>
                <p:cNvPr id="2127" name="Immagine 2126">
                  <a:extLst>
                    <a:ext uri="{FF2B5EF4-FFF2-40B4-BE49-F238E27FC236}">
                      <a16:creationId xmlns:a16="http://schemas.microsoft.com/office/drawing/2014/main" id="{C7AEB940-A338-47C7-A07D-EF69178369D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28" name="Immagine 2127">
                  <a:extLst>
                    <a:ext uri="{FF2B5EF4-FFF2-40B4-BE49-F238E27FC236}">
                      <a16:creationId xmlns:a16="http://schemas.microsoft.com/office/drawing/2014/main" id="{3CB9767E-F84D-404C-9C41-7845D4C7A31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21" name="Gruppo 2120">
                <a:extLst>
                  <a:ext uri="{FF2B5EF4-FFF2-40B4-BE49-F238E27FC236}">
                    <a16:creationId xmlns:a16="http://schemas.microsoft.com/office/drawing/2014/main" id="{FD7BA607-F5E6-4207-838E-A806592CEB1C}"/>
                  </a:ext>
                </a:extLst>
              </p:cNvPr>
              <p:cNvGrpSpPr/>
              <p:nvPr/>
            </p:nvGrpSpPr>
            <p:grpSpPr>
              <a:xfrm>
                <a:off x="2690622" y="5974214"/>
                <a:ext cx="562991" cy="380866"/>
                <a:chOff x="341249" y="219074"/>
                <a:chExt cx="4744871" cy="3209926"/>
              </a:xfrm>
            </p:grpSpPr>
            <p:pic>
              <p:nvPicPr>
                <p:cNvPr id="2125" name="Immagine 2124">
                  <a:extLst>
                    <a:ext uri="{FF2B5EF4-FFF2-40B4-BE49-F238E27FC236}">
                      <a16:creationId xmlns:a16="http://schemas.microsoft.com/office/drawing/2014/main" id="{38057F38-F0E2-4BE0-A968-376280034DD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26" name="Immagine 2125">
                  <a:extLst>
                    <a:ext uri="{FF2B5EF4-FFF2-40B4-BE49-F238E27FC236}">
                      <a16:creationId xmlns:a16="http://schemas.microsoft.com/office/drawing/2014/main" id="{6F3F81FA-CC87-43E3-B7F8-8D9FC6E396A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22" name="Gruppo 2121">
                <a:extLst>
                  <a:ext uri="{FF2B5EF4-FFF2-40B4-BE49-F238E27FC236}">
                    <a16:creationId xmlns:a16="http://schemas.microsoft.com/office/drawing/2014/main" id="{8501F476-135E-46FA-98D8-A12B917D8BD5}"/>
                  </a:ext>
                </a:extLst>
              </p:cNvPr>
              <p:cNvGrpSpPr/>
              <p:nvPr/>
            </p:nvGrpSpPr>
            <p:grpSpPr>
              <a:xfrm>
                <a:off x="3247009" y="5974214"/>
                <a:ext cx="562991" cy="380866"/>
                <a:chOff x="341249" y="219074"/>
                <a:chExt cx="4744871" cy="3209926"/>
              </a:xfrm>
            </p:grpSpPr>
            <p:pic>
              <p:nvPicPr>
                <p:cNvPr id="2123" name="Immagine 2122">
                  <a:extLst>
                    <a:ext uri="{FF2B5EF4-FFF2-40B4-BE49-F238E27FC236}">
                      <a16:creationId xmlns:a16="http://schemas.microsoft.com/office/drawing/2014/main" id="{06EAAA1B-C655-43DD-A930-ACCA345DE6E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24" name="Immagine 2123">
                  <a:extLst>
                    <a:ext uri="{FF2B5EF4-FFF2-40B4-BE49-F238E27FC236}">
                      <a16:creationId xmlns:a16="http://schemas.microsoft.com/office/drawing/2014/main" id="{B1BAD049-7CF7-430B-808A-8AE5F61EF1D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2268" name="Gruppo 2267">
            <a:extLst>
              <a:ext uri="{FF2B5EF4-FFF2-40B4-BE49-F238E27FC236}">
                <a16:creationId xmlns:a16="http://schemas.microsoft.com/office/drawing/2014/main" id="{7165C826-F23D-4DC5-A60C-34FB7E5D3458}"/>
              </a:ext>
            </a:extLst>
          </p:cNvPr>
          <p:cNvGrpSpPr/>
          <p:nvPr/>
        </p:nvGrpSpPr>
        <p:grpSpPr>
          <a:xfrm>
            <a:off x="5853291" y="1507543"/>
            <a:ext cx="1651891" cy="2240280"/>
            <a:chOff x="1001649" y="2546420"/>
            <a:chExt cx="2808351" cy="3808660"/>
          </a:xfrm>
        </p:grpSpPr>
        <p:grpSp>
          <p:nvGrpSpPr>
            <p:cNvPr id="2269" name="Gruppo 2268">
              <a:extLst>
                <a:ext uri="{FF2B5EF4-FFF2-40B4-BE49-F238E27FC236}">
                  <a16:creationId xmlns:a16="http://schemas.microsoft.com/office/drawing/2014/main" id="{351F89B3-E170-4E07-B266-78214C24A41C}"/>
                </a:ext>
              </a:extLst>
            </p:cNvPr>
            <p:cNvGrpSpPr/>
            <p:nvPr/>
          </p:nvGrpSpPr>
          <p:grpSpPr>
            <a:xfrm>
              <a:off x="1001649" y="5974214"/>
              <a:ext cx="2808351" cy="380866"/>
              <a:chOff x="1001649" y="5974214"/>
              <a:chExt cx="2808351" cy="380866"/>
            </a:xfrm>
          </p:grpSpPr>
          <p:grpSp>
            <p:nvGrpSpPr>
              <p:cNvPr id="2414" name="Gruppo 2413">
                <a:extLst>
                  <a:ext uri="{FF2B5EF4-FFF2-40B4-BE49-F238E27FC236}">
                    <a16:creationId xmlns:a16="http://schemas.microsoft.com/office/drawing/2014/main" id="{D283AF45-564B-4EF6-A20B-61330967D154}"/>
                  </a:ext>
                </a:extLst>
              </p:cNvPr>
              <p:cNvGrpSpPr/>
              <p:nvPr/>
            </p:nvGrpSpPr>
            <p:grpSpPr>
              <a:xfrm>
                <a:off x="1001649" y="5974214"/>
                <a:ext cx="562991" cy="380866"/>
                <a:chOff x="341249" y="219074"/>
                <a:chExt cx="4744871" cy="3209926"/>
              </a:xfrm>
            </p:grpSpPr>
            <p:pic>
              <p:nvPicPr>
                <p:cNvPr id="2427" name="Immagine 2426">
                  <a:extLst>
                    <a:ext uri="{FF2B5EF4-FFF2-40B4-BE49-F238E27FC236}">
                      <a16:creationId xmlns:a16="http://schemas.microsoft.com/office/drawing/2014/main" id="{B5166744-68A7-4E2C-AC81-E03BBF37F8C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8" name="Immagine 2427">
                  <a:extLst>
                    <a:ext uri="{FF2B5EF4-FFF2-40B4-BE49-F238E27FC236}">
                      <a16:creationId xmlns:a16="http://schemas.microsoft.com/office/drawing/2014/main" id="{EBC96C25-6448-4EFF-BB7B-71170A696F1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15" name="Gruppo 2414">
                <a:extLst>
                  <a:ext uri="{FF2B5EF4-FFF2-40B4-BE49-F238E27FC236}">
                    <a16:creationId xmlns:a16="http://schemas.microsoft.com/office/drawing/2014/main" id="{B7A77544-8728-4271-9955-356DE7A9D613}"/>
                  </a:ext>
                </a:extLst>
              </p:cNvPr>
              <p:cNvGrpSpPr/>
              <p:nvPr/>
            </p:nvGrpSpPr>
            <p:grpSpPr>
              <a:xfrm>
                <a:off x="1564640" y="5974214"/>
                <a:ext cx="562991" cy="380866"/>
                <a:chOff x="341249" y="219074"/>
                <a:chExt cx="4744871" cy="3209926"/>
              </a:xfrm>
            </p:grpSpPr>
            <p:pic>
              <p:nvPicPr>
                <p:cNvPr id="2425" name="Immagine 2424">
                  <a:extLst>
                    <a:ext uri="{FF2B5EF4-FFF2-40B4-BE49-F238E27FC236}">
                      <a16:creationId xmlns:a16="http://schemas.microsoft.com/office/drawing/2014/main" id="{ABCA7D1B-186C-445B-BF04-BED3AEC048B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6" name="Immagine 2425">
                  <a:extLst>
                    <a:ext uri="{FF2B5EF4-FFF2-40B4-BE49-F238E27FC236}">
                      <a16:creationId xmlns:a16="http://schemas.microsoft.com/office/drawing/2014/main" id="{1131A4A9-0176-4A21-B240-6AD42CA159F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16" name="Gruppo 2415">
                <a:extLst>
                  <a:ext uri="{FF2B5EF4-FFF2-40B4-BE49-F238E27FC236}">
                    <a16:creationId xmlns:a16="http://schemas.microsoft.com/office/drawing/2014/main" id="{3C25ECDE-9D97-46C4-8E77-06C4432C2B9E}"/>
                  </a:ext>
                </a:extLst>
              </p:cNvPr>
              <p:cNvGrpSpPr/>
              <p:nvPr/>
            </p:nvGrpSpPr>
            <p:grpSpPr>
              <a:xfrm>
                <a:off x="2127631" y="5974214"/>
                <a:ext cx="562991" cy="380866"/>
                <a:chOff x="341249" y="219074"/>
                <a:chExt cx="4744871" cy="3209926"/>
              </a:xfrm>
            </p:grpSpPr>
            <p:pic>
              <p:nvPicPr>
                <p:cNvPr id="2423" name="Immagine 2422">
                  <a:extLst>
                    <a:ext uri="{FF2B5EF4-FFF2-40B4-BE49-F238E27FC236}">
                      <a16:creationId xmlns:a16="http://schemas.microsoft.com/office/drawing/2014/main" id="{CE0C22B3-A202-4C55-B70A-87590BE5ED0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4" name="Immagine 2423">
                  <a:extLst>
                    <a:ext uri="{FF2B5EF4-FFF2-40B4-BE49-F238E27FC236}">
                      <a16:creationId xmlns:a16="http://schemas.microsoft.com/office/drawing/2014/main" id="{594549EE-5837-402F-8BC9-56511B7F7F5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17" name="Gruppo 2416">
                <a:extLst>
                  <a:ext uri="{FF2B5EF4-FFF2-40B4-BE49-F238E27FC236}">
                    <a16:creationId xmlns:a16="http://schemas.microsoft.com/office/drawing/2014/main" id="{837541ED-ADF2-4451-8051-C413F65830DC}"/>
                  </a:ext>
                </a:extLst>
              </p:cNvPr>
              <p:cNvGrpSpPr/>
              <p:nvPr/>
            </p:nvGrpSpPr>
            <p:grpSpPr>
              <a:xfrm>
                <a:off x="2690622" y="5974214"/>
                <a:ext cx="562991" cy="380866"/>
                <a:chOff x="341249" y="219074"/>
                <a:chExt cx="4744871" cy="3209926"/>
              </a:xfrm>
            </p:grpSpPr>
            <p:pic>
              <p:nvPicPr>
                <p:cNvPr id="2421" name="Immagine 2420">
                  <a:extLst>
                    <a:ext uri="{FF2B5EF4-FFF2-40B4-BE49-F238E27FC236}">
                      <a16:creationId xmlns:a16="http://schemas.microsoft.com/office/drawing/2014/main" id="{803F9157-3135-4F18-9955-177E2D5189C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2" name="Immagine 2421">
                  <a:extLst>
                    <a:ext uri="{FF2B5EF4-FFF2-40B4-BE49-F238E27FC236}">
                      <a16:creationId xmlns:a16="http://schemas.microsoft.com/office/drawing/2014/main" id="{5B26AD6B-3DE5-4147-81A8-69026ED4938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18" name="Gruppo 2417">
                <a:extLst>
                  <a:ext uri="{FF2B5EF4-FFF2-40B4-BE49-F238E27FC236}">
                    <a16:creationId xmlns:a16="http://schemas.microsoft.com/office/drawing/2014/main" id="{AA822AC2-79C8-4AAC-8BE0-157A1C13E942}"/>
                  </a:ext>
                </a:extLst>
              </p:cNvPr>
              <p:cNvGrpSpPr/>
              <p:nvPr/>
            </p:nvGrpSpPr>
            <p:grpSpPr>
              <a:xfrm>
                <a:off x="3247009" y="5974214"/>
                <a:ext cx="562991" cy="380866"/>
                <a:chOff x="341249" y="219074"/>
                <a:chExt cx="4744871" cy="3209926"/>
              </a:xfrm>
            </p:grpSpPr>
            <p:pic>
              <p:nvPicPr>
                <p:cNvPr id="2419" name="Immagine 2418">
                  <a:extLst>
                    <a:ext uri="{FF2B5EF4-FFF2-40B4-BE49-F238E27FC236}">
                      <a16:creationId xmlns:a16="http://schemas.microsoft.com/office/drawing/2014/main" id="{CC3F2D21-AD73-41C6-B039-8D997F246BB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0" name="Immagine 2419">
                  <a:extLst>
                    <a:ext uri="{FF2B5EF4-FFF2-40B4-BE49-F238E27FC236}">
                      <a16:creationId xmlns:a16="http://schemas.microsoft.com/office/drawing/2014/main" id="{B18E9B25-42EF-49C8-BE07-6E6D0196F8D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0" name="Gruppo 2269">
              <a:extLst>
                <a:ext uri="{FF2B5EF4-FFF2-40B4-BE49-F238E27FC236}">
                  <a16:creationId xmlns:a16="http://schemas.microsoft.com/office/drawing/2014/main" id="{26A876C2-B0B7-48EB-B218-EDF96CACE824}"/>
                </a:ext>
              </a:extLst>
            </p:cNvPr>
            <p:cNvGrpSpPr/>
            <p:nvPr/>
          </p:nvGrpSpPr>
          <p:grpSpPr>
            <a:xfrm>
              <a:off x="1001649" y="5593348"/>
              <a:ext cx="2808351" cy="380866"/>
              <a:chOff x="1001649" y="5974214"/>
              <a:chExt cx="2808351" cy="380866"/>
            </a:xfrm>
          </p:grpSpPr>
          <p:grpSp>
            <p:nvGrpSpPr>
              <p:cNvPr id="2399" name="Gruppo 2398">
                <a:extLst>
                  <a:ext uri="{FF2B5EF4-FFF2-40B4-BE49-F238E27FC236}">
                    <a16:creationId xmlns:a16="http://schemas.microsoft.com/office/drawing/2014/main" id="{D07C7602-99D8-49F7-8174-38FB190581D2}"/>
                  </a:ext>
                </a:extLst>
              </p:cNvPr>
              <p:cNvGrpSpPr/>
              <p:nvPr/>
            </p:nvGrpSpPr>
            <p:grpSpPr>
              <a:xfrm>
                <a:off x="1001649" y="5974214"/>
                <a:ext cx="562991" cy="380866"/>
                <a:chOff x="341249" y="219074"/>
                <a:chExt cx="4744871" cy="3209926"/>
              </a:xfrm>
            </p:grpSpPr>
            <p:pic>
              <p:nvPicPr>
                <p:cNvPr id="2412" name="Immagine 2411">
                  <a:extLst>
                    <a:ext uri="{FF2B5EF4-FFF2-40B4-BE49-F238E27FC236}">
                      <a16:creationId xmlns:a16="http://schemas.microsoft.com/office/drawing/2014/main" id="{4B1BDEB3-3829-4AEE-90DC-DEDF9A4F527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13" name="Immagine 2412">
                  <a:extLst>
                    <a:ext uri="{FF2B5EF4-FFF2-40B4-BE49-F238E27FC236}">
                      <a16:creationId xmlns:a16="http://schemas.microsoft.com/office/drawing/2014/main" id="{B747EE79-66DD-4494-A30E-D34F0464A36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00" name="Gruppo 2399">
                <a:extLst>
                  <a:ext uri="{FF2B5EF4-FFF2-40B4-BE49-F238E27FC236}">
                    <a16:creationId xmlns:a16="http://schemas.microsoft.com/office/drawing/2014/main" id="{FD70F639-2854-420C-A74F-F7A9C01308C4}"/>
                  </a:ext>
                </a:extLst>
              </p:cNvPr>
              <p:cNvGrpSpPr/>
              <p:nvPr/>
            </p:nvGrpSpPr>
            <p:grpSpPr>
              <a:xfrm>
                <a:off x="1564640" y="5974214"/>
                <a:ext cx="562991" cy="380866"/>
                <a:chOff x="341249" y="219074"/>
                <a:chExt cx="4744871" cy="3209926"/>
              </a:xfrm>
            </p:grpSpPr>
            <p:pic>
              <p:nvPicPr>
                <p:cNvPr id="2410" name="Immagine 2409">
                  <a:extLst>
                    <a:ext uri="{FF2B5EF4-FFF2-40B4-BE49-F238E27FC236}">
                      <a16:creationId xmlns:a16="http://schemas.microsoft.com/office/drawing/2014/main" id="{C06EE8FF-F959-44C0-AAB6-B413BF58B32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11" name="Immagine 2410">
                  <a:extLst>
                    <a:ext uri="{FF2B5EF4-FFF2-40B4-BE49-F238E27FC236}">
                      <a16:creationId xmlns:a16="http://schemas.microsoft.com/office/drawing/2014/main" id="{6A825841-C6A5-4AD4-A978-4F8E630F403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01" name="Gruppo 2400">
                <a:extLst>
                  <a:ext uri="{FF2B5EF4-FFF2-40B4-BE49-F238E27FC236}">
                    <a16:creationId xmlns:a16="http://schemas.microsoft.com/office/drawing/2014/main" id="{A06FA900-2B44-4248-96AE-F91CB1CF9998}"/>
                  </a:ext>
                </a:extLst>
              </p:cNvPr>
              <p:cNvGrpSpPr/>
              <p:nvPr/>
            </p:nvGrpSpPr>
            <p:grpSpPr>
              <a:xfrm>
                <a:off x="2127631" y="5974214"/>
                <a:ext cx="562991" cy="380866"/>
                <a:chOff x="341249" y="219074"/>
                <a:chExt cx="4744871" cy="3209926"/>
              </a:xfrm>
            </p:grpSpPr>
            <p:pic>
              <p:nvPicPr>
                <p:cNvPr id="2408" name="Immagine 2407">
                  <a:extLst>
                    <a:ext uri="{FF2B5EF4-FFF2-40B4-BE49-F238E27FC236}">
                      <a16:creationId xmlns:a16="http://schemas.microsoft.com/office/drawing/2014/main" id="{286FDDE5-58F6-4950-90BE-21740FF6241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09" name="Immagine 2408">
                  <a:extLst>
                    <a:ext uri="{FF2B5EF4-FFF2-40B4-BE49-F238E27FC236}">
                      <a16:creationId xmlns:a16="http://schemas.microsoft.com/office/drawing/2014/main" id="{CEF2121B-EE41-4538-A19E-C9445E1D9A0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02" name="Gruppo 2401">
                <a:extLst>
                  <a:ext uri="{FF2B5EF4-FFF2-40B4-BE49-F238E27FC236}">
                    <a16:creationId xmlns:a16="http://schemas.microsoft.com/office/drawing/2014/main" id="{E006B940-51A7-44DC-9DCC-40ECE60A7F84}"/>
                  </a:ext>
                </a:extLst>
              </p:cNvPr>
              <p:cNvGrpSpPr/>
              <p:nvPr/>
            </p:nvGrpSpPr>
            <p:grpSpPr>
              <a:xfrm>
                <a:off x="2690622" y="5974214"/>
                <a:ext cx="562991" cy="380866"/>
                <a:chOff x="341249" y="219074"/>
                <a:chExt cx="4744871" cy="3209926"/>
              </a:xfrm>
            </p:grpSpPr>
            <p:pic>
              <p:nvPicPr>
                <p:cNvPr id="2406" name="Immagine 2405">
                  <a:extLst>
                    <a:ext uri="{FF2B5EF4-FFF2-40B4-BE49-F238E27FC236}">
                      <a16:creationId xmlns:a16="http://schemas.microsoft.com/office/drawing/2014/main" id="{57D65617-5248-44CD-AC99-6B2CA09153C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07" name="Immagine 2406">
                  <a:extLst>
                    <a:ext uri="{FF2B5EF4-FFF2-40B4-BE49-F238E27FC236}">
                      <a16:creationId xmlns:a16="http://schemas.microsoft.com/office/drawing/2014/main" id="{3D49C72A-2996-4679-B920-936B14468A5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03" name="Gruppo 2402">
                <a:extLst>
                  <a:ext uri="{FF2B5EF4-FFF2-40B4-BE49-F238E27FC236}">
                    <a16:creationId xmlns:a16="http://schemas.microsoft.com/office/drawing/2014/main" id="{198CE02F-91C1-4692-B031-E107EA9D3AC6}"/>
                  </a:ext>
                </a:extLst>
              </p:cNvPr>
              <p:cNvGrpSpPr/>
              <p:nvPr/>
            </p:nvGrpSpPr>
            <p:grpSpPr>
              <a:xfrm>
                <a:off x="3247009" y="5974214"/>
                <a:ext cx="562991" cy="380866"/>
                <a:chOff x="341249" y="219074"/>
                <a:chExt cx="4744871" cy="3209926"/>
              </a:xfrm>
            </p:grpSpPr>
            <p:pic>
              <p:nvPicPr>
                <p:cNvPr id="2404" name="Immagine 2403">
                  <a:extLst>
                    <a:ext uri="{FF2B5EF4-FFF2-40B4-BE49-F238E27FC236}">
                      <a16:creationId xmlns:a16="http://schemas.microsoft.com/office/drawing/2014/main" id="{6887807D-E538-44CC-B6C8-8EFAC715314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05" name="Immagine 2404">
                  <a:extLst>
                    <a:ext uri="{FF2B5EF4-FFF2-40B4-BE49-F238E27FC236}">
                      <a16:creationId xmlns:a16="http://schemas.microsoft.com/office/drawing/2014/main" id="{659310E8-55D9-455F-B96A-B3FF913E5CE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1" name="Gruppo 2270">
              <a:extLst>
                <a:ext uri="{FF2B5EF4-FFF2-40B4-BE49-F238E27FC236}">
                  <a16:creationId xmlns:a16="http://schemas.microsoft.com/office/drawing/2014/main" id="{E5512992-7A48-48F0-9766-2C875DB852C8}"/>
                </a:ext>
              </a:extLst>
            </p:cNvPr>
            <p:cNvGrpSpPr/>
            <p:nvPr/>
          </p:nvGrpSpPr>
          <p:grpSpPr>
            <a:xfrm>
              <a:off x="1001649" y="5212482"/>
              <a:ext cx="2808351" cy="380866"/>
              <a:chOff x="1001649" y="5974214"/>
              <a:chExt cx="2808351" cy="380866"/>
            </a:xfrm>
          </p:grpSpPr>
          <p:grpSp>
            <p:nvGrpSpPr>
              <p:cNvPr id="2384" name="Gruppo 2383">
                <a:extLst>
                  <a:ext uri="{FF2B5EF4-FFF2-40B4-BE49-F238E27FC236}">
                    <a16:creationId xmlns:a16="http://schemas.microsoft.com/office/drawing/2014/main" id="{C55EB5D9-9973-48A1-99FC-515FDD445CAC}"/>
                  </a:ext>
                </a:extLst>
              </p:cNvPr>
              <p:cNvGrpSpPr/>
              <p:nvPr/>
            </p:nvGrpSpPr>
            <p:grpSpPr>
              <a:xfrm>
                <a:off x="1001649" y="5974214"/>
                <a:ext cx="562991" cy="380866"/>
                <a:chOff x="341249" y="219074"/>
                <a:chExt cx="4744871" cy="3209926"/>
              </a:xfrm>
            </p:grpSpPr>
            <p:pic>
              <p:nvPicPr>
                <p:cNvPr id="2397" name="Immagine 2396">
                  <a:extLst>
                    <a:ext uri="{FF2B5EF4-FFF2-40B4-BE49-F238E27FC236}">
                      <a16:creationId xmlns:a16="http://schemas.microsoft.com/office/drawing/2014/main" id="{0B0B09D9-14F1-4F51-9F8E-34C3F621D8B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8" name="Immagine 2397">
                  <a:extLst>
                    <a:ext uri="{FF2B5EF4-FFF2-40B4-BE49-F238E27FC236}">
                      <a16:creationId xmlns:a16="http://schemas.microsoft.com/office/drawing/2014/main" id="{8AE65FE2-CB88-4F51-AC31-D790B1A0807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85" name="Gruppo 2384">
                <a:extLst>
                  <a:ext uri="{FF2B5EF4-FFF2-40B4-BE49-F238E27FC236}">
                    <a16:creationId xmlns:a16="http://schemas.microsoft.com/office/drawing/2014/main" id="{4FEE250D-445B-469E-AF3F-972EF78DA4BC}"/>
                  </a:ext>
                </a:extLst>
              </p:cNvPr>
              <p:cNvGrpSpPr/>
              <p:nvPr/>
            </p:nvGrpSpPr>
            <p:grpSpPr>
              <a:xfrm>
                <a:off x="1564640" y="5974214"/>
                <a:ext cx="562991" cy="380866"/>
                <a:chOff x="341249" y="219074"/>
                <a:chExt cx="4744871" cy="3209926"/>
              </a:xfrm>
            </p:grpSpPr>
            <p:pic>
              <p:nvPicPr>
                <p:cNvPr id="2395" name="Immagine 2394">
                  <a:extLst>
                    <a:ext uri="{FF2B5EF4-FFF2-40B4-BE49-F238E27FC236}">
                      <a16:creationId xmlns:a16="http://schemas.microsoft.com/office/drawing/2014/main" id="{DC2D64C8-24B1-4B73-BD72-2BB31F9BE03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6" name="Immagine 2395">
                  <a:extLst>
                    <a:ext uri="{FF2B5EF4-FFF2-40B4-BE49-F238E27FC236}">
                      <a16:creationId xmlns:a16="http://schemas.microsoft.com/office/drawing/2014/main" id="{7D31D898-A892-40B7-A028-320935B4597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86" name="Gruppo 2385">
                <a:extLst>
                  <a:ext uri="{FF2B5EF4-FFF2-40B4-BE49-F238E27FC236}">
                    <a16:creationId xmlns:a16="http://schemas.microsoft.com/office/drawing/2014/main" id="{CA04BC44-7522-4C82-BD30-4E5C44128B5C}"/>
                  </a:ext>
                </a:extLst>
              </p:cNvPr>
              <p:cNvGrpSpPr/>
              <p:nvPr/>
            </p:nvGrpSpPr>
            <p:grpSpPr>
              <a:xfrm>
                <a:off x="2127631" y="5974214"/>
                <a:ext cx="562991" cy="380866"/>
                <a:chOff x="341249" y="219074"/>
                <a:chExt cx="4744871" cy="3209926"/>
              </a:xfrm>
            </p:grpSpPr>
            <p:pic>
              <p:nvPicPr>
                <p:cNvPr id="2393" name="Immagine 2392">
                  <a:extLst>
                    <a:ext uri="{FF2B5EF4-FFF2-40B4-BE49-F238E27FC236}">
                      <a16:creationId xmlns:a16="http://schemas.microsoft.com/office/drawing/2014/main" id="{04539FE2-10C5-46FD-8B1A-A1B0FE64C53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4" name="Immagine 2393">
                  <a:extLst>
                    <a:ext uri="{FF2B5EF4-FFF2-40B4-BE49-F238E27FC236}">
                      <a16:creationId xmlns:a16="http://schemas.microsoft.com/office/drawing/2014/main" id="{D74F4BB1-246B-4C19-A07C-9570C0ED0D7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87" name="Gruppo 2386">
                <a:extLst>
                  <a:ext uri="{FF2B5EF4-FFF2-40B4-BE49-F238E27FC236}">
                    <a16:creationId xmlns:a16="http://schemas.microsoft.com/office/drawing/2014/main" id="{BA6BF297-4E26-4547-8C1D-CD197988320C}"/>
                  </a:ext>
                </a:extLst>
              </p:cNvPr>
              <p:cNvGrpSpPr/>
              <p:nvPr/>
            </p:nvGrpSpPr>
            <p:grpSpPr>
              <a:xfrm>
                <a:off x="2690622" y="5974214"/>
                <a:ext cx="562991" cy="380866"/>
                <a:chOff x="341249" y="219074"/>
                <a:chExt cx="4744871" cy="3209926"/>
              </a:xfrm>
            </p:grpSpPr>
            <p:pic>
              <p:nvPicPr>
                <p:cNvPr id="2391" name="Immagine 2390">
                  <a:extLst>
                    <a:ext uri="{FF2B5EF4-FFF2-40B4-BE49-F238E27FC236}">
                      <a16:creationId xmlns:a16="http://schemas.microsoft.com/office/drawing/2014/main" id="{59D01307-14A6-4494-9730-A6897415794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2" name="Immagine 2391">
                  <a:extLst>
                    <a:ext uri="{FF2B5EF4-FFF2-40B4-BE49-F238E27FC236}">
                      <a16:creationId xmlns:a16="http://schemas.microsoft.com/office/drawing/2014/main" id="{30EEBD43-12F7-4313-9999-3FEDE28AE5E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88" name="Gruppo 2387">
                <a:extLst>
                  <a:ext uri="{FF2B5EF4-FFF2-40B4-BE49-F238E27FC236}">
                    <a16:creationId xmlns:a16="http://schemas.microsoft.com/office/drawing/2014/main" id="{763B6A58-FF72-4B4D-893E-C3850EE5C697}"/>
                  </a:ext>
                </a:extLst>
              </p:cNvPr>
              <p:cNvGrpSpPr/>
              <p:nvPr/>
            </p:nvGrpSpPr>
            <p:grpSpPr>
              <a:xfrm>
                <a:off x="3247009" y="5974214"/>
                <a:ext cx="562991" cy="380866"/>
                <a:chOff x="341249" y="219074"/>
                <a:chExt cx="4744871" cy="3209926"/>
              </a:xfrm>
            </p:grpSpPr>
            <p:pic>
              <p:nvPicPr>
                <p:cNvPr id="2389" name="Immagine 2388">
                  <a:extLst>
                    <a:ext uri="{FF2B5EF4-FFF2-40B4-BE49-F238E27FC236}">
                      <a16:creationId xmlns:a16="http://schemas.microsoft.com/office/drawing/2014/main" id="{0C879028-B0FD-4CB4-8E1C-95634001B94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0" name="Immagine 2389">
                  <a:extLst>
                    <a:ext uri="{FF2B5EF4-FFF2-40B4-BE49-F238E27FC236}">
                      <a16:creationId xmlns:a16="http://schemas.microsoft.com/office/drawing/2014/main" id="{29A9C7DB-A818-4D4C-B4DA-CDB11A53C30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2" name="Gruppo 2271">
              <a:extLst>
                <a:ext uri="{FF2B5EF4-FFF2-40B4-BE49-F238E27FC236}">
                  <a16:creationId xmlns:a16="http://schemas.microsoft.com/office/drawing/2014/main" id="{1380C6EC-E2B4-4DB0-82CF-C326EC49A80F}"/>
                </a:ext>
              </a:extLst>
            </p:cNvPr>
            <p:cNvGrpSpPr/>
            <p:nvPr/>
          </p:nvGrpSpPr>
          <p:grpSpPr>
            <a:xfrm>
              <a:off x="1001649" y="4831616"/>
              <a:ext cx="2808351" cy="380866"/>
              <a:chOff x="1001649" y="5974214"/>
              <a:chExt cx="2808351" cy="380866"/>
            </a:xfrm>
          </p:grpSpPr>
          <p:grpSp>
            <p:nvGrpSpPr>
              <p:cNvPr id="2369" name="Gruppo 2368">
                <a:extLst>
                  <a:ext uri="{FF2B5EF4-FFF2-40B4-BE49-F238E27FC236}">
                    <a16:creationId xmlns:a16="http://schemas.microsoft.com/office/drawing/2014/main" id="{73B41152-CD1A-44BF-BBD5-78D14AB337E5}"/>
                  </a:ext>
                </a:extLst>
              </p:cNvPr>
              <p:cNvGrpSpPr/>
              <p:nvPr/>
            </p:nvGrpSpPr>
            <p:grpSpPr>
              <a:xfrm>
                <a:off x="1001649" y="5974214"/>
                <a:ext cx="562991" cy="380866"/>
                <a:chOff x="341249" y="219074"/>
                <a:chExt cx="4744871" cy="3209926"/>
              </a:xfrm>
            </p:grpSpPr>
            <p:pic>
              <p:nvPicPr>
                <p:cNvPr id="2382" name="Immagine 2381">
                  <a:extLst>
                    <a:ext uri="{FF2B5EF4-FFF2-40B4-BE49-F238E27FC236}">
                      <a16:creationId xmlns:a16="http://schemas.microsoft.com/office/drawing/2014/main" id="{C703CF1D-354F-4EB9-858E-6BBADE567AA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83" name="Immagine 2382">
                  <a:extLst>
                    <a:ext uri="{FF2B5EF4-FFF2-40B4-BE49-F238E27FC236}">
                      <a16:creationId xmlns:a16="http://schemas.microsoft.com/office/drawing/2014/main" id="{E3DF0031-6230-4DE0-811B-DADFD2C170B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70" name="Gruppo 2369">
                <a:extLst>
                  <a:ext uri="{FF2B5EF4-FFF2-40B4-BE49-F238E27FC236}">
                    <a16:creationId xmlns:a16="http://schemas.microsoft.com/office/drawing/2014/main" id="{B1314369-AEEC-4D4E-954F-BF1C154AEA81}"/>
                  </a:ext>
                </a:extLst>
              </p:cNvPr>
              <p:cNvGrpSpPr/>
              <p:nvPr/>
            </p:nvGrpSpPr>
            <p:grpSpPr>
              <a:xfrm>
                <a:off x="1564640" y="5974214"/>
                <a:ext cx="562991" cy="380866"/>
                <a:chOff x="341249" y="219074"/>
                <a:chExt cx="4744871" cy="3209926"/>
              </a:xfrm>
            </p:grpSpPr>
            <p:pic>
              <p:nvPicPr>
                <p:cNvPr id="2380" name="Immagine 2379">
                  <a:extLst>
                    <a:ext uri="{FF2B5EF4-FFF2-40B4-BE49-F238E27FC236}">
                      <a16:creationId xmlns:a16="http://schemas.microsoft.com/office/drawing/2014/main" id="{BCF8B606-BA6C-4132-8B6F-3999A8E092A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81" name="Immagine 2380">
                  <a:extLst>
                    <a:ext uri="{FF2B5EF4-FFF2-40B4-BE49-F238E27FC236}">
                      <a16:creationId xmlns:a16="http://schemas.microsoft.com/office/drawing/2014/main" id="{516D0AAD-2A3E-4008-817C-3DE588BF19E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71" name="Gruppo 2370">
                <a:extLst>
                  <a:ext uri="{FF2B5EF4-FFF2-40B4-BE49-F238E27FC236}">
                    <a16:creationId xmlns:a16="http://schemas.microsoft.com/office/drawing/2014/main" id="{C74399E5-FF1B-4AFE-9695-89A6B19E87AB}"/>
                  </a:ext>
                </a:extLst>
              </p:cNvPr>
              <p:cNvGrpSpPr/>
              <p:nvPr/>
            </p:nvGrpSpPr>
            <p:grpSpPr>
              <a:xfrm>
                <a:off x="2127631" y="5974214"/>
                <a:ext cx="562991" cy="380866"/>
                <a:chOff x="341249" y="219074"/>
                <a:chExt cx="4744871" cy="3209926"/>
              </a:xfrm>
            </p:grpSpPr>
            <p:pic>
              <p:nvPicPr>
                <p:cNvPr id="2378" name="Immagine 2377">
                  <a:extLst>
                    <a:ext uri="{FF2B5EF4-FFF2-40B4-BE49-F238E27FC236}">
                      <a16:creationId xmlns:a16="http://schemas.microsoft.com/office/drawing/2014/main" id="{9D9D6A82-D9E7-45E4-9DFC-D368CAFC8D2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79" name="Immagine 2378">
                  <a:extLst>
                    <a:ext uri="{FF2B5EF4-FFF2-40B4-BE49-F238E27FC236}">
                      <a16:creationId xmlns:a16="http://schemas.microsoft.com/office/drawing/2014/main" id="{4F7E53D8-E4DE-4E58-A0C7-944BDAC04EF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72" name="Gruppo 2371">
                <a:extLst>
                  <a:ext uri="{FF2B5EF4-FFF2-40B4-BE49-F238E27FC236}">
                    <a16:creationId xmlns:a16="http://schemas.microsoft.com/office/drawing/2014/main" id="{E4C351F2-F250-4671-8F0D-E4225B2443AE}"/>
                  </a:ext>
                </a:extLst>
              </p:cNvPr>
              <p:cNvGrpSpPr/>
              <p:nvPr/>
            </p:nvGrpSpPr>
            <p:grpSpPr>
              <a:xfrm>
                <a:off x="2690622" y="5974214"/>
                <a:ext cx="562991" cy="380866"/>
                <a:chOff x="341249" y="219074"/>
                <a:chExt cx="4744871" cy="3209926"/>
              </a:xfrm>
            </p:grpSpPr>
            <p:pic>
              <p:nvPicPr>
                <p:cNvPr id="2376" name="Immagine 2375">
                  <a:extLst>
                    <a:ext uri="{FF2B5EF4-FFF2-40B4-BE49-F238E27FC236}">
                      <a16:creationId xmlns:a16="http://schemas.microsoft.com/office/drawing/2014/main" id="{79B53889-B858-45E1-B70B-E5027AF98AF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77" name="Immagine 2376">
                  <a:extLst>
                    <a:ext uri="{FF2B5EF4-FFF2-40B4-BE49-F238E27FC236}">
                      <a16:creationId xmlns:a16="http://schemas.microsoft.com/office/drawing/2014/main" id="{194B4265-908B-44BA-9EAB-CC54D1139C5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73" name="Gruppo 2372">
                <a:extLst>
                  <a:ext uri="{FF2B5EF4-FFF2-40B4-BE49-F238E27FC236}">
                    <a16:creationId xmlns:a16="http://schemas.microsoft.com/office/drawing/2014/main" id="{212B5C25-6564-4885-B832-7FD0E9D477CC}"/>
                  </a:ext>
                </a:extLst>
              </p:cNvPr>
              <p:cNvGrpSpPr/>
              <p:nvPr/>
            </p:nvGrpSpPr>
            <p:grpSpPr>
              <a:xfrm>
                <a:off x="3247009" y="5974214"/>
                <a:ext cx="562991" cy="380866"/>
                <a:chOff x="341249" y="219074"/>
                <a:chExt cx="4744871" cy="3209926"/>
              </a:xfrm>
            </p:grpSpPr>
            <p:pic>
              <p:nvPicPr>
                <p:cNvPr id="2374" name="Immagine 2373">
                  <a:extLst>
                    <a:ext uri="{FF2B5EF4-FFF2-40B4-BE49-F238E27FC236}">
                      <a16:creationId xmlns:a16="http://schemas.microsoft.com/office/drawing/2014/main" id="{D7B465FE-360C-48DC-ADF9-959E8DBB989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75" name="Immagine 2374">
                  <a:extLst>
                    <a:ext uri="{FF2B5EF4-FFF2-40B4-BE49-F238E27FC236}">
                      <a16:creationId xmlns:a16="http://schemas.microsoft.com/office/drawing/2014/main" id="{D56204D2-2DF4-46FB-AFCA-CD8F9AF3D2E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3" name="Gruppo 2272">
              <a:extLst>
                <a:ext uri="{FF2B5EF4-FFF2-40B4-BE49-F238E27FC236}">
                  <a16:creationId xmlns:a16="http://schemas.microsoft.com/office/drawing/2014/main" id="{E798B13C-D12E-4DC4-9D0E-8D0C961E9D7F}"/>
                </a:ext>
              </a:extLst>
            </p:cNvPr>
            <p:cNvGrpSpPr/>
            <p:nvPr/>
          </p:nvGrpSpPr>
          <p:grpSpPr>
            <a:xfrm>
              <a:off x="1001649" y="4450750"/>
              <a:ext cx="2808351" cy="380866"/>
              <a:chOff x="1001649" y="5974214"/>
              <a:chExt cx="2808351" cy="380866"/>
            </a:xfrm>
          </p:grpSpPr>
          <p:grpSp>
            <p:nvGrpSpPr>
              <p:cNvPr id="2354" name="Gruppo 2353">
                <a:extLst>
                  <a:ext uri="{FF2B5EF4-FFF2-40B4-BE49-F238E27FC236}">
                    <a16:creationId xmlns:a16="http://schemas.microsoft.com/office/drawing/2014/main" id="{9B514E1E-888E-4CF6-939F-A6815E3FE78D}"/>
                  </a:ext>
                </a:extLst>
              </p:cNvPr>
              <p:cNvGrpSpPr/>
              <p:nvPr/>
            </p:nvGrpSpPr>
            <p:grpSpPr>
              <a:xfrm>
                <a:off x="1001649" y="5974214"/>
                <a:ext cx="562991" cy="380866"/>
                <a:chOff x="341249" y="219074"/>
                <a:chExt cx="4744871" cy="3209926"/>
              </a:xfrm>
            </p:grpSpPr>
            <p:pic>
              <p:nvPicPr>
                <p:cNvPr id="2367" name="Immagine 2366">
                  <a:extLst>
                    <a:ext uri="{FF2B5EF4-FFF2-40B4-BE49-F238E27FC236}">
                      <a16:creationId xmlns:a16="http://schemas.microsoft.com/office/drawing/2014/main" id="{E1F1F639-BEBE-454A-ABE6-B10DB9B4A1D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8" name="Immagine 2367">
                  <a:extLst>
                    <a:ext uri="{FF2B5EF4-FFF2-40B4-BE49-F238E27FC236}">
                      <a16:creationId xmlns:a16="http://schemas.microsoft.com/office/drawing/2014/main" id="{EF3AA475-BD68-4335-93F7-AED02C74AB0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55" name="Gruppo 2354">
                <a:extLst>
                  <a:ext uri="{FF2B5EF4-FFF2-40B4-BE49-F238E27FC236}">
                    <a16:creationId xmlns:a16="http://schemas.microsoft.com/office/drawing/2014/main" id="{9D1AFDDE-556F-4D12-BA9F-8072365E374F}"/>
                  </a:ext>
                </a:extLst>
              </p:cNvPr>
              <p:cNvGrpSpPr/>
              <p:nvPr/>
            </p:nvGrpSpPr>
            <p:grpSpPr>
              <a:xfrm>
                <a:off x="1564640" y="5974214"/>
                <a:ext cx="562991" cy="380866"/>
                <a:chOff x="341249" y="219074"/>
                <a:chExt cx="4744871" cy="3209926"/>
              </a:xfrm>
            </p:grpSpPr>
            <p:pic>
              <p:nvPicPr>
                <p:cNvPr id="2365" name="Immagine 2364">
                  <a:extLst>
                    <a:ext uri="{FF2B5EF4-FFF2-40B4-BE49-F238E27FC236}">
                      <a16:creationId xmlns:a16="http://schemas.microsoft.com/office/drawing/2014/main" id="{6D892DC7-819C-481D-B6F0-516B47F0BD7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6" name="Immagine 2365">
                  <a:extLst>
                    <a:ext uri="{FF2B5EF4-FFF2-40B4-BE49-F238E27FC236}">
                      <a16:creationId xmlns:a16="http://schemas.microsoft.com/office/drawing/2014/main" id="{F3134BF9-2CB8-4A50-90AD-171ADF5C76A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56" name="Gruppo 2355">
                <a:extLst>
                  <a:ext uri="{FF2B5EF4-FFF2-40B4-BE49-F238E27FC236}">
                    <a16:creationId xmlns:a16="http://schemas.microsoft.com/office/drawing/2014/main" id="{E46C1CA1-CE08-4D7D-B257-941ED0A72EF8}"/>
                  </a:ext>
                </a:extLst>
              </p:cNvPr>
              <p:cNvGrpSpPr/>
              <p:nvPr/>
            </p:nvGrpSpPr>
            <p:grpSpPr>
              <a:xfrm>
                <a:off x="2127631" y="5974214"/>
                <a:ext cx="562991" cy="380866"/>
                <a:chOff x="341249" y="219074"/>
                <a:chExt cx="4744871" cy="3209926"/>
              </a:xfrm>
            </p:grpSpPr>
            <p:pic>
              <p:nvPicPr>
                <p:cNvPr id="2363" name="Immagine 2362">
                  <a:extLst>
                    <a:ext uri="{FF2B5EF4-FFF2-40B4-BE49-F238E27FC236}">
                      <a16:creationId xmlns:a16="http://schemas.microsoft.com/office/drawing/2014/main" id="{136A019E-3E85-4E53-8E2A-95612C92E67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4" name="Immagine 2363">
                  <a:extLst>
                    <a:ext uri="{FF2B5EF4-FFF2-40B4-BE49-F238E27FC236}">
                      <a16:creationId xmlns:a16="http://schemas.microsoft.com/office/drawing/2014/main" id="{C173742F-E3E2-44DD-B938-ABB9E1C11BB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57" name="Gruppo 2356">
                <a:extLst>
                  <a:ext uri="{FF2B5EF4-FFF2-40B4-BE49-F238E27FC236}">
                    <a16:creationId xmlns:a16="http://schemas.microsoft.com/office/drawing/2014/main" id="{34A5F77E-A2F3-4F0B-8333-CA3F938F8536}"/>
                  </a:ext>
                </a:extLst>
              </p:cNvPr>
              <p:cNvGrpSpPr/>
              <p:nvPr/>
            </p:nvGrpSpPr>
            <p:grpSpPr>
              <a:xfrm>
                <a:off x="2690622" y="5974214"/>
                <a:ext cx="562991" cy="380866"/>
                <a:chOff x="341249" y="219074"/>
                <a:chExt cx="4744871" cy="3209926"/>
              </a:xfrm>
            </p:grpSpPr>
            <p:pic>
              <p:nvPicPr>
                <p:cNvPr id="2361" name="Immagine 2360">
                  <a:extLst>
                    <a:ext uri="{FF2B5EF4-FFF2-40B4-BE49-F238E27FC236}">
                      <a16:creationId xmlns:a16="http://schemas.microsoft.com/office/drawing/2014/main" id="{DA5CB071-D662-4CE6-8A67-5608F58081A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2" name="Immagine 2361">
                  <a:extLst>
                    <a:ext uri="{FF2B5EF4-FFF2-40B4-BE49-F238E27FC236}">
                      <a16:creationId xmlns:a16="http://schemas.microsoft.com/office/drawing/2014/main" id="{4401738C-E65B-45B4-AF46-47E8D597714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58" name="Gruppo 2357">
                <a:extLst>
                  <a:ext uri="{FF2B5EF4-FFF2-40B4-BE49-F238E27FC236}">
                    <a16:creationId xmlns:a16="http://schemas.microsoft.com/office/drawing/2014/main" id="{AAEA42F7-2AAA-4DDA-B9F1-F2A9F77F2A7A}"/>
                  </a:ext>
                </a:extLst>
              </p:cNvPr>
              <p:cNvGrpSpPr/>
              <p:nvPr/>
            </p:nvGrpSpPr>
            <p:grpSpPr>
              <a:xfrm>
                <a:off x="3247009" y="5974214"/>
                <a:ext cx="562991" cy="380866"/>
                <a:chOff x="341249" y="219074"/>
                <a:chExt cx="4744871" cy="3209926"/>
              </a:xfrm>
            </p:grpSpPr>
            <p:pic>
              <p:nvPicPr>
                <p:cNvPr id="2359" name="Immagine 2358">
                  <a:extLst>
                    <a:ext uri="{FF2B5EF4-FFF2-40B4-BE49-F238E27FC236}">
                      <a16:creationId xmlns:a16="http://schemas.microsoft.com/office/drawing/2014/main" id="{714B5C4C-4A65-4064-A708-FE68C62EDDC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0" name="Immagine 2359">
                  <a:extLst>
                    <a:ext uri="{FF2B5EF4-FFF2-40B4-BE49-F238E27FC236}">
                      <a16:creationId xmlns:a16="http://schemas.microsoft.com/office/drawing/2014/main" id="{C4B66C5E-97EB-4E37-8352-212E662167B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4" name="Gruppo 2273">
              <a:extLst>
                <a:ext uri="{FF2B5EF4-FFF2-40B4-BE49-F238E27FC236}">
                  <a16:creationId xmlns:a16="http://schemas.microsoft.com/office/drawing/2014/main" id="{BA063E52-DF9E-41F1-A658-82B2B01696C9}"/>
                </a:ext>
              </a:extLst>
            </p:cNvPr>
            <p:cNvGrpSpPr/>
            <p:nvPr/>
          </p:nvGrpSpPr>
          <p:grpSpPr>
            <a:xfrm>
              <a:off x="1001649" y="4069884"/>
              <a:ext cx="2808351" cy="380866"/>
              <a:chOff x="1001649" y="5974214"/>
              <a:chExt cx="2808351" cy="380866"/>
            </a:xfrm>
          </p:grpSpPr>
          <p:grpSp>
            <p:nvGrpSpPr>
              <p:cNvPr id="2339" name="Gruppo 2338">
                <a:extLst>
                  <a:ext uri="{FF2B5EF4-FFF2-40B4-BE49-F238E27FC236}">
                    <a16:creationId xmlns:a16="http://schemas.microsoft.com/office/drawing/2014/main" id="{A6CE32CA-2C4F-48AA-8279-D73F104DFBFD}"/>
                  </a:ext>
                </a:extLst>
              </p:cNvPr>
              <p:cNvGrpSpPr/>
              <p:nvPr/>
            </p:nvGrpSpPr>
            <p:grpSpPr>
              <a:xfrm>
                <a:off x="1001649" y="5974214"/>
                <a:ext cx="562991" cy="380866"/>
                <a:chOff x="341249" y="219074"/>
                <a:chExt cx="4744871" cy="3209926"/>
              </a:xfrm>
            </p:grpSpPr>
            <p:pic>
              <p:nvPicPr>
                <p:cNvPr id="2352" name="Immagine 2351">
                  <a:extLst>
                    <a:ext uri="{FF2B5EF4-FFF2-40B4-BE49-F238E27FC236}">
                      <a16:creationId xmlns:a16="http://schemas.microsoft.com/office/drawing/2014/main" id="{C25699A0-3805-4E11-841F-BC811E340DC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53" name="Immagine 2352">
                  <a:extLst>
                    <a:ext uri="{FF2B5EF4-FFF2-40B4-BE49-F238E27FC236}">
                      <a16:creationId xmlns:a16="http://schemas.microsoft.com/office/drawing/2014/main" id="{C9D53A4C-3810-411C-992C-839FFA7872D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40" name="Gruppo 2339">
                <a:extLst>
                  <a:ext uri="{FF2B5EF4-FFF2-40B4-BE49-F238E27FC236}">
                    <a16:creationId xmlns:a16="http://schemas.microsoft.com/office/drawing/2014/main" id="{273F41C7-9AA8-42E0-8B6D-0D3453139940}"/>
                  </a:ext>
                </a:extLst>
              </p:cNvPr>
              <p:cNvGrpSpPr/>
              <p:nvPr/>
            </p:nvGrpSpPr>
            <p:grpSpPr>
              <a:xfrm>
                <a:off x="1564640" y="5974214"/>
                <a:ext cx="562991" cy="380866"/>
                <a:chOff x="341249" y="219074"/>
                <a:chExt cx="4744871" cy="3209926"/>
              </a:xfrm>
            </p:grpSpPr>
            <p:pic>
              <p:nvPicPr>
                <p:cNvPr id="2350" name="Immagine 2349">
                  <a:extLst>
                    <a:ext uri="{FF2B5EF4-FFF2-40B4-BE49-F238E27FC236}">
                      <a16:creationId xmlns:a16="http://schemas.microsoft.com/office/drawing/2014/main" id="{EF0747C4-3D35-4DEA-86C5-EFDC238F75B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51" name="Immagine 2350">
                  <a:extLst>
                    <a:ext uri="{FF2B5EF4-FFF2-40B4-BE49-F238E27FC236}">
                      <a16:creationId xmlns:a16="http://schemas.microsoft.com/office/drawing/2014/main" id="{0D9243AF-8CE5-48C5-8689-108C0F1A99F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41" name="Gruppo 2340">
                <a:extLst>
                  <a:ext uri="{FF2B5EF4-FFF2-40B4-BE49-F238E27FC236}">
                    <a16:creationId xmlns:a16="http://schemas.microsoft.com/office/drawing/2014/main" id="{B105555D-88FF-471B-8D61-F7EB138FC966}"/>
                  </a:ext>
                </a:extLst>
              </p:cNvPr>
              <p:cNvGrpSpPr/>
              <p:nvPr/>
            </p:nvGrpSpPr>
            <p:grpSpPr>
              <a:xfrm>
                <a:off x="2127631" y="5974214"/>
                <a:ext cx="562991" cy="380866"/>
                <a:chOff x="341249" y="219074"/>
                <a:chExt cx="4744871" cy="3209926"/>
              </a:xfrm>
            </p:grpSpPr>
            <p:pic>
              <p:nvPicPr>
                <p:cNvPr id="2348" name="Immagine 2347">
                  <a:extLst>
                    <a:ext uri="{FF2B5EF4-FFF2-40B4-BE49-F238E27FC236}">
                      <a16:creationId xmlns:a16="http://schemas.microsoft.com/office/drawing/2014/main" id="{D93C4A87-89D4-44B9-9536-41E57F62905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49" name="Immagine 2348">
                  <a:extLst>
                    <a:ext uri="{FF2B5EF4-FFF2-40B4-BE49-F238E27FC236}">
                      <a16:creationId xmlns:a16="http://schemas.microsoft.com/office/drawing/2014/main" id="{399E3CDF-2E2F-432B-B421-21D536C08DC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42" name="Gruppo 2341">
                <a:extLst>
                  <a:ext uri="{FF2B5EF4-FFF2-40B4-BE49-F238E27FC236}">
                    <a16:creationId xmlns:a16="http://schemas.microsoft.com/office/drawing/2014/main" id="{0479E689-FFE4-4458-893F-C51CDB3DFA77}"/>
                  </a:ext>
                </a:extLst>
              </p:cNvPr>
              <p:cNvGrpSpPr/>
              <p:nvPr/>
            </p:nvGrpSpPr>
            <p:grpSpPr>
              <a:xfrm>
                <a:off x="2690622" y="5974214"/>
                <a:ext cx="562991" cy="380866"/>
                <a:chOff x="341249" y="219074"/>
                <a:chExt cx="4744871" cy="3209926"/>
              </a:xfrm>
            </p:grpSpPr>
            <p:pic>
              <p:nvPicPr>
                <p:cNvPr id="2346" name="Immagine 2345">
                  <a:extLst>
                    <a:ext uri="{FF2B5EF4-FFF2-40B4-BE49-F238E27FC236}">
                      <a16:creationId xmlns:a16="http://schemas.microsoft.com/office/drawing/2014/main" id="{B0470743-D548-4865-8663-58F11415294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47" name="Immagine 2346">
                  <a:extLst>
                    <a:ext uri="{FF2B5EF4-FFF2-40B4-BE49-F238E27FC236}">
                      <a16:creationId xmlns:a16="http://schemas.microsoft.com/office/drawing/2014/main" id="{7653C370-6DB4-4C35-9C25-BAB0CC271E3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43" name="Gruppo 2342">
                <a:extLst>
                  <a:ext uri="{FF2B5EF4-FFF2-40B4-BE49-F238E27FC236}">
                    <a16:creationId xmlns:a16="http://schemas.microsoft.com/office/drawing/2014/main" id="{EDAECC1F-8176-47D8-8587-2D2EF4888F39}"/>
                  </a:ext>
                </a:extLst>
              </p:cNvPr>
              <p:cNvGrpSpPr/>
              <p:nvPr/>
            </p:nvGrpSpPr>
            <p:grpSpPr>
              <a:xfrm>
                <a:off x="3247009" y="5974214"/>
                <a:ext cx="562991" cy="380866"/>
                <a:chOff x="341249" y="219074"/>
                <a:chExt cx="4744871" cy="3209926"/>
              </a:xfrm>
            </p:grpSpPr>
            <p:pic>
              <p:nvPicPr>
                <p:cNvPr id="2344" name="Immagine 2343">
                  <a:extLst>
                    <a:ext uri="{FF2B5EF4-FFF2-40B4-BE49-F238E27FC236}">
                      <a16:creationId xmlns:a16="http://schemas.microsoft.com/office/drawing/2014/main" id="{B0619360-C0E9-4FF5-A16A-CC539CC52C0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45" name="Immagine 2344">
                  <a:extLst>
                    <a:ext uri="{FF2B5EF4-FFF2-40B4-BE49-F238E27FC236}">
                      <a16:creationId xmlns:a16="http://schemas.microsoft.com/office/drawing/2014/main" id="{E877E8FA-4192-427A-A85E-1F8A4CB6822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5" name="Gruppo 2274">
              <a:extLst>
                <a:ext uri="{FF2B5EF4-FFF2-40B4-BE49-F238E27FC236}">
                  <a16:creationId xmlns:a16="http://schemas.microsoft.com/office/drawing/2014/main" id="{9DA0A6EF-2A47-41D8-A6A6-4D89882E1FD4}"/>
                </a:ext>
              </a:extLst>
            </p:cNvPr>
            <p:cNvGrpSpPr/>
            <p:nvPr/>
          </p:nvGrpSpPr>
          <p:grpSpPr>
            <a:xfrm>
              <a:off x="1001649" y="3689018"/>
              <a:ext cx="2808351" cy="380866"/>
              <a:chOff x="1001649" y="5974214"/>
              <a:chExt cx="2808351" cy="380866"/>
            </a:xfrm>
          </p:grpSpPr>
          <p:grpSp>
            <p:nvGrpSpPr>
              <p:cNvPr id="2324" name="Gruppo 2323">
                <a:extLst>
                  <a:ext uri="{FF2B5EF4-FFF2-40B4-BE49-F238E27FC236}">
                    <a16:creationId xmlns:a16="http://schemas.microsoft.com/office/drawing/2014/main" id="{BA3F8317-0CCD-4DFF-B1C8-2165C2156D66}"/>
                  </a:ext>
                </a:extLst>
              </p:cNvPr>
              <p:cNvGrpSpPr/>
              <p:nvPr/>
            </p:nvGrpSpPr>
            <p:grpSpPr>
              <a:xfrm>
                <a:off x="1001649" y="5974214"/>
                <a:ext cx="562991" cy="380866"/>
                <a:chOff x="341249" y="219074"/>
                <a:chExt cx="4744871" cy="3209926"/>
              </a:xfrm>
            </p:grpSpPr>
            <p:pic>
              <p:nvPicPr>
                <p:cNvPr id="2337" name="Immagine 2336">
                  <a:extLst>
                    <a:ext uri="{FF2B5EF4-FFF2-40B4-BE49-F238E27FC236}">
                      <a16:creationId xmlns:a16="http://schemas.microsoft.com/office/drawing/2014/main" id="{FC60DA4A-DD7A-45F7-927F-DFA1B27A373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8" name="Immagine 2337">
                  <a:extLst>
                    <a:ext uri="{FF2B5EF4-FFF2-40B4-BE49-F238E27FC236}">
                      <a16:creationId xmlns:a16="http://schemas.microsoft.com/office/drawing/2014/main" id="{76014871-987C-47E2-927A-E35DBC90D0E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25" name="Gruppo 2324">
                <a:extLst>
                  <a:ext uri="{FF2B5EF4-FFF2-40B4-BE49-F238E27FC236}">
                    <a16:creationId xmlns:a16="http://schemas.microsoft.com/office/drawing/2014/main" id="{F1D8FE1F-30A0-4D8A-B982-D22FE120A2C5}"/>
                  </a:ext>
                </a:extLst>
              </p:cNvPr>
              <p:cNvGrpSpPr/>
              <p:nvPr/>
            </p:nvGrpSpPr>
            <p:grpSpPr>
              <a:xfrm>
                <a:off x="1564640" y="5974214"/>
                <a:ext cx="562991" cy="380866"/>
                <a:chOff x="341249" y="219074"/>
                <a:chExt cx="4744871" cy="3209926"/>
              </a:xfrm>
            </p:grpSpPr>
            <p:pic>
              <p:nvPicPr>
                <p:cNvPr id="2335" name="Immagine 2334">
                  <a:extLst>
                    <a:ext uri="{FF2B5EF4-FFF2-40B4-BE49-F238E27FC236}">
                      <a16:creationId xmlns:a16="http://schemas.microsoft.com/office/drawing/2014/main" id="{9EA0C391-5C54-4BF5-A00C-64A0A38B8E4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6" name="Immagine 2335">
                  <a:extLst>
                    <a:ext uri="{FF2B5EF4-FFF2-40B4-BE49-F238E27FC236}">
                      <a16:creationId xmlns:a16="http://schemas.microsoft.com/office/drawing/2014/main" id="{B74E040E-99E4-4146-8AF4-A3F388FDB16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26" name="Gruppo 2325">
                <a:extLst>
                  <a:ext uri="{FF2B5EF4-FFF2-40B4-BE49-F238E27FC236}">
                    <a16:creationId xmlns:a16="http://schemas.microsoft.com/office/drawing/2014/main" id="{C5AC6E2D-5878-4128-81EE-25D6BF8FB62E}"/>
                  </a:ext>
                </a:extLst>
              </p:cNvPr>
              <p:cNvGrpSpPr/>
              <p:nvPr/>
            </p:nvGrpSpPr>
            <p:grpSpPr>
              <a:xfrm>
                <a:off x="2127631" y="5974214"/>
                <a:ext cx="562991" cy="380866"/>
                <a:chOff x="341249" y="219074"/>
                <a:chExt cx="4744871" cy="3209926"/>
              </a:xfrm>
            </p:grpSpPr>
            <p:pic>
              <p:nvPicPr>
                <p:cNvPr id="2333" name="Immagine 2332">
                  <a:extLst>
                    <a:ext uri="{FF2B5EF4-FFF2-40B4-BE49-F238E27FC236}">
                      <a16:creationId xmlns:a16="http://schemas.microsoft.com/office/drawing/2014/main" id="{4274C5E0-8E01-439A-9DAE-BA6C5B5F40E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4" name="Immagine 2333">
                  <a:extLst>
                    <a:ext uri="{FF2B5EF4-FFF2-40B4-BE49-F238E27FC236}">
                      <a16:creationId xmlns:a16="http://schemas.microsoft.com/office/drawing/2014/main" id="{8D2194E7-0F4C-4BD9-ACD4-2A821F70AD9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27" name="Gruppo 2326">
                <a:extLst>
                  <a:ext uri="{FF2B5EF4-FFF2-40B4-BE49-F238E27FC236}">
                    <a16:creationId xmlns:a16="http://schemas.microsoft.com/office/drawing/2014/main" id="{E3B46B04-B7D3-4F74-87ED-2F398A069116}"/>
                  </a:ext>
                </a:extLst>
              </p:cNvPr>
              <p:cNvGrpSpPr/>
              <p:nvPr/>
            </p:nvGrpSpPr>
            <p:grpSpPr>
              <a:xfrm>
                <a:off x="2690622" y="5974214"/>
                <a:ext cx="562991" cy="380866"/>
                <a:chOff x="341249" y="219074"/>
                <a:chExt cx="4744871" cy="3209926"/>
              </a:xfrm>
            </p:grpSpPr>
            <p:pic>
              <p:nvPicPr>
                <p:cNvPr id="2331" name="Immagine 2330">
                  <a:extLst>
                    <a:ext uri="{FF2B5EF4-FFF2-40B4-BE49-F238E27FC236}">
                      <a16:creationId xmlns:a16="http://schemas.microsoft.com/office/drawing/2014/main" id="{70E31578-0D94-4E70-A0F6-49E660B9F0A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2" name="Immagine 2331">
                  <a:extLst>
                    <a:ext uri="{FF2B5EF4-FFF2-40B4-BE49-F238E27FC236}">
                      <a16:creationId xmlns:a16="http://schemas.microsoft.com/office/drawing/2014/main" id="{7F9814BD-2DB6-4033-9796-53976F0D9B2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28" name="Gruppo 2327">
                <a:extLst>
                  <a:ext uri="{FF2B5EF4-FFF2-40B4-BE49-F238E27FC236}">
                    <a16:creationId xmlns:a16="http://schemas.microsoft.com/office/drawing/2014/main" id="{ADD90BBB-EB17-492C-98A8-70BBD883404A}"/>
                  </a:ext>
                </a:extLst>
              </p:cNvPr>
              <p:cNvGrpSpPr/>
              <p:nvPr/>
            </p:nvGrpSpPr>
            <p:grpSpPr>
              <a:xfrm>
                <a:off x="3247009" y="5974214"/>
                <a:ext cx="562991" cy="380866"/>
                <a:chOff x="341249" y="219074"/>
                <a:chExt cx="4744871" cy="3209926"/>
              </a:xfrm>
            </p:grpSpPr>
            <p:pic>
              <p:nvPicPr>
                <p:cNvPr id="2329" name="Immagine 2328">
                  <a:extLst>
                    <a:ext uri="{FF2B5EF4-FFF2-40B4-BE49-F238E27FC236}">
                      <a16:creationId xmlns:a16="http://schemas.microsoft.com/office/drawing/2014/main" id="{0D7D3B25-BCEB-4D93-9EE4-43169596588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0" name="Immagine 2329">
                  <a:extLst>
                    <a:ext uri="{FF2B5EF4-FFF2-40B4-BE49-F238E27FC236}">
                      <a16:creationId xmlns:a16="http://schemas.microsoft.com/office/drawing/2014/main" id="{8D961871-4413-4074-867A-2B383C63D80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6" name="Gruppo 2275">
              <a:extLst>
                <a:ext uri="{FF2B5EF4-FFF2-40B4-BE49-F238E27FC236}">
                  <a16:creationId xmlns:a16="http://schemas.microsoft.com/office/drawing/2014/main" id="{46117577-5FA4-485C-A6EF-BCD722D1DCF7}"/>
                </a:ext>
              </a:extLst>
            </p:cNvPr>
            <p:cNvGrpSpPr/>
            <p:nvPr/>
          </p:nvGrpSpPr>
          <p:grpSpPr>
            <a:xfrm>
              <a:off x="1001649" y="3308152"/>
              <a:ext cx="2808351" cy="380866"/>
              <a:chOff x="1001649" y="5974214"/>
              <a:chExt cx="2808351" cy="380866"/>
            </a:xfrm>
          </p:grpSpPr>
          <p:grpSp>
            <p:nvGrpSpPr>
              <p:cNvPr id="2309" name="Gruppo 2308">
                <a:extLst>
                  <a:ext uri="{FF2B5EF4-FFF2-40B4-BE49-F238E27FC236}">
                    <a16:creationId xmlns:a16="http://schemas.microsoft.com/office/drawing/2014/main" id="{DBE06AD4-74EC-416E-9042-C9B84D2495A1}"/>
                  </a:ext>
                </a:extLst>
              </p:cNvPr>
              <p:cNvGrpSpPr/>
              <p:nvPr/>
            </p:nvGrpSpPr>
            <p:grpSpPr>
              <a:xfrm>
                <a:off x="1001649" y="5974214"/>
                <a:ext cx="562991" cy="380866"/>
                <a:chOff x="341249" y="219074"/>
                <a:chExt cx="4744871" cy="3209926"/>
              </a:xfrm>
            </p:grpSpPr>
            <p:pic>
              <p:nvPicPr>
                <p:cNvPr id="2322" name="Immagine 2321">
                  <a:extLst>
                    <a:ext uri="{FF2B5EF4-FFF2-40B4-BE49-F238E27FC236}">
                      <a16:creationId xmlns:a16="http://schemas.microsoft.com/office/drawing/2014/main" id="{1EC11A15-5A3C-4D28-B896-1A0A696BBC3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23" name="Immagine 2322">
                  <a:extLst>
                    <a:ext uri="{FF2B5EF4-FFF2-40B4-BE49-F238E27FC236}">
                      <a16:creationId xmlns:a16="http://schemas.microsoft.com/office/drawing/2014/main" id="{388D8AB6-12D5-4445-B326-EDF2B85F483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10" name="Gruppo 2309">
                <a:extLst>
                  <a:ext uri="{FF2B5EF4-FFF2-40B4-BE49-F238E27FC236}">
                    <a16:creationId xmlns:a16="http://schemas.microsoft.com/office/drawing/2014/main" id="{B34FF43F-92B1-40D0-BC9C-2CA707A70D79}"/>
                  </a:ext>
                </a:extLst>
              </p:cNvPr>
              <p:cNvGrpSpPr/>
              <p:nvPr/>
            </p:nvGrpSpPr>
            <p:grpSpPr>
              <a:xfrm>
                <a:off x="1564640" y="5974214"/>
                <a:ext cx="562991" cy="380866"/>
                <a:chOff x="341249" y="219074"/>
                <a:chExt cx="4744871" cy="3209926"/>
              </a:xfrm>
            </p:grpSpPr>
            <p:pic>
              <p:nvPicPr>
                <p:cNvPr id="2320" name="Immagine 2319">
                  <a:extLst>
                    <a:ext uri="{FF2B5EF4-FFF2-40B4-BE49-F238E27FC236}">
                      <a16:creationId xmlns:a16="http://schemas.microsoft.com/office/drawing/2014/main" id="{9F241B72-4AC4-4E48-98CD-F825FEBECEC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21" name="Immagine 2320">
                  <a:extLst>
                    <a:ext uri="{FF2B5EF4-FFF2-40B4-BE49-F238E27FC236}">
                      <a16:creationId xmlns:a16="http://schemas.microsoft.com/office/drawing/2014/main" id="{E97C0124-2A57-451A-9F0C-200F50B8222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11" name="Gruppo 2310">
                <a:extLst>
                  <a:ext uri="{FF2B5EF4-FFF2-40B4-BE49-F238E27FC236}">
                    <a16:creationId xmlns:a16="http://schemas.microsoft.com/office/drawing/2014/main" id="{986DBB8D-B7CF-43CC-ABEF-C09B1FBDECC3}"/>
                  </a:ext>
                </a:extLst>
              </p:cNvPr>
              <p:cNvGrpSpPr/>
              <p:nvPr/>
            </p:nvGrpSpPr>
            <p:grpSpPr>
              <a:xfrm>
                <a:off x="2127631" y="5974214"/>
                <a:ext cx="562991" cy="380866"/>
                <a:chOff x="341249" y="219074"/>
                <a:chExt cx="4744871" cy="3209926"/>
              </a:xfrm>
            </p:grpSpPr>
            <p:pic>
              <p:nvPicPr>
                <p:cNvPr id="2318" name="Immagine 2317">
                  <a:extLst>
                    <a:ext uri="{FF2B5EF4-FFF2-40B4-BE49-F238E27FC236}">
                      <a16:creationId xmlns:a16="http://schemas.microsoft.com/office/drawing/2014/main" id="{3B44CC60-12D4-49C6-94DC-AF7544DBDDB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19" name="Immagine 2318">
                  <a:extLst>
                    <a:ext uri="{FF2B5EF4-FFF2-40B4-BE49-F238E27FC236}">
                      <a16:creationId xmlns:a16="http://schemas.microsoft.com/office/drawing/2014/main" id="{21463E76-537A-48E5-93A1-164B3ED14E2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12" name="Gruppo 2311">
                <a:extLst>
                  <a:ext uri="{FF2B5EF4-FFF2-40B4-BE49-F238E27FC236}">
                    <a16:creationId xmlns:a16="http://schemas.microsoft.com/office/drawing/2014/main" id="{BE3F552F-DC12-4401-95EE-DCE1C4BEC0C9}"/>
                  </a:ext>
                </a:extLst>
              </p:cNvPr>
              <p:cNvGrpSpPr/>
              <p:nvPr/>
            </p:nvGrpSpPr>
            <p:grpSpPr>
              <a:xfrm>
                <a:off x="2690622" y="5974214"/>
                <a:ext cx="562991" cy="380866"/>
                <a:chOff x="341249" y="219074"/>
                <a:chExt cx="4744871" cy="3209926"/>
              </a:xfrm>
            </p:grpSpPr>
            <p:pic>
              <p:nvPicPr>
                <p:cNvPr id="2316" name="Immagine 2315">
                  <a:extLst>
                    <a:ext uri="{FF2B5EF4-FFF2-40B4-BE49-F238E27FC236}">
                      <a16:creationId xmlns:a16="http://schemas.microsoft.com/office/drawing/2014/main" id="{5B64E99A-1F3F-475B-BBFB-60BF3AFD1AA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17" name="Immagine 2316">
                  <a:extLst>
                    <a:ext uri="{FF2B5EF4-FFF2-40B4-BE49-F238E27FC236}">
                      <a16:creationId xmlns:a16="http://schemas.microsoft.com/office/drawing/2014/main" id="{2329348B-3811-4558-85D7-70BCD19D40A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13" name="Gruppo 2312">
                <a:extLst>
                  <a:ext uri="{FF2B5EF4-FFF2-40B4-BE49-F238E27FC236}">
                    <a16:creationId xmlns:a16="http://schemas.microsoft.com/office/drawing/2014/main" id="{94013BF2-9321-4262-B455-D813CFBD4328}"/>
                  </a:ext>
                </a:extLst>
              </p:cNvPr>
              <p:cNvGrpSpPr/>
              <p:nvPr/>
            </p:nvGrpSpPr>
            <p:grpSpPr>
              <a:xfrm>
                <a:off x="3247009" y="5974214"/>
                <a:ext cx="562991" cy="380866"/>
                <a:chOff x="341249" y="219074"/>
                <a:chExt cx="4744871" cy="3209926"/>
              </a:xfrm>
            </p:grpSpPr>
            <p:pic>
              <p:nvPicPr>
                <p:cNvPr id="2314" name="Immagine 2313">
                  <a:extLst>
                    <a:ext uri="{FF2B5EF4-FFF2-40B4-BE49-F238E27FC236}">
                      <a16:creationId xmlns:a16="http://schemas.microsoft.com/office/drawing/2014/main" id="{145530B9-EE26-4CF6-9745-FC93E54BEC1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15" name="Immagine 2314">
                  <a:extLst>
                    <a:ext uri="{FF2B5EF4-FFF2-40B4-BE49-F238E27FC236}">
                      <a16:creationId xmlns:a16="http://schemas.microsoft.com/office/drawing/2014/main" id="{C1FC546B-1211-4B94-AC29-BC6700FFF67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7" name="Gruppo 2276">
              <a:extLst>
                <a:ext uri="{FF2B5EF4-FFF2-40B4-BE49-F238E27FC236}">
                  <a16:creationId xmlns:a16="http://schemas.microsoft.com/office/drawing/2014/main" id="{41840238-217F-4927-912A-3350244232F7}"/>
                </a:ext>
              </a:extLst>
            </p:cNvPr>
            <p:cNvGrpSpPr/>
            <p:nvPr/>
          </p:nvGrpSpPr>
          <p:grpSpPr>
            <a:xfrm>
              <a:off x="1001649" y="2927286"/>
              <a:ext cx="2808351" cy="380866"/>
              <a:chOff x="1001649" y="5974214"/>
              <a:chExt cx="2808351" cy="380866"/>
            </a:xfrm>
          </p:grpSpPr>
          <p:grpSp>
            <p:nvGrpSpPr>
              <p:cNvPr id="2294" name="Gruppo 2293">
                <a:extLst>
                  <a:ext uri="{FF2B5EF4-FFF2-40B4-BE49-F238E27FC236}">
                    <a16:creationId xmlns:a16="http://schemas.microsoft.com/office/drawing/2014/main" id="{A0481C64-4DB5-464A-B6A7-D2B49C76F790}"/>
                  </a:ext>
                </a:extLst>
              </p:cNvPr>
              <p:cNvGrpSpPr/>
              <p:nvPr/>
            </p:nvGrpSpPr>
            <p:grpSpPr>
              <a:xfrm>
                <a:off x="1001649" y="5974214"/>
                <a:ext cx="562991" cy="380866"/>
                <a:chOff x="341249" y="219074"/>
                <a:chExt cx="4744871" cy="3209926"/>
              </a:xfrm>
            </p:grpSpPr>
            <p:pic>
              <p:nvPicPr>
                <p:cNvPr id="2307" name="Immagine 2306">
                  <a:extLst>
                    <a:ext uri="{FF2B5EF4-FFF2-40B4-BE49-F238E27FC236}">
                      <a16:creationId xmlns:a16="http://schemas.microsoft.com/office/drawing/2014/main" id="{C62B31B0-D251-463B-8E43-F1430FB9F86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8" name="Immagine 2307">
                  <a:extLst>
                    <a:ext uri="{FF2B5EF4-FFF2-40B4-BE49-F238E27FC236}">
                      <a16:creationId xmlns:a16="http://schemas.microsoft.com/office/drawing/2014/main" id="{CCC0E3D9-CB89-49C8-A8C9-FC8448779CA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95" name="Gruppo 2294">
                <a:extLst>
                  <a:ext uri="{FF2B5EF4-FFF2-40B4-BE49-F238E27FC236}">
                    <a16:creationId xmlns:a16="http://schemas.microsoft.com/office/drawing/2014/main" id="{452591E9-BC2D-40DC-9FED-529CCDCB8B17}"/>
                  </a:ext>
                </a:extLst>
              </p:cNvPr>
              <p:cNvGrpSpPr/>
              <p:nvPr/>
            </p:nvGrpSpPr>
            <p:grpSpPr>
              <a:xfrm>
                <a:off x="1564640" y="5974214"/>
                <a:ext cx="562991" cy="380866"/>
                <a:chOff x="341249" y="219074"/>
                <a:chExt cx="4744871" cy="3209926"/>
              </a:xfrm>
            </p:grpSpPr>
            <p:pic>
              <p:nvPicPr>
                <p:cNvPr id="2305" name="Immagine 2304">
                  <a:extLst>
                    <a:ext uri="{FF2B5EF4-FFF2-40B4-BE49-F238E27FC236}">
                      <a16:creationId xmlns:a16="http://schemas.microsoft.com/office/drawing/2014/main" id="{D0C5A99A-D69E-4D90-9E22-0A718C70CC8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6" name="Immagine 2305">
                  <a:extLst>
                    <a:ext uri="{FF2B5EF4-FFF2-40B4-BE49-F238E27FC236}">
                      <a16:creationId xmlns:a16="http://schemas.microsoft.com/office/drawing/2014/main" id="{3295337F-53C3-4FE6-964F-5930558A7F2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96" name="Gruppo 2295">
                <a:extLst>
                  <a:ext uri="{FF2B5EF4-FFF2-40B4-BE49-F238E27FC236}">
                    <a16:creationId xmlns:a16="http://schemas.microsoft.com/office/drawing/2014/main" id="{65F0298F-3A12-4BC7-B12B-3D6BF2543373}"/>
                  </a:ext>
                </a:extLst>
              </p:cNvPr>
              <p:cNvGrpSpPr/>
              <p:nvPr/>
            </p:nvGrpSpPr>
            <p:grpSpPr>
              <a:xfrm>
                <a:off x="2127631" y="5974214"/>
                <a:ext cx="562991" cy="380866"/>
                <a:chOff x="341249" y="219074"/>
                <a:chExt cx="4744871" cy="3209926"/>
              </a:xfrm>
            </p:grpSpPr>
            <p:pic>
              <p:nvPicPr>
                <p:cNvPr id="2303" name="Immagine 2302">
                  <a:extLst>
                    <a:ext uri="{FF2B5EF4-FFF2-40B4-BE49-F238E27FC236}">
                      <a16:creationId xmlns:a16="http://schemas.microsoft.com/office/drawing/2014/main" id="{F9B8B0B5-72E9-4BEB-8B13-8AE68923BE9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4" name="Immagine 2303">
                  <a:extLst>
                    <a:ext uri="{FF2B5EF4-FFF2-40B4-BE49-F238E27FC236}">
                      <a16:creationId xmlns:a16="http://schemas.microsoft.com/office/drawing/2014/main" id="{DCAD9056-C3E6-44F8-BAA7-D43C78D6521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97" name="Gruppo 2296">
                <a:extLst>
                  <a:ext uri="{FF2B5EF4-FFF2-40B4-BE49-F238E27FC236}">
                    <a16:creationId xmlns:a16="http://schemas.microsoft.com/office/drawing/2014/main" id="{1411E010-9095-47EC-9CD5-8D968621709C}"/>
                  </a:ext>
                </a:extLst>
              </p:cNvPr>
              <p:cNvGrpSpPr/>
              <p:nvPr/>
            </p:nvGrpSpPr>
            <p:grpSpPr>
              <a:xfrm>
                <a:off x="2690622" y="5974214"/>
                <a:ext cx="562991" cy="380866"/>
                <a:chOff x="341249" y="219074"/>
                <a:chExt cx="4744871" cy="3209926"/>
              </a:xfrm>
            </p:grpSpPr>
            <p:pic>
              <p:nvPicPr>
                <p:cNvPr id="2301" name="Immagine 2300">
                  <a:extLst>
                    <a:ext uri="{FF2B5EF4-FFF2-40B4-BE49-F238E27FC236}">
                      <a16:creationId xmlns:a16="http://schemas.microsoft.com/office/drawing/2014/main" id="{D5419C33-C442-4160-BE04-A7328C75F47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2" name="Immagine 2301">
                  <a:extLst>
                    <a:ext uri="{FF2B5EF4-FFF2-40B4-BE49-F238E27FC236}">
                      <a16:creationId xmlns:a16="http://schemas.microsoft.com/office/drawing/2014/main" id="{26C38336-43E3-4D6A-A147-789C09FE2B0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98" name="Gruppo 2297">
                <a:extLst>
                  <a:ext uri="{FF2B5EF4-FFF2-40B4-BE49-F238E27FC236}">
                    <a16:creationId xmlns:a16="http://schemas.microsoft.com/office/drawing/2014/main" id="{096CBD0B-3F37-4A97-AD3B-023A08D04A78}"/>
                  </a:ext>
                </a:extLst>
              </p:cNvPr>
              <p:cNvGrpSpPr/>
              <p:nvPr/>
            </p:nvGrpSpPr>
            <p:grpSpPr>
              <a:xfrm>
                <a:off x="3247009" y="5974214"/>
                <a:ext cx="562991" cy="380866"/>
                <a:chOff x="341249" y="219074"/>
                <a:chExt cx="4744871" cy="3209926"/>
              </a:xfrm>
            </p:grpSpPr>
            <p:pic>
              <p:nvPicPr>
                <p:cNvPr id="2299" name="Immagine 2298">
                  <a:extLst>
                    <a:ext uri="{FF2B5EF4-FFF2-40B4-BE49-F238E27FC236}">
                      <a16:creationId xmlns:a16="http://schemas.microsoft.com/office/drawing/2014/main" id="{5D459866-16BE-422E-8531-666E46E060F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0" name="Immagine 2299">
                  <a:extLst>
                    <a:ext uri="{FF2B5EF4-FFF2-40B4-BE49-F238E27FC236}">
                      <a16:creationId xmlns:a16="http://schemas.microsoft.com/office/drawing/2014/main" id="{1AF323BF-EAE1-442A-950F-E5022036AE9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8" name="Gruppo 2277">
              <a:extLst>
                <a:ext uri="{FF2B5EF4-FFF2-40B4-BE49-F238E27FC236}">
                  <a16:creationId xmlns:a16="http://schemas.microsoft.com/office/drawing/2014/main" id="{64A8CE9A-688A-42D3-9C9D-DB878BE22CA4}"/>
                </a:ext>
              </a:extLst>
            </p:cNvPr>
            <p:cNvGrpSpPr/>
            <p:nvPr/>
          </p:nvGrpSpPr>
          <p:grpSpPr>
            <a:xfrm>
              <a:off x="1001649" y="2546420"/>
              <a:ext cx="2808351" cy="380866"/>
              <a:chOff x="1001649" y="5974214"/>
              <a:chExt cx="2808351" cy="380866"/>
            </a:xfrm>
          </p:grpSpPr>
          <p:grpSp>
            <p:nvGrpSpPr>
              <p:cNvPr id="2279" name="Gruppo 2278">
                <a:extLst>
                  <a:ext uri="{FF2B5EF4-FFF2-40B4-BE49-F238E27FC236}">
                    <a16:creationId xmlns:a16="http://schemas.microsoft.com/office/drawing/2014/main" id="{9EE71C1E-36DD-411F-9E3F-A07DFF0E7B2A}"/>
                  </a:ext>
                </a:extLst>
              </p:cNvPr>
              <p:cNvGrpSpPr/>
              <p:nvPr/>
            </p:nvGrpSpPr>
            <p:grpSpPr>
              <a:xfrm>
                <a:off x="1001649" y="5974214"/>
                <a:ext cx="562991" cy="380866"/>
                <a:chOff x="341249" y="219074"/>
                <a:chExt cx="4744871" cy="3209926"/>
              </a:xfrm>
            </p:grpSpPr>
            <p:pic>
              <p:nvPicPr>
                <p:cNvPr id="2292" name="Immagine 2291">
                  <a:extLst>
                    <a:ext uri="{FF2B5EF4-FFF2-40B4-BE49-F238E27FC236}">
                      <a16:creationId xmlns:a16="http://schemas.microsoft.com/office/drawing/2014/main" id="{03A3565C-5FB2-4CAC-BDA9-EEB2929B685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93" name="Immagine 2292">
                  <a:extLst>
                    <a:ext uri="{FF2B5EF4-FFF2-40B4-BE49-F238E27FC236}">
                      <a16:creationId xmlns:a16="http://schemas.microsoft.com/office/drawing/2014/main" id="{A723AC57-8C1F-4231-A3EA-FE1A365D2AC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80" name="Gruppo 2279">
                <a:extLst>
                  <a:ext uri="{FF2B5EF4-FFF2-40B4-BE49-F238E27FC236}">
                    <a16:creationId xmlns:a16="http://schemas.microsoft.com/office/drawing/2014/main" id="{0EF4884B-28CB-4E45-AA60-991002A1C611}"/>
                  </a:ext>
                </a:extLst>
              </p:cNvPr>
              <p:cNvGrpSpPr/>
              <p:nvPr/>
            </p:nvGrpSpPr>
            <p:grpSpPr>
              <a:xfrm>
                <a:off x="1564640" y="5974214"/>
                <a:ext cx="562991" cy="380866"/>
                <a:chOff x="341249" y="219074"/>
                <a:chExt cx="4744871" cy="3209926"/>
              </a:xfrm>
            </p:grpSpPr>
            <p:pic>
              <p:nvPicPr>
                <p:cNvPr id="2290" name="Immagine 2289">
                  <a:extLst>
                    <a:ext uri="{FF2B5EF4-FFF2-40B4-BE49-F238E27FC236}">
                      <a16:creationId xmlns:a16="http://schemas.microsoft.com/office/drawing/2014/main" id="{77B073B8-7715-4C8A-B414-8C737B3F143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91" name="Immagine 2290">
                  <a:extLst>
                    <a:ext uri="{FF2B5EF4-FFF2-40B4-BE49-F238E27FC236}">
                      <a16:creationId xmlns:a16="http://schemas.microsoft.com/office/drawing/2014/main" id="{0041B3DD-090B-4F57-9816-B80C1C27B2D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81" name="Gruppo 2280">
                <a:extLst>
                  <a:ext uri="{FF2B5EF4-FFF2-40B4-BE49-F238E27FC236}">
                    <a16:creationId xmlns:a16="http://schemas.microsoft.com/office/drawing/2014/main" id="{78E37A6A-BD2F-4B13-89E1-B2BF8027A4A8}"/>
                  </a:ext>
                </a:extLst>
              </p:cNvPr>
              <p:cNvGrpSpPr/>
              <p:nvPr/>
            </p:nvGrpSpPr>
            <p:grpSpPr>
              <a:xfrm>
                <a:off x="2127631" y="5974214"/>
                <a:ext cx="562991" cy="380866"/>
                <a:chOff x="341249" y="219074"/>
                <a:chExt cx="4744871" cy="3209926"/>
              </a:xfrm>
            </p:grpSpPr>
            <p:pic>
              <p:nvPicPr>
                <p:cNvPr id="2288" name="Immagine 2287">
                  <a:extLst>
                    <a:ext uri="{FF2B5EF4-FFF2-40B4-BE49-F238E27FC236}">
                      <a16:creationId xmlns:a16="http://schemas.microsoft.com/office/drawing/2014/main" id="{16AB41B7-E35B-4C59-91A7-FC087AE0BFD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89" name="Immagine 2288">
                  <a:extLst>
                    <a:ext uri="{FF2B5EF4-FFF2-40B4-BE49-F238E27FC236}">
                      <a16:creationId xmlns:a16="http://schemas.microsoft.com/office/drawing/2014/main" id="{716663BD-9AEC-4034-9110-0538FECA772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82" name="Gruppo 2281">
                <a:extLst>
                  <a:ext uri="{FF2B5EF4-FFF2-40B4-BE49-F238E27FC236}">
                    <a16:creationId xmlns:a16="http://schemas.microsoft.com/office/drawing/2014/main" id="{FA9C5F5A-EFB1-46F9-9B04-548580F48EE4}"/>
                  </a:ext>
                </a:extLst>
              </p:cNvPr>
              <p:cNvGrpSpPr/>
              <p:nvPr/>
            </p:nvGrpSpPr>
            <p:grpSpPr>
              <a:xfrm>
                <a:off x="2690622" y="5974214"/>
                <a:ext cx="562991" cy="380866"/>
                <a:chOff x="341249" y="219074"/>
                <a:chExt cx="4744871" cy="3209926"/>
              </a:xfrm>
            </p:grpSpPr>
            <p:pic>
              <p:nvPicPr>
                <p:cNvPr id="2286" name="Immagine 2285">
                  <a:extLst>
                    <a:ext uri="{FF2B5EF4-FFF2-40B4-BE49-F238E27FC236}">
                      <a16:creationId xmlns:a16="http://schemas.microsoft.com/office/drawing/2014/main" id="{BF20327D-83DE-47BE-9A25-877DEABF03A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87" name="Immagine 2286">
                  <a:extLst>
                    <a:ext uri="{FF2B5EF4-FFF2-40B4-BE49-F238E27FC236}">
                      <a16:creationId xmlns:a16="http://schemas.microsoft.com/office/drawing/2014/main" id="{E94B5283-6B3D-451B-950E-CFCB4C26A48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83" name="Gruppo 2282">
                <a:extLst>
                  <a:ext uri="{FF2B5EF4-FFF2-40B4-BE49-F238E27FC236}">
                    <a16:creationId xmlns:a16="http://schemas.microsoft.com/office/drawing/2014/main" id="{52E6D25B-E811-4043-BFBC-D3CF6D374E3E}"/>
                  </a:ext>
                </a:extLst>
              </p:cNvPr>
              <p:cNvGrpSpPr/>
              <p:nvPr/>
            </p:nvGrpSpPr>
            <p:grpSpPr>
              <a:xfrm>
                <a:off x="3247009" y="5974214"/>
                <a:ext cx="562991" cy="380866"/>
                <a:chOff x="341249" y="219074"/>
                <a:chExt cx="4744871" cy="3209926"/>
              </a:xfrm>
            </p:grpSpPr>
            <p:pic>
              <p:nvPicPr>
                <p:cNvPr id="2284" name="Immagine 2283">
                  <a:extLst>
                    <a:ext uri="{FF2B5EF4-FFF2-40B4-BE49-F238E27FC236}">
                      <a16:creationId xmlns:a16="http://schemas.microsoft.com/office/drawing/2014/main" id="{4004A7EA-8168-49E3-8AA1-09903168544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85" name="Immagine 2284">
                  <a:extLst>
                    <a:ext uri="{FF2B5EF4-FFF2-40B4-BE49-F238E27FC236}">
                      <a16:creationId xmlns:a16="http://schemas.microsoft.com/office/drawing/2014/main" id="{3B48B49D-78DB-4ECB-9176-71FB612269C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2429" name="Gruppo 2428">
            <a:extLst>
              <a:ext uri="{FF2B5EF4-FFF2-40B4-BE49-F238E27FC236}">
                <a16:creationId xmlns:a16="http://schemas.microsoft.com/office/drawing/2014/main" id="{5D1BDB9C-921A-4902-A115-7F3F56431A34}"/>
              </a:ext>
            </a:extLst>
          </p:cNvPr>
          <p:cNvGrpSpPr/>
          <p:nvPr/>
        </p:nvGrpSpPr>
        <p:grpSpPr>
          <a:xfrm>
            <a:off x="7573388" y="1507543"/>
            <a:ext cx="1651891" cy="2240280"/>
            <a:chOff x="1001649" y="2546420"/>
            <a:chExt cx="2808351" cy="3808660"/>
          </a:xfrm>
        </p:grpSpPr>
        <p:grpSp>
          <p:nvGrpSpPr>
            <p:cNvPr id="2430" name="Gruppo 2429">
              <a:extLst>
                <a:ext uri="{FF2B5EF4-FFF2-40B4-BE49-F238E27FC236}">
                  <a16:creationId xmlns:a16="http://schemas.microsoft.com/office/drawing/2014/main" id="{4D4ACEE4-D6D1-4317-867E-DED3C5295C25}"/>
                </a:ext>
              </a:extLst>
            </p:cNvPr>
            <p:cNvGrpSpPr/>
            <p:nvPr/>
          </p:nvGrpSpPr>
          <p:grpSpPr>
            <a:xfrm>
              <a:off x="1001649" y="5974214"/>
              <a:ext cx="2808351" cy="380866"/>
              <a:chOff x="1001649" y="5974214"/>
              <a:chExt cx="2808351" cy="380866"/>
            </a:xfrm>
          </p:grpSpPr>
          <p:grpSp>
            <p:nvGrpSpPr>
              <p:cNvPr id="2575" name="Gruppo 2574">
                <a:extLst>
                  <a:ext uri="{FF2B5EF4-FFF2-40B4-BE49-F238E27FC236}">
                    <a16:creationId xmlns:a16="http://schemas.microsoft.com/office/drawing/2014/main" id="{6BE68ACD-756A-4E43-894D-80C33B7FB27D}"/>
                  </a:ext>
                </a:extLst>
              </p:cNvPr>
              <p:cNvGrpSpPr/>
              <p:nvPr/>
            </p:nvGrpSpPr>
            <p:grpSpPr>
              <a:xfrm>
                <a:off x="1001649" y="5974214"/>
                <a:ext cx="562991" cy="380866"/>
                <a:chOff x="341249" y="219074"/>
                <a:chExt cx="4744871" cy="3209926"/>
              </a:xfrm>
            </p:grpSpPr>
            <p:pic>
              <p:nvPicPr>
                <p:cNvPr id="2588" name="Immagine 2587">
                  <a:extLst>
                    <a:ext uri="{FF2B5EF4-FFF2-40B4-BE49-F238E27FC236}">
                      <a16:creationId xmlns:a16="http://schemas.microsoft.com/office/drawing/2014/main" id="{6EA16FEE-BB3D-431D-88AB-A1A82E1C5BC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9" name="Immagine 2588">
                  <a:extLst>
                    <a:ext uri="{FF2B5EF4-FFF2-40B4-BE49-F238E27FC236}">
                      <a16:creationId xmlns:a16="http://schemas.microsoft.com/office/drawing/2014/main" id="{787C2E93-BF2D-476A-A487-679BC86FB1B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76" name="Gruppo 2575">
                <a:extLst>
                  <a:ext uri="{FF2B5EF4-FFF2-40B4-BE49-F238E27FC236}">
                    <a16:creationId xmlns:a16="http://schemas.microsoft.com/office/drawing/2014/main" id="{1C73E6FE-BC9D-4F30-9C8A-B1EBE1DF8A89}"/>
                  </a:ext>
                </a:extLst>
              </p:cNvPr>
              <p:cNvGrpSpPr/>
              <p:nvPr/>
            </p:nvGrpSpPr>
            <p:grpSpPr>
              <a:xfrm>
                <a:off x="1564640" y="5974214"/>
                <a:ext cx="562991" cy="380866"/>
                <a:chOff x="341249" y="219074"/>
                <a:chExt cx="4744871" cy="3209926"/>
              </a:xfrm>
            </p:grpSpPr>
            <p:pic>
              <p:nvPicPr>
                <p:cNvPr id="2586" name="Immagine 2585">
                  <a:extLst>
                    <a:ext uri="{FF2B5EF4-FFF2-40B4-BE49-F238E27FC236}">
                      <a16:creationId xmlns:a16="http://schemas.microsoft.com/office/drawing/2014/main" id="{1D16AF26-EB06-4AA7-97B9-3419614D2A1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7" name="Immagine 2586">
                  <a:extLst>
                    <a:ext uri="{FF2B5EF4-FFF2-40B4-BE49-F238E27FC236}">
                      <a16:creationId xmlns:a16="http://schemas.microsoft.com/office/drawing/2014/main" id="{0D0ADE4A-20D7-49B3-8E57-376D9EE3E22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77" name="Gruppo 2576">
                <a:extLst>
                  <a:ext uri="{FF2B5EF4-FFF2-40B4-BE49-F238E27FC236}">
                    <a16:creationId xmlns:a16="http://schemas.microsoft.com/office/drawing/2014/main" id="{E9124198-3FF0-419E-8D36-D7605058232C}"/>
                  </a:ext>
                </a:extLst>
              </p:cNvPr>
              <p:cNvGrpSpPr/>
              <p:nvPr/>
            </p:nvGrpSpPr>
            <p:grpSpPr>
              <a:xfrm>
                <a:off x="2127631" y="5974214"/>
                <a:ext cx="562991" cy="380866"/>
                <a:chOff x="341249" y="219074"/>
                <a:chExt cx="4744871" cy="3209926"/>
              </a:xfrm>
            </p:grpSpPr>
            <p:pic>
              <p:nvPicPr>
                <p:cNvPr id="2584" name="Immagine 2583">
                  <a:extLst>
                    <a:ext uri="{FF2B5EF4-FFF2-40B4-BE49-F238E27FC236}">
                      <a16:creationId xmlns:a16="http://schemas.microsoft.com/office/drawing/2014/main" id="{27D4B8C2-7E42-4BFE-A852-943F1AE2B94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5" name="Immagine 2584">
                  <a:extLst>
                    <a:ext uri="{FF2B5EF4-FFF2-40B4-BE49-F238E27FC236}">
                      <a16:creationId xmlns:a16="http://schemas.microsoft.com/office/drawing/2014/main" id="{B14CDB25-F1FF-4474-A28E-39C6B53B854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78" name="Gruppo 2577">
                <a:extLst>
                  <a:ext uri="{FF2B5EF4-FFF2-40B4-BE49-F238E27FC236}">
                    <a16:creationId xmlns:a16="http://schemas.microsoft.com/office/drawing/2014/main" id="{89D3AC58-A927-4154-AC30-96234D9F05C1}"/>
                  </a:ext>
                </a:extLst>
              </p:cNvPr>
              <p:cNvGrpSpPr/>
              <p:nvPr/>
            </p:nvGrpSpPr>
            <p:grpSpPr>
              <a:xfrm>
                <a:off x="2690622" y="5974214"/>
                <a:ext cx="562991" cy="380866"/>
                <a:chOff x="341249" y="219074"/>
                <a:chExt cx="4744871" cy="3209926"/>
              </a:xfrm>
            </p:grpSpPr>
            <p:pic>
              <p:nvPicPr>
                <p:cNvPr id="2582" name="Immagine 2581">
                  <a:extLst>
                    <a:ext uri="{FF2B5EF4-FFF2-40B4-BE49-F238E27FC236}">
                      <a16:creationId xmlns:a16="http://schemas.microsoft.com/office/drawing/2014/main" id="{B56806CF-D53E-4E45-9CD9-0CCFB2DE803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3" name="Immagine 2582">
                  <a:extLst>
                    <a:ext uri="{FF2B5EF4-FFF2-40B4-BE49-F238E27FC236}">
                      <a16:creationId xmlns:a16="http://schemas.microsoft.com/office/drawing/2014/main" id="{95F875B5-BA9F-4871-8D3E-3966E9D2FB1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79" name="Gruppo 2578">
                <a:extLst>
                  <a:ext uri="{FF2B5EF4-FFF2-40B4-BE49-F238E27FC236}">
                    <a16:creationId xmlns:a16="http://schemas.microsoft.com/office/drawing/2014/main" id="{2C0DA856-DC3C-4B79-9221-BB14C431AA9E}"/>
                  </a:ext>
                </a:extLst>
              </p:cNvPr>
              <p:cNvGrpSpPr/>
              <p:nvPr/>
            </p:nvGrpSpPr>
            <p:grpSpPr>
              <a:xfrm>
                <a:off x="3247009" y="5974214"/>
                <a:ext cx="562991" cy="380866"/>
                <a:chOff x="341249" y="219074"/>
                <a:chExt cx="4744871" cy="3209926"/>
              </a:xfrm>
            </p:grpSpPr>
            <p:pic>
              <p:nvPicPr>
                <p:cNvPr id="2580" name="Immagine 2579">
                  <a:extLst>
                    <a:ext uri="{FF2B5EF4-FFF2-40B4-BE49-F238E27FC236}">
                      <a16:creationId xmlns:a16="http://schemas.microsoft.com/office/drawing/2014/main" id="{167364C7-6FBF-4949-8D67-0EFD99ABC35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1" name="Immagine 2580">
                  <a:extLst>
                    <a:ext uri="{FF2B5EF4-FFF2-40B4-BE49-F238E27FC236}">
                      <a16:creationId xmlns:a16="http://schemas.microsoft.com/office/drawing/2014/main" id="{A47B32BB-6CB7-4EF7-B640-770C50352AD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1" name="Gruppo 2430">
              <a:extLst>
                <a:ext uri="{FF2B5EF4-FFF2-40B4-BE49-F238E27FC236}">
                  <a16:creationId xmlns:a16="http://schemas.microsoft.com/office/drawing/2014/main" id="{08E027CD-F4C4-4D9F-B984-00154B484FA2}"/>
                </a:ext>
              </a:extLst>
            </p:cNvPr>
            <p:cNvGrpSpPr/>
            <p:nvPr/>
          </p:nvGrpSpPr>
          <p:grpSpPr>
            <a:xfrm>
              <a:off x="1001649" y="5593348"/>
              <a:ext cx="2808351" cy="380866"/>
              <a:chOff x="1001649" y="5974214"/>
              <a:chExt cx="2808351" cy="380866"/>
            </a:xfrm>
          </p:grpSpPr>
          <p:grpSp>
            <p:nvGrpSpPr>
              <p:cNvPr id="2560" name="Gruppo 2559">
                <a:extLst>
                  <a:ext uri="{FF2B5EF4-FFF2-40B4-BE49-F238E27FC236}">
                    <a16:creationId xmlns:a16="http://schemas.microsoft.com/office/drawing/2014/main" id="{F96F4B30-6C94-44FF-B858-7A19311348CA}"/>
                  </a:ext>
                </a:extLst>
              </p:cNvPr>
              <p:cNvGrpSpPr/>
              <p:nvPr/>
            </p:nvGrpSpPr>
            <p:grpSpPr>
              <a:xfrm>
                <a:off x="1001649" y="5974214"/>
                <a:ext cx="562991" cy="380866"/>
                <a:chOff x="341249" y="219074"/>
                <a:chExt cx="4744871" cy="3209926"/>
              </a:xfrm>
            </p:grpSpPr>
            <p:pic>
              <p:nvPicPr>
                <p:cNvPr id="2573" name="Immagine 2572">
                  <a:extLst>
                    <a:ext uri="{FF2B5EF4-FFF2-40B4-BE49-F238E27FC236}">
                      <a16:creationId xmlns:a16="http://schemas.microsoft.com/office/drawing/2014/main" id="{C3694400-45E4-401B-86D3-F44A6A66E83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74" name="Immagine 2573">
                  <a:extLst>
                    <a:ext uri="{FF2B5EF4-FFF2-40B4-BE49-F238E27FC236}">
                      <a16:creationId xmlns:a16="http://schemas.microsoft.com/office/drawing/2014/main" id="{1F0F976B-57E7-46F3-974D-76EB11D4C6C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61" name="Gruppo 2560">
                <a:extLst>
                  <a:ext uri="{FF2B5EF4-FFF2-40B4-BE49-F238E27FC236}">
                    <a16:creationId xmlns:a16="http://schemas.microsoft.com/office/drawing/2014/main" id="{56082C3E-5778-4496-B3A4-543F2F1BF0E6}"/>
                  </a:ext>
                </a:extLst>
              </p:cNvPr>
              <p:cNvGrpSpPr/>
              <p:nvPr/>
            </p:nvGrpSpPr>
            <p:grpSpPr>
              <a:xfrm>
                <a:off x="1564640" y="5974214"/>
                <a:ext cx="562991" cy="380866"/>
                <a:chOff x="341249" y="219074"/>
                <a:chExt cx="4744871" cy="3209926"/>
              </a:xfrm>
            </p:grpSpPr>
            <p:pic>
              <p:nvPicPr>
                <p:cNvPr id="2571" name="Immagine 2570">
                  <a:extLst>
                    <a:ext uri="{FF2B5EF4-FFF2-40B4-BE49-F238E27FC236}">
                      <a16:creationId xmlns:a16="http://schemas.microsoft.com/office/drawing/2014/main" id="{3B2ECD8B-0606-4C6D-BDA6-1DC44324905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72" name="Immagine 2571">
                  <a:extLst>
                    <a:ext uri="{FF2B5EF4-FFF2-40B4-BE49-F238E27FC236}">
                      <a16:creationId xmlns:a16="http://schemas.microsoft.com/office/drawing/2014/main" id="{A42E716D-F26F-4F9D-AC7D-62AB66DE242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62" name="Gruppo 2561">
                <a:extLst>
                  <a:ext uri="{FF2B5EF4-FFF2-40B4-BE49-F238E27FC236}">
                    <a16:creationId xmlns:a16="http://schemas.microsoft.com/office/drawing/2014/main" id="{44CAC3E8-A0BF-4DA9-9607-5261CB86AB6B}"/>
                  </a:ext>
                </a:extLst>
              </p:cNvPr>
              <p:cNvGrpSpPr/>
              <p:nvPr/>
            </p:nvGrpSpPr>
            <p:grpSpPr>
              <a:xfrm>
                <a:off x="2127631" y="5974214"/>
                <a:ext cx="562991" cy="380866"/>
                <a:chOff x="341249" y="219074"/>
                <a:chExt cx="4744871" cy="3209926"/>
              </a:xfrm>
            </p:grpSpPr>
            <p:pic>
              <p:nvPicPr>
                <p:cNvPr id="2569" name="Immagine 2568">
                  <a:extLst>
                    <a:ext uri="{FF2B5EF4-FFF2-40B4-BE49-F238E27FC236}">
                      <a16:creationId xmlns:a16="http://schemas.microsoft.com/office/drawing/2014/main" id="{CABDABC3-3E6B-465B-A140-A9773F5065D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70" name="Immagine 2569">
                  <a:extLst>
                    <a:ext uri="{FF2B5EF4-FFF2-40B4-BE49-F238E27FC236}">
                      <a16:creationId xmlns:a16="http://schemas.microsoft.com/office/drawing/2014/main" id="{089364EB-F20A-41AA-AA40-1356857DB20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63" name="Gruppo 2562">
                <a:extLst>
                  <a:ext uri="{FF2B5EF4-FFF2-40B4-BE49-F238E27FC236}">
                    <a16:creationId xmlns:a16="http://schemas.microsoft.com/office/drawing/2014/main" id="{5D4C1559-7C88-48E9-A908-F0B5AA24CEEC}"/>
                  </a:ext>
                </a:extLst>
              </p:cNvPr>
              <p:cNvGrpSpPr/>
              <p:nvPr/>
            </p:nvGrpSpPr>
            <p:grpSpPr>
              <a:xfrm>
                <a:off x="2690622" y="5974214"/>
                <a:ext cx="562991" cy="380866"/>
                <a:chOff x="341249" y="219074"/>
                <a:chExt cx="4744871" cy="3209926"/>
              </a:xfrm>
            </p:grpSpPr>
            <p:pic>
              <p:nvPicPr>
                <p:cNvPr id="2567" name="Immagine 2566">
                  <a:extLst>
                    <a:ext uri="{FF2B5EF4-FFF2-40B4-BE49-F238E27FC236}">
                      <a16:creationId xmlns:a16="http://schemas.microsoft.com/office/drawing/2014/main" id="{8EDC7DA5-AD5B-41BF-9B1A-C76A5FA86C2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68" name="Immagine 2567">
                  <a:extLst>
                    <a:ext uri="{FF2B5EF4-FFF2-40B4-BE49-F238E27FC236}">
                      <a16:creationId xmlns:a16="http://schemas.microsoft.com/office/drawing/2014/main" id="{25CE2E6F-36A4-4012-8E67-EFA2C6E56AD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64" name="Gruppo 2563">
                <a:extLst>
                  <a:ext uri="{FF2B5EF4-FFF2-40B4-BE49-F238E27FC236}">
                    <a16:creationId xmlns:a16="http://schemas.microsoft.com/office/drawing/2014/main" id="{FF8A04B7-ACC3-4842-86C6-4A47BC47E14F}"/>
                  </a:ext>
                </a:extLst>
              </p:cNvPr>
              <p:cNvGrpSpPr/>
              <p:nvPr/>
            </p:nvGrpSpPr>
            <p:grpSpPr>
              <a:xfrm>
                <a:off x="3247009" y="5974214"/>
                <a:ext cx="562991" cy="380866"/>
                <a:chOff x="341249" y="219074"/>
                <a:chExt cx="4744871" cy="3209926"/>
              </a:xfrm>
            </p:grpSpPr>
            <p:pic>
              <p:nvPicPr>
                <p:cNvPr id="2565" name="Immagine 2564">
                  <a:extLst>
                    <a:ext uri="{FF2B5EF4-FFF2-40B4-BE49-F238E27FC236}">
                      <a16:creationId xmlns:a16="http://schemas.microsoft.com/office/drawing/2014/main" id="{EB4E59D4-AFE6-4D0A-A21F-A72082C0330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66" name="Immagine 2565">
                  <a:extLst>
                    <a:ext uri="{FF2B5EF4-FFF2-40B4-BE49-F238E27FC236}">
                      <a16:creationId xmlns:a16="http://schemas.microsoft.com/office/drawing/2014/main" id="{2FA834AD-C34A-4AAC-971A-6B1E282706B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2" name="Gruppo 2431">
              <a:extLst>
                <a:ext uri="{FF2B5EF4-FFF2-40B4-BE49-F238E27FC236}">
                  <a16:creationId xmlns:a16="http://schemas.microsoft.com/office/drawing/2014/main" id="{71F5D4D5-F50C-46EA-8357-1C00DFCEF562}"/>
                </a:ext>
              </a:extLst>
            </p:cNvPr>
            <p:cNvGrpSpPr/>
            <p:nvPr/>
          </p:nvGrpSpPr>
          <p:grpSpPr>
            <a:xfrm>
              <a:off x="1001649" y="5212482"/>
              <a:ext cx="2808351" cy="380866"/>
              <a:chOff x="1001649" y="5974214"/>
              <a:chExt cx="2808351" cy="380866"/>
            </a:xfrm>
          </p:grpSpPr>
          <p:grpSp>
            <p:nvGrpSpPr>
              <p:cNvPr id="2545" name="Gruppo 2544">
                <a:extLst>
                  <a:ext uri="{FF2B5EF4-FFF2-40B4-BE49-F238E27FC236}">
                    <a16:creationId xmlns:a16="http://schemas.microsoft.com/office/drawing/2014/main" id="{D4D3CFFF-F914-434B-A862-FAE1C770A466}"/>
                  </a:ext>
                </a:extLst>
              </p:cNvPr>
              <p:cNvGrpSpPr/>
              <p:nvPr/>
            </p:nvGrpSpPr>
            <p:grpSpPr>
              <a:xfrm>
                <a:off x="1001649" y="5974214"/>
                <a:ext cx="562991" cy="380866"/>
                <a:chOff x="341249" y="219074"/>
                <a:chExt cx="4744871" cy="3209926"/>
              </a:xfrm>
            </p:grpSpPr>
            <p:pic>
              <p:nvPicPr>
                <p:cNvPr id="2558" name="Immagine 2557">
                  <a:extLst>
                    <a:ext uri="{FF2B5EF4-FFF2-40B4-BE49-F238E27FC236}">
                      <a16:creationId xmlns:a16="http://schemas.microsoft.com/office/drawing/2014/main" id="{6DCBE104-0E8D-4DCE-95A5-A30B379A759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9" name="Immagine 2558">
                  <a:extLst>
                    <a:ext uri="{FF2B5EF4-FFF2-40B4-BE49-F238E27FC236}">
                      <a16:creationId xmlns:a16="http://schemas.microsoft.com/office/drawing/2014/main" id="{D3F1D5BB-C0D8-4232-B360-E5E9A03AA3A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46" name="Gruppo 2545">
                <a:extLst>
                  <a:ext uri="{FF2B5EF4-FFF2-40B4-BE49-F238E27FC236}">
                    <a16:creationId xmlns:a16="http://schemas.microsoft.com/office/drawing/2014/main" id="{0C539F99-3749-4CBB-97A9-62C5B53C5A2D}"/>
                  </a:ext>
                </a:extLst>
              </p:cNvPr>
              <p:cNvGrpSpPr/>
              <p:nvPr/>
            </p:nvGrpSpPr>
            <p:grpSpPr>
              <a:xfrm>
                <a:off x="1564640" y="5974214"/>
                <a:ext cx="562991" cy="380866"/>
                <a:chOff x="341249" y="219074"/>
                <a:chExt cx="4744871" cy="3209926"/>
              </a:xfrm>
            </p:grpSpPr>
            <p:pic>
              <p:nvPicPr>
                <p:cNvPr id="2556" name="Immagine 2555">
                  <a:extLst>
                    <a:ext uri="{FF2B5EF4-FFF2-40B4-BE49-F238E27FC236}">
                      <a16:creationId xmlns:a16="http://schemas.microsoft.com/office/drawing/2014/main" id="{2B9A4525-71C1-48D3-AEBE-CCC2DC97522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7" name="Immagine 2556">
                  <a:extLst>
                    <a:ext uri="{FF2B5EF4-FFF2-40B4-BE49-F238E27FC236}">
                      <a16:creationId xmlns:a16="http://schemas.microsoft.com/office/drawing/2014/main" id="{1E99143F-7DB1-4464-A8E4-8548F44CC5E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47" name="Gruppo 2546">
                <a:extLst>
                  <a:ext uri="{FF2B5EF4-FFF2-40B4-BE49-F238E27FC236}">
                    <a16:creationId xmlns:a16="http://schemas.microsoft.com/office/drawing/2014/main" id="{6057817B-BC4E-4E4B-8CDA-C7B17FB27FFE}"/>
                  </a:ext>
                </a:extLst>
              </p:cNvPr>
              <p:cNvGrpSpPr/>
              <p:nvPr/>
            </p:nvGrpSpPr>
            <p:grpSpPr>
              <a:xfrm>
                <a:off x="2127631" y="5974214"/>
                <a:ext cx="562991" cy="380866"/>
                <a:chOff x="341249" y="219074"/>
                <a:chExt cx="4744871" cy="3209926"/>
              </a:xfrm>
            </p:grpSpPr>
            <p:pic>
              <p:nvPicPr>
                <p:cNvPr id="2554" name="Immagine 2553">
                  <a:extLst>
                    <a:ext uri="{FF2B5EF4-FFF2-40B4-BE49-F238E27FC236}">
                      <a16:creationId xmlns:a16="http://schemas.microsoft.com/office/drawing/2014/main" id="{3EC2B28E-022E-442B-945D-961ACBACAFA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5" name="Immagine 2554">
                  <a:extLst>
                    <a:ext uri="{FF2B5EF4-FFF2-40B4-BE49-F238E27FC236}">
                      <a16:creationId xmlns:a16="http://schemas.microsoft.com/office/drawing/2014/main" id="{6D6B2AFA-300A-4770-B496-68C3B649A95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48" name="Gruppo 2547">
                <a:extLst>
                  <a:ext uri="{FF2B5EF4-FFF2-40B4-BE49-F238E27FC236}">
                    <a16:creationId xmlns:a16="http://schemas.microsoft.com/office/drawing/2014/main" id="{A11565AD-34BA-44AB-849F-AE73E94D51D5}"/>
                  </a:ext>
                </a:extLst>
              </p:cNvPr>
              <p:cNvGrpSpPr/>
              <p:nvPr/>
            </p:nvGrpSpPr>
            <p:grpSpPr>
              <a:xfrm>
                <a:off x="2690622" y="5974214"/>
                <a:ext cx="562991" cy="380866"/>
                <a:chOff x="341249" y="219074"/>
                <a:chExt cx="4744871" cy="3209926"/>
              </a:xfrm>
            </p:grpSpPr>
            <p:pic>
              <p:nvPicPr>
                <p:cNvPr id="2552" name="Immagine 2551">
                  <a:extLst>
                    <a:ext uri="{FF2B5EF4-FFF2-40B4-BE49-F238E27FC236}">
                      <a16:creationId xmlns:a16="http://schemas.microsoft.com/office/drawing/2014/main" id="{E9D9C29D-D9FD-4E5F-B3AB-2DA0AD4F9C8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3" name="Immagine 2552">
                  <a:extLst>
                    <a:ext uri="{FF2B5EF4-FFF2-40B4-BE49-F238E27FC236}">
                      <a16:creationId xmlns:a16="http://schemas.microsoft.com/office/drawing/2014/main" id="{E78C9F6C-0AD5-4F39-9B76-2B75DAAC4E8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49" name="Gruppo 2548">
                <a:extLst>
                  <a:ext uri="{FF2B5EF4-FFF2-40B4-BE49-F238E27FC236}">
                    <a16:creationId xmlns:a16="http://schemas.microsoft.com/office/drawing/2014/main" id="{6CC01BD9-07CE-4587-A433-4BCD0B403862}"/>
                  </a:ext>
                </a:extLst>
              </p:cNvPr>
              <p:cNvGrpSpPr/>
              <p:nvPr/>
            </p:nvGrpSpPr>
            <p:grpSpPr>
              <a:xfrm>
                <a:off x="3247009" y="5974214"/>
                <a:ext cx="562991" cy="380866"/>
                <a:chOff x="341249" y="219074"/>
                <a:chExt cx="4744871" cy="3209926"/>
              </a:xfrm>
            </p:grpSpPr>
            <p:pic>
              <p:nvPicPr>
                <p:cNvPr id="2550" name="Immagine 2549">
                  <a:extLst>
                    <a:ext uri="{FF2B5EF4-FFF2-40B4-BE49-F238E27FC236}">
                      <a16:creationId xmlns:a16="http://schemas.microsoft.com/office/drawing/2014/main" id="{91476460-0DDF-4E17-ABCC-F82582E4BE8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1" name="Immagine 2550">
                  <a:extLst>
                    <a:ext uri="{FF2B5EF4-FFF2-40B4-BE49-F238E27FC236}">
                      <a16:creationId xmlns:a16="http://schemas.microsoft.com/office/drawing/2014/main" id="{2B72E98F-2024-4B3C-B8BD-E9F4C4508AA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3" name="Gruppo 2432">
              <a:extLst>
                <a:ext uri="{FF2B5EF4-FFF2-40B4-BE49-F238E27FC236}">
                  <a16:creationId xmlns:a16="http://schemas.microsoft.com/office/drawing/2014/main" id="{2192002C-EEE1-4110-BA76-4D64A8C30C91}"/>
                </a:ext>
              </a:extLst>
            </p:cNvPr>
            <p:cNvGrpSpPr/>
            <p:nvPr/>
          </p:nvGrpSpPr>
          <p:grpSpPr>
            <a:xfrm>
              <a:off x="1001649" y="4831616"/>
              <a:ext cx="2808351" cy="380866"/>
              <a:chOff x="1001649" y="5974214"/>
              <a:chExt cx="2808351" cy="380866"/>
            </a:xfrm>
          </p:grpSpPr>
          <p:grpSp>
            <p:nvGrpSpPr>
              <p:cNvPr id="2530" name="Gruppo 2529">
                <a:extLst>
                  <a:ext uri="{FF2B5EF4-FFF2-40B4-BE49-F238E27FC236}">
                    <a16:creationId xmlns:a16="http://schemas.microsoft.com/office/drawing/2014/main" id="{CEA38884-441E-4B60-8C32-CF73EB7773D9}"/>
                  </a:ext>
                </a:extLst>
              </p:cNvPr>
              <p:cNvGrpSpPr/>
              <p:nvPr/>
            </p:nvGrpSpPr>
            <p:grpSpPr>
              <a:xfrm>
                <a:off x="1001649" y="5974214"/>
                <a:ext cx="562991" cy="380866"/>
                <a:chOff x="341249" y="219074"/>
                <a:chExt cx="4744871" cy="3209926"/>
              </a:xfrm>
            </p:grpSpPr>
            <p:pic>
              <p:nvPicPr>
                <p:cNvPr id="2543" name="Immagine 2542">
                  <a:extLst>
                    <a:ext uri="{FF2B5EF4-FFF2-40B4-BE49-F238E27FC236}">
                      <a16:creationId xmlns:a16="http://schemas.microsoft.com/office/drawing/2014/main" id="{AF49929F-8AD5-45BE-A6FA-F7FDE8D1DEE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44" name="Immagine 2543">
                  <a:extLst>
                    <a:ext uri="{FF2B5EF4-FFF2-40B4-BE49-F238E27FC236}">
                      <a16:creationId xmlns:a16="http://schemas.microsoft.com/office/drawing/2014/main" id="{A812DCB3-DA71-48D7-8E00-63DFC78923A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31" name="Gruppo 2530">
                <a:extLst>
                  <a:ext uri="{FF2B5EF4-FFF2-40B4-BE49-F238E27FC236}">
                    <a16:creationId xmlns:a16="http://schemas.microsoft.com/office/drawing/2014/main" id="{C5B1AEB4-59EE-41D8-87E5-C2F6C910FCA8}"/>
                  </a:ext>
                </a:extLst>
              </p:cNvPr>
              <p:cNvGrpSpPr/>
              <p:nvPr/>
            </p:nvGrpSpPr>
            <p:grpSpPr>
              <a:xfrm>
                <a:off x="1564640" y="5974214"/>
                <a:ext cx="562991" cy="380866"/>
                <a:chOff x="341249" y="219074"/>
                <a:chExt cx="4744871" cy="3209926"/>
              </a:xfrm>
            </p:grpSpPr>
            <p:pic>
              <p:nvPicPr>
                <p:cNvPr id="2541" name="Immagine 2540">
                  <a:extLst>
                    <a:ext uri="{FF2B5EF4-FFF2-40B4-BE49-F238E27FC236}">
                      <a16:creationId xmlns:a16="http://schemas.microsoft.com/office/drawing/2014/main" id="{77F4B56E-88C3-41DA-B424-35249D2D5DB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42" name="Immagine 2541">
                  <a:extLst>
                    <a:ext uri="{FF2B5EF4-FFF2-40B4-BE49-F238E27FC236}">
                      <a16:creationId xmlns:a16="http://schemas.microsoft.com/office/drawing/2014/main" id="{CD16E7AA-0D96-4CFE-A0CD-90788195C76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32" name="Gruppo 2531">
                <a:extLst>
                  <a:ext uri="{FF2B5EF4-FFF2-40B4-BE49-F238E27FC236}">
                    <a16:creationId xmlns:a16="http://schemas.microsoft.com/office/drawing/2014/main" id="{4C93098B-D55A-4213-8C47-B4F316CAFAF9}"/>
                  </a:ext>
                </a:extLst>
              </p:cNvPr>
              <p:cNvGrpSpPr/>
              <p:nvPr/>
            </p:nvGrpSpPr>
            <p:grpSpPr>
              <a:xfrm>
                <a:off x="2127631" y="5974214"/>
                <a:ext cx="562991" cy="380866"/>
                <a:chOff x="341249" y="219074"/>
                <a:chExt cx="4744871" cy="3209926"/>
              </a:xfrm>
            </p:grpSpPr>
            <p:pic>
              <p:nvPicPr>
                <p:cNvPr id="2539" name="Immagine 2538">
                  <a:extLst>
                    <a:ext uri="{FF2B5EF4-FFF2-40B4-BE49-F238E27FC236}">
                      <a16:creationId xmlns:a16="http://schemas.microsoft.com/office/drawing/2014/main" id="{B0C2EA11-D05A-4EB3-B5E2-BA570579DB3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40" name="Immagine 2539">
                  <a:extLst>
                    <a:ext uri="{FF2B5EF4-FFF2-40B4-BE49-F238E27FC236}">
                      <a16:creationId xmlns:a16="http://schemas.microsoft.com/office/drawing/2014/main" id="{1DB9F27D-959B-4542-8252-20A0EBDFFB6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33" name="Gruppo 2532">
                <a:extLst>
                  <a:ext uri="{FF2B5EF4-FFF2-40B4-BE49-F238E27FC236}">
                    <a16:creationId xmlns:a16="http://schemas.microsoft.com/office/drawing/2014/main" id="{A48CAA8F-3FF0-4D77-9EC0-345665CE8F00}"/>
                  </a:ext>
                </a:extLst>
              </p:cNvPr>
              <p:cNvGrpSpPr/>
              <p:nvPr/>
            </p:nvGrpSpPr>
            <p:grpSpPr>
              <a:xfrm>
                <a:off x="2690622" y="5974214"/>
                <a:ext cx="562991" cy="380866"/>
                <a:chOff x="341249" y="219074"/>
                <a:chExt cx="4744871" cy="3209926"/>
              </a:xfrm>
            </p:grpSpPr>
            <p:pic>
              <p:nvPicPr>
                <p:cNvPr id="2537" name="Immagine 2536">
                  <a:extLst>
                    <a:ext uri="{FF2B5EF4-FFF2-40B4-BE49-F238E27FC236}">
                      <a16:creationId xmlns:a16="http://schemas.microsoft.com/office/drawing/2014/main" id="{1084E42E-6A94-4E45-98D3-D3351EE6FE9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38" name="Immagine 2537">
                  <a:extLst>
                    <a:ext uri="{FF2B5EF4-FFF2-40B4-BE49-F238E27FC236}">
                      <a16:creationId xmlns:a16="http://schemas.microsoft.com/office/drawing/2014/main" id="{93EDE1A3-86E5-4737-B106-47655734672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34" name="Gruppo 2533">
                <a:extLst>
                  <a:ext uri="{FF2B5EF4-FFF2-40B4-BE49-F238E27FC236}">
                    <a16:creationId xmlns:a16="http://schemas.microsoft.com/office/drawing/2014/main" id="{BA68AC8F-C45F-4855-961B-4303F49AD485}"/>
                  </a:ext>
                </a:extLst>
              </p:cNvPr>
              <p:cNvGrpSpPr/>
              <p:nvPr/>
            </p:nvGrpSpPr>
            <p:grpSpPr>
              <a:xfrm>
                <a:off x="3247009" y="5974214"/>
                <a:ext cx="562991" cy="380866"/>
                <a:chOff x="341249" y="219074"/>
                <a:chExt cx="4744871" cy="3209926"/>
              </a:xfrm>
            </p:grpSpPr>
            <p:pic>
              <p:nvPicPr>
                <p:cNvPr id="2535" name="Immagine 2534">
                  <a:extLst>
                    <a:ext uri="{FF2B5EF4-FFF2-40B4-BE49-F238E27FC236}">
                      <a16:creationId xmlns:a16="http://schemas.microsoft.com/office/drawing/2014/main" id="{7316CD4D-AB5F-4149-901B-0ED7BC33CE6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36" name="Immagine 2535">
                  <a:extLst>
                    <a:ext uri="{FF2B5EF4-FFF2-40B4-BE49-F238E27FC236}">
                      <a16:creationId xmlns:a16="http://schemas.microsoft.com/office/drawing/2014/main" id="{237F44B5-D86F-47D6-A4B4-65862DAC415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4" name="Gruppo 2433">
              <a:extLst>
                <a:ext uri="{FF2B5EF4-FFF2-40B4-BE49-F238E27FC236}">
                  <a16:creationId xmlns:a16="http://schemas.microsoft.com/office/drawing/2014/main" id="{AB8F3A5E-B4B3-4C05-B13C-F2DCBEE2A64A}"/>
                </a:ext>
              </a:extLst>
            </p:cNvPr>
            <p:cNvGrpSpPr/>
            <p:nvPr/>
          </p:nvGrpSpPr>
          <p:grpSpPr>
            <a:xfrm>
              <a:off x="1001649" y="4450750"/>
              <a:ext cx="2808351" cy="380866"/>
              <a:chOff x="1001649" y="5974214"/>
              <a:chExt cx="2808351" cy="380866"/>
            </a:xfrm>
          </p:grpSpPr>
          <p:grpSp>
            <p:nvGrpSpPr>
              <p:cNvPr id="2515" name="Gruppo 2514">
                <a:extLst>
                  <a:ext uri="{FF2B5EF4-FFF2-40B4-BE49-F238E27FC236}">
                    <a16:creationId xmlns:a16="http://schemas.microsoft.com/office/drawing/2014/main" id="{A5ABEAAE-92AE-4C26-8261-5D4E5B2DA720}"/>
                  </a:ext>
                </a:extLst>
              </p:cNvPr>
              <p:cNvGrpSpPr/>
              <p:nvPr/>
            </p:nvGrpSpPr>
            <p:grpSpPr>
              <a:xfrm>
                <a:off x="1001649" y="5974214"/>
                <a:ext cx="562991" cy="380866"/>
                <a:chOff x="341249" y="219074"/>
                <a:chExt cx="4744871" cy="3209926"/>
              </a:xfrm>
            </p:grpSpPr>
            <p:pic>
              <p:nvPicPr>
                <p:cNvPr id="2528" name="Immagine 2527">
                  <a:extLst>
                    <a:ext uri="{FF2B5EF4-FFF2-40B4-BE49-F238E27FC236}">
                      <a16:creationId xmlns:a16="http://schemas.microsoft.com/office/drawing/2014/main" id="{6FF25F5E-1741-430F-8EC5-B5E9C420B7E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9" name="Immagine 2528">
                  <a:extLst>
                    <a:ext uri="{FF2B5EF4-FFF2-40B4-BE49-F238E27FC236}">
                      <a16:creationId xmlns:a16="http://schemas.microsoft.com/office/drawing/2014/main" id="{D3F8515F-4AAE-4EF7-B6C9-897DAB54466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16" name="Gruppo 2515">
                <a:extLst>
                  <a:ext uri="{FF2B5EF4-FFF2-40B4-BE49-F238E27FC236}">
                    <a16:creationId xmlns:a16="http://schemas.microsoft.com/office/drawing/2014/main" id="{4D38B769-185B-4FA0-96BE-88213D042436}"/>
                  </a:ext>
                </a:extLst>
              </p:cNvPr>
              <p:cNvGrpSpPr/>
              <p:nvPr/>
            </p:nvGrpSpPr>
            <p:grpSpPr>
              <a:xfrm>
                <a:off x="1564640" y="5974214"/>
                <a:ext cx="562991" cy="380866"/>
                <a:chOff x="341249" y="219074"/>
                <a:chExt cx="4744871" cy="3209926"/>
              </a:xfrm>
            </p:grpSpPr>
            <p:pic>
              <p:nvPicPr>
                <p:cNvPr id="2526" name="Immagine 2525">
                  <a:extLst>
                    <a:ext uri="{FF2B5EF4-FFF2-40B4-BE49-F238E27FC236}">
                      <a16:creationId xmlns:a16="http://schemas.microsoft.com/office/drawing/2014/main" id="{0A81DD6E-4CEF-47CA-81E6-9D295CA27BF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7" name="Immagine 2526">
                  <a:extLst>
                    <a:ext uri="{FF2B5EF4-FFF2-40B4-BE49-F238E27FC236}">
                      <a16:creationId xmlns:a16="http://schemas.microsoft.com/office/drawing/2014/main" id="{D1283447-6BCD-4D73-80EA-06822A54FF1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17" name="Gruppo 2516">
                <a:extLst>
                  <a:ext uri="{FF2B5EF4-FFF2-40B4-BE49-F238E27FC236}">
                    <a16:creationId xmlns:a16="http://schemas.microsoft.com/office/drawing/2014/main" id="{21D55A70-C751-4646-92E4-6866FD2C5812}"/>
                  </a:ext>
                </a:extLst>
              </p:cNvPr>
              <p:cNvGrpSpPr/>
              <p:nvPr/>
            </p:nvGrpSpPr>
            <p:grpSpPr>
              <a:xfrm>
                <a:off x="2127631" y="5974214"/>
                <a:ext cx="562991" cy="380866"/>
                <a:chOff x="341249" y="219074"/>
                <a:chExt cx="4744871" cy="3209926"/>
              </a:xfrm>
            </p:grpSpPr>
            <p:pic>
              <p:nvPicPr>
                <p:cNvPr id="2524" name="Immagine 2523">
                  <a:extLst>
                    <a:ext uri="{FF2B5EF4-FFF2-40B4-BE49-F238E27FC236}">
                      <a16:creationId xmlns:a16="http://schemas.microsoft.com/office/drawing/2014/main" id="{4E84178A-402B-47EF-98E2-424C9D0EA87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5" name="Immagine 2524">
                  <a:extLst>
                    <a:ext uri="{FF2B5EF4-FFF2-40B4-BE49-F238E27FC236}">
                      <a16:creationId xmlns:a16="http://schemas.microsoft.com/office/drawing/2014/main" id="{66DC256D-AFB6-4AFC-9053-42ACB7C38CC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18" name="Gruppo 2517">
                <a:extLst>
                  <a:ext uri="{FF2B5EF4-FFF2-40B4-BE49-F238E27FC236}">
                    <a16:creationId xmlns:a16="http://schemas.microsoft.com/office/drawing/2014/main" id="{E8711034-B3B3-4EA4-B6C5-B2622BD90AE8}"/>
                  </a:ext>
                </a:extLst>
              </p:cNvPr>
              <p:cNvGrpSpPr/>
              <p:nvPr/>
            </p:nvGrpSpPr>
            <p:grpSpPr>
              <a:xfrm>
                <a:off x="2690622" y="5974214"/>
                <a:ext cx="562991" cy="380866"/>
                <a:chOff x="341249" y="219074"/>
                <a:chExt cx="4744871" cy="3209926"/>
              </a:xfrm>
            </p:grpSpPr>
            <p:pic>
              <p:nvPicPr>
                <p:cNvPr id="2522" name="Immagine 2521">
                  <a:extLst>
                    <a:ext uri="{FF2B5EF4-FFF2-40B4-BE49-F238E27FC236}">
                      <a16:creationId xmlns:a16="http://schemas.microsoft.com/office/drawing/2014/main" id="{312EE9AA-531D-4415-A6CC-EE1771EE2C5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3" name="Immagine 2522">
                  <a:extLst>
                    <a:ext uri="{FF2B5EF4-FFF2-40B4-BE49-F238E27FC236}">
                      <a16:creationId xmlns:a16="http://schemas.microsoft.com/office/drawing/2014/main" id="{490004C5-0BCA-4BB2-A675-8BE30376B7D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19" name="Gruppo 2518">
                <a:extLst>
                  <a:ext uri="{FF2B5EF4-FFF2-40B4-BE49-F238E27FC236}">
                    <a16:creationId xmlns:a16="http://schemas.microsoft.com/office/drawing/2014/main" id="{21E91C7B-45D6-4CC6-860F-96052DC54D8B}"/>
                  </a:ext>
                </a:extLst>
              </p:cNvPr>
              <p:cNvGrpSpPr/>
              <p:nvPr/>
            </p:nvGrpSpPr>
            <p:grpSpPr>
              <a:xfrm>
                <a:off x="3247009" y="5974214"/>
                <a:ext cx="562991" cy="380866"/>
                <a:chOff x="341249" y="219074"/>
                <a:chExt cx="4744871" cy="3209926"/>
              </a:xfrm>
            </p:grpSpPr>
            <p:pic>
              <p:nvPicPr>
                <p:cNvPr id="2520" name="Immagine 2519">
                  <a:extLst>
                    <a:ext uri="{FF2B5EF4-FFF2-40B4-BE49-F238E27FC236}">
                      <a16:creationId xmlns:a16="http://schemas.microsoft.com/office/drawing/2014/main" id="{A636721F-2471-436C-87E5-223897E7973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1" name="Immagine 2520">
                  <a:extLst>
                    <a:ext uri="{FF2B5EF4-FFF2-40B4-BE49-F238E27FC236}">
                      <a16:creationId xmlns:a16="http://schemas.microsoft.com/office/drawing/2014/main" id="{180D66C2-27B3-4AB3-9EFA-6470ECFDF75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5" name="Gruppo 2434">
              <a:extLst>
                <a:ext uri="{FF2B5EF4-FFF2-40B4-BE49-F238E27FC236}">
                  <a16:creationId xmlns:a16="http://schemas.microsoft.com/office/drawing/2014/main" id="{EAEA03C7-9B23-4CD9-BE72-B001CF289DBE}"/>
                </a:ext>
              </a:extLst>
            </p:cNvPr>
            <p:cNvGrpSpPr/>
            <p:nvPr/>
          </p:nvGrpSpPr>
          <p:grpSpPr>
            <a:xfrm>
              <a:off x="1001649" y="4069884"/>
              <a:ext cx="2808351" cy="380866"/>
              <a:chOff x="1001649" y="5974214"/>
              <a:chExt cx="2808351" cy="380866"/>
            </a:xfrm>
          </p:grpSpPr>
          <p:grpSp>
            <p:nvGrpSpPr>
              <p:cNvPr id="2500" name="Gruppo 2499">
                <a:extLst>
                  <a:ext uri="{FF2B5EF4-FFF2-40B4-BE49-F238E27FC236}">
                    <a16:creationId xmlns:a16="http://schemas.microsoft.com/office/drawing/2014/main" id="{FA7DA841-6534-45EC-920A-7EE4526BB666}"/>
                  </a:ext>
                </a:extLst>
              </p:cNvPr>
              <p:cNvGrpSpPr/>
              <p:nvPr/>
            </p:nvGrpSpPr>
            <p:grpSpPr>
              <a:xfrm>
                <a:off x="1001649" y="5974214"/>
                <a:ext cx="562991" cy="380866"/>
                <a:chOff x="341249" y="219074"/>
                <a:chExt cx="4744871" cy="3209926"/>
              </a:xfrm>
            </p:grpSpPr>
            <p:pic>
              <p:nvPicPr>
                <p:cNvPr id="2513" name="Immagine 2512">
                  <a:extLst>
                    <a:ext uri="{FF2B5EF4-FFF2-40B4-BE49-F238E27FC236}">
                      <a16:creationId xmlns:a16="http://schemas.microsoft.com/office/drawing/2014/main" id="{0058208B-C0E5-4DFB-B6A9-494DE2F686F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14" name="Immagine 2513">
                  <a:extLst>
                    <a:ext uri="{FF2B5EF4-FFF2-40B4-BE49-F238E27FC236}">
                      <a16:creationId xmlns:a16="http://schemas.microsoft.com/office/drawing/2014/main" id="{5349CB69-3208-41B1-8836-7EE44D42B3B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01" name="Gruppo 2500">
                <a:extLst>
                  <a:ext uri="{FF2B5EF4-FFF2-40B4-BE49-F238E27FC236}">
                    <a16:creationId xmlns:a16="http://schemas.microsoft.com/office/drawing/2014/main" id="{329A1EBB-A186-4669-A500-DDBD0D20C372}"/>
                  </a:ext>
                </a:extLst>
              </p:cNvPr>
              <p:cNvGrpSpPr/>
              <p:nvPr/>
            </p:nvGrpSpPr>
            <p:grpSpPr>
              <a:xfrm>
                <a:off x="1564640" y="5974214"/>
                <a:ext cx="562991" cy="380866"/>
                <a:chOff x="341249" y="219074"/>
                <a:chExt cx="4744871" cy="3209926"/>
              </a:xfrm>
            </p:grpSpPr>
            <p:pic>
              <p:nvPicPr>
                <p:cNvPr id="2511" name="Immagine 2510">
                  <a:extLst>
                    <a:ext uri="{FF2B5EF4-FFF2-40B4-BE49-F238E27FC236}">
                      <a16:creationId xmlns:a16="http://schemas.microsoft.com/office/drawing/2014/main" id="{2779C766-AFF2-4634-A43C-EFF46FD8D24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12" name="Immagine 2511">
                  <a:extLst>
                    <a:ext uri="{FF2B5EF4-FFF2-40B4-BE49-F238E27FC236}">
                      <a16:creationId xmlns:a16="http://schemas.microsoft.com/office/drawing/2014/main" id="{E874509B-91B8-4908-8C16-D8FF230D100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02" name="Gruppo 2501">
                <a:extLst>
                  <a:ext uri="{FF2B5EF4-FFF2-40B4-BE49-F238E27FC236}">
                    <a16:creationId xmlns:a16="http://schemas.microsoft.com/office/drawing/2014/main" id="{D5A298B0-9DA3-49C1-ADC4-56BCE3112BD4}"/>
                  </a:ext>
                </a:extLst>
              </p:cNvPr>
              <p:cNvGrpSpPr/>
              <p:nvPr/>
            </p:nvGrpSpPr>
            <p:grpSpPr>
              <a:xfrm>
                <a:off x="2127631" y="5974214"/>
                <a:ext cx="562991" cy="380866"/>
                <a:chOff x="341249" y="219074"/>
                <a:chExt cx="4744871" cy="3209926"/>
              </a:xfrm>
            </p:grpSpPr>
            <p:pic>
              <p:nvPicPr>
                <p:cNvPr id="2509" name="Immagine 2508">
                  <a:extLst>
                    <a:ext uri="{FF2B5EF4-FFF2-40B4-BE49-F238E27FC236}">
                      <a16:creationId xmlns:a16="http://schemas.microsoft.com/office/drawing/2014/main" id="{D86AEC5D-9B13-4756-87BE-E33C439ACBE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10" name="Immagine 2509">
                  <a:extLst>
                    <a:ext uri="{FF2B5EF4-FFF2-40B4-BE49-F238E27FC236}">
                      <a16:creationId xmlns:a16="http://schemas.microsoft.com/office/drawing/2014/main" id="{AC7C56CD-D154-4F83-BB4E-50C4CFBD8AC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03" name="Gruppo 2502">
                <a:extLst>
                  <a:ext uri="{FF2B5EF4-FFF2-40B4-BE49-F238E27FC236}">
                    <a16:creationId xmlns:a16="http://schemas.microsoft.com/office/drawing/2014/main" id="{CA391A84-3523-4A05-8180-D5ECC5F878A0}"/>
                  </a:ext>
                </a:extLst>
              </p:cNvPr>
              <p:cNvGrpSpPr/>
              <p:nvPr/>
            </p:nvGrpSpPr>
            <p:grpSpPr>
              <a:xfrm>
                <a:off x="2690622" y="5974214"/>
                <a:ext cx="562991" cy="380866"/>
                <a:chOff x="341249" y="219074"/>
                <a:chExt cx="4744871" cy="3209926"/>
              </a:xfrm>
            </p:grpSpPr>
            <p:pic>
              <p:nvPicPr>
                <p:cNvPr id="2507" name="Immagine 2506">
                  <a:extLst>
                    <a:ext uri="{FF2B5EF4-FFF2-40B4-BE49-F238E27FC236}">
                      <a16:creationId xmlns:a16="http://schemas.microsoft.com/office/drawing/2014/main" id="{FC1907FA-EDAB-4D06-A0C8-58360AB8CD4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08" name="Immagine 2507">
                  <a:extLst>
                    <a:ext uri="{FF2B5EF4-FFF2-40B4-BE49-F238E27FC236}">
                      <a16:creationId xmlns:a16="http://schemas.microsoft.com/office/drawing/2014/main" id="{950F28E2-409C-4330-89F4-3BA1B428D4E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04" name="Gruppo 2503">
                <a:extLst>
                  <a:ext uri="{FF2B5EF4-FFF2-40B4-BE49-F238E27FC236}">
                    <a16:creationId xmlns:a16="http://schemas.microsoft.com/office/drawing/2014/main" id="{1EA566B9-8EDB-410D-B3C3-40637B559E0A}"/>
                  </a:ext>
                </a:extLst>
              </p:cNvPr>
              <p:cNvGrpSpPr/>
              <p:nvPr/>
            </p:nvGrpSpPr>
            <p:grpSpPr>
              <a:xfrm>
                <a:off x="3247009" y="5974214"/>
                <a:ext cx="562991" cy="380866"/>
                <a:chOff x="341249" y="219074"/>
                <a:chExt cx="4744871" cy="3209926"/>
              </a:xfrm>
            </p:grpSpPr>
            <p:pic>
              <p:nvPicPr>
                <p:cNvPr id="2505" name="Immagine 2504">
                  <a:extLst>
                    <a:ext uri="{FF2B5EF4-FFF2-40B4-BE49-F238E27FC236}">
                      <a16:creationId xmlns:a16="http://schemas.microsoft.com/office/drawing/2014/main" id="{E555BECB-6652-47A7-810A-8E1CDC1463F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06" name="Immagine 2505">
                  <a:extLst>
                    <a:ext uri="{FF2B5EF4-FFF2-40B4-BE49-F238E27FC236}">
                      <a16:creationId xmlns:a16="http://schemas.microsoft.com/office/drawing/2014/main" id="{AAB94FF5-343E-45BD-9CC7-BA3600AF20E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6" name="Gruppo 2435">
              <a:extLst>
                <a:ext uri="{FF2B5EF4-FFF2-40B4-BE49-F238E27FC236}">
                  <a16:creationId xmlns:a16="http://schemas.microsoft.com/office/drawing/2014/main" id="{9BD7AA82-94E1-40DB-8121-1E36FDC01809}"/>
                </a:ext>
              </a:extLst>
            </p:cNvPr>
            <p:cNvGrpSpPr/>
            <p:nvPr/>
          </p:nvGrpSpPr>
          <p:grpSpPr>
            <a:xfrm>
              <a:off x="1001649" y="3689018"/>
              <a:ext cx="2808351" cy="380866"/>
              <a:chOff x="1001649" y="5974214"/>
              <a:chExt cx="2808351" cy="380866"/>
            </a:xfrm>
          </p:grpSpPr>
          <p:grpSp>
            <p:nvGrpSpPr>
              <p:cNvPr id="2485" name="Gruppo 2484">
                <a:extLst>
                  <a:ext uri="{FF2B5EF4-FFF2-40B4-BE49-F238E27FC236}">
                    <a16:creationId xmlns:a16="http://schemas.microsoft.com/office/drawing/2014/main" id="{B2E527AE-92FC-403A-893B-4F0A34C7C9C9}"/>
                  </a:ext>
                </a:extLst>
              </p:cNvPr>
              <p:cNvGrpSpPr/>
              <p:nvPr/>
            </p:nvGrpSpPr>
            <p:grpSpPr>
              <a:xfrm>
                <a:off x="1001649" y="5974214"/>
                <a:ext cx="562991" cy="380866"/>
                <a:chOff x="341249" y="219074"/>
                <a:chExt cx="4744871" cy="3209926"/>
              </a:xfrm>
            </p:grpSpPr>
            <p:pic>
              <p:nvPicPr>
                <p:cNvPr id="2498" name="Immagine 2497">
                  <a:extLst>
                    <a:ext uri="{FF2B5EF4-FFF2-40B4-BE49-F238E27FC236}">
                      <a16:creationId xmlns:a16="http://schemas.microsoft.com/office/drawing/2014/main" id="{3CF69BFC-4F09-4F73-9538-1B24E4D0D08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9" name="Immagine 2498">
                  <a:extLst>
                    <a:ext uri="{FF2B5EF4-FFF2-40B4-BE49-F238E27FC236}">
                      <a16:creationId xmlns:a16="http://schemas.microsoft.com/office/drawing/2014/main" id="{D37A01E0-FC08-4543-BB9E-3B04BBE0BF5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86" name="Gruppo 2485">
                <a:extLst>
                  <a:ext uri="{FF2B5EF4-FFF2-40B4-BE49-F238E27FC236}">
                    <a16:creationId xmlns:a16="http://schemas.microsoft.com/office/drawing/2014/main" id="{145CBC3D-A31E-4A59-B5CA-1E50A41175C7}"/>
                  </a:ext>
                </a:extLst>
              </p:cNvPr>
              <p:cNvGrpSpPr/>
              <p:nvPr/>
            </p:nvGrpSpPr>
            <p:grpSpPr>
              <a:xfrm>
                <a:off x="1564640" y="5974214"/>
                <a:ext cx="562991" cy="380866"/>
                <a:chOff x="341249" y="219074"/>
                <a:chExt cx="4744871" cy="3209926"/>
              </a:xfrm>
            </p:grpSpPr>
            <p:pic>
              <p:nvPicPr>
                <p:cNvPr id="2496" name="Immagine 2495">
                  <a:extLst>
                    <a:ext uri="{FF2B5EF4-FFF2-40B4-BE49-F238E27FC236}">
                      <a16:creationId xmlns:a16="http://schemas.microsoft.com/office/drawing/2014/main" id="{A8C73193-A14F-4147-A1BD-342505880CE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7" name="Immagine 2496">
                  <a:extLst>
                    <a:ext uri="{FF2B5EF4-FFF2-40B4-BE49-F238E27FC236}">
                      <a16:creationId xmlns:a16="http://schemas.microsoft.com/office/drawing/2014/main" id="{3460070A-FAE4-4845-AE4C-570FCBE03FB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87" name="Gruppo 2486">
                <a:extLst>
                  <a:ext uri="{FF2B5EF4-FFF2-40B4-BE49-F238E27FC236}">
                    <a16:creationId xmlns:a16="http://schemas.microsoft.com/office/drawing/2014/main" id="{F0CBD86D-12D0-442F-B051-F6DCCBF19312}"/>
                  </a:ext>
                </a:extLst>
              </p:cNvPr>
              <p:cNvGrpSpPr/>
              <p:nvPr/>
            </p:nvGrpSpPr>
            <p:grpSpPr>
              <a:xfrm>
                <a:off x="2127631" y="5974214"/>
                <a:ext cx="562991" cy="380866"/>
                <a:chOff x="341249" y="219074"/>
                <a:chExt cx="4744871" cy="3209926"/>
              </a:xfrm>
            </p:grpSpPr>
            <p:pic>
              <p:nvPicPr>
                <p:cNvPr id="2494" name="Immagine 2493">
                  <a:extLst>
                    <a:ext uri="{FF2B5EF4-FFF2-40B4-BE49-F238E27FC236}">
                      <a16:creationId xmlns:a16="http://schemas.microsoft.com/office/drawing/2014/main" id="{FBA811AE-5CC5-4543-B17F-714D925A916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5" name="Immagine 2494">
                  <a:extLst>
                    <a:ext uri="{FF2B5EF4-FFF2-40B4-BE49-F238E27FC236}">
                      <a16:creationId xmlns:a16="http://schemas.microsoft.com/office/drawing/2014/main" id="{A758EA2D-8F79-42C6-AEC3-5CC60D73498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88" name="Gruppo 2487">
                <a:extLst>
                  <a:ext uri="{FF2B5EF4-FFF2-40B4-BE49-F238E27FC236}">
                    <a16:creationId xmlns:a16="http://schemas.microsoft.com/office/drawing/2014/main" id="{B132B0F4-038A-4BFB-BEF2-8A2BF7F4D215}"/>
                  </a:ext>
                </a:extLst>
              </p:cNvPr>
              <p:cNvGrpSpPr/>
              <p:nvPr/>
            </p:nvGrpSpPr>
            <p:grpSpPr>
              <a:xfrm>
                <a:off x="2690622" y="5974214"/>
                <a:ext cx="562991" cy="380866"/>
                <a:chOff x="341249" y="219074"/>
                <a:chExt cx="4744871" cy="3209926"/>
              </a:xfrm>
            </p:grpSpPr>
            <p:pic>
              <p:nvPicPr>
                <p:cNvPr id="2492" name="Immagine 2491">
                  <a:extLst>
                    <a:ext uri="{FF2B5EF4-FFF2-40B4-BE49-F238E27FC236}">
                      <a16:creationId xmlns:a16="http://schemas.microsoft.com/office/drawing/2014/main" id="{B8734C5D-A22C-448C-B8FF-3D0C7AC13F2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3" name="Immagine 2492">
                  <a:extLst>
                    <a:ext uri="{FF2B5EF4-FFF2-40B4-BE49-F238E27FC236}">
                      <a16:creationId xmlns:a16="http://schemas.microsoft.com/office/drawing/2014/main" id="{8B93341B-A9C9-44DB-944F-53DC4DE186C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89" name="Gruppo 2488">
                <a:extLst>
                  <a:ext uri="{FF2B5EF4-FFF2-40B4-BE49-F238E27FC236}">
                    <a16:creationId xmlns:a16="http://schemas.microsoft.com/office/drawing/2014/main" id="{B7BF4699-4300-4A0F-848D-7985688F5F0C}"/>
                  </a:ext>
                </a:extLst>
              </p:cNvPr>
              <p:cNvGrpSpPr/>
              <p:nvPr/>
            </p:nvGrpSpPr>
            <p:grpSpPr>
              <a:xfrm>
                <a:off x="3247009" y="5974214"/>
                <a:ext cx="562991" cy="380866"/>
                <a:chOff x="341249" y="219074"/>
                <a:chExt cx="4744871" cy="3209926"/>
              </a:xfrm>
            </p:grpSpPr>
            <p:pic>
              <p:nvPicPr>
                <p:cNvPr id="2490" name="Immagine 2489">
                  <a:extLst>
                    <a:ext uri="{FF2B5EF4-FFF2-40B4-BE49-F238E27FC236}">
                      <a16:creationId xmlns:a16="http://schemas.microsoft.com/office/drawing/2014/main" id="{6FAA0F3E-E58D-455F-BBE0-3250B9BA7B4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1" name="Immagine 2490">
                  <a:extLst>
                    <a:ext uri="{FF2B5EF4-FFF2-40B4-BE49-F238E27FC236}">
                      <a16:creationId xmlns:a16="http://schemas.microsoft.com/office/drawing/2014/main" id="{1F44065A-F3E6-43B3-8AF5-4F9753615FF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7" name="Gruppo 2436">
              <a:extLst>
                <a:ext uri="{FF2B5EF4-FFF2-40B4-BE49-F238E27FC236}">
                  <a16:creationId xmlns:a16="http://schemas.microsoft.com/office/drawing/2014/main" id="{40588E06-5368-42F7-A6AC-FC1C609834AF}"/>
                </a:ext>
              </a:extLst>
            </p:cNvPr>
            <p:cNvGrpSpPr/>
            <p:nvPr/>
          </p:nvGrpSpPr>
          <p:grpSpPr>
            <a:xfrm>
              <a:off x="1001649" y="3308152"/>
              <a:ext cx="2808351" cy="380866"/>
              <a:chOff x="1001649" y="5974214"/>
              <a:chExt cx="2808351" cy="380866"/>
            </a:xfrm>
          </p:grpSpPr>
          <p:grpSp>
            <p:nvGrpSpPr>
              <p:cNvPr id="2470" name="Gruppo 2469">
                <a:extLst>
                  <a:ext uri="{FF2B5EF4-FFF2-40B4-BE49-F238E27FC236}">
                    <a16:creationId xmlns:a16="http://schemas.microsoft.com/office/drawing/2014/main" id="{8BB20968-0708-4D6A-B4FC-787BFFF0908B}"/>
                  </a:ext>
                </a:extLst>
              </p:cNvPr>
              <p:cNvGrpSpPr/>
              <p:nvPr/>
            </p:nvGrpSpPr>
            <p:grpSpPr>
              <a:xfrm>
                <a:off x="1001649" y="5974214"/>
                <a:ext cx="562991" cy="380866"/>
                <a:chOff x="341249" y="219074"/>
                <a:chExt cx="4744871" cy="3209926"/>
              </a:xfrm>
            </p:grpSpPr>
            <p:pic>
              <p:nvPicPr>
                <p:cNvPr id="2483" name="Immagine 2482">
                  <a:extLst>
                    <a:ext uri="{FF2B5EF4-FFF2-40B4-BE49-F238E27FC236}">
                      <a16:creationId xmlns:a16="http://schemas.microsoft.com/office/drawing/2014/main" id="{04B6D838-CB56-4109-90D3-FC1B7634B04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84" name="Immagine 2483">
                  <a:extLst>
                    <a:ext uri="{FF2B5EF4-FFF2-40B4-BE49-F238E27FC236}">
                      <a16:creationId xmlns:a16="http://schemas.microsoft.com/office/drawing/2014/main" id="{B3693FC4-13CE-443E-8BBD-A2F6CDD1EC5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71" name="Gruppo 2470">
                <a:extLst>
                  <a:ext uri="{FF2B5EF4-FFF2-40B4-BE49-F238E27FC236}">
                    <a16:creationId xmlns:a16="http://schemas.microsoft.com/office/drawing/2014/main" id="{DAEF12C0-AD5A-4C91-9257-DC9F6F1B3E8E}"/>
                  </a:ext>
                </a:extLst>
              </p:cNvPr>
              <p:cNvGrpSpPr/>
              <p:nvPr/>
            </p:nvGrpSpPr>
            <p:grpSpPr>
              <a:xfrm>
                <a:off x="1564640" y="5974214"/>
                <a:ext cx="562991" cy="380866"/>
                <a:chOff x="341249" y="219074"/>
                <a:chExt cx="4744871" cy="3209926"/>
              </a:xfrm>
            </p:grpSpPr>
            <p:pic>
              <p:nvPicPr>
                <p:cNvPr id="2481" name="Immagine 2480">
                  <a:extLst>
                    <a:ext uri="{FF2B5EF4-FFF2-40B4-BE49-F238E27FC236}">
                      <a16:creationId xmlns:a16="http://schemas.microsoft.com/office/drawing/2014/main" id="{930E0BB3-F649-4576-819C-601761830FE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82" name="Immagine 2481">
                  <a:extLst>
                    <a:ext uri="{FF2B5EF4-FFF2-40B4-BE49-F238E27FC236}">
                      <a16:creationId xmlns:a16="http://schemas.microsoft.com/office/drawing/2014/main" id="{B1D084C4-2958-4C2B-B5BE-84299F454E3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72" name="Gruppo 2471">
                <a:extLst>
                  <a:ext uri="{FF2B5EF4-FFF2-40B4-BE49-F238E27FC236}">
                    <a16:creationId xmlns:a16="http://schemas.microsoft.com/office/drawing/2014/main" id="{38A3AB0F-6DD9-4DE0-9EFC-AF2885ACA754}"/>
                  </a:ext>
                </a:extLst>
              </p:cNvPr>
              <p:cNvGrpSpPr/>
              <p:nvPr/>
            </p:nvGrpSpPr>
            <p:grpSpPr>
              <a:xfrm>
                <a:off x="2127631" y="5974214"/>
                <a:ext cx="562991" cy="380866"/>
                <a:chOff x="341249" y="219074"/>
                <a:chExt cx="4744871" cy="3209926"/>
              </a:xfrm>
            </p:grpSpPr>
            <p:pic>
              <p:nvPicPr>
                <p:cNvPr id="2479" name="Immagine 2478">
                  <a:extLst>
                    <a:ext uri="{FF2B5EF4-FFF2-40B4-BE49-F238E27FC236}">
                      <a16:creationId xmlns:a16="http://schemas.microsoft.com/office/drawing/2014/main" id="{13FCBDEE-76AB-4DCD-8A32-1FD78528242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80" name="Immagine 2479">
                  <a:extLst>
                    <a:ext uri="{FF2B5EF4-FFF2-40B4-BE49-F238E27FC236}">
                      <a16:creationId xmlns:a16="http://schemas.microsoft.com/office/drawing/2014/main" id="{166EB3D5-58DB-4607-9262-BDA69FD763E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73" name="Gruppo 2472">
                <a:extLst>
                  <a:ext uri="{FF2B5EF4-FFF2-40B4-BE49-F238E27FC236}">
                    <a16:creationId xmlns:a16="http://schemas.microsoft.com/office/drawing/2014/main" id="{8400F7CA-91DB-4561-AAC3-71EDB9F96AAC}"/>
                  </a:ext>
                </a:extLst>
              </p:cNvPr>
              <p:cNvGrpSpPr/>
              <p:nvPr/>
            </p:nvGrpSpPr>
            <p:grpSpPr>
              <a:xfrm>
                <a:off x="2690622" y="5974214"/>
                <a:ext cx="562991" cy="380866"/>
                <a:chOff x="341249" y="219074"/>
                <a:chExt cx="4744871" cy="3209926"/>
              </a:xfrm>
            </p:grpSpPr>
            <p:pic>
              <p:nvPicPr>
                <p:cNvPr id="2477" name="Immagine 2476">
                  <a:extLst>
                    <a:ext uri="{FF2B5EF4-FFF2-40B4-BE49-F238E27FC236}">
                      <a16:creationId xmlns:a16="http://schemas.microsoft.com/office/drawing/2014/main" id="{39E2CDB6-CA00-4063-9422-68668E06F6B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78" name="Immagine 2477">
                  <a:extLst>
                    <a:ext uri="{FF2B5EF4-FFF2-40B4-BE49-F238E27FC236}">
                      <a16:creationId xmlns:a16="http://schemas.microsoft.com/office/drawing/2014/main" id="{3D4BCC0A-7153-4000-98F3-03A4010DB86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74" name="Gruppo 2473">
                <a:extLst>
                  <a:ext uri="{FF2B5EF4-FFF2-40B4-BE49-F238E27FC236}">
                    <a16:creationId xmlns:a16="http://schemas.microsoft.com/office/drawing/2014/main" id="{63988F10-2982-46CC-9B0C-3602A9F61BDB}"/>
                  </a:ext>
                </a:extLst>
              </p:cNvPr>
              <p:cNvGrpSpPr/>
              <p:nvPr/>
            </p:nvGrpSpPr>
            <p:grpSpPr>
              <a:xfrm>
                <a:off x="3247009" y="5974214"/>
                <a:ext cx="562991" cy="380866"/>
                <a:chOff x="341249" y="219074"/>
                <a:chExt cx="4744871" cy="3209926"/>
              </a:xfrm>
            </p:grpSpPr>
            <p:pic>
              <p:nvPicPr>
                <p:cNvPr id="2475" name="Immagine 2474">
                  <a:extLst>
                    <a:ext uri="{FF2B5EF4-FFF2-40B4-BE49-F238E27FC236}">
                      <a16:creationId xmlns:a16="http://schemas.microsoft.com/office/drawing/2014/main" id="{AC5A9FE4-9A27-4D41-8418-A140B417CE6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76" name="Immagine 2475">
                  <a:extLst>
                    <a:ext uri="{FF2B5EF4-FFF2-40B4-BE49-F238E27FC236}">
                      <a16:creationId xmlns:a16="http://schemas.microsoft.com/office/drawing/2014/main" id="{CDE448C6-4AC0-4A2E-9EC4-FCACC8EADF6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8" name="Gruppo 2437">
              <a:extLst>
                <a:ext uri="{FF2B5EF4-FFF2-40B4-BE49-F238E27FC236}">
                  <a16:creationId xmlns:a16="http://schemas.microsoft.com/office/drawing/2014/main" id="{12C3B826-90A2-4177-B652-00AAD542516E}"/>
                </a:ext>
              </a:extLst>
            </p:cNvPr>
            <p:cNvGrpSpPr/>
            <p:nvPr/>
          </p:nvGrpSpPr>
          <p:grpSpPr>
            <a:xfrm>
              <a:off x="1001649" y="2927286"/>
              <a:ext cx="2808351" cy="380866"/>
              <a:chOff x="1001649" y="5974214"/>
              <a:chExt cx="2808351" cy="380866"/>
            </a:xfrm>
          </p:grpSpPr>
          <p:grpSp>
            <p:nvGrpSpPr>
              <p:cNvPr id="2455" name="Gruppo 2454">
                <a:extLst>
                  <a:ext uri="{FF2B5EF4-FFF2-40B4-BE49-F238E27FC236}">
                    <a16:creationId xmlns:a16="http://schemas.microsoft.com/office/drawing/2014/main" id="{9D267491-E915-4D2C-9F14-72EFE3990F29}"/>
                  </a:ext>
                </a:extLst>
              </p:cNvPr>
              <p:cNvGrpSpPr/>
              <p:nvPr/>
            </p:nvGrpSpPr>
            <p:grpSpPr>
              <a:xfrm>
                <a:off x="1001649" y="5974214"/>
                <a:ext cx="562991" cy="380866"/>
                <a:chOff x="341249" y="219074"/>
                <a:chExt cx="4744871" cy="3209926"/>
              </a:xfrm>
            </p:grpSpPr>
            <p:pic>
              <p:nvPicPr>
                <p:cNvPr id="2468" name="Immagine 2467">
                  <a:extLst>
                    <a:ext uri="{FF2B5EF4-FFF2-40B4-BE49-F238E27FC236}">
                      <a16:creationId xmlns:a16="http://schemas.microsoft.com/office/drawing/2014/main" id="{997CBE29-3D18-4A2B-AD39-1BA82C8937F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9" name="Immagine 2468">
                  <a:extLst>
                    <a:ext uri="{FF2B5EF4-FFF2-40B4-BE49-F238E27FC236}">
                      <a16:creationId xmlns:a16="http://schemas.microsoft.com/office/drawing/2014/main" id="{F87F3955-76F7-4CA2-9739-FE4E6E7FE8C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56" name="Gruppo 2455">
                <a:extLst>
                  <a:ext uri="{FF2B5EF4-FFF2-40B4-BE49-F238E27FC236}">
                    <a16:creationId xmlns:a16="http://schemas.microsoft.com/office/drawing/2014/main" id="{C9579E55-AAA2-4E7D-8E75-09022CCE7F5B}"/>
                  </a:ext>
                </a:extLst>
              </p:cNvPr>
              <p:cNvGrpSpPr/>
              <p:nvPr/>
            </p:nvGrpSpPr>
            <p:grpSpPr>
              <a:xfrm>
                <a:off x="1564640" y="5974214"/>
                <a:ext cx="562991" cy="380866"/>
                <a:chOff x="341249" y="219074"/>
                <a:chExt cx="4744871" cy="3209926"/>
              </a:xfrm>
            </p:grpSpPr>
            <p:pic>
              <p:nvPicPr>
                <p:cNvPr id="2466" name="Immagine 2465">
                  <a:extLst>
                    <a:ext uri="{FF2B5EF4-FFF2-40B4-BE49-F238E27FC236}">
                      <a16:creationId xmlns:a16="http://schemas.microsoft.com/office/drawing/2014/main" id="{BC68AF80-82CB-4071-8343-22D3E94653F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7" name="Immagine 2466">
                  <a:extLst>
                    <a:ext uri="{FF2B5EF4-FFF2-40B4-BE49-F238E27FC236}">
                      <a16:creationId xmlns:a16="http://schemas.microsoft.com/office/drawing/2014/main" id="{19EF6BB5-D68A-422B-9CAF-24BC8C7A168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57" name="Gruppo 2456">
                <a:extLst>
                  <a:ext uri="{FF2B5EF4-FFF2-40B4-BE49-F238E27FC236}">
                    <a16:creationId xmlns:a16="http://schemas.microsoft.com/office/drawing/2014/main" id="{A0CCDBF2-246B-4953-9532-E10A47409E39}"/>
                  </a:ext>
                </a:extLst>
              </p:cNvPr>
              <p:cNvGrpSpPr/>
              <p:nvPr/>
            </p:nvGrpSpPr>
            <p:grpSpPr>
              <a:xfrm>
                <a:off x="2127631" y="5974214"/>
                <a:ext cx="562991" cy="380866"/>
                <a:chOff x="341249" y="219074"/>
                <a:chExt cx="4744871" cy="3209926"/>
              </a:xfrm>
            </p:grpSpPr>
            <p:pic>
              <p:nvPicPr>
                <p:cNvPr id="2464" name="Immagine 2463">
                  <a:extLst>
                    <a:ext uri="{FF2B5EF4-FFF2-40B4-BE49-F238E27FC236}">
                      <a16:creationId xmlns:a16="http://schemas.microsoft.com/office/drawing/2014/main" id="{2EA95BD5-B207-4577-831E-7327DC815DB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5" name="Immagine 2464">
                  <a:extLst>
                    <a:ext uri="{FF2B5EF4-FFF2-40B4-BE49-F238E27FC236}">
                      <a16:creationId xmlns:a16="http://schemas.microsoft.com/office/drawing/2014/main" id="{59D4678B-D8B1-4411-B86B-D3859619CBF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58" name="Gruppo 2457">
                <a:extLst>
                  <a:ext uri="{FF2B5EF4-FFF2-40B4-BE49-F238E27FC236}">
                    <a16:creationId xmlns:a16="http://schemas.microsoft.com/office/drawing/2014/main" id="{D7B95E26-2FEC-476D-BD93-6453FB2528B1}"/>
                  </a:ext>
                </a:extLst>
              </p:cNvPr>
              <p:cNvGrpSpPr/>
              <p:nvPr/>
            </p:nvGrpSpPr>
            <p:grpSpPr>
              <a:xfrm>
                <a:off x="2690622" y="5974214"/>
                <a:ext cx="562991" cy="380866"/>
                <a:chOff x="341249" y="219074"/>
                <a:chExt cx="4744871" cy="3209926"/>
              </a:xfrm>
            </p:grpSpPr>
            <p:pic>
              <p:nvPicPr>
                <p:cNvPr id="2462" name="Immagine 2461">
                  <a:extLst>
                    <a:ext uri="{FF2B5EF4-FFF2-40B4-BE49-F238E27FC236}">
                      <a16:creationId xmlns:a16="http://schemas.microsoft.com/office/drawing/2014/main" id="{B0E703F8-F9CF-4079-8155-F9D522BB355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3" name="Immagine 2462">
                  <a:extLst>
                    <a:ext uri="{FF2B5EF4-FFF2-40B4-BE49-F238E27FC236}">
                      <a16:creationId xmlns:a16="http://schemas.microsoft.com/office/drawing/2014/main" id="{A3256E6D-8A41-431C-85A1-17A7C2123AD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59" name="Gruppo 2458">
                <a:extLst>
                  <a:ext uri="{FF2B5EF4-FFF2-40B4-BE49-F238E27FC236}">
                    <a16:creationId xmlns:a16="http://schemas.microsoft.com/office/drawing/2014/main" id="{88BA56C4-B1EB-449A-8AE1-61118A51FF97}"/>
                  </a:ext>
                </a:extLst>
              </p:cNvPr>
              <p:cNvGrpSpPr/>
              <p:nvPr/>
            </p:nvGrpSpPr>
            <p:grpSpPr>
              <a:xfrm>
                <a:off x="3247009" y="5974214"/>
                <a:ext cx="562991" cy="380866"/>
                <a:chOff x="341249" y="219074"/>
                <a:chExt cx="4744871" cy="3209926"/>
              </a:xfrm>
            </p:grpSpPr>
            <p:pic>
              <p:nvPicPr>
                <p:cNvPr id="2460" name="Immagine 2459">
                  <a:extLst>
                    <a:ext uri="{FF2B5EF4-FFF2-40B4-BE49-F238E27FC236}">
                      <a16:creationId xmlns:a16="http://schemas.microsoft.com/office/drawing/2014/main" id="{044C70EA-1CAB-40D7-8BF4-A620F306E32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1" name="Immagine 2460">
                  <a:extLst>
                    <a:ext uri="{FF2B5EF4-FFF2-40B4-BE49-F238E27FC236}">
                      <a16:creationId xmlns:a16="http://schemas.microsoft.com/office/drawing/2014/main" id="{462A27B9-2B05-4330-8052-B31DE788E2E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9" name="Gruppo 2438">
              <a:extLst>
                <a:ext uri="{FF2B5EF4-FFF2-40B4-BE49-F238E27FC236}">
                  <a16:creationId xmlns:a16="http://schemas.microsoft.com/office/drawing/2014/main" id="{04C490D6-8E14-4C84-A83F-8785B1A16939}"/>
                </a:ext>
              </a:extLst>
            </p:cNvPr>
            <p:cNvGrpSpPr/>
            <p:nvPr/>
          </p:nvGrpSpPr>
          <p:grpSpPr>
            <a:xfrm>
              <a:off x="1001649" y="2546420"/>
              <a:ext cx="2808351" cy="380866"/>
              <a:chOff x="1001649" y="5974214"/>
              <a:chExt cx="2808351" cy="380866"/>
            </a:xfrm>
          </p:grpSpPr>
          <p:grpSp>
            <p:nvGrpSpPr>
              <p:cNvPr id="2440" name="Gruppo 2439">
                <a:extLst>
                  <a:ext uri="{FF2B5EF4-FFF2-40B4-BE49-F238E27FC236}">
                    <a16:creationId xmlns:a16="http://schemas.microsoft.com/office/drawing/2014/main" id="{8DC413C7-356C-4F0C-9567-E0F266BBFF6A}"/>
                  </a:ext>
                </a:extLst>
              </p:cNvPr>
              <p:cNvGrpSpPr/>
              <p:nvPr/>
            </p:nvGrpSpPr>
            <p:grpSpPr>
              <a:xfrm>
                <a:off x="1001649" y="5974214"/>
                <a:ext cx="562991" cy="380866"/>
                <a:chOff x="341249" y="219074"/>
                <a:chExt cx="4744871" cy="3209926"/>
              </a:xfrm>
            </p:grpSpPr>
            <p:pic>
              <p:nvPicPr>
                <p:cNvPr id="2453" name="Immagine 2452">
                  <a:extLst>
                    <a:ext uri="{FF2B5EF4-FFF2-40B4-BE49-F238E27FC236}">
                      <a16:creationId xmlns:a16="http://schemas.microsoft.com/office/drawing/2014/main" id="{1368D4B1-723B-4361-999F-22BFEDB34DC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54" name="Immagine 2453">
                  <a:extLst>
                    <a:ext uri="{FF2B5EF4-FFF2-40B4-BE49-F238E27FC236}">
                      <a16:creationId xmlns:a16="http://schemas.microsoft.com/office/drawing/2014/main" id="{6E59E607-7FD1-495A-B589-C4F6F1DA56D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41" name="Gruppo 2440">
                <a:extLst>
                  <a:ext uri="{FF2B5EF4-FFF2-40B4-BE49-F238E27FC236}">
                    <a16:creationId xmlns:a16="http://schemas.microsoft.com/office/drawing/2014/main" id="{BD99360E-6F92-4777-B49C-98887138AA51}"/>
                  </a:ext>
                </a:extLst>
              </p:cNvPr>
              <p:cNvGrpSpPr/>
              <p:nvPr/>
            </p:nvGrpSpPr>
            <p:grpSpPr>
              <a:xfrm>
                <a:off x="1564640" y="5974214"/>
                <a:ext cx="562991" cy="380866"/>
                <a:chOff x="341249" y="219074"/>
                <a:chExt cx="4744871" cy="3209926"/>
              </a:xfrm>
            </p:grpSpPr>
            <p:pic>
              <p:nvPicPr>
                <p:cNvPr id="2451" name="Immagine 2450">
                  <a:extLst>
                    <a:ext uri="{FF2B5EF4-FFF2-40B4-BE49-F238E27FC236}">
                      <a16:creationId xmlns:a16="http://schemas.microsoft.com/office/drawing/2014/main" id="{F7D25D6C-04B0-4AA1-9E77-8DA9050901A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52" name="Immagine 2451">
                  <a:extLst>
                    <a:ext uri="{FF2B5EF4-FFF2-40B4-BE49-F238E27FC236}">
                      <a16:creationId xmlns:a16="http://schemas.microsoft.com/office/drawing/2014/main" id="{EDCD1AFC-C56E-414A-8064-79BB48B524B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42" name="Gruppo 2441">
                <a:extLst>
                  <a:ext uri="{FF2B5EF4-FFF2-40B4-BE49-F238E27FC236}">
                    <a16:creationId xmlns:a16="http://schemas.microsoft.com/office/drawing/2014/main" id="{CC359095-683A-48FF-A4D4-AA4053D17C98}"/>
                  </a:ext>
                </a:extLst>
              </p:cNvPr>
              <p:cNvGrpSpPr/>
              <p:nvPr/>
            </p:nvGrpSpPr>
            <p:grpSpPr>
              <a:xfrm>
                <a:off x="2127631" y="5974214"/>
                <a:ext cx="562991" cy="380866"/>
                <a:chOff x="341249" y="219074"/>
                <a:chExt cx="4744871" cy="3209926"/>
              </a:xfrm>
            </p:grpSpPr>
            <p:pic>
              <p:nvPicPr>
                <p:cNvPr id="2449" name="Immagine 2448">
                  <a:extLst>
                    <a:ext uri="{FF2B5EF4-FFF2-40B4-BE49-F238E27FC236}">
                      <a16:creationId xmlns:a16="http://schemas.microsoft.com/office/drawing/2014/main" id="{29FC6FDA-A715-4FAE-9F85-454666DAD21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50" name="Immagine 2449">
                  <a:extLst>
                    <a:ext uri="{FF2B5EF4-FFF2-40B4-BE49-F238E27FC236}">
                      <a16:creationId xmlns:a16="http://schemas.microsoft.com/office/drawing/2014/main" id="{E8624795-289F-4F17-B661-D1A843B1080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43" name="Gruppo 2442">
                <a:extLst>
                  <a:ext uri="{FF2B5EF4-FFF2-40B4-BE49-F238E27FC236}">
                    <a16:creationId xmlns:a16="http://schemas.microsoft.com/office/drawing/2014/main" id="{2536C664-C6F0-4A87-A871-2C50FBE8887F}"/>
                  </a:ext>
                </a:extLst>
              </p:cNvPr>
              <p:cNvGrpSpPr/>
              <p:nvPr/>
            </p:nvGrpSpPr>
            <p:grpSpPr>
              <a:xfrm>
                <a:off x="2690622" y="5974214"/>
                <a:ext cx="562991" cy="380866"/>
                <a:chOff x="341249" y="219074"/>
                <a:chExt cx="4744871" cy="3209926"/>
              </a:xfrm>
            </p:grpSpPr>
            <p:pic>
              <p:nvPicPr>
                <p:cNvPr id="2447" name="Immagine 2446">
                  <a:extLst>
                    <a:ext uri="{FF2B5EF4-FFF2-40B4-BE49-F238E27FC236}">
                      <a16:creationId xmlns:a16="http://schemas.microsoft.com/office/drawing/2014/main" id="{EC8D24F4-601C-4106-88C7-295FDD73841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48" name="Immagine 2447">
                  <a:extLst>
                    <a:ext uri="{FF2B5EF4-FFF2-40B4-BE49-F238E27FC236}">
                      <a16:creationId xmlns:a16="http://schemas.microsoft.com/office/drawing/2014/main" id="{22F6784F-5408-4993-BE05-797833CABFA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44" name="Gruppo 2443">
                <a:extLst>
                  <a:ext uri="{FF2B5EF4-FFF2-40B4-BE49-F238E27FC236}">
                    <a16:creationId xmlns:a16="http://schemas.microsoft.com/office/drawing/2014/main" id="{40272C9A-794F-4CF6-876F-4CC17614FB38}"/>
                  </a:ext>
                </a:extLst>
              </p:cNvPr>
              <p:cNvGrpSpPr/>
              <p:nvPr/>
            </p:nvGrpSpPr>
            <p:grpSpPr>
              <a:xfrm>
                <a:off x="3247009" y="5974214"/>
                <a:ext cx="562991" cy="380866"/>
                <a:chOff x="341249" y="219074"/>
                <a:chExt cx="4744871" cy="3209926"/>
              </a:xfrm>
            </p:grpSpPr>
            <p:pic>
              <p:nvPicPr>
                <p:cNvPr id="2445" name="Immagine 2444">
                  <a:extLst>
                    <a:ext uri="{FF2B5EF4-FFF2-40B4-BE49-F238E27FC236}">
                      <a16:creationId xmlns:a16="http://schemas.microsoft.com/office/drawing/2014/main" id="{D97FC824-A8CE-46C7-9C05-93F8CB6B865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46" name="Immagine 2445">
                  <a:extLst>
                    <a:ext uri="{FF2B5EF4-FFF2-40B4-BE49-F238E27FC236}">
                      <a16:creationId xmlns:a16="http://schemas.microsoft.com/office/drawing/2014/main" id="{9EB35CB4-4AFB-4EF3-87C1-3886F8CF1AC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sp>
        <p:nvSpPr>
          <p:cNvPr id="2591" name="CasellaDiTesto 2590">
            <a:extLst>
              <a:ext uri="{FF2B5EF4-FFF2-40B4-BE49-F238E27FC236}">
                <a16:creationId xmlns:a16="http://schemas.microsoft.com/office/drawing/2014/main" id="{DAFDF8F4-C3E4-4150-A5D2-B24CDA30E2E2}"/>
              </a:ext>
            </a:extLst>
          </p:cNvPr>
          <p:cNvSpPr txBox="1"/>
          <p:nvPr/>
        </p:nvSpPr>
        <p:spPr>
          <a:xfrm>
            <a:off x="912482" y="3749040"/>
            <a:ext cx="81115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E32B21"/>
                </a:solidFill>
                <a:effectLst/>
                <a:uLnTx/>
                <a:uFillTx/>
                <a:latin typeface="Courier New" panose="02070309020205020404" pitchFamily="49" charset="0"/>
                <a:ea typeface="+mn-ea"/>
                <a:cs typeface="Courier New" panose="02070309020205020404" pitchFamily="49" charset="0"/>
              </a:rPr>
              <a:t>4,1% vittime di pornografia non-consensuale</a:t>
            </a:r>
          </a:p>
        </p:txBody>
      </p:sp>
      <p:sp>
        <p:nvSpPr>
          <p:cNvPr id="2" name="Rettangolo 1">
            <a:extLst>
              <a:ext uri="{FF2B5EF4-FFF2-40B4-BE49-F238E27FC236}">
                <a16:creationId xmlns:a16="http://schemas.microsoft.com/office/drawing/2014/main" id="{91F0BAD0-F262-4EB6-B98E-10D7085BFD27}"/>
              </a:ext>
            </a:extLst>
          </p:cNvPr>
          <p:cNvSpPr/>
          <p:nvPr/>
        </p:nvSpPr>
        <p:spPr>
          <a:xfrm>
            <a:off x="2262603" y="5175413"/>
            <a:ext cx="1893467" cy="113877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7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media 27 anni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7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70% </a:t>
            </a:r>
            <a:r>
              <a:rPr kumimoji="0" lang="it-IT" sz="17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it-IT" sz="17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7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30% </a:t>
            </a:r>
            <a:r>
              <a:rPr kumimoji="0" lang="it-IT" sz="17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7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13% non-</a:t>
            </a:r>
            <a:r>
              <a:rPr kumimoji="0" lang="it-IT" sz="17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it-IT" sz="17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pic>
        <p:nvPicPr>
          <p:cNvPr id="2590" name="Immagine 2589">
            <a:extLst>
              <a:ext uri="{FF2B5EF4-FFF2-40B4-BE49-F238E27FC236}">
                <a16:creationId xmlns:a16="http://schemas.microsoft.com/office/drawing/2014/main" id="{4B7EC71A-84DF-4BA9-ADD4-5CA829AA5290}"/>
              </a:ext>
            </a:extLst>
          </p:cNvPr>
          <p:cNvPicPr>
            <a:picLocks noChangeAspect="1"/>
          </p:cNvPicPr>
          <p:nvPr/>
        </p:nvPicPr>
        <p:blipFill>
          <a:blip r:embed="rId5"/>
          <a:stretch>
            <a:fillRect/>
          </a:stretch>
        </p:blipFill>
        <p:spPr>
          <a:xfrm>
            <a:off x="10274325" y="5978144"/>
            <a:ext cx="1319784" cy="879856"/>
          </a:xfrm>
          <a:prstGeom prst="rect">
            <a:avLst/>
          </a:prstGeom>
        </p:spPr>
      </p:pic>
    </p:spTree>
    <p:extLst>
      <p:ext uri="{BB962C8B-B14F-4D97-AF65-F5344CB8AC3E}">
        <p14:creationId xmlns:p14="http://schemas.microsoft.com/office/powerpoint/2010/main" val="54916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58B622A-ABE6-4E3A-A48C-E217E2993660}"/>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ttangolo 5">
            <a:extLst>
              <a:ext uri="{FF2B5EF4-FFF2-40B4-BE49-F238E27FC236}">
                <a16:creationId xmlns:a16="http://schemas.microsoft.com/office/drawing/2014/main" id="{D2C6DCF0-98F3-41EF-9410-47DA6A2666A9}"/>
              </a:ext>
            </a:extLst>
          </p:cNvPr>
          <p:cNvSpPr/>
          <p:nvPr/>
        </p:nvSpPr>
        <p:spPr>
          <a:xfrm>
            <a:off x="9857772" y="1347829"/>
            <a:ext cx="215289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Un’immagine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0" u="none" strike="sng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vale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1"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ferisce</a:t>
            </a: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più di mille parole</a:t>
            </a:r>
          </a:p>
        </p:txBody>
      </p:sp>
      <p:sp>
        <p:nvSpPr>
          <p:cNvPr id="5" name="CasellaDiTesto 4">
            <a:extLst>
              <a:ext uri="{FF2B5EF4-FFF2-40B4-BE49-F238E27FC236}">
                <a16:creationId xmlns:a16="http://schemas.microsoft.com/office/drawing/2014/main" id="{0C079C4B-B13B-4D0B-9CD6-5EE65B671FCD}"/>
              </a:ext>
            </a:extLst>
          </p:cNvPr>
          <p:cNvSpPr txBox="1"/>
          <p:nvPr/>
        </p:nvSpPr>
        <p:spPr>
          <a:xfrm>
            <a:off x="3810000" y="335280"/>
            <a:ext cx="265329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 eppure …</a:t>
            </a:r>
          </a:p>
        </p:txBody>
      </p:sp>
      <p:pic>
        <p:nvPicPr>
          <p:cNvPr id="10" name="Immagine 9">
            <a:extLst>
              <a:ext uri="{FF2B5EF4-FFF2-40B4-BE49-F238E27FC236}">
                <a16:creationId xmlns:a16="http://schemas.microsoft.com/office/drawing/2014/main" id="{0F6C6ED8-3C6C-4E2F-8A17-0AF703FB0D9F}"/>
              </a:ext>
            </a:extLst>
          </p:cNvPr>
          <p:cNvPicPr>
            <a:picLocks noChangeAspect="1"/>
          </p:cNvPicPr>
          <p:nvPr/>
        </p:nvPicPr>
        <p:blipFill>
          <a:blip r:embed="rId3"/>
          <a:stretch>
            <a:fillRect/>
          </a:stretch>
        </p:blipFill>
        <p:spPr>
          <a:xfrm>
            <a:off x="9676435" y="3411194"/>
            <a:ext cx="2515564" cy="3446806"/>
          </a:xfrm>
          <a:prstGeom prst="rect">
            <a:avLst/>
          </a:prstGeom>
          <a:ln>
            <a:noFill/>
          </a:ln>
          <a:effectLst>
            <a:outerShdw blurRad="292100" dist="139700" dir="2700000" algn="tl" rotWithShape="0">
              <a:srgbClr val="333333">
                <a:alpha val="65000"/>
              </a:srgbClr>
            </a:outerShdw>
          </a:effectLst>
        </p:spPr>
      </p:pic>
      <p:grpSp>
        <p:nvGrpSpPr>
          <p:cNvPr id="27" name="Gruppo 26">
            <a:extLst>
              <a:ext uri="{FF2B5EF4-FFF2-40B4-BE49-F238E27FC236}">
                <a16:creationId xmlns:a16="http://schemas.microsoft.com/office/drawing/2014/main" id="{6E74DE2E-FC36-4EFB-9CBB-EA5C9C0910C0}"/>
              </a:ext>
            </a:extLst>
          </p:cNvPr>
          <p:cNvGrpSpPr/>
          <p:nvPr/>
        </p:nvGrpSpPr>
        <p:grpSpPr>
          <a:xfrm>
            <a:off x="616701" y="6202172"/>
            <a:ext cx="1651891" cy="224028"/>
            <a:chOff x="1001649" y="5974214"/>
            <a:chExt cx="2808351" cy="380866"/>
          </a:xfrm>
        </p:grpSpPr>
        <p:grpSp>
          <p:nvGrpSpPr>
            <p:cNvPr id="14" name="Gruppo 13">
              <a:extLst>
                <a:ext uri="{FF2B5EF4-FFF2-40B4-BE49-F238E27FC236}">
                  <a16:creationId xmlns:a16="http://schemas.microsoft.com/office/drawing/2014/main" id="{54A353B2-E8D3-46FF-AB49-7F649FC49D8E}"/>
                </a:ext>
              </a:extLst>
            </p:cNvPr>
            <p:cNvGrpSpPr/>
            <p:nvPr/>
          </p:nvGrpSpPr>
          <p:grpSpPr>
            <a:xfrm>
              <a:off x="1001649" y="5974214"/>
              <a:ext cx="562991" cy="380866"/>
              <a:chOff x="341249" y="219074"/>
              <a:chExt cx="4744871" cy="3209926"/>
            </a:xfrm>
          </p:grpSpPr>
          <p:pic>
            <p:nvPicPr>
              <p:cNvPr id="12" name="Immagine 11">
                <a:extLst>
                  <a:ext uri="{FF2B5EF4-FFF2-40B4-BE49-F238E27FC236}">
                    <a16:creationId xmlns:a16="http://schemas.microsoft.com/office/drawing/2014/main" id="{98B3BC44-6A77-4E55-864D-6C54E6BC0DF5}"/>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 name="Immagine 12">
                <a:extLst>
                  <a:ext uri="{FF2B5EF4-FFF2-40B4-BE49-F238E27FC236}">
                    <a16:creationId xmlns:a16="http://schemas.microsoft.com/office/drawing/2014/main" id="{F2CF6F67-37AC-426E-8A2C-7C5362FA65F8}"/>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 name="Gruppo 14">
              <a:extLst>
                <a:ext uri="{FF2B5EF4-FFF2-40B4-BE49-F238E27FC236}">
                  <a16:creationId xmlns:a16="http://schemas.microsoft.com/office/drawing/2014/main" id="{6A0069FB-4B88-4523-A5FF-93999C50B831}"/>
                </a:ext>
              </a:extLst>
            </p:cNvPr>
            <p:cNvGrpSpPr/>
            <p:nvPr/>
          </p:nvGrpSpPr>
          <p:grpSpPr>
            <a:xfrm>
              <a:off x="1564640" y="5974214"/>
              <a:ext cx="562991" cy="380866"/>
              <a:chOff x="341249" y="219074"/>
              <a:chExt cx="4744871" cy="3209926"/>
            </a:xfrm>
          </p:grpSpPr>
          <p:pic>
            <p:nvPicPr>
              <p:cNvPr id="16" name="Immagine 15">
                <a:extLst>
                  <a:ext uri="{FF2B5EF4-FFF2-40B4-BE49-F238E27FC236}">
                    <a16:creationId xmlns:a16="http://schemas.microsoft.com/office/drawing/2014/main" id="{CD073A6E-7A39-434F-AC78-63EFD81C7109}"/>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 name="Immagine 16">
                <a:extLst>
                  <a:ext uri="{FF2B5EF4-FFF2-40B4-BE49-F238E27FC236}">
                    <a16:creationId xmlns:a16="http://schemas.microsoft.com/office/drawing/2014/main" id="{E8CAD676-4D38-4006-8BAB-DDBFAFD1C1AF}"/>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 name="Gruppo 17">
              <a:extLst>
                <a:ext uri="{FF2B5EF4-FFF2-40B4-BE49-F238E27FC236}">
                  <a16:creationId xmlns:a16="http://schemas.microsoft.com/office/drawing/2014/main" id="{D436CE10-5105-4B8E-8AD0-716297AD927A}"/>
                </a:ext>
              </a:extLst>
            </p:cNvPr>
            <p:cNvGrpSpPr/>
            <p:nvPr/>
          </p:nvGrpSpPr>
          <p:grpSpPr>
            <a:xfrm>
              <a:off x="2127631" y="5974214"/>
              <a:ext cx="562991" cy="380866"/>
              <a:chOff x="341249" y="219074"/>
              <a:chExt cx="4744871" cy="3209926"/>
            </a:xfrm>
          </p:grpSpPr>
          <p:pic>
            <p:nvPicPr>
              <p:cNvPr id="19" name="Immagine 18">
                <a:extLst>
                  <a:ext uri="{FF2B5EF4-FFF2-40B4-BE49-F238E27FC236}">
                    <a16:creationId xmlns:a16="http://schemas.microsoft.com/office/drawing/2014/main" id="{54E78CB7-6E0C-4C14-BB43-BECC8B041D52}"/>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 name="Immagine 19">
                <a:extLst>
                  <a:ext uri="{FF2B5EF4-FFF2-40B4-BE49-F238E27FC236}">
                    <a16:creationId xmlns:a16="http://schemas.microsoft.com/office/drawing/2014/main" id="{FA9B8A0B-89DA-463B-ADFE-4290B9765685}"/>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 name="Gruppo 20">
              <a:extLst>
                <a:ext uri="{FF2B5EF4-FFF2-40B4-BE49-F238E27FC236}">
                  <a16:creationId xmlns:a16="http://schemas.microsoft.com/office/drawing/2014/main" id="{A14FA0BF-8773-4F10-A622-B0B90B43E63A}"/>
                </a:ext>
              </a:extLst>
            </p:cNvPr>
            <p:cNvGrpSpPr/>
            <p:nvPr/>
          </p:nvGrpSpPr>
          <p:grpSpPr>
            <a:xfrm>
              <a:off x="2690622" y="5974214"/>
              <a:ext cx="562991" cy="380866"/>
              <a:chOff x="341249" y="219074"/>
              <a:chExt cx="4744871" cy="3209926"/>
            </a:xfrm>
          </p:grpSpPr>
          <p:pic>
            <p:nvPicPr>
              <p:cNvPr id="22" name="Immagine 21">
                <a:extLst>
                  <a:ext uri="{FF2B5EF4-FFF2-40B4-BE49-F238E27FC236}">
                    <a16:creationId xmlns:a16="http://schemas.microsoft.com/office/drawing/2014/main" id="{0D55F5EB-9C6F-441C-A9B7-B69B7CBD244B}"/>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 name="Immagine 22">
                <a:extLst>
                  <a:ext uri="{FF2B5EF4-FFF2-40B4-BE49-F238E27FC236}">
                    <a16:creationId xmlns:a16="http://schemas.microsoft.com/office/drawing/2014/main" id="{D9D4FB8A-9843-458B-8D61-8F39042560BF}"/>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 name="Gruppo 23">
              <a:extLst>
                <a:ext uri="{FF2B5EF4-FFF2-40B4-BE49-F238E27FC236}">
                  <a16:creationId xmlns:a16="http://schemas.microsoft.com/office/drawing/2014/main" id="{A8B2DD2F-D07E-41D2-B4CB-ED1B4D8D5F62}"/>
                </a:ext>
              </a:extLst>
            </p:cNvPr>
            <p:cNvGrpSpPr/>
            <p:nvPr/>
          </p:nvGrpSpPr>
          <p:grpSpPr>
            <a:xfrm>
              <a:off x="3247009" y="5974214"/>
              <a:ext cx="562991" cy="380866"/>
              <a:chOff x="341249" y="219074"/>
              <a:chExt cx="4744871" cy="3209926"/>
            </a:xfrm>
          </p:grpSpPr>
          <p:pic>
            <p:nvPicPr>
              <p:cNvPr id="25" name="Immagine 24">
                <a:extLst>
                  <a:ext uri="{FF2B5EF4-FFF2-40B4-BE49-F238E27FC236}">
                    <a16:creationId xmlns:a16="http://schemas.microsoft.com/office/drawing/2014/main" id="{96DD09B0-BCAE-49A0-A372-C7D10B98F85B}"/>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6" name="Immagine 25">
                <a:extLst>
                  <a:ext uri="{FF2B5EF4-FFF2-40B4-BE49-F238E27FC236}">
                    <a16:creationId xmlns:a16="http://schemas.microsoft.com/office/drawing/2014/main" id="{AA1983CC-5B36-474E-8615-84E4337342AE}"/>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8" name="Gruppo 27">
            <a:extLst>
              <a:ext uri="{FF2B5EF4-FFF2-40B4-BE49-F238E27FC236}">
                <a16:creationId xmlns:a16="http://schemas.microsoft.com/office/drawing/2014/main" id="{74D13EEC-BC5B-4F08-9E89-FE934DEC59F4}"/>
              </a:ext>
            </a:extLst>
          </p:cNvPr>
          <p:cNvGrpSpPr/>
          <p:nvPr/>
        </p:nvGrpSpPr>
        <p:grpSpPr>
          <a:xfrm>
            <a:off x="616701" y="5978144"/>
            <a:ext cx="1651891" cy="224028"/>
            <a:chOff x="1001649" y="5974214"/>
            <a:chExt cx="2808351" cy="380866"/>
          </a:xfrm>
        </p:grpSpPr>
        <p:grpSp>
          <p:nvGrpSpPr>
            <p:cNvPr id="29" name="Gruppo 28">
              <a:extLst>
                <a:ext uri="{FF2B5EF4-FFF2-40B4-BE49-F238E27FC236}">
                  <a16:creationId xmlns:a16="http://schemas.microsoft.com/office/drawing/2014/main" id="{878209A4-D20D-4D83-B512-A6F187B61010}"/>
                </a:ext>
              </a:extLst>
            </p:cNvPr>
            <p:cNvGrpSpPr/>
            <p:nvPr/>
          </p:nvGrpSpPr>
          <p:grpSpPr>
            <a:xfrm>
              <a:off x="1001649" y="5974214"/>
              <a:ext cx="562991" cy="380866"/>
              <a:chOff x="341249" y="219074"/>
              <a:chExt cx="4744871" cy="3209926"/>
            </a:xfrm>
          </p:grpSpPr>
          <p:pic>
            <p:nvPicPr>
              <p:cNvPr id="42" name="Immagine 41">
                <a:extLst>
                  <a:ext uri="{FF2B5EF4-FFF2-40B4-BE49-F238E27FC236}">
                    <a16:creationId xmlns:a16="http://schemas.microsoft.com/office/drawing/2014/main" id="{B4B23704-13E7-4C13-8554-2BD3B9089F8E}"/>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43" name="Immagine 42">
                <a:extLst>
                  <a:ext uri="{FF2B5EF4-FFF2-40B4-BE49-F238E27FC236}">
                    <a16:creationId xmlns:a16="http://schemas.microsoft.com/office/drawing/2014/main" id="{AD1CEB40-C648-4A0C-A2FC-133EDD0B2A00}"/>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30" name="Gruppo 29">
              <a:extLst>
                <a:ext uri="{FF2B5EF4-FFF2-40B4-BE49-F238E27FC236}">
                  <a16:creationId xmlns:a16="http://schemas.microsoft.com/office/drawing/2014/main" id="{43D8D2E2-C4A3-4810-A7D8-B7460CFE2B88}"/>
                </a:ext>
              </a:extLst>
            </p:cNvPr>
            <p:cNvGrpSpPr/>
            <p:nvPr/>
          </p:nvGrpSpPr>
          <p:grpSpPr>
            <a:xfrm>
              <a:off x="1564640" y="5974214"/>
              <a:ext cx="562991" cy="380866"/>
              <a:chOff x="341249" y="219074"/>
              <a:chExt cx="4744871" cy="3209926"/>
            </a:xfrm>
          </p:grpSpPr>
          <p:pic>
            <p:nvPicPr>
              <p:cNvPr id="40" name="Immagine 39">
                <a:extLst>
                  <a:ext uri="{FF2B5EF4-FFF2-40B4-BE49-F238E27FC236}">
                    <a16:creationId xmlns:a16="http://schemas.microsoft.com/office/drawing/2014/main" id="{85BD5CE7-10FC-44AB-A008-CC80CC234662}"/>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41" name="Immagine 40">
                <a:extLst>
                  <a:ext uri="{FF2B5EF4-FFF2-40B4-BE49-F238E27FC236}">
                    <a16:creationId xmlns:a16="http://schemas.microsoft.com/office/drawing/2014/main" id="{ABCAF620-AF18-48A7-A0AF-112065484150}"/>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31" name="Gruppo 30">
              <a:extLst>
                <a:ext uri="{FF2B5EF4-FFF2-40B4-BE49-F238E27FC236}">
                  <a16:creationId xmlns:a16="http://schemas.microsoft.com/office/drawing/2014/main" id="{443E78EF-1B5B-49DB-A054-14804B1EE09F}"/>
                </a:ext>
              </a:extLst>
            </p:cNvPr>
            <p:cNvGrpSpPr/>
            <p:nvPr/>
          </p:nvGrpSpPr>
          <p:grpSpPr>
            <a:xfrm>
              <a:off x="2127631" y="5974214"/>
              <a:ext cx="562991" cy="380866"/>
              <a:chOff x="341249" y="219074"/>
              <a:chExt cx="4744871" cy="3209926"/>
            </a:xfrm>
          </p:grpSpPr>
          <p:pic>
            <p:nvPicPr>
              <p:cNvPr id="38" name="Immagine 37">
                <a:extLst>
                  <a:ext uri="{FF2B5EF4-FFF2-40B4-BE49-F238E27FC236}">
                    <a16:creationId xmlns:a16="http://schemas.microsoft.com/office/drawing/2014/main" id="{BD6DFDBD-AB1D-4897-AB2D-C7DAFD63788B}"/>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39" name="Immagine 38">
                <a:extLst>
                  <a:ext uri="{FF2B5EF4-FFF2-40B4-BE49-F238E27FC236}">
                    <a16:creationId xmlns:a16="http://schemas.microsoft.com/office/drawing/2014/main" id="{94D23904-CAC6-4C38-B98D-097CE612AD63}"/>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32" name="Gruppo 31">
              <a:extLst>
                <a:ext uri="{FF2B5EF4-FFF2-40B4-BE49-F238E27FC236}">
                  <a16:creationId xmlns:a16="http://schemas.microsoft.com/office/drawing/2014/main" id="{E3632661-A096-403B-867A-F4C784C39204}"/>
                </a:ext>
              </a:extLst>
            </p:cNvPr>
            <p:cNvGrpSpPr/>
            <p:nvPr/>
          </p:nvGrpSpPr>
          <p:grpSpPr>
            <a:xfrm>
              <a:off x="2690622" y="5974214"/>
              <a:ext cx="562991" cy="380866"/>
              <a:chOff x="341249" y="219074"/>
              <a:chExt cx="4744871" cy="3209926"/>
            </a:xfrm>
          </p:grpSpPr>
          <p:pic>
            <p:nvPicPr>
              <p:cNvPr id="36" name="Immagine 35">
                <a:extLst>
                  <a:ext uri="{FF2B5EF4-FFF2-40B4-BE49-F238E27FC236}">
                    <a16:creationId xmlns:a16="http://schemas.microsoft.com/office/drawing/2014/main" id="{4F1A343B-FA75-4254-9315-CB3B0AFABD11}"/>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37" name="Immagine 36">
                <a:extLst>
                  <a:ext uri="{FF2B5EF4-FFF2-40B4-BE49-F238E27FC236}">
                    <a16:creationId xmlns:a16="http://schemas.microsoft.com/office/drawing/2014/main" id="{A10B9A99-C0B2-42B0-8348-3B60A75842BD}"/>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33" name="Gruppo 32">
              <a:extLst>
                <a:ext uri="{FF2B5EF4-FFF2-40B4-BE49-F238E27FC236}">
                  <a16:creationId xmlns:a16="http://schemas.microsoft.com/office/drawing/2014/main" id="{7BD7115E-7CE1-401C-AA64-D283FC8D0B76}"/>
                </a:ext>
              </a:extLst>
            </p:cNvPr>
            <p:cNvGrpSpPr/>
            <p:nvPr/>
          </p:nvGrpSpPr>
          <p:grpSpPr>
            <a:xfrm>
              <a:off x="3247009" y="5974214"/>
              <a:ext cx="562991" cy="380866"/>
              <a:chOff x="341249" y="219074"/>
              <a:chExt cx="4744871" cy="3209926"/>
            </a:xfrm>
          </p:grpSpPr>
          <p:pic>
            <p:nvPicPr>
              <p:cNvPr id="34" name="Immagine 33">
                <a:extLst>
                  <a:ext uri="{FF2B5EF4-FFF2-40B4-BE49-F238E27FC236}">
                    <a16:creationId xmlns:a16="http://schemas.microsoft.com/office/drawing/2014/main" id="{1D584D19-020F-4D13-9F02-388B7D2DEE72}"/>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35" name="Immagine 34">
                <a:extLst>
                  <a:ext uri="{FF2B5EF4-FFF2-40B4-BE49-F238E27FC236}">
                    <a16:creationId xmlns:a16="http://schemas.microsoft.com/office/drawing/2014/main" id="{2F65402A-6946-405F-B509-EB463B301EBE}"/>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44" name="Gruppo 43">
            <a:extLst>
              <a:ext uri="{FF2B5EF4-FFF2-40B4-BE49-F238E27FC236}">
                <a16:creationId xmlns:a16="http://schemas.microsoft.com/office/drawing/2014/main" id="{307F26C5-75F7-49B0-A8C7-096FABC811FB}"/>
              </a:ext>
            </a:extLst>
          </p:cNvPr>
          <p:cNvGrpSpPr/>
          <p:nvPr/>
        </p:nvGrpSpPr>
        <p:grpSpPr>
          <a:xfrm>
            <a:off x="616701" y="5754116"/>
            <a:ext cx="1651891" cy="224028"/>
            <a:chOff x="1001649" y="5974214"/>
            <a:chExt cx="2808351" cy="380866"/>
          </a:xfrm>
        </p:grpSpPr>
        <p:grpSp>
          <p:nvGrpSpPr>
            <p:cNvPr id="45" name="Gruppo 44">
              <a:extLst>
                <a:ext uri="{FF2B5EF4-FFF2-40B4-BE49-F238E27FC236}">
                  <a16:creationId xmlns:a16="http://schemas.microsoft.com/office/drawing/2014/main" id="{F2DAA7F7-4A11-4F13-B34B-12848F551290}"/>
                </a:ext>
              </a:extLst>
            </p:cNvPr>
            <p:cNvGrpSpPr/>
            <p:nvPr/>
          </p:nvGrpSpPr>
          <p:grpSpPr>
            <a:xfrm>
              <a:off x="1001649" y="5974214"/>
              <a:ext cx="562991" cy="380866"/>
              <a:chOff x="341249" y="219074"/>
              <a:chExt cx="4744871" cy="3209926"/>
            </a:xfrm>
          </p:grpSpPr>
          <p:pic>
            <p:nvPicPr>
              <p:cNvPr id="58" name="Immagine 57">
                <a:extLst>
                  <a:ext uri="{FF2B5EF4-FFF2-40B4-BE49-F238E27FC236}">
                    <a16:creationId xmlns:a16="http://schemas.microsoft.com/office/drawing/2014/main" id="{A3656021-83CE-4F5A-B3D0-5B7538D9E521}"/>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9" name="Immagine 58">
                <a:extLst>
                  <a:ext uri="{FF2B5EF4-FFF2-40B4-BE49-F238E27FC236}">
                    <a16:creationId xmlns:a16="http://schemas.microsoft.com/office/drawing/2014/main" id="{118ED50F-3FE8-4B82-9B94-4AAA97F7E55E}"/>
                  </a:ext>
                </a:extLst>
              </p:cNvPr>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r="76121"/>
              <a:stretch/>
            </p:blipFill>
            <p:spPr>
              <a:xfrm>
                <a:off x="341249" y="219074"/>
                <a:ext cx="1137262" cy="3209926"/>
              </a:xfrm>
              <a:prstGeom prst="rect">
                <a:avLst/>
              </a:prstGeom>
            </p:spPr>
          </p:pic>
        </p:grpSp>
        <p:grpSp>
          <p:nvGrpSpPr>
            <p:cNvPr id="46" name="Gruppo 45">
              <a:extLst>
                <a:ext uri="{FF2B5EF4-FFF2-40B4-BE49-F238E27FC236}">
                  <a16:creationId xmlns:a16="http://schemas.microsoft.com/office/drawing/2014/main" id="{CD38D89D-AF18-4A4F-98B3-457F9E87C641}"/>
                </a:ext>
              </a:extLst>
            </p:cNvPr>
            <p:cNvGrpSpPr/>
            <p:nvPr/>
          </p:nvGrpSpPr>
          <p:grpSpPr>
            <a:xfrm>
              <a:off x="1564640" y="5974214"/>
              <a:ext cx="562991" cy="380866"/>
              <a:chOff x="341249" y="219074"/>
              <a:chExt cx="4744871" cy="3209926"/>
            </a:xfrm>
          </p:grpSpPr>
          <p:pic>
            <p:nvPicPr>
              <p:cNvPr id="56" name="Immagine 55">
                <a:extLst>
                  <a:ext uri="{FF2B5EF4-FFF2-40B4-BE49-F238E27FC236}">
                    <a16:creationId xmlns:a16="http://schemas.microsoft.com/office/drawing/2014/main" id="{3E2DC7AA-E202-4307-BDC7-EB374D1DE30E}"/>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7" name="Immagine 56">
                <a:extLst>
                  <a:ext uri="{FF2B5EF4-FFF2-40B4-BE49-F238E27FC236}">
                    <a16:creationId xmlns:a16="http://schemas.microsoft.com/office/drawing/2014/main" id="{EF9D9A5D-6EF7-4F17-8740-55CB138EF124}"/>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47" name="Gruppo 46">
              <a:extLst>
                <a:ext uri="{FF2B5EF4-FFF2-40B4-BE49-F238E27FC236}">
                  <a16:creationId xmlns:a16="http://schemas.microsoft.com/office/drawing/2014/main" id="{CF5ADD97-954D-4CC2-9198-753A0C5D568E}"/>
                </a:ext>
              </a:extLst>
            </p:cNvPr>
            <p:cNvGrpSpPr/>
            <p:nvPr/>
          </p:nvGrpSpPr>
          <p:grpSpPr>
            <a:xfrm>
              <a:off x="2127631" y="5974214"/>
              <a:ext cx="562991" cy="380866"/>
              <a:chOff x="341249" y="219074"/>
              <a:chExt cx="4744871" cy="3209926"/>
            </a:xfrm>
          </p:grpSpPr>
          <p:pic>
            <p:nvPicPr>
              <p:cNvPr id="54" name="Immagine 53">
                <a:extLst>
                  <a:ext uri="{FF2B5EF4-FFF2-40B4-BE49-F238E27FC236}">
                    <a16:creationId xmlns:a16="http://schemas.microsoft.com/office/drawing/2014/main" id="{E95F20BE-7604-4CF7-8358-3FF640F02045}"/>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5" name="Immagine 54">
                <a:extLst>
                  <a:ext uri="{FF2B5EF4-FFF2-40B4-BE49-F238E27FC236}">
                    <a16:creationId xmlns:a16="http://schemas.microsoft.com/office/drawing/2014/main" id="{BB9A2FAC-AACE-484B-A4CD-3B3EBC110A6A}"/>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48" name="Gruppo 47">
              <a:extLst>
                <a:ext uri="{FF2B5EF4-FFF2-40B4-BE49-F238E27FC236}">
                  <a16:creationId xmlns:a16="http://schemas.microsoft.com/office/drawing/2014/main" id="{FEEC3429-27E1-4E43-A611-A878A01573A6}"/>
                </a:ext>
              </a:extLst>
            </p:cNvPr>
            <p:cNvGrpSpPr/>
            <p:nvPr/>
          </p:nvGrpSpPr>
          <p:grpSpPr>
            <a:xfrm>
              <a:off x="2690622" y="5974214"/>
              <a:ext cx="562991" cy="380866"/>
              <a:chOff x="341249" y="219074"/>
              <a:chExt cx="4744871" cy="3209926"/>
            </a:xfrm>
          </p:grpSpPr>
          <p:pic>
            <p:nvPicPr>
              <p:cNvPr id="52" name="Immagine 51">
                <a:extLst>
                  <a:ext uri="{FF2B5EF4-FFF2-40B4-BE49-F238E27FC236}">
                    <a16:creationId xmlns:a16="http://schemas.microsoft.com/office/drawing/2014/main" id="{DC3C48FE-796E-4750-83FF-12FB2CEFC576}"/>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3" name="Immagine 52">
                <a:extLst>
                  <a:ext uri="{FF2B5EF4-FFF2-40B4-BE49-F238E27FC236}">
                    <a16:creationId xmlns:a16="http://schemas.microsoft.com/office/drawing/2014/main" id="{8E2EB87C-CD8D-4107-A318-D6F940DE4AE2}"/>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49" name="Gruppo 48">
              <a:extLst>
                <a:ext uri="{FF2B5EF4-FFF2-40B4-BE49-F238E27FC236}">
                  <a16:creationId xmlns:a16="http://schemas.microsoft.com/office/drawing/2014/main" id="{56B0E8E3-1F49-49B7-BEC0-5C2D9465C13D}"/>
                </a:ext>
              </a:extLst>
            </p:cNvPr>
            <p:cNvGrpSpPr/>
            <p:nvPr/>
          </p:nvGrpSpPr>
          <p:grpSpPr>
            <a:xfrm>
              <a:off x="3247009" y="5974214"/>
              <a:ext cx="562991" cy="380866"/>
              <a:chOff x="341249" y="219074"/>
              <a:chExt cx="4744871" cy="3209926"/>
            </a:xfrm>
          </p:grpSpPr>
          <p:pic>
            <p:nvPicPr>
              <p:cNvPr id="50" name="Immagine 49">
                <a:extLst>
                  <a:ext uri="{FF2B5EF4-FFF2-40B4-BE49-F238E27FC236}">
                    <a16:creationId xmlns:a16="http://schemas.microsoft.com/office/drawing/2014/main" id="{BCC93723-9823-4AE5-AE48-7C050095BE02}"/>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1" name="Immagine 50">
                <a:extLst>
                  <a:ext uri="{FF2B5EF4-FFF2-40B4-BE49-F238E27FC236}">
                    <a16:creationId xmlns:a16="http://schemas.microsoft.com/office/drawing/2014/main" id="{A95E96E3-DA53-442F-ABFE-4DA276D747BA}"/>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60" name="Gruppo 59">
            <a:extLst>
              <a:ext uri="{FF2B5EF4-FFF2-40B4-BE49-F238E27FC236}">
                <a16:creationId xmlns:a16="http://schemas.microsoft.com/office/drawing/2014/main" id="{AB86AB64-6A94-4AAC-88E0-4A1ACF040ACF}"/>
              </a:ext>
            </a:extLst>
          </p:cNvPr>
          <p:cNvGrpSpPr/>
          <p:nvPr/>
        </p:nvGrpSpPr>
        <p:grpSpPr>
          <a:xfrm>
            <a:off x="616701" y="5530088"/>
            <a:ext cx="1651891" cy="224028"/>
            <a:chOff x="1001649" y="5974214"/>
            <a:chExt cx="2808351" cy="380866"/>
          </a:xfrm>
        </p:grpSpPr>
        <p:grpSp>
          <p:nvGrpSpPr>
            <p:cNvPr id="61" name="Gruppo 60">
              <a:extLst>
                <a:ext uri="{FF2B5EF4-FFF2-40B4-BE49-F238E27FC236}">
                  <a16:creationId xmlns:a16="http://schemas.microsoft.com/office/drawing/2014/main" id="{3671E792-81C9-4790-B2DC-654E899DF017}"/>
                </a:ext>
              </a:extLst>
            </p:cNvPr>
            <p:cNvGrpSpPr/>
            <p:nvPr/>
          </p:nvGrpSpPr>
          <p:grpSpPr>
            <a:xfrm>
              <a:off x="1001649" y="5974214"/>
              <a:ext cx="562991" cy="380866"/>
              <a:chOff x="341249" y="219074"/>
              <a:chExt cx="4744871" cy="3209926"/>
            </a:xfrm>
          </p:grpSpPr>
          <p:pic>
            <p:nvPicPr>
              <p:cNvPr id="74" name="Immagine 73">
                <a:extLst>
                  <a:ext uri="{FF2B5EF4-FFF2-40B4-BE49-F238E27FC236}">
                    <a16:creationId xmlns:a16="http://schemas.microsoft.com/office/drawing/2014/main" id="{B95A2376-C36B-4870-9259-139BB6AE7A9D}"/>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75" name="Immagine 74">
                <a:extLst>
                  <a:ext uri="{FF2B5EF4-FFF2-40B4-BE49-F238E27FC236}">
                    <a16:creationId xmlns:a16="http://schemas.microsoft.com/office/drawing/2014/main" id="{A891E4A8-2438-488D-BA5F-4E7CCADB3F05}"/>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62" name="Gruppo 61">
              <a:extLst>
                <a:ext uri="{FF2B5EF4-FFF2-40B4-BE49-F238E27FC236}">
                  <a16:creationId xmlns:a16="http://schemas.microsoft.com/office/drawing/2014/main" id="{F9932091-79DB-48AC-B048-AA218D1F6FDD}"/>
                </a:ext>
              </a:extLst>
            </p:cNvPr>
            <p:cNvGrpSpPr/>
            <p:nvPr/>
          </p:nvGrpSpPr>
          <p:grpSpPr>
            <a:xfrm>
              <a:off x="1564640" y="5974214"/>
              <a:ext cx="562991" cy="380866"/>
              <a:chOff x="341249" y="219074"/>
              <a:chExt cx="4744871" cy="3209926"/>
            </a:xfrm>
          </p:grpSpPr>
          <p:pic>
            <p:nvPicPr>
              <p:cNvPr id="72" name="Immagine 71">
                <a:extLst>
                  <a:ext uri="{FF2B5EF4-FFF2-40B4-BE49-F238E27FC236}">
                    <a16:creationId xmlns:a16="http://schemas.microsoft.com/office/drawing/2014/main" id="{2C7B719B-241C-4584-ABB0-A6129300641F}"/>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73" name="Immagine 72">
                <a:extLst>
                  <a:ext uri="{FF2B5EF4-FFF2-40B4-BE49-F238E27FC236}">
                    <a16:creationId xmlns:a16="http://schemas.microsoft.com/office/drawing/2014/main" id="{982275D3-A3BA-4454-AF45-4F947FB133BC}"/>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63" name="Gruppo 62">
              <a:extLst>
                <a:ext uri="{FF2B5EF4-FFF2-40B4-BE49-F238E27FC236}">
                  <a16:creationId xmlns:a16="http://schemas.microsoft.com/office/drawing/2014/main" id="{45E5B802-A861-4AC4-9A42-2BA81291E243}"/>
                </a:ext>
              </a:extLst>
            </p:cNvPr>
            <p:cNvGrpSpPr/>
            <p:nvPr/>
          </p:nvGrpSpPr>
          <p:grpSpPr>
            <a:xfrm>
              <a:off x="2127631" y="5974214"/>
              <a:ext cx="562991" cy="380866"/>
              <a:chOff x="341249" y="219074"/>
              <a:chExt cx="4744871" cy="3209926"/>
            </a:xfrm>
          </p:grpSpPr>
          <p:pic>
            <p:nvPicPr>
              <p:cNvPr id="70" name="Immagine 69">
                <a:extLst>
                  <a:ext uri="{FF2B5EF4-FFF2-40B4-BE49-F238E27FC236}">
                    <a16:creationId xmlns:a16="http://schemas.microsoft.com/office/drawing/2014/main" id="{1DB838FE-32D2-46F2-93F5-7F1F783BA976}"/>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71" name="Immagine 70">
                <a:extLst>
                  <a:ext uri="{FF2B5EF4-FFF2-40B4-BE49-F238E27FC236}">
                    <a16:creationId xmlns:a16="http://schemas.microsoft.com/office/drawing/2014/main" id="{ED30FEBE-6944-4AD1-8525-124AFE073B0F}"/>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64" name="Gruppo 63">
              <a:extLst>
                <a:ext uri="{FF2B5EF4-FFF2-40B4-BE49-F238E27FC236}">
                  <a16:creationId xmlns:a16="http://schemas.microsoft.com/office/drawing/2014/main" id="{D6006EF7-08A6-498A-BE6C-BED51F235838}"/>
                </a:ext>
              </a:extLst>
            </p:cNvPr>
            <p:cNvGrpSpPr/>
            <p:nvPr/>
          </p:nvGrpSpPr>
          <p:grpSpPr>
            <a:xfrm>
              <a:off x="2690622" y="5974214"/>
              <a:ext cx="562991" cy="380866"/>
              <a:chOff x="341249" y="219074"/>
              <a:chExt cx="4744871" cy="3209926"/>
            </a:xfrm>
          </p:grpSpPr>
          <p:pic>
            <p:nvPicPr>
              <p:cNvPr id="68" name="Immagine 67">
                <a:extLst>
                  <a:ext uri="{FF2B5EF4-FFF2-40B4-BE49-F238E27FC236}">
                    <a16:creationId xmlns:a16="http://schemas.microsoft.com/office/drawing/2014/main" id="{F760EE6F-CA0D-4D61-A534-12CE762806A0}"/>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69" name="Immagine 68">
                <a:extLst>
                  <a:ext uri="{FF2B5EF4-FFF2-40B4-BE49-F238E27FC236}">
                    <a16:creationId xmlns:a16="http://schemas.microsoft.com/office/drawing/2014/main" id="{097AFC33-FA10-4466-A119-C544561726BA}"/>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65" name="Gruppo 64">
              <a:extLst>
                <a:ext uri="{FF2B5EF4-FFF2-40B4-BE49-F238E27FC236}">
                  <a16:creationId xmlns:a16="http://schemas.microsoft.com/office/drawing/2014/main" id="{430160F5-0848-4B4A-90B3-C30F39AB5387}"/>
                </a:ext>
              </a:extLst>
            </p:cNvPr>
            <p:cNvGrpSpPr/>
            <p:nvPr/>
          </p:nvGrpSpPr>
          <p:grpSpPr>
            <a:xfrm>
              <a:off x="3247009" y="5974214"/>
              <a:ext cx="562991" cy="380866"/>
              <a:chOff x="341249" y="219074"/>
              <a:chExt cx="4744871" cy="3209926"/>
            </a:xfrm>
          </p:grpSpPr>
          <p:pic>
            <p:nvPicPr>
              <p:cNvPr id="66" name="Immagine 65">
                <a:extLst>
                  <a:ext uri="{FF2B5EF4-FFF2-40B4-BE49-F238E27FC236}">
                    <a16:creationId xmlns:a16="http://schemas.microsoft.com/office/drawing/2014/main" id="{A90EA8AA-6013-4A26-BDD7-E59E2DCBE3A5}"/>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67" name="Immagine 66">
                <a:extLst>
                  <a:ext uri="{FF2B5EF4-FFF2-40B4-BE49-F238E27FC236}">
                    <a16:creationId xmlns:a16="http://schemas.microsoft.com/office/drawing/2014/main" id="{BD47B62B-93DB-48B1-AD09-C539FF1CFF23}"/>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76" name="Gruppo 75">
            <a:extLst>
              <a:ext uri="{FF2B5EF4-FFF2-40B4-BE49-F238E27FC236}">
                <a16:creationId xmlns:a16="http://schemas.microsoft.com/office/drawing/2014/main" id="{770748D7-96C6-4CA6-A2DB-C502342C929F}"/>
              </a:ext>
            </a:extLst>
          </p:cNvPr>
          <p:cNvGrpSpPr/>
          <p:nvPr/>
        </p:nvGrpSpPr>
        <p:grpSpPr>
          <a:xfrm>
            <a:off x="616701" y="5306060"/>
            <a:ext cx="1651891" cy="224028"/>
            <a:chOff x="1001649" y="5974214"/>
            <a:chExt cx="2808351" cy="380866"/>
          </a:xfrm>
        </p:grpSpPr>
        <p:grpSp>
          <p:nvGrpSpPr>
            <p:cNvPr id="77" name="Gruppo 76">
              <a:extLst>
                <a:ext uri="{FF2B5EF4-FFF2-40B4-BE49-F238E27FC236}">
                  <a16:creationId xmlns:a16="http://schemas.microsoft.com/office/drawing/2014/main" id="{3C423F8B-442C-46FB-A40B-A6506FF1A028}"/>
                </a:ext>
              </a:extLst>
            </p:cNvPr>
            <p:cNvGrpSpPr/>
            <p:nvPr/>
          </p:nvGrpSpPr>
          <p:grpSpPr>
            <a:xfrm>
              <a:off x="1001649" y="5974214"/>
              <a:ext cx="562991" cy="380866"/>
              <a:chOff x="341249" y="219074"/>
              <a:chExt cx="4744871" cy="3209926"/>
            </a:xfrm>
          </p:grpSpPr>
          <p:pic>
            <p:nvPicPr>
              <p:cNvPr id="90" name="Immagine 89">
                <a:extLst>
                  <a:ext uri="{FF2B5EF4-FFF2-40B4-BE49-F238E27FC236}">
                    <a16:creationId xmlns:a16="http://schemas.microsoft.com/office/drawing/2014/main" id="{1781D1B3-84C5-4749-9386-F58A0C3591A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5" y="219074"/>
                <a:ext cx="3607595" cy="3209926"/>
              </a:xfrm>
              <a:prstGeom prst="rect">
                <a:avLst/>
              </a:prstGeom>
            </p:spPr>
          </p:pic>
          <p:pic>
            <p:nvPicPr>
              <p:cNvPr id="91" name="Immagine 90">
                <a:extLst>
                  <a:ext uri="{FF2B5EF4-FFF2-40B4-BE49-F238E27FC236}">
                    <a16:creationId xmlns:a16="http://schemas.microsoft.com/office/drawing/2014/main" id="{40BF2BE1-34E6-4C5C-91CB-001679EEDA7F}"/>
                  </a:ext>
                </a:extLst>
              </p:cNvPr>
              <p:cNvPicPr>
                <a:picLocks noChangeAspect="1"/>
              </p:cNvPicPr>
              <p:nvPr/>
            </p:nvPicPr>
            <p:blipFill rotWithShape="1">
              <a:blip r:embed="rId4">
                <a:duotone>
                  <a:prstClr val="black"/>
                  <a:srgbClr val="E32B21">
                    <a:tint val="45000"/>
                    <a:satMod val="400000"/>
                  </a:srgbClr>
                </a:duotone>
                <a:extLst>
                  <a:ext uri="{28A0092B-C50C-407E-A947-70E740481C1C}">
                    <a14:useLocalDpi xmlns:a14="http://schemas.microsoft.com/office/drawing/2010/main" val="0"/>
                  </a:ext>
                </a:extLst>
              </a:blip>
              <a:srcRect l="-1" r="48263"/>
              <a:stretch/>
            </p:blipFill>
            <p:spPr>
              <a:xfrm>
                <a:off x="341249" y="219074"/>
                <a:ext cx="2464014" cy="3209926"/>
              </a:xfrm>
              <a:prstGeom prst="rect">
                <a:avLst/>
              </a:prstGeom>
            </p:spPr>
          </p:pic>
        </p:grpSp>
        <p:grpSp>
          <p:nvGrpSpPr>
            <p:cNvPr id="78" name="Gruppo 77">
              <a:extLst>
                <a:ext uri="{FF2B5EF4-FFF2-40B4-BE49-F238E27FC236}">
                  <a16:creationId xmlns:a16="http://schemas.microsoft.com/office/drawing/2014/main" id="{6687DDE5-4200-44C7-ABD2-BC3FF01C3CA0}"/>
                </a:ext>
              </a:extLst>
            </p:cNvPr>
            <p:cNvGrpSpPr/>
            <p:nvPr/>
          </p:nvGrpSpPr>
          <p:grpSpPr>
            <a:xfrm>
              <a:off x="1564640" y="5974214"/>
              <a:ext cx="562991" cy="380866"/>
              <a:chOff x="341249" y="219074"/>
              <a:chExt cx="4744871" cy="3209926"/>
            </a:xfrm>
          </p:grpSpPr>
          <p:pic>
            <p:nvPicPr>
              <p:cNvPr id="88" name="Immagine 87">
                <a:extLst>
                  <a:ext uri="{FF2B5EF4-FFF2-40B4-BE49-F238E27FC236}">
                    <a16:creationId xmlns:a16="http://schemas.microsoft.com/office/drawing/2014/main" id="{99E342C5-1DA2-46C1-9F40-D8F1D1A29EC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89" name="Immagine 88">
                <a:extLst>
                  <a:ext uri="{FF2B5EF4-FFF2-40B4-BE49-F238E27FC236}">
                    <a16:creationId xmlns:a16="http://schemas.microsoft.com/office/drawing/2014/main" id="{9D273A9E-6141-489E-9577-8387B05F029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79" name="Gruppo 78">
              <a:extLst>
                <a:ext uri="{FF2B5EF4-FFF2-40B4-BE49-F238E27FC236}">
                  <a16:creationId xmlns:a16="http://schemas.microsoft.com/office/drawing/2014/main" id="{E4F5C098-B864-4516-85B5-9D07818E7690}"/>
                </a:ext>
              </a:extLst>
            </p:cNvPr>
            <p:cNvGrpSpPr/>
            <p:nvPr/>
          </p:nvGrpSpPr>
          <p:grpSpPr>
            <a:xfrm>
              <a:off x="2127631" y="5974214"/>
              <a:ext cx="562991" cy="380866"/>
              <a:chOff x="341249" y="219074"/>
              <a:chExt cx="4744871" cy="3209926"/>
            </a:xfrm>
          </p:grpSpPr>
          <p:pic>
            <p:nvPicPr>
              <p:cNvPr id="86" name="Immagine 85">
                <a:extLst>
                  <a:ext uri="{FF2B5EF4-FFF2-40B4-BE49-F238E27FC236}">
                    <a16:creationId xmlns:a16="http://schemas.microsoft.com/office/drawing/2014/main" id="{EEB43A61-A093-4ACE-9774-CA14DF909EA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87" name="Immagine 86">
                <a:extLst>
                  <a:ext uri="{FF2B5EF4-FFF2-40B4-BE49-F238E27FC236}">
                    <a16:creationId xmlns:a16="http://schemas.microsoft.com/office/drawing/2014/main" id="{00C724A0-1A23-43B3-AF9A-8337C6E4ED2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80" name="Gruppo 79">
              <a:extLst>
                <a:ext uri="{FF2B5EF4-FFF2-40B4-BE49-F238E27FC236}">
                  <a16:creationId xmlns:a16="http://schemas.microsoft.com/office/drawing/2014/main" id="{BAFCBB7A-F2F5-45ED-B442-CCD634C61F7E}"/>
                </a:ext>
              </a:extLst>
            </p:cNvPr>
            <p:cNvGrpSpPr/>
            <p:nvPr/>
          </p:nvGrpSpPr>
          <p:grpSpPr>
            <a:xfrm>
              <a:off x="2690622" y="5974214"/>
              <a:ext cx="562991" cy="380866"/>
              <a:chOff x="341249" y="219074"/>
              <a:chExt cx="4744871" cy="3209926"/>
            </a:xfrm>
          </p:grpSpPr>
          <p:pic>
            <p:nvPicPr>
              <p:cNvPr id="84" name="Immagine 83">
                <a:extLst>
                  <a:ext uri="{FF2B5EF4-FFF2-40B4-BE49-F238E27FC236}">
                    <a16:creationId xmlns:a16="http://schemas.microsoft.com/office/drawing/2014/main" id="{50657930-234F-4F23-9E5F-381AA9955AA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85" name="Immagine 84">
                <a:extLst>
                  <a:ext uri="{FF2B5EF4-FFF2-40B4-BE49-F238E27FC236}">
                    <a16:creationId xmlns:a16="http://schemas.microsoft.com/office/drawing/2014/main" id="{FF695AD4-4334-413B-82AA-DD1E7EC3735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81" name="Gruppo 80">
              <a:extLst>
                <a:ext uri="{FF2B5EF4-FFF2-40B4-BE49-F238E27FC236}">
                  <a16:creationId xmlns:a16="http://schemas.microsoft.com/office/drawing/2014/main" id="{BAE1EDA2-2263-4E86-9416-32CD1CDE9864}"/>
                </a:ext>
              </a:extLst>
            </p:cNvPr>
            <p:cNvGrpSpPr/>
            <p:nvPr/>
          </p:nvGrpSpPr>
          <p:grpSpPr>
            <a:xfrm>
              <a:off x="3247009" y="5974214"/>
              <a:ext cx="562991" cy="380866"/>
              <a:chOff x="341249" y="219074"/>
              <a:chExt cx="4744871" cy="3209926"/>
            </a:xfrm>
          </p:grpSpPr>
          <p:pic>
            <p:nvPicPr>
              <p:cNvPr id="82" name="Immagine 81">
                <a:extLst>
                  <a:ext uri="{FF2B5EF4-FFF2-40B4-BE49-F238E27FC236}">
                    <a16:creationId xmlns:a16="http://schemas.microsoft.com/office/drawing/2014/main" id="{5BA39BDD-567B-48B1-946E-F1266FD244D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83" name="Immagine 82">
                <a:extLst>
                  <a:ext uri="{FF2B5EF4-FFF2-40B4-BE49-F238E27FC236}">
                    <a16:creationId xmlns:a16="http://schemas.microsoft.com/office/drawing/2014/main" id="{338C20AB-9CD8-4784-BA8E-17963780FBB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92" name="Gruppo 91">
            <a:extLst>
              <a:ext uri="{FF2B5EF4-FFF2-40B4-BE49-F238E27FC236}">
                <a16:creationId xmlns:a16="http://schemas.microsoft.com/office/drawing/2014/main" id="{BDEB0BE3-7DFA-46A9-8117-836D03660FEA}"/>
              </a:ext>
            </a:extLst>
          </p:cNvPr>
          <p:cNvGrpSpPr/>
          <p:nvPr/>
        </p:nvGrpSpPr>
        <p:grpSpPr>
          <a:xfrm>
            <a:off x="616701" y="5082032"/>
            <a:ext cx="1651891" cy="224028"/>
            <a:chOff x="1001649" y="5974214"/>
            <a:chExt cx="2808351" cy="380866"/>
          </a:xfrm>
        </p:grpSpPr>
        <p:grpSp>
          <p:nvGrpSpPr>
            <p:cNvPr id="93" name="Gruppo 92">
              <a:extLst>
                <a:ext uri="{FF2B5EF4-FFF2-40B4-BE49-F238E27FC236}">
                  <a16:creationId xmlns:a16="http://schemas.microsoft.com/office/drawing/2014/main" id="{4F587563-B9B3-473B-BE9D-C805705BC303}"/>
                </a:ext>
              </a:extLst>
            </p:cNvPr>
            <p:cNvGrpSpPr/>
            <p:nvPr/>
          </p:nvGrpSpPr>
          <p:grpSpPr>
            <a:xfrm>
              <a:off x="1001649" y="5974214"/>
              <a:ext cx="562991" cy="380866"/>
              <a:chOff x="341249" y="219074"/>
              <a:chExt cx="4744871" cy="3209926"/>
            </a:xfrm>
          </p:grpSpPr>
          <p:pic>
            <p:nvPicPr>
              <p:cNvPr id="106" name="Immagine 105">
                <a:extLst>
                  <a:ext uri="{FF2B5EF4-FFF2-40B4-BE49-F238E27FC236}">
                    <a16:creationId xmlns:a16="http://schemas.microsoft.com/office/drawing/2014/main" id="{F5B6EA37-1DA8-4B76-8DF8-D29B941C19E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07" name="Immagine 106">
                <a:extLst>
                  <a:ext uri="{FF2B5EF4-FFF2-40B4-BE49-F238E27FC236}">
                    <a16:creationId xmlns:a16="http://schemas.microsoft.com/office/drawing/2014/main" id="{3CAC3587-FD0C-40B2-AAA2-15F201E09F2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94" name="Gruppo 93">
              <a:extLst>
                <a:ext uri="{FF2B5EF4-FFF2-40B4-BE49-F238E27FC236}">
                  <a16:creationId xmlns:a16="http://schemas.microsoft.com/office/drawing/2014/main" id="{15FC6B6D-91BD-414F-9527-E8E4693EC7A8}"/>
                </a:ext>
              </a:extLst>
            </p:cNvPr>
            <p:cNvGrpSpPr/>
            <p:nvPr/>
          </p:nvGrpSpPr>
          <p:grpSpPr>
            <a:xfrm>
              <a:off x="1564640" y="5974214"/>
              <a:ext cx="562991" cy="380866"/>
              <a:chOff x="341249" y="219074"/>
              <a:chExt cx="4744871" cy="3209926"/>
            </a:xfrm>
          </p:grpSpPr>
          <p:pic>
            <p:nvPicPr>
              <p:cNvPr id="104" name="Immagine 103">
                <a:extLst>
                  <a:ext uri="{FF2B5EF4-FFF2-40B4-BE49-F238E27FC236}">
                    <a16:creationId xmlns:a16="http://schemas.microsoft.com/office/drawing/2014/main" id="{D1915CDB-FF4C-419C-BEF9-D454076A6D1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05" name="Immagine 104">
                <a:extLst>
                  <a:ext uri="{FF2B5EF4-FFF2-40B4-BE49-F238E27FC236}">
                    <a16:creationId xmlns:a16="http://schemas.microsoft.com/office/drawing/2014/main" id="{52ACACD0-277C-4B55-BFFA-5BD6BE462C8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95" name="Gruppo 94">
              <a:extLst>
                <a:ext uri="{FF2B5EF4-FFF2-40B4-BE49-F238E27FC236}">
                  <a16:creationId xmlns:a16="http://schemas.microsoft.com/office/drawing/2014/main" id="{2EC3773D-F183-49E3-812F-5A97712ACE9B}"/>
                </a:ext>
              </a:extLst>
            </p:cNvPr>
            <p:cNvGrpSpPr/>
            <p:nvPr/>
          </p:nvGrpSpPr>
          <p:grpSpPr>
            <a:xfrm>
              <a:off x="2127631" y="5974214"/>
              <a:ext cx="562991" cy="380866"/>
              <a:chOff x="341249" y="219074"/>
              <a:chExt cx="4744871" cy="3209926"/>
            </a:xfrm>
          </p:grpSpPr>
          <p:pic>
            <p:nvPicPr>
              <p:cNvPr id="102" name="Immagine 101">
                <a:extLst>
                  <a:ext uri="{FF2B5EF4-FFF2-40B4-BE49-F238E27FC236}">
                    <a16:creationId xmlns:a16="http://schemas.microsoft.com/office/drawing/2014/main" id="{8E81A860-67F8-44FB-9965-9DED81F3576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03" name="Immagine 102">
                <a:extLst>
                  <a:ext uri="{FF2B5EF4-FFF2-40B4-BE49-F238E27FC236}">
                    <a16:creationId xmlns:a16="http://schemas.microsoft.com/office/drawing/2014/main" id="{79A614BD-9B2D-4BC1-9F1E-BE790467A75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96" name="Gruppo 95">
              <a:extLst>
                <a:ext uri="{FF2B5EF4-FFF2-40B4-BE49-F238E27FC236}">
                  <a16:creationId xmlns:a16="http://schemas.microsoft.com/office/drawing/2014/main" id="{0789F7AB-E0E2-449A-9232-1031FF570074}"/>
                </a:ext>
              </a:extLst>
            </p:cNvPr>
            <p:cNvGrpSpPr/>
            <p:nvPr/>
          </p:nvGrpSpPr>
          <p:grpSpPr>
            <a:xfrm>
              <a:off x="2690622" y="5974214"/>
              <a:ext cx="562991" cy="380866"/>
              <a:chOff x="341249" y="219074"/>
              <a:chExt cx="4744871" cy="3209926"/>
            </a:xfrm>
          </p:grpSpPr>
          <p:pic>
            <p:nvPicPr>
              <p:cNvPr id="100" name="Immagine 99">
                <a:extLst>
                  <a:ext uri="{FF2B5EF4-FFF2-40B4-BE49-F238E27FC236}">
                    <a16:creationId xmlns:a16="http://schemas.microsoft.com/office/drawing/2014/main" id="{83CB46F7-1714-4C29-9610-165850D7EF8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01" name="Immagine 100">
                <a:extLst>
                  <a:ext uri="{FF2B5EF4-FFF2-40B4-BE49-F238E27FC236}">
                    <a16:creationId xmlns:a16="http://schemas.microsoft.com/office/drawing/2014/main" id="{438E53D0-B569-4ED8-8747-D6470E05FA8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97" name="Gruppo 96">
              <a:extLst>
                <a:ext uri="{FF2B5EF4-FFF2-40B4-BE49-F238E27FC236}">
                  <a16:creationId xmlns:a16="http://schemas.microsoft.com/office/drawing/2014/main" id="{4BC85EEC-547B-4439-9C23-DF970F263027}"/>
                </a:ext>
              </a:extLst>
            </p:cNvPr>
            <p:cNvGrpSpPr/>
            <p:nvPr/>
          </p:nvGrpSpPr>
          <p:grpSpPr>
            <a:xfrm>
              <a:off x="3247009" y="5974214"/>
              <a:ext cx="562991" cy="380866"/>
              <a:chOff x="341249" y="219074"/>
              <a:chExt cx="4744871" cy="3209926"/>
            </a:xfrm>
          </p:grpSpPr>
          <p:pic>
            <p:nvPicPr>
              <p:cNvPr id="98" name="Immagine 97">
                <a:extLst>
                  <a:ext uri="{FF2B5EF4-FFF2-40B4-BE49-F238E27FC236}">
                    <a16:creationId xmlns:a16="http://schemas.microsoft.com/office/drawing/2014/main" id="{2DF0EDDF-724E-4292-9757-B53DC59A76F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99" name="Immagine 98">
                <a:extLst>
                  <a:ext uri="{FF2B5EF4-FFF2-40B4-BE49-F238E27FC236}">
                    <a16:creationId xmlns:a16="http://schemas.microsoft.com/office/drawing/2014/main" id="{A6C2457A-E02D-4C04-A385-FDEE1A2C1B7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08" name="Gruppo 107">
            <a:extLst>
              <a:ext uri="{FF2B5EF4-FFF2-40B4-BE49-F238E27FC236}">
                <a16:creationId xmlns:a16="http://schemas.microsoft.com/office/drawing/2014/main" id="{92A72E91-57F4-4B38-A57D-51C1A4A53501}"/>
              </a:ext>
            </a:extLst>
          </p:cNvPr>
          <p:cNvGrpSpPr/>
          <p:nvPr/>
        </p:nvGrpSpPr>
        <p:grpSpPr>
          <a:xfrm>
            <a:off x="616701" y="4858004"/>
            <a:ext cx="1651891" cy="224028"/>
            <a:chOff x="1001649" y="5974214"/>
            <a:chExt cx="2808351" cy="380866"/>
          </a:xfrm>
        </p:grpSpPr>
        <p:grpSp>
          <p:nvGrpSpPr>
            <p:cNvPr id="109" name="Gruppo 108">
              <a:extLst>
                <a:ext uri="{FF2B5EF4-FFF2-40B4-BE49-F238E27FC236}">
                  <a16:creationId xmlns:a16="http://schemas.microsoft.com/office/drawing/2014/main" id="{03F612AB-AD59-4A9C-AD5A-1C6F5172E317}"/>
                </a:ext>
              </a:extLst>
            </p:cNvPr>
            <p:cNvGrpSpPr/>
            <p:nvPr/>
          </p:nvGrpSpPr>
          <p:grpSpPr>
            <a:xfrm>
              <a:off x="1001649" y="5974214"/>
              <a:ext cx="562991" cy="380866"/>
              <a:chOff x="341249" y="219074"/>
              <a:chExt cx="4744871" cy="3209926"/>
            </a:xfrm>
          </p:grpSpPr>
          <p:pic>
            <p:nvPicPr>
              <p:cNvPr id="122" name="Immagine 121">
                <a:extLst>
                  <a:ext uri="{FF2B5EF4-FFF2-40B4-BE49-F238E27FC236}">
                    <a16:creationId xmlns:a16="http://schemas.microsoft.com/office/drawing/2014/main" id="{E2C770EB-ABFC-4AE1-A692-F85BEFEBD65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 name="Immagine 122">
                <a:extLst>
                  <a:ext uri="{FF2B5EF4-FFF2-40B4-BE49-F238E27FC236}">
                    <a16:creationId xmlns:a16="http://schemas.microsoft.com/office/drawing/2014/main" id="{5242CBB0-B73A-4980-8A4A-5D126F18D90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0" name="Gruppo 109">
              <a:extLst>
                <a:ext uri="{FF2B5EF4-FFF2-40B4-BE49-F238E27FC236}">
                  <a16:creationId xmlns:a16="http://schemas.microsoft.com/office/drawing/2014/main" id="{9FBABA13-B93C-4A65-AEF0-E39C8A6773FA}"/>
                </a:ext>
              </a:extLst>
            </p:cNvPr>
            <p:cNvGrpSpPr/>
            <p:nvPr/>
          </p:nvGrpSpPr>
          <p:grpSpPr>
            <a:xfrm>
              <a:off x="1564640" y="5974214"/>
              <a:ext cx="562991" cy="380866"/>
              <a:chOff x="341249" y="219074"/>
              <a:chExt cx="4744871" cy="3209926"/>
            </a:xfrm>
          </p:grpSpPr>
          <p:pic>
            <p:nvPicPr>
              <p:cNvPr id="120" name="Immagine 119">
                <a:extLst>
                  <a:ext uri="{FF2B5EF4-FFF2-40B4-BE49-F238E27FC236}">
                    <a16:creationId xmlns:a16="http://schemas.microsoft.com/office/drawing/2014/main" id="{5928B75E-6780-4417-822E-48041ACEB0B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1" name="Immagine 120">
                <a:extLst>
                  <a:ext uri="{FF2B5EF4-FFF2-40B4-BE49-F238E27FC236}">
                    <a16:creationId xmlns:a16="http://schemas.microsoft.com/office/drawing/2014/main" id="{C80B18C9-BFFF-4B7E-935A-AC9CAF0EBED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1" name="Gruppo 110">
              <a:extLst>
                <a:ext uri="{FF2B5EF4-FFF2-40B4-BE49-F238E27FC236}">
                  <a16:creationId xmlns:a16="http://schemas.microsoft.com/office/drawing/2014/main" id="{939FEE8E-F744-42EE-BD5C-170619598DC7}"/>
                </a:ext>
              </a:extLst>
            </p:cNvPr>
            <p:cNvGrpSpPr/>
            <p:nvPr/>
          </p:nvGrpSpPr>
          <p:grpSpPr>
            <a:xfrm>
              <a:off x="2127631" y="5974214"/>
              <a:ext cx="562991" cy="380866"/>
              <a:chOff x="341249" y="219074"/>
              <a:chExt cx="4744871" cy="3209926"/>
            </a:xfrm>
          </p:grpSpPr>
          <p:pic>
            <p:nvPicPr>
              <p:cNvPr id="118" name="Immagine 117">
                <a:extLst>
                  <a:ext uri="{FF2B5EF4-FFF2-40B4-BE49-F238E27FC236}">
                    <a16:creationId xmlns:a16="http://schemas.microsoft.com/office/drawing/2014/main" id="{D8E1EAEB-DAC0-48D1-BC0A-E61CB35C010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 name="Immagine 118">
                <a:extLst>
                  <a:ext uri="{FF2B5EF4-FFF2-40B4-BE49-F238E27FC236}">
                    <a16:creationId xmlns:a16="http://schemas.microsoft.com/office/drawing/2014/main" id="{2552259A-24D6-4FC9-B2D6-A4224084EB4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2" name="Gruppo 111">
              <a:extLst>
                <a:ext uri="{FF2B5EF4-FFF2-40B4-BE49-F238E27FC236}">
                  <a16:creationId xmlns:a16="http://schemas.microsoft.com/office/drawing/2014/main" id="{8D29589F-8A33-4DA3-A19D-7A4685BAE230}"/>
                </a:ext>
              </a:extLst>
            </p:cNvPr>
            <p:cNvGrpSpPr/>
            <p:nvPr/>
          </p:nvGrpSpPr>
          <p:grpSpPr>
            <a:xfrm>
              <a:off x="2690622" y="5974214"/>
              <a:ext cx="562991" cy="380866"/>
              <a:chOff x="341249" y="219074"/>
              <a:chExt cx="4744871" cy="3209926"/>
            </a:xfrm>
          </p:grpSpPr>
          <p:pic>
            <p:nvPicPr>
              <p:cNvPr id="116" name="Immagine 115">
                <a:extLst>
                  <a:ext uri="{FF2B5EF4-FFF2-40B4-BE49-F238E27FC236}">
                    <a16:creationId xmlns:a16="http://schemas.microsoft.com/office/drawing/2014/main" id="{E77FB3ED-85F3-4F6E-A35F-DB9F6C26B20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 name="Immagine 116">
                <a:extLst>
                  <a:ext uri="{FF2B5EF4-FFF2-40B4-BE49-F238E27FC236}">
                    <a16:creationId xmlns:a16="http://schemas.microsoft.com/office/drawing/2014/main" id="{B3425E02-893D-4553-8A30-D37F2DEC84D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3" name="Gruppo 112">
              <a:extLst>
                <a:ext uri="{FF2B5EF4-FFF2-40B4-BE49-F238E27FC236}">
                  <a16:creationId xmlns:a16="http://schemas.microsoft.com/office/drawing/2014/main" id="{80970AD5-AB21-4473-9981-D5D799C47586}"/>
                </a:ext>
              </a:extLst>
            </p:cNvPr>
            <p:cNvGrpSpPr/>
            <p:nvPr/>
          </p:nvGrpSpPr>
          <p:grpSpPr>
            <a:xfrm>
              <a:off x="3247009" y="5974214"/>
              <a:ext cx="562991" cy="380866"/>
              <a:chOff x="341249" y="219074"/>
              <a:chExt cx="4744871" cy="3209926"/>
            </a:xfrm>
          </p:grpSpPr>
          <p:pic>
            <p:nvPicPr>
              <p:cNvPr id="114" name="Immagine 113">
                <a:extLst>
                  <a:ext uri="{FF2B5EF4-FFF2-40B4-BE49-F238E27FC236}">
                    <a16:creationId xmlns:a16="http://schemas.microsoft.com/office/drawing/2014/main" id="{FD024374-81A7-4FCF-839F-3890F225F17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5" name="Immagine 114">
                <a:extLst>
                  <a:ext uri="{FF2B5EF4-FFF2-40B4-BE49-F238E27FC236}">
                    <a16:creationId xmlns:a16="http://schemas.microsoft.com/office/drawing/2014/main" id="{41DCBA59-F659-48EB-B5EB-DB4124D40A9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24" name="Gruppo 123">
            <a:extLst>
              <a:ext uri="{FF2B5EF4-FFF2-40B4-BE49-F238E27FC236}">
                <a16:creationId xmlns:a16="http://schemas.microsoft.com/office/drawing/2014/main" id="{D936FAC2-B770-43D2-BA8C-8B34941015A6}"/>
              </a:ext>
            </a:extLst>
          </p:cNvPr>
          <p:cNvGrpSpPr/>
          <p:nvPr/>
        </p:nvGrpSpPr>
        <p:grpSpPr>
          <a:xfrm>
            <a:off x="616701" y="4633976"/>
            <a:ext cx="1651891" cy="224028"/>
            <a:chOff x="1001649" y="5974214"/>
            <a:chExt cx="2808351" cy="380866"/>
          </a:xfrm>
        </p:grpSpPr>
        <p:grpSp>
          <p:nvGrpSpPr>
            <p:cNvPr id="125" name="Gruppo 124">
              <a:extLst>
                <a:ext uri="{FF2B5EF4-FFF2-40B4-BE49-F238E27FC236}">
                  <a16:creationId xmlns:a16="http://schemas.microsoft.com/office/drawing/2014/main" id="{386F4253-A8D9-4FD8-B523-98FDECA874D8}"/>
                </a:ext>
              </a:extLst>
            </p:cNvPr>
            <p:cNvGrpSpPr/>
            <p:nvPr/>
          </p:nvGrpSpPr>
          <p:grpSpPr>
            <a:xfrm>
              <a:off x="1001649" y="5974214"/>
              <a:ext cx="562991" cy="380866"/>
              <a:chOff x="341249" y="219074"/>
              <a:chExt cx="4744871" cy="3209926"/>
            </a:xfrm>
          </p:grpSpPr>
          <p:pic>
            <p:nvPicPr>
              <p:cNvPr id="138" name="Immagine 137">
                <a:extLst>
                  <a:ext uri="{FF2B5EF4-FFF2-40B4-BE49-F238E27FC236}">
                    <a16:creationId xmlns:a16="http://schemas.microsoft.com/office/drawing/2014/main" id="{E8B9129A-A223-493E-83ED-202E1AF0389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9" name="Immagine 138">
                <a:extLst>
                  <a:ext uri="{FF2B5EF4-FFF2-40B4-BE49-F238E27FC236}">
                    <a16:creationId xmlns:a16="http://schemas.microsoft.com/office/drawing/2014/main" id="{2FD4FE1F-3B59-4758-ACDE-FFB6F330FDB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6" name="Gruppo 125">
              <a:extLst>
                <a:ext uri="{FF2B5EF4-FFF2-40B4-BE49-F238E27FC236}">
                  <a16:creationId xmlns:a16="http://schemas.microsoft.com/office/drawing/2014/main" id="{A846F635-49AD-4EFB-94BD-4C173AD83EA2}"/>
                </a:ext>
              </a:extLst>
            </p:cNvPr>
            <p:cNvGrpSpPr/>
            <p:nvPr/>
          </p:nvGrpSpPr>
          <p:grpSpPr>
            <a:xfrm>
              <a:off x="1564640" y="5974214"/>
              <a:ext cx="562991" cy="380866"/>
              <a:chOff x="341249" y="219074"/>
              <a:chExt cx="4744871" cy="3209926"/>
            </a:xfrm>
          </p:grpSpPr>
          <p:pic>
            <p:nvPicPr>
              <p:cNvPr id="136" name="Immagine 135">
                <a:extLst>
                  <a:ext uri="{FF2B5EF4-FFF2-40B4-BE49-F238E27FC236}">
                    <a16:creationId xmlns:a16="http://schemas.microsoft.com/office/drawing/2014/main" id="{A9E5F9FE-5D34-4BF9-847F-E23295BB9AE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7" name="Immagine 136">
                <a:extLst>
                  <a:ext uri="{FF2B5EF4-FFF2-40B4-BE49-F238E27FC236}">
                    <a16:creationId xmlns:a16="http://schemas.microsoft.com/office/drawing/2014/main" id="{9D6CCB92-6AA3-4A75-8BE9-4E6A65B585A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 name="Gruppo 126">
              <a:extLst>
                <a:ext uri="{FF2B5EF4-FFF2-40B4-BE49-F238E27FC236}">
                  <a16:creationId xmlns:a16="http://schemas.microsoft.com/office/drawing/2014/main" id="{0A57BD59-26D4-4BE4-9AC1-E2F01CA6471B}"/>
                </a:ext>
              </a:extLst>
            </p:cNvPr>
            <p:cNvGrpSpPr/>
            <p:nvPr/>
          </p:nvGrpSpPr>
          <p:grpSpPr>
            <a:xfrm>
              <a:off x="2127631" y="5974214"/>
              <a:ext cx="562991" cy="380866"/>
              <a:chOff x="341249" y="219074"/>
              <a:chExt cx="4744871" cy="3209926"/>
            </a:xfrm>
          </p:grpSpPr>
          <p:pic>
            <p:nvPicPr>
              <p:cNvPr id="134" name="Immagine 133">
                <a:extLst>
                  <a:ext uri="{FF2B5EF4-FFF2-40B4-BE49-F238E27FC236}">
                    <a16:creationId xmlns:a16="http://schemas.microsoft.com/office/drawing/2014/main" id="{B3EED08B-C0DA-4C70-A118-5DA6152973F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 name="Immagine 134">
                <a:extLst>
                  <a:ext uri="{FF2B5EF4-FFF2-40B4-BE49-F238E27FC236}">
                    <a16:creationId xmlns:a16="http://schemas.microsoft.com/office/drawing/2014/main" id="{12F36F30-1F93-4079-BFAC-038F35CB188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8" name="Gruppo 127">
              <a:extLst>
                <a:ext uri="{FF2B5EF4-FFF2-40B4-BE49-F238E27FC236}">
                  <a16:creationId xmlns:a16="http://schemas.microsoft.com/office/drawing/2014/main" id="{2BEE1FAB-C258-4F5A-8856-8D5E0D7DE22C}"/>
                </a:ext>
              </a:extLst>
            </p:cNvPr>
            <p:cNvGrpSpPr/>
            <p:nvPr/>
          </p:nvGrpSpPr>
          <p:grpSpPr>
            <a:xfrm>
              <a:off x="2690622" y="5974214"/>
              <a:ext cx="562991" cy="380866"/>
              <a:chOff x="341249" y="219074"/>
              <a:chExt cx="4744871" cy="3209926"/>
            </a:xfrm>
          </p:grpSpPr>
          <p:pic>
            <p:nvPicPr>
              <p:cNvPr id="132" name="Immagine 131">
                <a:extLst>
                  <a:ext uri="{FF2B5EF4-FFF2-40B4-BE49-F238E27FC236}">
                    <a16:creationId xmlns:a16="http://schemas.microsoft.com/office/drawing/2014/main" id="{5E215917-8C9F-4E1C-A5BB-96CDC55E8A8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3" name="Immagine 132">
                <a:extLst>
                  <a:ext uri="{FF2B5EF4-FFF2-40B4-BE49-F238E27FC236}">
                    <a16:creationId xmlns:a16="http://schemas.microsoft.com/office/drawing/2014/main" id="{508A1ACA-38BD-4406-979F-8172ABF3F3E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9" name="Gruppo 128">
              <a:extLst>
                <a:ext uri="{FF2B5EF4-FFF2-40B4-BE49-F238E27FC236}">
                  <a16:creationId xmlns:a16="http://schemas.microsoft.com/office/drawing/2014/main" id="{9CD118B7-C8A4-468B-8E5C-D12C369E1D87}"/>
                </a:ext>
              </a:extLst>
            </p:cNvPr>
            <p:cNvGrpSpPr/>
            <p:nvPr/>
          </p:nvGrpSpPr>
          <p:grpSpPr>
            <a:xfrm>
              <a:off x="3247009" y="5974214"/>
              <a:ext cx="562991" cy="380866"/>
              <a:chOff x="341249" y="219074"/>
              <a:chExt cx="4744871" cy="3209926"/>
            </a:xfrm>
          </p:grpSpPr>
          <p:pic>
            <p:nvPicPr>
              <p:cNvPr id="130" name="Immagine 129">
                <a:extLst>
                  <a:ext uri="{FF2B5EF4-FFF2-40B4-BE49-F238E27FC236}">
                    <a16:creationId xmlns:a16="http://schemas.microsoft.com/office/drawing/2014/main" id="{5618B602-C23A-4714-9D59-ABC13DC9DD7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1" name="Immagine 130">
                <a:extLst>
                  <a:ext uri="{FF2B5EF4-FFF2-40B4-BE49-F238E27FC236}">
                    <a16:creationId xmlns:a16="http://schemas.microsoft.com/office/drawing/2014/main" id="{770CB50B-4DB5-4F0C-B880-A9E0D82FC08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0" name="Gruppo 139">
            <a:extLst>
              <a:ext uri="{FF2B5EF4-FFF2-40B4-BE49-F238E27FC236}">
                <a16:creationId xmlns:a16="http://schemas.microsoft.com/office/drawing/2014/main" id="{A99ABF7D-49C8-44B9-B0E5-09455D8BF8BC}"/>
              </a:ext>
            </a:extLst>
          </p:cNvPr>
          <p:cNvGrpSpPr/>
          <p:nvPr/>
        </p:nvGrpSpPr>
        <p:grpSpPr>
          <a:xfrm>
            <a:off x="616701" y="4409948"/>
            <a:ext cx="1651891" cy="224028"/>
            <a:chOff x="1001649" y="5974214"/>
            <a:chExt cx="2808351" cy="380866"/>
          </a:xfrm>
        </p:grpSpPr>
        <p:grpSp>
          <p:nvGrpSpPr>
            <p:cNvPr id="141" name="Gruppo 140">
              <a:extLst>
                <a:ext uri="{FF2B5EF4-FFF2-40B4-BE49-F238E27FC236}">
                  <a16:creationId xmlns:a16="http://schemas.microsoft.com/office/drawing/2014/main" id="{2FF5023A-9F8E-419A-AA6B-F6A5DB16B703}"/>
                </a:ext>
              </a:extLst>
            </p:cNvPr>
            <p:cNvGrpSpPr/>
            <p:nvPr/>
          </p:nvGrpSpPr>
          <p:grpSpPr>
            <a:xfrm>
              <a:off x="1001649" y="5974214"/>
              <a:ext cx="562991" cy="380866"/>
              <a:chOff x="341249" y="219074"/>
              <a:chExt cx="4744871" cy="3209926"/>
            </a:xfrm>
          </p:grpSpPr>
          <p:pic>
            <p:nvPicPr>
              <p:cNvPr id="154" name="Immagine 153">
                <a:extLst>
                  <a:ext uri="{FF2B5EF4-FFF2-40B4-BE49-F238E27FC236}">
                    <a16:creationId xmlns:a16="http://schemas.microsoft.com/office/drawing/2014/main" id="{754173DC-7391-46F8-8338-8011090800A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5" name="Immagine 154">
                <a:extLst>
                  <a:ext uri="{FF2B5EF4-FFF2-40B4-BE49-F238E27FC236}">
                    <a16:creationId xmlns:a16="http://schemas.microsoft.com/office/drawing/2014/main" id="{AE1296E6-A52A-4B21-9E99-6E05CAED98E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2" name="Gruppo 141">
              <a:extLst>
                <a:ext uri="{FF2B5EF4-FFF2-40B4-BE49-F238E27FC236}">
                  <a16:creationId xmlns:a16="http://schemas.microsoft.com/office/drawing/2014/main" id="{26068EE6-7651-44B7-9AC4-37122B1FEC9C}"/>
                </a:ext>
              </a:extLst>
            </p:cNvPr>
            <p:cNvGrpSpPr/>
            <p:nvPr/>
          </p:nvGrpSpPr>
          <p:grpSpPr>
            <a:xfrm>
              <a:off x="1564640" y="5974214"/>
              <a:ext cx="562991" cy="380866"/>
              <a:chOff x="341249" y="219074"/>
              <a:chExt cx="4744871" cy="3209926"/>
            </a:xfrm>
          </p:grpSpPr>
          <p:pic>
            <p:nvPicPr>
              <p:cNvPr id="152" name="Immagine 151">
                <a:extLst>
                  <a:ext uri="{FF2B5EF4-FFF2-40B4-BE49-F238E27FC236}">
                    <a16:creationId xmlns:a16="http://schemas.microsoft.com/office/drawing/2014/main" id="{A630B528-9D47-4799-B13F-DC25D84405D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3" name="Immagine 152">
                <a:extLst>
                  <a:ext uri="{FF2B5EF4-FFF2-40B4-BE49-F238E27FC236}">
                    <a16:creationId xmlns:a16="http://schemas.microsoft.com/office/drawing/2014/main" id="{25E5C82A-D8AB-4E41-88E3-587E295E6C3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 name="Gruppo 142">
              <a:extLst>
                <a:ext uri="{FF2B5EF4-FFF2-40B4-BE49-F238E27FC236}">
                  <a16:creationId xmlns:a16="http://schemas.microsoft.com/office/drawing/2014/main" id="{A76D1561-F909-4B34-8BE7-4C0BF7643F15}"/>
                </a:ext>
              </a:extLst>
            </p:cNvPr>
            <p:cNvGrpSpPr/>
            <p:nvPr/>
          </p:nvGrpSpPr>
          <p:grpSpPr>
            <a:xfrm>
              <a:off x="2127631" y="5974214"/>
              <a:ext cx="562991" cy="380866"/>
              <a:chOff x="341249" y="219074"/>
              <a:chExt cx="4744871" cy="3209926"/>
            </a:xfrm>
          </p:grpSpPr>
          <p:pic>
            <p:nvPicPr>
              <p:cNvPr id="150" name="Immagine 149">
                <a:extLst>
                  <a:ext uri="{FF2B5EF4-FFF2-40B4-BE49-F238E27FC236}">
                    <a16:creationId xmlns:a16="http://schemas.microsoft.com/office/drawing/2014/main" id="{7AB2D0DA-0FFB-48FD-8EF5-61B99055664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 name="Immagine 150">
                <a:extLst>
                  <a:ext uri="{FF2B5EF4-FFF2-40B4-BE49-F238E27FC236}">
                    <a16:creationId xmlns:a16="http://schemas.microsoft.com/office/drawing/2014/main" id="{B472D7BF-40EB-4722-A749-CFDABFA3E05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4" name="Gruppo 143">
              <a:extLst>
                <a:ext uri="{FF2B5EF4-FFF2-40B4-BE49-F238E27FC236}">
                  <a16:creationId xmlns:a16="http://schemas.microsoft.com/office/drawing/2014/main" id="{0A21D369-B60A-4E43-9D84-775520D1B8A5}"/>
                </a:ext>
              </a:extLst>
            </p:cNvPr>
            <p:cNvGrpSpPr/>
            <p:nvPr/>
          </p:nvGrpSpPr>
          <p:grpSpPr>
            <a:xfrm>
              <a:off x="2690622" y="5974214"/>
              <a:ext cx="562991" cy="380866"/>
              <a:chOff x="341249" y="219074"/>
              <a:chExt cx="4744871" cy="3209926"/>
            </a:xfrm>
          </p:grpSpPr>
          <p:pic>
            <p:nvPicPr>
              <p:cNvPr id="148" name="Immagine 147">
                <a:extLst>
                  <a:ext uri="{FF2B5EF4-FFF2-40B4-BE49-F238E27FC236}">
                    <a16:creationId xmlns:a16="http://schemas.microsoft.com/office/drawing/2014/main" id="{B7D9350C-AC12-44CF-BD1C-0A502FCFB36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9" name="Immagine 148">
                <a:extLst>
                  <a:ext uri="{FF2B5EF4-FFF2-40B4-BE49-F238E27FC236}">
                    <a16:creationId xmlns:a16="http://schemas.microsoft.com/office/drawing/2014/main" id="{9680A6D9-F1C2-41F8-BB8C-7E9DF00E9DC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5" name="Gruppo 144">
              <a:extLst>
                <a:ext uri="{FF2B5EF4-FFF2-40B4-BE49-F238E27FC236}">
                  <a16:creationId xmlns:a16="http://schemas.microsoft.com/office/drawing/2014/main" id="{6214166A-147C-41F6-A4E0-FAB64F5D51DE}"/>
                </a:ext>
              </a:extLst>
            </p:cNvPr>
            <p:cNvGrpSpPr/>
            <p:nvPr/>
          </p:nvGrpSpPr>
          <p:grpSpPr>
            <a:xfrm>
              <a:off x="3247009" y="5974214"/>
              <a:ext cx="562991" cy="380866"/>
              <a:chOff x="341249" y="219074"/>
              <a:chExt cx="4744871" cy="3209926"/>
            </a:xfrm>
          </p:grpSpPr>
          <p:pic>
            <p:nvPicPr>
              <p:cNvPr id="146" name="Immagine 145">
                <a:extLst>
                  <a:ext uri="{FF2B5EF4-FFF2-40B4-BE49-F238E27FC236}">
                    <a16:creationId xmlns:a16="http://schemas.microsoft.com/office/drawing/2014/main" id="{0AB5A3E1-472E-4A69-8F11-66749C09E45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7" name="Immagine 146">
                <a:extLst>
                  <a:ext uri="{FF2B5EF4-FFF2-40B4-BE49-F238E27FC236}">
                    <a16:creationId xmlns:a16="http://schemas.microsoft.com/office/drawing/2014/main" id="{25BD0532-A5B2-49D4-A125-A05684EDAA0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56" name="Gruppo 155">
            <a:extLst>
              <a:ext uri="{FF2B5EF4-FFF2-40B4-BE49-F238E27FC236}">
                <a16:creationId xmlns:a16="http://schemas.microsoft.com/office/drawing/2014/main" id="{DAEEA7AD-0B74-44E8-9EEA-F6CB5639E385}"/>
              </a:ext>
            </a:extLst>
          </p:cNvPr>
          <p:cNvGrpSpPr/>
          <p:nvPr/>
        </p:nvGrpSpPr>
        <p:grpSpPr>
          <a:xfrm>
            <a:off x="616701" y="4185920"/>
            <a:ext cx="1651891" cy="224028"/>
            <a:chOff x="1001649" y="5974214"/>
            <a:chExt cx="2808351" cy="380866"/>
          </a:xfrm>
        </p:grpSpPr>
        <p:grpSp>
          <p:nvGrpSpPr>
            <p:cNvPr id="157" name="Gruppo 156">
              <a:extLst>
                <a:ext uri="{FF2B5EF4-FFF2-40B4-BE49-F238E27FC236}">
                  <a16:creationId xmlns:a16="http://schemas.microsoft.com/office/drawing/2014/main" id="{E825CCF0-475D-4870-85F7-0F79A665112F}"/>
                </a:ext>
              </a:extLst>
            </p:cNvPr>
            <p:cNvGrpSpPr/>
            <p:nvPr/>
          </p:nvGrpSpPr>
          <p:grpSpPr>
            <a:xfrm>
              <a:off x="1001649" y="5974214"/>
              <a:ext cx="562991" cy="380866"/>
              <a:chOff x="341249" y="219074"/>
              <a:chExt cx="4744871" cy="3209926"/>
            </a:xfrm>
          </p:grpSpPr>
          <p:pic>
            <p:nvPicPr>
              <p:cNvPr id="170" name="Immagine 169">
                <a:extLst>
                  <a:ext uri="{FF2B5EF4-FFF2-40B4-BE49-F238E27FC236}">
                    <a16:creationId xmlns:a16="http://schemas.microsoft.com/office/drawing/2014/main" id="{902EE690-2073-4A7E-A517-92B5C2F29C1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1" name="Immagine 170">
                <a:extLst>
                  <a:ext uri="{FF2B5EF4-FFF2-40B4-BE49-F238E27FC236}">
                    <a16:creationId xmlns:a16="http://schemas.microsoft.com/office/drawing/2014/main" id="{F9B94E54-6013-4328-A39D-740BA5EF239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 name="Gruppo 157">
              <a:extLst>
                <a:ext uri="{FF2B5EF4-FFF2-40B4-BE49-F238E27FC236}">
                  <a16:creationId xmlns:a16="http://schemas.microsoft.com/office/drawing/2014/main" id="{6C273408-8ED1-4678-A06D-632CBE674905}"/>
                </a:ext>
              </a:extLst>
            </p:cNvPr>
            <p:cNvGrpSpPr/>
            <p:nvPr/>
          </p:nvGrpSpPr>
          <p:grpSpPr>
            <a:xfrm>
              <a:off x="1564640" y="5974214"/>
              <a:ext cx="562991" cy="380866"/>
              <a:chOff x="341249" y="219074"/>
              <a:chExt cx="4744871" cy="3209926"/>
            </a:xfrm>
          </p:grpSpPr>
          <p:pic>
            <p:nvPicPr>
              <p:cNvPr id="168" name="Immagine 167">
                <a:extLst>
                  <a:ext uri="{FF2B5EF4-FFF2-40B4-BE49-F238E27FC236}">
                    <a16:creationId xmlns:a16="http://schemas.microsoft.com/office/drawing/2014/main" id="{AECDACEB-1919-454E-94A7-2D39464F3C0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9" name="Immagine 168">
                <a:extLst>
                  <a:ext uri="{FF2B5EF4-FFF2-40B4-BE49-F238E27FC236}">
                    <a16:creationId xmlns:a16="http://schemas.microsoft.com/office/drawing/2014/main" id="{D8D9A857-5F05-4276-9B90-F63E7F5AEBF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 name="Gruppo 158">
              <a:extLst>
                <a:ext uri="{FF2B5EF4-FFF2-40B4-BE49-F238E27FC236}">
                  <a16:creationId xmlns:a16="http://schemas.microsoft.com/office/drawing/2014/main" id="{F5A7AB3C-2F31-481D-B759-02AF20A58931}"/>
                </a:ext>
              </a:extLst>
            </p:cNvPr>
            <p:cNvGrpSpPr/>
            <p:nvPr/>
          </p:nvGrpSpPr>
          <p:grpSpPr>
            <a:xfrm>
              <a:off x="2127631" y="5974214"/>
              <a:ext cx="562991" cy="380866"/>
              <a:chOff x="341249" y="219074"/>
              <a:chExt cx="4744871" cy="3209926"/>
            </a:xfrm>
          </p:grpSpPr>
          <p:pic>
            <p:nvPicPr>
              <p:cNvPr id="166" name="Immagine 165">
                <a:extLst>
                  <a:ext uri="{FF2B5EF4-FFF2-40B4-BE49-F238E27FC236}">
                    <a16:creationId xmlns:a16="http://schemas.microsoft.com/office/drawing/2014/main" id="{BCEA53D5-62A6-40EC-8E80-E6ECAB5DCA2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 name="Immagine 166">
                <a:extLst>
                  <a:ext uri="{FF2B5EF4-FFF2-40B4-BE49-F238E27FC236}">
                    <a16:creationId xmlns:a16="http://schemas.microsoft.com/office/drawing/2014/main" id="{08D516D8-4BF5-43CB-9E72-F63E35A9B1B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0" name="Gruppo 159">
              <a:extLst>
                <a:ext uri="{FF2B5EF4-FFF2-40B4-BE49-F238E27FC236}">
                  <a16:creationId xmlns:a16="http://schemas.microsoft.com/office/drawing/2014/main" id="{F9425D97-2977-4041-990D-BD07151303C7}"/>
                </a:ext>
              </a:extLst>
            </p:cNvPr>
            <p:cNvGrpSpPr/>
            <p:nvPr/>
          </p:nvGrpSpPr>
          <p:grpSpPr>
            <a:xfrm>
              <a:off x="2690622" y="5974214"/>
              <a:ext cx="562991" cy="380866"/>
              <a:chOff x="341249" y="219074"/>
              <a:chExt cx="4744871" cy="3209926"/>
            </a:xfrm>
          </p:grpSpPr>
          <p:pic>
            <p:nvPicPr>
              <p:cNvPr id="164" name="Immagine 163">
                <a:extLst>
                  <a:ext uri="{FF2B5EF4-FFF2-40B4-BE49-F238E27FC236}">
                    <a16:creationId xmlns:a16="http://schemas.microsoft.com/office/drawing/2014/main" id="{C5D70C70-84A6-44F1-BE15-70B7313F4C0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5" name="Immagine 164">
                <a:extLst>
                  <a:ext uri="{FF2B5EF4-FFF2-40B4-BE49-F238E27FC236}">
                    <a16:creationId xmlns:a16="http://schemas.microsoft.com/office/drawing/2014/main" id="{7D6C08F7-7204-4AD8-A324-EC79A6A4066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 name="Gruppo 160">
              <a:extLst>
                <a:ext uri="{FF2B5EF4-FFF2-40B4-BE49-F238E27FC236}">
                  <a16:creationId xmlns:a16="http://schemas.microsoft.com/office/drawing/2014/main" id="{54713421-8A19-4547-A962-81BD32538AED}"/>
                </a:ext>
              </a:extLst>
            </p:cNvPr>
            <p:cNvGrpSpPr/>
            <p:nvPr/>
          </p:nvGrpSpPr>
          <p:grpSpPr>
            <a:xfrm>
              <a:off x="3247009" y="5974214"/>
              <a:ext cx="562991" cy="380866"/>
              <a:chOff x="341249" y="219074"/>
              <a:chExt cx="4744871" cy="3209926"/>
            </a:xfrm>
          </p:grpSpPr>
          <p:pic>
            <p:nvPicPr>
              <p:cNvPr id="162" name="Immagine 161">
                <a:extLst>
                  <a:ext uri="{FF2B5EF4-FFF2-40B4-BE49-F238E27FC236}">
                    <a16:creationId xmlns:a16="http://schemas.microsoft.com/office/drawing/2014/main" id="{2B6FAFE9-CA69-4610-99CC-8234543C2DC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3" name="Immagine 162">
                <a:extLst>
                  <a:ext uri="{FF2B5EF4-FFF2-40B4-BE49-F238E27FC236}">
                    <a16:creationId xmlns:a16="http://schemas.microsoft.com/office/drawing/2014/main" id="{797B4E0D-3671-48FE-987E-6B125714A33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1" name="Gruppo 1140">
            <a:extLst>
              <a:ext uri="{FF2B5EF4-FFF2-40B4-BE49-F238E27FC236}">
                <a16:creationId xmlns:a16="http://schemas.microsoft.com/office/drawing/2014/main" id="{25D61590-99CD-4132-ABC0-5FC216822AA3}"/>
              </a:ext>
            </a:extLst>
          </p:cNvPr>
          <p:cNvGrpSpPr/>
          <p:nvPr/>
        </p:nvGrpSpPr>
        <p:grpSpPr>
          <a:xfrm>
            <a:off x="2358278" y="4185920"/>
            <a:ext cx="1651891" cy="2240280"/>
            <a:chOff x="1001649" y="2546420"/>
            <a:chExt cx="2808351" cy="3808660"/>
          </a:xfrm>
        </p:grpSpPr>
        <p:grpSp>
          <p:nvGrpSpPr>
            <p:cNvPr id="1142" name="Gruppo 1141">
              <a:extLst>
                <a:ext uri="{FF2B5EF4-FFF2-40B4-BE49-F238E27FC236}">
                  <a16:creationId xmlns:a16="http://schemas.microsoft.com/office/drawing/2014/main" id="{DE242BE5-9D47-4D0D-8E48-CDC88FC83AF9}"/>
                </a:ext>
              </a:extLst>
            </p:cNvPr>
            <p:cNvGrpSpPr/>
            <p:nvPr/>
          </p:nvGrpSpPr>
          <p:grpSpPr>
            <a:xfrm>
              <a:off x="1001649" y="5974214"/>
              <a:ext cx="2808351" cy="380866"/>
              <a:chOff x="1001649" y="5974214"/>
              <a:chExt cx="2808351" cy="380866"/>
            </a:xfrm>
          </p:grpSpPr>
          <p:grpSp>
            <p:nvGrpSpPr>
              <p:cNvPr id="1287" name="Gruppo 1286">
                <a:extLst>
                  <a:ext uri="{FF2B5EF4-FFF2-40B4-BE49-F238E27FC236}">
                    <a16:creationId xmlns:a16="http://schemas.microsoft.com/office/drawing/2014/main" id="{2A008C48-9072-4CA3-8A9D-FAB32A35AD73}"/>
                  </a:ext>
                </a:extLst>
              </p:cNvPr>
              <p:cNvGrpSpPr/>
              <p:nvPr/>
            </p:nvGrpSpPr>
            <p:grpSpPr>
              <a:xfrm>
                <a:off x="1001649" y="5974214"/>
                <a:ext cx="562991" cy="380866"/>
                <a:chOff x="341249" y="219074"/>
                <a:chExt cx="4744871" cy="3209926"/>
              </a:xfrm>
            </p:grpSpPr>
            <p:pic>
              <p:nvPicPr>
                <p:cNvPr id="1300" name="Immagine 1299">
                  <a:extLst>
                    <a:ext uri="{FF2B5EF4-FFF2-40B4-BE49-F238E27FC236}">
                      <a16:creationId xmlns:a16="http://schemas.microsoft.com/office/drawing/2014/main" id="{40E88C36-7998-47F3-A9FB-50F5F08BD80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01" name="Immagine 1300">
                  <a:extLst>
                    <a:ext uri="{FF2B5EF4-FFF2-40B4-BE49-F238E27FC236}">
                      <a16:creationId xmlns:a16="http://schemas.microsoft.com/office/drawing/2014/main" id="{53CB8EC8-A785-4B17-90C9-E9F79A5764E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88" name="Gruppo 1287">
                <a:extLst>
                  <a:ext uri="{FF2B5EF4-FFF2-40B4-BE49-F238E27FC236}">
                    <a16:creationId xmlns:a16="http://schemas.microsoft.com/office/drawing/2014/main" id="{36514962-D2B2-4CFE-B4BB-E731DD747759}"/>
                  </a:ext>
                </a:extLst>
              </p:cNvPr>
              <p:cNvGrpSpPr/>
              <p:nvPr/>
            </p:nvGrpSpPr>
            <p:grpSpPr>
              <a:xfrm>
                <a:off x="1564640" y="5974214"/>
                <a:ext cx="562991" cy="380866"/>
                <a:chOff x="341249" y="219074"/>
                <a:chExt cx="4744871" cy="3209926"/>
              </a:xfrm>
            </p:grpSpPr>
            <p:pic>
              <p:nvPicPr>
                <p:cNvPr id="1298" name="Immagine 1297">
                  <a:extLst>
                    <a:ext uri="{FF2B5EF4-FFF2-40B4-BE49-F238E27FC236}">
                      <a16:creationId xmlns:a16="http://schemas.microsoft.com/office/drawing/2014/main" id="{6DDCAF5E-902D-41C7-B97E-21276D47BD4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99" name="Immagine 1298">
                  <a:extLst>
                    <a:ext uri="{FF2B5EF4-FFF2-40B4-BE49-F238E27FC236}">
                      <a16:creationId xmlns:a16="http://schemas.microsoft.com/office/drawing/2014/main" id="{C82EBD69-5C74-49A0-80D6-153FE0E04E2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89" name="Gruppo 1288">
                <a:extLst>
                  <a:ext uri="{FF2B5EF4-FFF2-40B4-BE49-F238E27FC236}">
                    <a16:creationId xmlns:a16="http://schemas.microsoft.com/office/drawing/2014/main" id="{DEF155FD-A608-4B9B-82E0-C3CF707851CF}"/>
                  </a:ext>
                </a:extLst>
              </p:cNvPr>
              <p:cNvGrpSpPr/>
              <p:nvPr/>
            </p:nvGrpSpPr>
            <p:grpSpPr>
              <a:xfrm>
                <a:off x="2127631" y="5974214"/>
                <a:ext cx="562991" cy="380866"/>
                <a:chOff x="341249" y="219074"/>
                <a:chExt cx="4744871" cy="3209926"/>
              </a:xfrm>
            </p:grpSpPr>
            <p:pic>
              <p:nvPicPr>
                <p:cNvPr id="1296" name="Immagine 1295">
                  <a:extLst>
                    <a:ext uri="{FF2B5EF4-FFF2-40B4-BE49-F238E27FC236}">
                      <a16:creationId xmlns:a16="http://schemas.microsoft.com/office/drawing/2014/main" id="{06F10F95-779E-42C0-971E-B6CA660F5E1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97" name="Immagine 1296">
                  <a:extLst>
                    <a:ext uri="{FF2B5EF4-FFF2-40B4-BE49-F238E27FC236}">
                      <a16:creationId xmlns:a16="http://schemas.microsoft.com/office/drawing/2014/main" id="{2C8D6D9A-466B-4389-AFD8-6BD91105ECE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90" name="Gruppo 1289">
                <a:extLst>
                  <a:ext uri="{FF2B5EF4-FFF2-40B4-BE49-F238E27FC236}">
                    <a16:creationId xmlns:a16="http://schemas.microsoft.com/office/drawing/2014/main" id="{2C4543DA-1672-4286-957B-6D5A7D21D043}"/>
                  </a:ext>
                </a:extLst>
              </p:cNvPr>
              <p:cNvGrpSpPr/>
              <p:nvPr/>
            </p:nvGrpSpPr>
            <p:grpSpPr>
              <a:xfrm>
                <a:off x="2690622" y="5974214"/>
                <a:ext cx="562991" cy="380866"/>
                <a:chOff x="341249" y="219074"/>
                <a:chExt cx="4744871" cy="3209926"/>
              </a:xfrm>
            </p:grpSpPr>
            <p:pic>
              <p:nvPicPr>
                <p:cNvPr id="1294" name="Immagine 1293">
                  <a:extLst>
                    <a:ext uri="{FF2B5EF4-FFF2-40B4-BE49-F238E27FC236}">
                      <a16:creationId xmlns:a16="http://schemas.microsoft.com/office/drawing/2014/main" id="{6A213AE3-6A1F-46D6-9C7A-6E26A79B3F4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95" name="Immagine 1294">
                  <a:extLst>
                    <a:ext uri="{FF2B5EF4-FFF2-40B4-BE49-F238E27FC236}">
                      <a16:creationId xmlns:a16="http://schemas.microsoft.com/office/drawing/2014/main" id="{8C5759CB-69CD-4A9A-8D0F-BEB019F538E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91" name="Gruppo 1290">
                <a:extLst>
                  <a:ext uri="{FF2B5EF4-FFF2-40B4-BE49-F238E27FC236}">
                    <a16:creationId xmlns:a16="http://schemas.microsoft.com/office/drawing/2014/main" id="{0DD74E63-787A-45C9-9B21-16981CF6F9B2}"/>
                  </a:ext>
                </a:extLst>
              </p:cNvPr>
              <p:cNvGrpSpPr/>
              <p:nvPr/>
            </p:nvGrpSpPr>
            <p:grpSpPr>
              <a:xfrm>
                <a:off x="3247009" y="5974214"/>
                <a:ext cx="562991" cy="380866"/>
                <a:chOff x="341249" y="219074"/>
                <a:chExt cx="4744871" cy="3209926"/>
              </a:xfrm>
            </p:grpSpPr>
            <p:pic>
              <p:nvPicPr>
                <p:cNvPr id="1292" name="Immagine 1291">
                  <a:extLst>
                    <a:ext uri="{FF2B5EF4-FFF2-40B4-BE49-F238E27FC236}">
                      <a16:creationId xmlns:a16="http://schemas.microsoft.com/office/drawing/2014/main" id="{28B0F821-CAB0-4C39-93A5-1DE5B376D64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93" name="Immagine 1292">
                  <a:extLst>
                    <a:ext uri="{FF2B5EF4-FFF2-40B4-BE49-F238E27FC236}">
                      <a16:creationId xmlns:a16="http://schemas.microsoft.com/office/drawing/2014/main" id="{C3E36CE4-26DC-4EF7-8BC1-52A6871E858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3" name="Gruppo 1142">
              <a:extLst>
                <a:ext uri="{FF2B5EF4-FFF2-40B4-BE49-F238E27FC236}">
                  <a16:creationId xmlns:a16="http://schemas.microsoft.com/office/drawing/2014/main" id="{E570E2E0-93B9-4164-92C9-A78822FCDE96}"/>
                </a:ext>
              </a:extLst>
            </p:cNvPr>
            <p:cNvGrpSpPr/>
            <p:nvPr/>
          </p:nvGrpSpPr>
          <p:grpSpPr>
            <a:xfrm>
              <a:off x="1001649" y="5593348"/>
              <a:ext cx="2808351" cy="380866"/>
              <a:chOff x="1001649" y="5974214"/>
              <a:chExt cx="2808351" cy="380866"/>
            </a:xfrm>
          </p:grpSpPr>
          <p:grpSp>
            <p:nvGrpSpPr>
              <p:cNvPr id="1272" name="Gruppo 1271">
                <a:extLst>
                  <a:ext uri="{FF2B5EF4-FFF2-40B4-BE49-F238E27FC236}">
                    <a16:creationId xmlns:a16="http://schemas.microsoft.com/office/drawing/2014/main" id="{291E4980-7D6C-4402-90C1-1C5577E81278}"/>
                  </a:ext>
                </a:extLst>
              </p:cNvPr>
              <p:cNvGrpSpPr/>
              <p:nvPr/>
            </p:nvGrpSpPr>
            <p:grpSpPr>
              <a:xfrm>
                <a:off x="1001649" y="5974214"/>
                <a:ext cx="562991" cy="380866"/>
                <a:chOff x="341249" y="219074"/>
                <a:chExt cx="4744871" cy="3209926"/>
              </a:xfrm>
            </p:grpSpPr>
            <p:pic>
              <p:nvPicPr>
                <p:cNvPr id="1285" name="Immagine 1284">
                  <a:extLst>
                    <a:ext uri="{FF2B5EF4-FFF2-40B4-BE49-F238E27FC236}">
                      <a16:creationId xmlns:a16="http://schemas.microsoft.com/office/drawing/2014/main" id="{CB8B928F-4D3E-46FB-A6DB-1F49C7BE9CB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86" name="Immagine 1285">
                  <a:extLst>
                    <a:ext uri="{FF2B5EF4-FFF2-40B4-BE49-F238E27FC236}">
                      <a16:creationId xmlns:a16="http://schemas.microsoft.com/office/drawing/2014/main" id="{79B6DE45-72C5-4D4E-BD5D-7C63EEF44D6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3" name="Gruppo 1272">
                <a:extLst>
                  <a:ext uri="{FF2B5EF4-FFF2-40B4-BE49-F238E27FC236}">
                    <a16:creationId xmlns:a16="http://schemas.microsoft.com/office/drawing/2014/main" id="{AD4C9D80-0856-470B-A3E9-220312F53F7F}"/>
                  </a:ext>
                </a:extLst>
              </p:cNvPr>
              <p:cNvGrpSpPr/>
              <p:nvPr/>
            </p:nvGrpSpPr>
            <p:grpSpPr>
              <a:xfrm>
                <a:off x="1564640" y="5974214"/>
                <a:ext cx="562991" cy="380866"/>
                <a:chOff x="341249" y="219074"/>
                <a:chExt cx="4744871" cy="3209926"/>
              </a:xfrm>
            </p:grpSpPr>
            <p:pic>
              <p:nvPicPr>
                <p:cNvPr id="1283" name="Immagine 1282">
                  <a:extLst>
                    <a:ext uri="{FF2B5EF4-FFF2-40B4-BE49-F238E27FC236}">
                      <a16:creationId xmlns:a16="http://schemas.microsoft.com/office/drawing/2014/main" id="{6126EB9D-0183-436D-BE5B-846206ABD8F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84" name="Immagine 1283">
                  <a:extLst>
                    <a:ext uri="{FF2B5EF4-FFF2-40B4-BE49-F238E27FC236}">
                      <a16:creationId xmlns:a16="http://schemas.microsoft.com/office/drawing/2014/main" id="{5489ED84-9F57-4AF6-8807-6285290C3B5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4" name="Gruppo 1273">
                <a:extLst>
                  <a:ext uri="{FF2B5EF4-FFF2-40B4-BE49-F238E27FC236}">
                    <a16:creationId xmlns:a16="http://schemas.microsoft.com/office/drawing/2014/main" id="{D02E23D7-02CC-4A7A-A670-183CE315FD7F}"/>
                  </a:ext>
                </a:extLst>
              </p:cNvPr>
              <p:cNvGrpSpPr/>
              <p:nvPr/>
            </p:nvGrpSpPr>
            <p:grpSpPr>
              <a:xfrm>
                <a:off x="2127631" y="5974214"/>
                <a:ext cx="562991" cy="380866"/>
                <a:chOff x="341249" y="219074"/>
                <a:chExt cx="4744871" cy="3209926"/>
              </a:xfrm>
            </p:grpSpPr>
            <p:pic>
              <p:nvPicPr>
                <p:cNvPr id="1281" name="Immagine 1280">
                  <a:extLst>
                    <a:ext uri="{FF2B5EF4-FFF2-40B4-BE49-F238E27FC236}">
                      <a16:creationId xmlns:a16="http://schemas.microsoft.com/office/drawing/2014/main" id="{65B97C23-7767-4581-96A6-61D835B0DAC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82" name="Immagine 1281">
                  <a:extLst>
                    <a:ext uri="{FF2B5EF4-FFF2-40B4-BE49-F238E27FC236}">
                      <a16:creationId xmlns:a16="http://schemas.microsoft.com/office/drawing/2014/main" id="{9CDD83A5-5631-4496-BF50-EF97E3304E5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5" name="Gruppo 1274">
                <a:extLst>
                  <a:ext uri="{FF2B5EF4-FFF2-40B4-BE49-F238E27FC236}">
                    <a16:creationId xmlns:a16="http://schemas.microsoft.com/office/drawing/2014/main" id="{A99CC30F-49B3-4894-A2DB-8423CA94DFC1}"/>
                  </a:ext>
                </a:extLst>
              </p:cNvPr>
              <p:cNvGrpSpPr/>
              <p:nvPr/>
            </p:nvGrpSpPr>
            <p:grpSpPr>
              <a:xfrm>
                <a:off x="2690622" y="5974214"/>
                <a:ext cx="562991" cy="380866"/>
                <a:chOff x="341249" y="219074"/>
                <a:chExt cx="4744871" cy="3209926"/>
              </a:xfrm>
            </p:grpSpPr>
            <p:pic>
              <p:nvPicPr>
                <p:cNvPr id="1279" name="Immagine 1278">
                  <a:extLst>
                    <a:ext uri="{FF2B5EF4-FFF2-40B4-BE49-F238E27FC236}">
                      <a16:creationId xmlns:a16="http://schemas.microsoft.com/office/drawing/2014/main" id="{1A27C5C6-A5EC-4354-B8BF-08D72A3FCBF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80" name="Immagine 1279">
                  <a:extLst>
                    <a:ext uri="{FF2B5EF4-FFF2-40B4-BE49-F238E27FC236}">
                      <a16:creationId xmlns:a16="http://schemas.microsoft.com/office/drawing/2014/main" id="{DB47C93E-F69F-41F2-8F34-3501C43E27F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6" name="Gruppo 1275">
                <a:extLst>
                  <a:ext uri="{FF2B5EF4-FFF2-40B4-BE49-F238E27FC236}">
                    <a16:creationId xmlns:a16="http://schemas.microsoft.com/office/drawing/2014/main" id="{42BF79E6-08B3-44B2-B724-91662A2FF058}"/>
                  </a:ext>
                </a:extLst>
              </p:cNvPr>
              <p:cNvGrpSpPr/>
              <p:nvPr/>
            </p:nvGrpSpPr>
            <p:grpSpPr>
              <a:xfrm>
                <a:off x="3247009" y="5974214"/>
                <a:ext cx="562991" cy="380866"/>
                <a:chOff x="341249" y="219074"/>
                <a:chExt cx="4744871" cy="3209926"/>
              </a:xfrm>
            </p:grpSpPr>
            <p:pic>
              <p:nvPicPr>
                <p:cNvPr id="1277" name="Immagine 1276">
                  <a:extLst>
                    <a:ext uri="{FF2B5EF4-FFF2-40B4-BE49-F238E27FC236}">
                      <a16:creationId xmlns:a16="http://schemas.microsoft.com/office/drawing/2014/main" id="{EE226A08-F319-447B-879C-77B78C877A0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78" name="Immagine 1277">
                  <a:extLst>
                    <a:ext uri="{FF2B5EF4-FFF2-40B4-BE49-F238E27FC236}">
                      <a16:creationId xmlns:a16="http://schemas.microsoft.com/office/drawing/2014/main" id="{058C7CB9-1BA2-4992-BA54-738DF6E88C3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4" name="Gruppo 1143">
              <a:extLst>
                <a:ext uri="{FF2B5EF4-FFF2-40B4-BE49-F238E27FC236}">
                  <a16:creationId xmlns:a16="http://schemas.microsoft.com/office/drawing/2014/main" id="{EE72C597-DA6A-442B-88DB-5FE816B0E33B}"/>
                </a:ext>
              </a:extLst>
            </p:cNvPr>
            <p:cNvGrpSpPr/>
            <p:nvPr/>
          </p:nvGrpSpPr>
          <p:grpSpPr>
            <a:xfrm>
              <a:off x="1001649" y="5212482"/>
              <a:ext cx="2808351" cy="380866"/>
              <a:chOff x="1001649" y="5974214"/>
              <a:chExt cx="2808351" cy="380866"/>
            </a:xfrm>
          </p:grpSpPr>
          <p:grpSp>
            <p:nvGrpSpPr>
              <p:cNvPr id="1257" name="Gruppo 1256">
                <a:extLst>
                  <a:ext uri="{FF2B5EF4-FFF2-40B4-BE49-F238E27FC236}">
                    <a16:creationId xmlns:a16="http://schemas.microsoft.com/office/drawing/2014/main" id="{8FB17B46-4133-4754-AB28-08746138FF86}"/>
                  </a:ext>
                </a:extLst>
              </p:cNvPr>
              <p:cNvGrpSpPr/>
              <p:nvPr/>
            </p:nvGrpSpPr>
            <p:grpSpPr>
              <a:xfrm>
                <a:off x="1001649" y="5974214"/>
                <a:ext cx="562991" cy="380866"/>
                <a:chOff x="341249" y="219074"/>
                <a:chExt cx="4744871" cy="3209926"/>
              </a:xfrm>
            </p:grpSpPr>
            <p:pic>
              <p:nvPicPr>
                <p:cNvPr id="1270" name="Immagine 1269">
                  <a:extLst>
                    <a:ext uri="{FF2B5EF4-FFF2-40B4-BE49-F238E27FC236}">
                      <a16:creationId xmlns:a16="http://schemas.microsoft.com/office/drawing/2014/main" id="{8F6A6F93-4DED-4485-9351-6C8FEECFC89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71" name="Immagine 1270">
                  <a:extLst>
                    <a:ext uri="{FF2B5EF4-FFF2-40B4-BE49-F238E27FC236}">
                      <a16:creationId xmlns:a16="http://schemas.microsoft.com/office/drawing/2014/main" id="{16432B8B-A3A3-4D16-AC4E-699B1C6BE69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58" name="Gruppo 1257">
                <a:extLst>
                  <a:ext uri="{FF2B5EF4-FFF2-40B4-BE49-F238E27FC236}">
                    <a16:creationId xmlns:a16="http://schemas.microsoft.com/office/drawing/2014/main" id="{05F61795-C587-45FF-BB6C-8B2089E9F1F6}"/>
                  </a:ext>
                </a:extLst>
              </p:cNvPr>
              <p:cNvGrpSpPr/>
              <p:nvPr/>
            </p:nvGrpSpPr>
            <p:grpSpPr>
              <a:xfrm>
                <a:off x="1564640" y="5974214"/>
                <a:ext cx="562991" cy="380866"/>
                <a:chOff x="341249" y="219074"/>
                <a:chExt cx="4744871" cy="3209926"/>
              </a:xfrm>
            </p:grpSpPr>
            <p:pic>
              <p:nvPicPr>
                <p:cNvPr id="1268" name="Immagine 1267">
                  <a:extLst>
                    <a:ext uri="{FF2B5EF4-FFF2-40B4-BE49-F238E27FC236}">
                      <a16:creationId xmlns:a16="http://schemas.microsoft.com/office/drawing/2014/main" id="{0E72BECF-2DCA-436E-A1A8-43D37A21D88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69" name="Immagine 1268">
                  <a:extLst>
                    <a:ext uri="{FF2B5EF4-FFF2-40B4-BE49-F238E27FC236}">
                      <a16:creationId xmlns:a16="http://schemas.microsoft.com/office/drawing/2014/main" id="{64BF5B0F-F0EF-4054-8350-FAAE494C9F0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59" name="Gruppo 1258">
                <a:extLst>
                  <a:ext uri="{FF2B5EF4-FFF2-40B4-BE49-F238E27FC236}">
                    <a16:creationId xmlns:a16="http://schemas.microsoft.com/office/drawing/2014/main" id="{7DE24382-674A-43FD-842D-9A4E81CC088C}"/>
                  </a:ext>
                </a:extLst>
              </p:cNvPr>
              <p:cNvGrpSpPr/>
              <p:nvPr/>
            </p:nvGrpSpPr>
            <p:grpSpPr>
              <a:xfrm>
                <a:off x="2127631" y="5974214"/>
                <a:ext cx="562991" cy="380866"/>
                <a:chOff x="341249" y="219074"/>
                <a:chExt cx="4744871" cy="3209926"/>
              </a:xfrm>
            </p:grpSpPr>
            <p:pic>
              <p:nvPicPr>
                <p:cNvPr id="1266" name="Immagine 1265">
                  <a:extLst>
                    <a:ext uri="{FF2B5EF4-FFF2-40B4-BE49-F238E27FC236}">
                      <a16:creationId xmlns:a16="http://schemas.microsoft.com/office/drawing/2014/main" id="{CEEFCF68-003F-4E2A-88AE-7F84574F285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67" name="Immagine 1266">
                  <a:extLst>
                    <a:ext uri="{FF2B5EF4-FFF2-40B4-BE49-F238E27FC236}">
                      <a16:creationId xmlns:a16="http://schemas.microsoft.com/office/drawing/2014/main" id="{29780A7C-C7F4-4A77-A858-42FC0781B93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60" name="Gruppo 1259">
                <a:extLst>
                  <a:ext uri="{FF2B5EF4-FFF2-40B4-BE49-F238E27FC236}">
                    <a16:creationId xmlns:a16="http://schemas.microsoft.com/office/drawing/2014/main" id="{66115826-D555-4E78-81CB-92CCCBF7512A}"/>
                  </a:ext>
                </a:extLst>
              </p:cNvPr>
              <p:cNvGrpSpPr/>
              <p:nvPr/>
            </p:nvGrpSpPr>
            <p:grpSpPr>
              <a:xfrm>
                <a:off x="2690622" y="5974214"/>
                <a:ext cx="562991" cy="380866"/>
                <a:chOff x="341249" y="219074"/>
                <a:chExt cx="4744871" cy="3209926"/>
              </a:xfrm>
            </p:grpSpPr>
            <p:pic>
              <p:nvPicPr>
                <p:cNvPr id="1264" name="Immagine 1263">
                  <a:extLst>
                    <a:ext uri="{FF2B5EF4-FFF2-40B4-BE49-F238E27FC236}">
                      <a16:creationId xmlns:a16="http://schemas.microsoft.com/office/drawing/2014/main" id="{740E0AFC-183C-419F-95B3-466BE262FA4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65" name="Immagine 1264">
                  <a:extLst>
                    <a:ext uri="{FF2B5EF4-FFF2-40B4-BE49-F238E27FC236}">
                      <a16:creationId xmlns:a16="http://schemas.microsoft.com/office/drawing/2014/main" id="{F722C763-D03E-4591-9D3C-7786722B653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61" name="Gruppo 1260">
                <a:extLst>
                  <a:ext uri="{FF2B5EF4-FFF2-40B4-BE49-F238E27FC236}">
                    <a16:creationId xmlns:a16="http://schemas.microsoft.com/office/drawing/2014/main" id="{97C661C2-057B-4F2C-9210-76A91033D416}"/>
                  </a:ext>
                </a:extLst>
              </p:cNvPr>
              <p:cNvGrpSpPr/>
              <p:nvPr/>
            </p:nvGrpSpPr>
            <p:grpSpPr>
              <a:xfrm>
                <a:off x="3247009" y="5974214"/>
                <a:ext cx="562991" cy="380866"/>
                <a:chOff x="341249" y="219074"/>
                <a:chExt cx="4744871" cy="3209926"/>
              </a:xfrm>
            </p:grpSpPr>
            <p:pic>
              <p:nvPicPr>
                <p:cNvPr id="1262" name="Immagine 1261">
                  <a:extLst>
                    <a:ext uri="{FF2B5EF4-FFF2-40B4-BE49-F238E27FC236}">
                      <a16:creationId xmlns:a16="http://schemas.microsoft.com/office/drawing/2014/main" id="{85F78C09-A58D-4AA4-AEB1-01063342170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63" name="Immagine 1262">
                  <a:extLst>
                    <a:ext uri="{FF2B5EF4-FFF2-40B4-BE49-F238E27FC236}">
                      <a16:creationId xmlns:a16="http://schemas.microsoft.com/office/drawing/2014/main" id="{7C48E2D1-E820-4CCD-B394-F6F4958C83D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5" name="Gruppo 1144">
              <a:extLst>
                <a:ext uri="{FF2B5EF4-FFF2-40B4-BE49-F238E27FC236}">
                  <a16:creationId xmlns:a16="http://schemas.microsoft.com/office/drawing/2014/main" id="{8BA704F5-F839-440B-8840-391DE41CA098}"/>
                </a:ext>
              </a:extLst>
            </p:cNvPr>
            <p:cNvGrpSpPr/>
            <p:nvPr/>
          </p:nvGrpSpPr>
          <p:grpSpPr>
            <a:xfrm>
              <a:off x="1001649" y="4831616"/>
              <a:ext cx="2808351" cy="380866"/>
              <a:chOff x="1001649" y="5974214"/>
              <a:chExt cx="2808351" cy="380866"/>
            </a:xfrm>
          </p:grpSpPr>
          <p:grpSp>
            <p:nvGrpSpPr>
              <p:cNvPr id="1242" name="Gruppo 1241">
                <a:extLst>
                  <a:ext uri="{FF2B5EF4-FFF2-40B4-BE49-F238E27FC236}">
                    <a16:creationId xmlns:a16="http://schemas.microsoft.com/office/drawing/2014/main" id="{5C8E5321-B8BF-4296-8CDF-E4C1DC14BDC3}"/>
                  </a:ext>
                </a:extLst>
              </p:cNvPr>
              <p:cNvGrpSpPr/>
              <p:nvPr/>
            </p:nvGrpSpPr>
            <p:grpSpPr>
              <a:xfrm>
                <a:off x="1001649" y="5974214"/>
                <a:ext cx="562991" cy="380866"/>
                <a:chOff x="341249" y="219074"/>
                <a:chExt cx="4744871" cy="3209926"/>
              </a:xfrm>
            </p:grpSpPr>
            <p:pic>
              <p:nvPicPr>
                <p:cNvPr id="1255" name="Immagine 1254">
                  <a:extLst>
                    <a:ext uri="{FF2B5EF4-FFF2-40B4-BE49-F238E27FC236}">
                      <a16:creationId xmlns:a16="http://schemas.microsoft.com/office/drawing/2014/main" id="{0C57841C-BE28-4B04-B72A-BAE01B6DBBD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56" name="Immagine 1255">
                  <a:extLst>
                    <a:ext uri="{FF2B5EF4-FFF2-40B4-BE49-F238E27FC236}">
                      <a16:creationId xmlns:a16="http://schemas.microsoft.com/office/drawing/2014/main" id="{0BB47E55-9CFD-48C9-94D6-8437655CA45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43" name="Gruppo 1242">
                <a:extLst>
                  <a:ext uri="{FF2B5EF4-FFF2-40B4-BE49-F238E27FC236}">
                    <a16:creationId xmlns:a16="http://schemas.microsoft.com/office/drawing/2014/main" id="{24997D76-1C70-485E-8268-3EB1E9FDA74E}"/>
                  </a:ext>
                </a:extLst>
              </p:cNvPr>
              <p:cNvGrpSpPr/>
              <p:nvPr/>
            </p:nvGrpSpPr>
            <p:grpSpPr>
              <a:xfrm>
                <a:off x="1564640" y="5974214"/>
                <a:ext cx="562991" cy="380866"/>
                <a:chOff x="341249" y="219074"/>
                <a:chExt cx="4744871" cy="3209926"/>
              </a:xfrm>
            </p:grpSpPr>
            <p:pic>
              <p:nvPicPr>
                <p:cNvPr id="1253" name="Immagine 1252">
                  <a:extLst>
                    <a:ext uri="{FF2B5EF4-FFF2-40B4-BE49-F238E27FC236}">
                      <a16:creationId xmlns:a16="http://schemas.microsoft.com/office/drawing/2014/main" id="{842367AB-063D-41BF-BB6A-EE3F621018C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54" name="Immagine 1253">
                  <a:extLst>
                    <a:ext uri="{FF2B5EF4-FFF2-40B4-BE49-F238E27FC236}">
                      <a16:creationId xmlns:a16="http://schemas.microsoft.com/office/drawing/2014/main" id="{41C0B17B-5E77-4C3E-85A4-A93D3C7206A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44" name="Gruppo 1243">
                <a:extLst>
                  <a:ext uri="{FF2B5EF4-FFF2-40B4-BE49-F238E27FC236}">
                    <a16:creationId xmlns:a16="http://schemas.microsoft.com/office/drawing/2014/main" id="{9ED3517F-089D-4C00-83CF-19E791738470}"/>
                  </a:ext>
                </a:extLst>
              </p:cNvPr>
              <p:cNvGrpSpPr/>
              <p:nvPr/>
            </p:nvGrpSpPr>
            <p:grpSpPr>
              <a:xfrm>
                <a:off x="2127631" y="5974214"/>
                <a:ext cx="562991" cy="380866"/>
                <a:chOff x="341249" y="219074"/>
                <a:chExt cx="4744871" cy="3209926"/>
              </a:xfrm>
            </p:grpSpPr>
            <p:pic>
              <p:nvPicPr>
                <p:cNvPr id="1251" name="Immagine 1250">
                  <a:extLst>
                    <a:ext uri="{FF2B5EF4-FFF2-40B4-BE49-F238E27FC236}">
                      <a16:creationId xmlns:a16="http://schemas.microsoft.com/office/drawing/2014/main" id="{A5270A48-E1B8-4DC6-B46C-CB4B1C089B6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52" name="Immagine 1251">
                  <a:extLst>
                    <a:ext uri="{FF2B5EF4-FFF2-40B4-BE49-F238E27FC236}">
                      <a16:creationId xmlns:a16="http://schemas.microsoft.com/office/drawing/2014/main" id="{6AC61C34-774A-43C3-A2A5-96D60DC822F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45" name="Gruppo 1244">
                <a:extLst>
                  <a:ext uri="{FF2B5EF4-FFF2-40B4-BE49-F238E27FC236}">
                    <a16:creationId xmlns:a16="http://schemas.microsoft.com/office/drawing/2014/main" id="{356D4E5B-0DA3-469A-BBCC-F398FF070057}"/>
                  </a:ext>
                </a:extLst>
              </p:cNvPr>
              <p:cNvGrpSpPr/>
              <p:nvPr/>
            </p:nvGrpSpPr>
            <p:grpSpPr>
              <a:xfrm>
                <a:off x="2690622" y="5974214"/>
                <a:ext cx="562991" cy="380866"/>
                <a:chOff x="341249" y="219074"/>
                <a:chExt cx="4744871" cy="3209926"/>
              </a:xfrm>
            </p:grpSpPr>
            <p:pic>
              <p:nvPicPr>
                <p:cNvPr id="1249" name="Immagine 1248">
                  <a:extLst>
                    <a:ext uri="{FF2B5EF4-FFF2-40B4-BE49-F238E27FC236}">
                      <a16:creationId xmlns:a16="http://schemas.microsoft.com/office/drawing/2014/main" id="{1B6F2229-FC84-4484-BE27-DC5F981630F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50" name="Immagine 1249">
                  <a:extLst>
                    <a:ext uri="{FF2B5EF4-FFF2-40B4-BE49-F238E27FC236}">
                      <a16:creationId xmlns:a16="http://schemas.microsoft.com/office/drawing/2014/main" id="{A6362B7E-ECD2-4B88-A0EB-3753296A710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46" name="Gruppo 1245">
                <a:extLst>
                  <a:ext uri="{FF2B5EF4-FFF2-40B4-BE49-F238E27FC236}">
                    <a16:creationId xmlns:a16="http://schemas.microsoft.com/office/drawing/2014/main" id="{9990784A-EB6B-48A5-9AF3-07B9D1922E2B}"/>
                  </a:ext>
                </a:extLst>
              </p:cNvPr>
              <p:cNvGrpSpPr/>
              <p:nvPr/>
            </p:nvGrpSpPr>
            <p:grpSpPr>
              <a:xfrm>
                <a:off x="3247009" y="5974214"/>
                <a:ext cx="562991" cy="380866"/>
                <a:chOff x="341249" y="219074"/>
                <a:chExt cx="4744871" cy="3209926"/>
              </a:xfrm>
            </p:grpSpPr>
            <p:pic>
              <p:nvPicPr>
                <p:cNvPr id="1247" name="Immagine 1246">
                  <a:extLst>
                    <a:ext uri="{FF2B5EF4-FFF2-40B4-BE49-F238E27FC236}">
                      <a16:creationId xmlns:a16="http://schemas.microsoft.com/office/drawing/2014/main" id="{55015D51-BACC-4314-84D2-54611EDA832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48" name="Immagine 1247">
                  <a:extLst>
                    <a:ext uri="{FF2B5EF4-FFF2-40B4-BE49-F238E27FC236}">
                      <a16:creationId xmlns:a16="http://schemas.microsoft.com/office/drawing/2014/main" id="{856CB258-6B75-4586-BE64-7258AA89A5B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6" name="Gruppo 1145">
              <a:extLst>
                <a:ext uri="{FF2B5EF4-FFF2-40B4-BE49-F238E27FC236}">
                  <a16:creationId xmlns:a16="http://schemas.microsoft.com/office/drawing/2014/main" id="{F50AA773-7860-4146-A41F-4E518EBB0841}"/>
                </a:ext>
              </a:extLst>
            </p:cNvPr>
            <p:cNvGrpSpPr/>
            <p:nvPr/>
          </p:nvGrpSpPr>
          <p:grpSpPr>
            <a:xfrm>
              <a:off x="1001649" y="4450750"/>
              <a:ext cx="2808351" cy="380866"/>
              <a:chOff x="1001649" y="5974214"/>
              <a:chExt cx="2808351" cy="380866"/>
            </a:xfrm>
          </p:grpSpPr>
          <p:grpSp>
            <p:nvGrpSpPr>
              <p:cNvPr id="1227" name="Gruppo 1226">
                <a:extLst>
                  <a:ext uri="{FF2B5EF4-FFF2-40B4-BE49-F238E27FC236}">
                    <a16:creationId xmlns:a16="http://schemas.microsoft.com/office/drawing/2014/main" id="{9134BEF9-7361-484A-8A03-320021A5D00D}"/>
                  </a:ext>
                </a:extLst>
              </p:cNvPr>
              <p:cNvGrpSpPr/>
              <p:nvPr/>
            </p:nvGrpSpPr>
            <p:grpSpPr>
              <a:xfrm>
                <a:off x="1001649" y="5974214"/>
                <a:ext cx="562991" cy="380866"/>
                <a:chOff x="341249" y="219074"/>
                <a:chExt cx="4744871" cy="3209926"/>
              </a:xfrm>
            </p:grpSpPr>
            <p:pic>
              <p:nvPicPr>
                <p:cNvPr id="1240" name="Immagine 1239">
                  <a:extLst>
                    <a:ext uri="{FF2B5EF4-FFF2-40B4-BE49-F238E27FC236}">
                      <a16:creationId xmlns:a16="http://schemas.microsoft.com/office/drawing/2014/main" id="{E032F571-0848-4361-AD41-55F8FCFD76D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41" name="Immagine 1240">
                  <a:extLst>
                    <a:ext uri="{FF2B5EF4-FFF2-40B4-BE49-F238E27FC236}">
                      <a16:creationId xmlns:a16="http://schemas.microsoft.com/office/drawing/2014/main" id="{6BC9CD71-3666-4A15-ACB8-85C1BF7E864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28" name="Gruppo 1227">
                <a:extLst>
                  <a:ext uri="{FF2B5EF4-FFF2-40B4-BE49-F238E27FC236}">
                    <a16:creationId xmlns:a16="http://schemas.microsoft.com/office/drawing/2014/main" id="{FA0BBD88-EDDC-4957-B653-9C78259357AD}"/>
                  </a:ext>
                </a:extLst>
              </p:cNvPr>
              <p:cNvGrpSpPr/>
              <p:nvPr/>
            </p:nvGrpSpPr>
            <p:grpSpPr>
              <a:xfrm>
                <a:off x="1564640" y="5974214"/>
                <a:ext cx="562991" cy="380866"/>
                <a:chOff x="341249" y="219074"/>
                <a:chExt cx="4744871" cy="3209926"/>
              </a:xfrm>
            </p:grpSpPr>
            <p:pic>
              <p:nvPicPr>
                <p:cNvPr id="1238" name="Immagine 1237">
                  <a:extLst>
                    <a:ext uri="{FF2B5EF4-FFF2-40B4-BE49-F238E27FC236}">
                      <a16:creationId xmlns:a16="http://schemas.microsoft.com/office/drawing/2014/main" id="{D5C9D569-A9B8-4140-8A63-0C611A67306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9" name="Immagine 1238">
                  <a:extLst>
                    <a:ext uri="{FF2B5EF4-FFF2-40B4-BE49-F238E27FC236}">
                      <a16:creationId xmlns:a16="http://schemas.microsoft.com/office/drawing/2014/main" id="{E54B0A80-61CD-4980-984A-0F9B040A9C9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29" name="Gruppo 1228">
                <a:extLst>
                  <a:ext uri="{FF2B5EF4-FFF2-40B4-BE49-F238E27FC236}">
                    <a16:creationId xmlns:a16="http://schemas.microsoft.com/office/drawing/2014/main" id="{9D06F22A-FDBD-42ED-BA3D-B8EE95470BD2}"/>
                  </a:ext>
                </a:extLst>
              </p:cNvPr>
              <p:cNvGrpSpPr/>
              <p:nvPr/>
            </p:nvGrpSpPr>
            <p:grpSpPr>
              <a:xfrm>
                <a:off x="2127631" y="5974214"/>
                <a:ext cx="562991" cy="380866"/>
                <a:chOff x="341249" y="219074"/>
                <a:chExt cx="4744871" cy="3209926"/>
              </a:xfrm>
            </p:grpSpPr>
            <p:pic>
              <p:nvPicPr>
                <p:cNvPr id="1236" name="Immagine 1235">
                  <a:extLst>
                    <a:ext uri="{FF2B5EF4-FFF2-40B4-BE49-F238E27FC236}">
                      <a16:creationId xmlns:a16="http://schemas.microsoft.com/office/drawing/2014/main" id="{D7F189A1-7BC8-42D7-B31A-9DB63A628B2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7" name="Immagine 1236">
                  <a:extLst>
                    <a:ext uri="{FF2B5EF4-FFF2-40B4-BE49-F238E27FC236}">
                      <a16:creationId xmlns:a16="http://schemas.microsoft.com/office/drawing/2014/main" id="{B27421C5-4688-4A13-B7B4-87AAA5E6A3A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30" name="Gruppo 1229">
                <a:extLst>
                  <a:ext uri="{FF2B5EF4-FFF2-40B4-BE49-F238E27FC236}">
                    <a16:creationId xmlns:a16="http://schemas.microsoft.com/office/drawing/2014/main" id="{A9E98449-7D44-42E0-8DC2-CFA033EA1D74}"/>
                  </a:ext>
                </a:extLst>
              </p:cNvPr>
              <p:cNvGrpSpPr/>
              <p:nvPr/>
            </p:nvGrpSpPr>
            <p:grpSpPr>
              <a:xfrm>
                <a:off x="2690622" y="5974214"/>
                <a:ext cx="562991" cy="380866"/>
                <a:chOff x="341249" y="219074"/>
                <a:chExt cx="4744871" cy="3209926"/>
              </a:xfrm>
            </p:grpSpPr>
            <p:pic>
              <p:nvPicPr>
                <p:cNvPr id="1234" name="Immagine 1233">
                  <a:extLst>
                    <a:ext uri="{FF2B5EF4-FFF2-40B4-BE49-F238E27FC236}">
                      <a16:creationId xmlns:a16="http://schemas.microsoft.com/office/drawing/2014/main" id="{52BA29FA-6B7F-4E89-BB5B-1C09E98C5F2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5" name="Immagine 1234">
                  <a:extLst>
                    <a:ext uri="{FF2B5EF4-FFF2-40B4-BE49-F238E27FC236}">
                      <a16:creationId xmlns:a16="http://schemas.microsoft.com/office/drawing/2014/main" id="{AF7AE0ED-ADF3-4DEB-9160-CD2BDA1D1B5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31" name="Gruppo 1230">
                <a:extLst>
                  <a:ext uri="{FF2B5EF4-FFF2-40B4-BE49-F238E27FC236}">
                    <a16:creationId xmlns:a16="http://schemas.microsoft.com/office/drawing/2014/main" id="{2B200E21-737B-4A6A-B26E-CEDCCA2E92A3}"/>
                  </a:ext>
                </a:extLst>
              </p:cNvPr>
              <p:cNvGrpSpPr/>
              <p:nvPr/>
            </p:nvGrpSpPr>
            <p:grpSpPr>
              <a:xfrm>
                <a:off x="3247009" y="5974214"/>
                <a:ext cx="562991" cy="380866"/>
                <a:chOff x="341249" y="219074"/>
                <a:chExt cx="4744871" cy="3209926"/>
              </a:xfrm>
            </p:grpSpPr>
            <p:pic>
              <p:nvPicPr>
                <p:cNvPr id="1232" name="Immagine 1231">
                  <a:extLst>
                    <a:ext uri="{FF2B5EF4-FFF2-40B4-BE49-F238E27FC236}">
                      <a16:creationId xmlns:a16="http://schemas.microsoft.com/office/drawing/2014/main" id="{844A9E2A-7040-4C26-A02E-2A9B0F23271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3" name="Immagine 1232">
                  <a:extLst>
                    <a:ext uri="{FF2B5EF4-FFF2-40B4-BE49-F238E27FC236}">
                      <a16:creationId xmlns:a16="http://schemas.microsoft.com/office/drawing/2014/main" id="{E29EF3DF-9C4E-4FDA-991A-D322F92E3D8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7" name="Gruppo 1146">
              <a:extLst>
                <a:ext uri="{FF2B5EF4-FFF2-40B4-BE49-F238E27FC236}">
                  <a16:creationId xmlns:a16="http://schemas.microsoft.com/office/drawing/2014/main" id="{2FF230CC-B0FE-4BB5-A035-3C540262A4A9}"/>
                </a:ext>
              </a:extLst>
            </p:cNvPr>
            <p:cNvGrpSpPr/>
            <p:nvPr/>
          </p:nvGrpSpPr>
          <p:grpSpPr>
            <a:xfrm>
              <a:off x="1001649" y="4069884"/>
              <a:ext cx="2808351" cy="380866"/>
              <a:chOff x="1001649" y="5974214"/>
              <a:chExt cx="2808351" cy="380866"/>
            </a:xfrm>
          </p:grpSpPr>
          <p:grpSp>
            <p:nvGrpSpPr>
              <p:cNvPr id="1212" name="Gruppo 1211">
                <a:extLst>
                  <a:ext uri="{FF2B5EF4-FFF2-40B4-BE49-F238E27FC236}">
                    <a16:creationId xmlns:a16="http://schemas.microsoft.com/office/drawing/2014/main" id="{E2BAE39C-5F12-449A-8B97-16E4F9459D8B}"/>
                  </a:ext>
                </a:extLst>
              </p:cNvPr>
              <p:cNvGrpSpPr/>
              <p:nvPr/>
            </p:nvGrpSpPr>
            <p:grpSpPr>
              <a:xfrm>
                <a:off x="1001649" y="5974214"/>
                <a:ext cx="562991" cy="380866"/>
                <a:chOff x="341249" y="219074"/>
                <a:chExt cx="4744871" cy="3209926"/>
              </a:xfrm>
            </p:grpSpPr>
            <p:pic>
              <p:nvPicPr>
                <p:cNvPr id="1225" name="Immagine 1224">
                  <a:extLst>
                    <a:ext uri="{FF2B5EF4-FFF2-40B4-BE49-F238E27FC236}">
                      <a16:creationId xmlns:a16="http://schemas.microsoft.com/office/drawing/2014/main" id="{CBD9156E-DC17-488A-9AA4-5ED7F213108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26" name="Immagine 1225">
                  <a:extLst>
                    <a:ext uri="{FF2B5EF4-FFF2-40B4-BE49-F238E27FC236}">
                      <a16:creationId xmlns:a16="http://schemas.microsoft.com/office/drawing/2014/main" id="{8D49A07B-F54D-4D72-BF43-21B90057E9E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13" name="Gruppo 1212">
                <a:extLst>
                  <a:ext uri="{FF2B5EF4-FFF2-40B4-BE49-F238E27FC236}">
                    <a16:creationId xmlns:a16="http://schemas.microsoft.com/office/drawing/2014/main" id="{D1495ED7-9677-4F56-8B3C-B65F306E7BB3}"/>
                  </a:ext>
                </a:extLst>
              </p:cNvPr>
              <p:cNvGrpSpPr/>
              <p:nvPr/>
            </p:nvGrpSpPr>
            <p:grpSpPr>
              <a:xfrm>
                <a:off x="1564640" y="5974214"/>
                <a:ext cx="562991" cy="380866"/>
                <a:chOff x="341249" y="219074"/>
                <a:chExt cx="4744871" cy="3209926"/>
              </a:xfrm>
            </p:grpSpPr>
            <p:pic>
              <p:nvPicPr>
                <p:cNvPr id="1223" name="Immagine 1222">
                  <a:extLst>
                    <a:ext uri="{FF2B5EF4-FFF2-40B4-BE49-F238E27FC236}">
                      <a16:creationId xmlns:a16="http://schemas.microsoft.com/office/drawing/2014/main" id="{EA9628D7-2728-44B3-80E6-FE17D63FDC3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24" name="Immagine 1223">
                  <a:extLst>
                    <a:ext uri="{FF2B5EF4-FFF2-40B4-BE49-F238E27FC236}">
                      <a16:creationId xmlns:a16="http://schemas.microsoft.com/office/drawing/2014/main" id="{57FE7661-10DD-420A-ABF4-76145E64C44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14" name="Gruppo 1213">
                <a:extLst>
                  <a:ext uri="{FF2B5EF4-FFF2-40B4-BE49-F238E27FC236}">
                    <a16:creationId xmlns:a16="http://schemas.microsoft.com/office/drawing/2014/main" id="{6A48CD03-7BBB-4FEF-B35E-C21CF119247F}"/>
                  </a:ext>
                </a:extLst>
              </p:cNvPr>
              <p:cNvGrpSpPr/>
              <p:nvPr/>
            </p:nvGrpSpPr>
            <p:grpSpPr>
              <a:xfrm>
                <a:off x="2127631" y="5974214"/>
                <a:ext cx="562991" cy="380866"/>
                <a:chOff x="341249" y="219074"/>
                <a:chExt cx="4744871" cy="3209926"/>
              </a:xfrm>
            </p:grpSpPr>
            <p:pic>
              <p:nvPicPr>
                <p:cNvPr id="1221" name="Immagine 1220">
                  <a:extLst>
                    <a:ext uri="{FF2B5EF4-FFF2-40B4-BE49-F238E27FC236}">
                      <a16:creationId xmlns:a16="http://schemas.microsoft.com/office/drawing/2014/main" id="{0821E01F-A97F-46F5-9D6B-8C576615755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22" name="Immagine 1221">
                  <a:extLst>
                    <a:ext uri="{FF2B5EF4-FFF2-40B4-BE49-F238E27FC236}">
                      <a16:creationId xmlns:a16="http://schemas.microsoft.com/office/drawing/2014/main" id="{08633ADD-5FFF-4B97-B734-3EDD2788EBE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15" name="Gruppo 1214">
                <a:extLst>
                  <a:ext uri="{FF2B5EF4-FFF2-40B4-BE49-F238E27FC236}">
                    <a16:creationId xmlns:a16="http://schemas.microsoft.com/office/drawing/2014/main" id="{DC396DC0-F442-4256-AECF-AE515B06CDA7}"/>
                  </a:ext>
                </a:extLst>
              </p:cNvPr>
              <p:cNvGrpSpPr/>
              <p:nvPr/>
            </p:nvGrpSpPr>
            <p:grpSpPr>
              <a:xfrm>
                <a:off x="2690622" y="5974214"/>
                <a:ext cx="562991" cy="380866"/>
                <a:chOff x="341249" y="219074"/>
                <a:chExt cx="4744871" cy="3209926"/>
              </a:xfrm>
            </p:grpSpPr>
            <p:pic>
              <p:nvPicPr>
                <p:cNvPr id="1219" name="Immagine 1218">
                  <a:extLst>
                    <a:ext uri="{FF2B5EF4-FFF2-40B4-BE49-F238E27FC236}">
                      <a16:creationId xmlns:a16="http://schemas.microsoft.com/office/drawing/2014/main" id="{13F216BB-69A8-4022-A2F8-FE209A7CC92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20" name="Immagine 1219">
                  <a:extLst>
                    <a:ext uri="{FF2B5EF4-FFF2-40B4-BE49-F238E27FC236}">
                      <a16:creationId xmlns:a16="http://schemas.microsoft.com/office/drawing/2014/main" id="{FA3FCBA6-BBD1-4938-933A-05FCBC5706C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16" name="Gruppo 1215">
                <a:extLst>
                  <a:ext uri="{FF2B5EF4-FFF2-40B4-BE49-F238E27FC236}">
                    <a16:creationId xmlns:a16="http://schemas.microsoft.com/office/drawing/2014/main" id="{E79311AD-54EA-401F-8BB4-6EC86C73B364}"/>
                  </a:ext>
                </a:extLst>
              </p:cNvPr>
              <p:cNvGrpSpPr/>
              <p:nvPr/>
            </p:nvGrpSpPr>
            <p:grpSpPr>
              <a:xfrm>
                <a:off x="3247009" y="5974214"/>
                <a:ext cx="562991" cy="380866"/>
                <a:chOff x="341249" y="219074"/>
                <a:chExt cx="4744871" cy="3209926"/>
              </a:xfrm>
            </p:grpSpPr>
            <p:pic>
              <p:nvPicPr>
                <p:cNvPr id="1217" name="Immagine 1216">
                  <a:extLst>
                    <a:ext uri="{FF2B5EF4-FFF2-40B4-BE49-F238E27FC236}">
                      <a16:creationId xmlns:a16="http://schemas.microsoft.com/office/drawing/2014/main" id="{93DB3923-2853-43DF-A246-575674B7DF2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18" name="Immagine 1217">
                  <a:extLst>
                    <a:ext uri="{FF2B5EF4-FFF2-40B4-BE49-F238E27FC236}">
                      <a16:creationId xmlns:a16="http://schemas.microsoft.com/office/drawing/2014/main" id="{A4CB5984-DDFA-41BF-BCD7-EB3A235416D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8" name="Gruppo 1147">
              <a:extLst>
                <a:ext uri="{FF2B5EF4-FFF2-40B4-BE49-F238E27FC236}">
                  <a16:creationId xmlns:a16="http://schemas.microsoft.com/office/drawing/2014/main" id="{F9FCCAF1-7B83-4E05-AFDF-C46F095C77C4}"/>
                </a:ext>
              </a:extLst>
            </p:cNvPr>
            <p:cNvGrpSpPr/>
            <p:nvPr/>
          </p:nvGrpSpPr>
          <p:grpSpPr>
            <a:xfrm>
              <a:off x="1001649" y="3689018"/>
              <a:ext cx="2808351" cy="380866"/>
              <a:chOff x="1001649" y="5974214"/>
              <a:chExt cx="2808351" cy="380866"/>
            </a:xfrm>
          </p:grpSpPr>
          <p:grpSp>
            <p:nvGrpSpPr>
              <p:cNvPr id="1197" name="Gruppo 1196">
                <a:extLst>
                  <a:ext uri="{FF2B5EF4-FFF2-40B4-BE49-F238E27FC236}">
                    <a16:creationId xmlns:a16="http://schemas.microsoft.com/office/drawing/2014/main" id="{B956949C-DFE8-4296-94D8-E1C326C37FF9}"/>
                  </a:ext>
                </a:extLst>
              </p:cNvPr>
              <p:cNvGrpSpPr/>
              <p:nvPr/>
            </p:nvGrpSpPr>
            <p:grpSpPr>
              <a:xfrm>
                <a:off x="1001649" y="5974214"/>
                <a:ext cx="562991" cy="380866"/>
                <a:chOff x="341249" y="219074"/>
                <a:chExt cx="4744871" cy="3209926"/>
              </a:xfrm>
            </p:grpSpPr>
            <p:pic>
              <p:nvPicPr>
                <p:cNvPr id="1210" name="Immagine 1209">
                  <a:extLst>
                    <a:ext uri="{FF2B5EF4-FFF2-40B4-BE49-F238E27FC236}">
                      <a16:creationId xmlns:a16="http://schemas.microsoft.com/office/drawing/2014/main" id="{816E22C5-94FF-4B47-A95E-CF162EAADB6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11" name="Immagine 1210">
                  <a:extLst>
                    <a:ext uri="{FF2B5EF4-FFF2-40B4-BE49-F238E27FC236}">
                      <a16:creationId xmlns:a16="http://schemas.microsoft.com/office/drawing/2014/main" id="{691777CD-787D-4D9C-9AF6-EC4D87BAC0F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98" name="Gruppo 1197">
                <a:extLst>
                  <a:ext uri="{FF2B5EF4-FFF2-40B4-BE49-F238E27FC236}">
                    <a16:creationId xmlns:a16="http://schemas.microsoft.com/office/drawing/2014/main" id="{267B9C7C-4FA9-4B31-AD3F-13C32885D226}"/>
                  </a:ext>
                </a:extLst>
              </p:cNvPr>
              <p:cNvGrpSpPr/>
              <p:nvPr/>
            </p:nvGrpSpPr>
            <p:grpSpPr>
              <a:xfrm>
                <a:off x="1564640" y="5974214"/>
                <a:ext cx="562991" cy="380866"/>
                <a:chOff x="341249" y="219074"/>
                <a:chExt cx="4744871" cy="3209926"/>
              </a:xfrm>
            </p:grpSpPr>
            <p:pic>
              <p:nvPicPr>
                <p:cNvPr id="1208" name="Immagine 1207">
                  <a:extLst>
                    <a:ext uri="{FF2B5EF4-FFF2-40B4-BE49-F238E27FC236}">
                      <a16:creationId xmlns:a16="http://schemas.microsoft.com/office/drawing/2014/main" id="{19FD94C6-190C-41AA-B6CD-2CBD99093A4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09" name="Immagine 1208">
                  <a:extLst>
                    <a:ext uri="{FF2B5EF4-FFF2-40B4-BE49-F238E27FC236}">
                      <a16:creationId xmlns:a16="http://schemas.microsoft.com/office/drawing/2014/main" id="{9F16D0E4-AC06-431F-8D0B-AF57E5C57D0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99" name="Gruppo 1198">
                <a:extLst>
                  <a:ext uri="{FF2B5EF4-FFF2-40B4-BE49-F238E27FC236}">
                    <a16:creationId xmlns:a16="http://schemas.microsoft.com/office/drawing/2014/main" id="{E7FCDDC8-F523-43F6-8756-BAEECE069471}"/>
                  </a:ext>
                </a:extLst>
              </p:cNvPr>
              <p:cNvGrpSpPr/>
              <p:nvPr/>
            </p:nvGrpSpPr>
            <p:grpSpPr>
              <a:xfrm>
                <a:off x="2127631" y="5974214"/>
                <a:ext cx="562991" cy="380866"/>
                <a:chOff x="341249" y="219074"/>
                <a:chExt cx="4744871" cy="3209926"/>
              </a:xfrm>
            </p:grpSpPr>
            <p:pic>
              <p:nvPicPr>
                <p:cNvPr id="1206" name="Immagine 1205">
                  <a:extLst>
                    <a:ext uri="{FF2B5EF4-FFF2-40B4-BE49-F238E27FC236}">
                      <a16:creationId xmlns:a16="http://schemas.microsoft.com/office/drawing/2014/main" id="{FD4A84F7-9CF3-4F1F-A52A-E4F89C05F31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07" name="Immagine 1206">
                  <a:extLst>
                    <a:ext uri="{FF2B5EF4-FFF2-40B4-BE49-F238E27FC236}">
                      <a16:creationId xmlns:a16="http://schemas.microsoft.com/office/drawing/2014/main" id="{39D6D99B-444F-4239-B163-463432C69E9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00" name="Gruppo 1199">
                <a:extLst>
                  <a:ext uri="{FF2B5EF4-FFF2-40B4-BE49-F238E27FC236}">
                    <a16:creationId xmlns:a16="http://schemas.microsoft.com/office/drawing/2014/main" id="{5B905673-B176-4ADB-B2C0-390363173D75}"/>
                  </a:ext>
                </a:extLst>
              </p:cNvPr>
              <p:cNvGrpSpPr/>
              <p:nvPr/>
            </p:nvGrpSpPr>
            <p:grpSpPr>
              <a:xfrm>
                <a:off x="2690622" y="5974214"/>
                <a:ext cx="562991" cy="380866"/>
                <a:chOff x="341249" y="219074"/>
                <a:chExt cx="4744871" cy="3209926"/>
              </a:xfrm>
            </p:grpSpPr>
            <p:pic>
              <p:nvPicPr>
                <p:cNvPr id="1204" name="Immagine 1203">
                  <a:extLst>
                    <a:ext uri="{FF2B5EF4-FFF2-40B4-BE49-F238E27FC236}">
                      <a16:creationId xmlns:a16="http://schemas.microsoft.com/office/drawing/2014/main" id="{80FC7774-DA9A-4C8E-AEEC-E14239561D5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05" name="Immagine 1204">
                  <a:extLst>
                    <a:ext uri="{FF2B5EF4-FFF2-40B4-BE49-F238E27FC236}">
                      <a16:creationId xmlns:a16="http://schemas.microsoft.com/office/drawing/2014/main" id="{FF24BF83-09D4-4A0C-B214-DBB3F900264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01" name="Gruppo 1200">
                <a:extLst>
                  <a:ext uri="{FF2B5EF4-FFF2-40B4-BE49-F238E27FC236}">
                    <a16:creationId xmlns:a16="http://schemas.microsoft.com/office/drawing/2014/main" id="{09BE59CD-26A8-48FC-8C4F-0A8033AC4D03}"/>
                  </a:ext>
                </a:extLst>
              </p:cNvPr>
              <p:cNvGrpSpPr/>
              <p:nvPr/>
            </p:nvGrpSpPr>
            <p:grpSpPr>
              <a:xfrm>
                <a:off x="3247009" y="5974214"/>
                <a:ext cx="562991" cy="380866"/>
                <a:chOff x="341249" y="219074"/>
                <a:chExt cx="4744871" cy="3209926"/>
              </a:xfrm>
            </p:grpSpPr>
            <p:pic>
              <p:nvPicPr>
                <p:cNvPr id="1202" name="Immagine 1201">
                  <a:extLst>
                    <a:ext uri="{FF2B5EF4-FFF2-40B4-BE49-F238E27FC236}">
                      <a16:creationId xmlns:a16="http://schemas.microsoft.com/office/drawing/2014/main" id="{1D102E9A-ADE9-4BEA-B14D-309F82F0A72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03" name="Immagine 1202">
                  <a:extLst>
                    <a:ext uri="{FF2B5EF4-FFF2-40B4-BE49-F238E27FC236}">
                      <a16:creationId xmlns:a16="http://schemas.microsoft.com/office/drawing/2014/main" id="{CCBB73D3-1926-48BD-B99A-8EA0DD5BDD3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9" name="Gruppo 1148">
              <a:extLst>
                <a:ext uri="{FF2B5EF4-FFF2-40B4-BE49-F238E27FC236}">
                  <a16:creationId xmlns:a16="http://schemas.microsoft.com/office/drawing/2014/main" id="{300F7384-2DB2-412E-8EEA-451547F8B76B}"/>
                </a:ext>
              </a:extLst>
            </p:cNvPr>
            <p:cNvGrpSpPr/>
            <p:nvPr/>
          </p:nvGrpSpPr>
          <p:grpSpPr>
            <a:xfrm>
              <a:off x="1001649" y="3308152"/>
              <a:ext cx="2808351" cy="380866"/>
              <a:chOff x="1001649" y="5974214"/>
              <a:chExt cx="2808351" cy="380866"/>
            </a:xfrm>
          </p:grpSpPr>
          <p:grpSp>
            <p:nvGrpSpPr>
              <p:cNvPr id="1182" name="Gruppo 1181">
                <a:extLst>
                  <a:ext uri="{FF2B5EF4-FFF2-40B4-BE49-F238E27FC236}">
                    <a16:creationId xmlns:a16="http://schemas.microsoft.com/office/drawing/2014/main" id="{EA5C02ED-77B5-4A4A-B79F-F63FA78E0833}"/>
                  </a:ext>
                </a:extLst>
              </p:cNvPr>
              <p:cNvGrpSpPr/>
              <p:nvPr/>
            </p:nvGrpSpPr>
            <p:grpSpPr>
              <a:xfrm>
                <a:off x="1001649" y="5974214"/>
                <a:ext cx="562991" cy="380866"/>
                <a:chOff x="341249" y="219074"/>
                <a:chExt cx="4744871" cy="3209926"/>
              </a:xfrm>
            </p:grpSpPr>
            <p:pic>
              <p:nvPicPr>
                <p:cNvPr id="1195" name="Immagine 1194">
                  <a:extLst>
                    <a:ext uri="{FF2B5EF4-FFF2-40B4-BE49-F238E27FC236}">
                      <a16:creationId xmlns:a16="http://schemas.microsoft.com/office/drawing/2014/main" id="{D7D8D793-5093-4DFB-919D-7F988C2E94B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6" name="Immagine 1195">
                  <a:extLst>
                    <a:ext uri="{FF2B5EF4-FFF2-40B4-BE49-F238E27FC236}">
                      <a16:creationId xmlns:a16="http://schemas.microsoft.com/office/drawing/2014/main" id="{28EE3504-3599-4EE9-97A6-DA71B64D402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83" name="Gruppo 1182">
                <a:extLst>
                  <a:ext uri="{FF2B5EF4-FFF2-40B4-BE49-F238E27FC236}">
                    <a16:creationId xmlns:a16="http://schemas.microsoft.com/office/drawing/2014/main" id="{81E29489-7498-4BA4-934B-760F1D5C6F99}"/>
                  </a:ext>
                </a:extLst>
              </p:cNvPr>
              <p:cNvGrpSpPr/>
              <p:nvPr/>
            </p:nvGrpSpPr>
            <p:grpSpPr>
              <a:xfrm>
                <a:off x="1564640" y="5974214"/>
                <a:ext cx="562991" cy="380866"/>
                <a:chOff x="341249" y="219074"/>
                <a:chExt cx="4744871" cy="3209926"/>
              </a:xfrm>
            </p:grpSpPr>
            <p:pic>
              <p:nvPicPr>
                <p:cNvPr id="1193" name="Immagine 1192">
                  <a:extLst>
                    <a:ext uri="{FF2B5EF4-FFF2-40B4-BE49-F238E27FC236}">
                      <a16:creationId xmlns:a16="http://schemas.microsoft.com/office/drawing/2014/main" id="{D3F181B5-2F4A-4C4E-A8AE-0A12A14C5E1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4" name="Immagine 1193">
                  <a:extLst>
                    <a:ext uri="{FF2B5EF4-FFF2-40B4-BE49-F238E27FC236}">
                      <a16:creationId xmlns:a16="http://schemas.microsoft.com/office/drawing/2014/main" id="{1C6CB526-A994-4FB3-8685-92C4A5B9832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84" name="Gruppo 1183">
                <a:extLst>
                  <a:ext uri="{FF2B5EF4-FFF2-40B4-BE49-F238E27FC236}">
                    <a16:creationId xmlns:a16="http://schemas.microsoft.com/office/drawing/2014/main" id="{7C061A68-87E2-455A-BBA8-47C9926B604C}"/>
                  </a:ext>
                </a:extLst>
              </p:cNvPr>
              <p:cNvGrpSpPr/>
              <p:nvPr/>
            </p:nvGrpSpPr>
            <p:grpSpPr>
              <a:xfrm>
                <a:off x="2127631" y="5974214"/>
                <a:ext cx="562991" cy="380866"/>
                <a:chOff x="341249" y="219074"/>
                <a:chExt cx="4744871" cy="3209926"/>
              </a:xfrm>
            </p:grpSpPr>
            <p:pic>
              <p:nvPicPr>
                <p:cNvPr id="1191" name="Immagine 1190">
                  <a:extLst>
                    <a:ext uri="{FF2B5EF4-FFF2-40B4-BE49-F238E27FC236}">
                      <a16:creationId xmlns:a16="http://schemas.microsoft.com/office/drawing/2014/main" id="{2FADF727-2DCD-4CA7-827E-37E5A81AD6E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2" name="Immagine 1191">
                  <a:extLst>
                    <a:ext uri="{FF2B5EF4-FFF2-40B4-BE49-F238E27FC236}">
                      <a16:creationId xmlns:a16="http://schemas.microsoft.com/office/drawing/2014/main" id="{CA8E5A5E-C9B5-4F36-9B02-37C4FB70EB1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85" name="Gruppo 1184">
                <a:extLst>
                  <a:ext uri="{FF2B5EF4-FFF2-40B4-BE49-F238E27FC236}">
                    <a16:creationId xmlns:a16="http://schemas.microsoft.com/office/drawing/2014/main" id="{567FFAC7-B6AA-4360-B5D3-DBF2E92041FB}"/>
                  </a:ext>
                </a:extLst>
              </p:cNvPr>
              <p:cNvGrpSpPr/>
              <p:nvPr/>
            </p:nvGrpSpPr>
            <p:grpSpPr>
              <a:xfrm>
                <a:off x="2690622" y="5974214"/>
                <a:ext cx="562991" cy="380866"/>
                <a:chOff x="341249" y="219074"/>
                <a:chExt cx="4744871" cy="3209926"/>
              </a:xfrm>
            </p:grpSpPr>
            <p:pic>
              <p:nvPicPr>
                <p:cNvPr id="1189" name="Immagine 1188">
                  <a:extLst>
                    <a:ext uri="{FF2B5EF4-FFF2-40B4-BE49-F238E27FC236}">
                      <a16:creationId xmlns:a16="http://schemas.microsoft.com/office/drawing/2014/main" id="{E5F3F22A-8AFF-4C24-8153-078322EAB14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0" name="Immagine 1189">
                  <a:extLst>
                    <a:ext uri="{FF2B5EF4-FFF2-40B4-BE49-F238E27FC236}">
                      <a16:creationId xmlns:a16="http://schemas.microsoft.com/office/drawing/2014/main" id="{E79EDA54-BC05-4AFF-A538-BA73826DBCC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86" name="Gruppo 1185">
                <a:extLst>
                  <a:ext uri="{FF2B5EF4-FFF2-40B4-BE49-F238E27FC236}">
                    <a16:creationId xmlns:a16="http://schemas.microsoft.com/office/drawing/2014/main" id="{882E6364-84A9-44AF-8A18-B1966AE5C754}"/>
                  </a:ext>
                </a:extLst>
              </p:cNvPr>
              <p:cNvGrpSpPr/>
              <p:nvPr/>
            </p:nvGrpSpPr>
            <p:grpSpPr>
              <a:xfrm>
                <a:off x="3247009" y="5974214"/>
                <a:ext cx="562991" cy="380866"/>
                <a:chOff x="341249" y="219074"/>
                <a:chExt cx="4744871" cy="3209926"/>
              </a:xfrm>
            </p:grpSpPr>
            <p:pic>
              <p:nvPicPr>
                <p:cNvPr id="1187" name="Immagine 1186">
                  <a:extLst>
                    <a:ext uri="{FF2B5EF4-FFF2-40B4-BE49-F238E27FC236}">
                      <a16:creationId xmlns:a16="http://schemas.microsoft.com/office/drawing/2014/main" id="{78EEA746-9B53-4B13-88FB-8B80C3F552C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88" name="Immagine 1187">
                  <a:extLst>
                    <a:ext uri="{FF2B5EF4-FFF2-40B4-BE49-F238E27FC236}">
                      <a16:creationId xmlns:a16="http://schemas.microsoft.com/office/drawing/2014/main" id="{27540A20-7224-4A24-AB1C-1A76B95F1FA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50" name="Gruppo 1149">
              <a:extLst>
                <a:ext uri="{FF2B5EF4-FFF2-40B4-BE49-F238E27FC236}">
                  <a16:creationId xmlns:a16="http://schemas.microsoft.com/office/drawing/2014/main" id="{ABBA27C1-2ECD-4B40-B7F7-189CA4CC0ED0}"/>
                </a:ext>
              </a:extLst>
            </p:cNvPr>
            <p:cNvGrpSpPr/>
            <p:nvPr/>
          </p:nvGrpSpPr>
          <p:grpSpPr>
            <a:xfrm>
              <a:off x="1001649" y="2927286"/>
              <a:ext cx="2808351" cy="380866"/>
              <a:chOff x="1001649" y="5974214"/>
              <a:chExt cx="2808351" cy="380866"/>
            </a:xfrm>
          </p:grpSpPr>
          <p:grpSp>
            <p:nvGrpSpPr>
              <p:cNvPr id="1167" name="Gruppo 1166">
                <a:extLst>
                  <a:ext uri="{FF2B5EF4-FFF2-40B4-BE49-F238E27FC236}">
                    <a16:creationId xmlns:a16="http://schemas.microsoft.com/office/drawing/2014/main" id="{D4221AFF-7BA9-472C-877C-C621340AB70B}"/>
                  </a:ext>
                </a:extLst>
              </p:cNvPr>
              <p:cNvGrpSpPr/>
              <p:nvPr/>
            </p:nvGrpSpPr>
            <p:grpSpPr>
              <a:xfrm>
                <a:off x="1001649" y="5974214"/>
                <a:ext cx="562991" cy="380866"/>
                <a:chOff x="341249" y="219074"/>
                <a:chExt cx="4744871" cy="3209926"/>
              </a:xfrm>
            </p:grpSpPr>
            <p:pic>
              <p:nvPicPr>
                <p:cNvPr id="1180" name="Immagine 1179">
                  <a:extLst>
                    <a:ext uri="{FF2B5EF4-FFF2-40B4-BE49-F238E27FC236}">
                      <a16:creationId xmlns:a16="http://schemas.microsoft.com/office/drawing/2014/main" id="{ADA5828E-6FBB-4FD2-81EC-55681851DE8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81" name="Immagine 1180">
                  <a:extLst>
                    <a:ext uri="{FF2B5EF4-FFF2-40B4-BE49-F238E27FC236}">
                      <a16:creationId xmlns:a16="http://schemas.microsoft.com/office/drawing/2014/main" id="{D4B558AA-1D5B-46BC-99DF-1B18BEC6CE4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68" name="Gruppo 1167">
                <a:extLst>
                  <a:ext uri="{FF2B5EF4-FFF2-40B4-BE49-F238E27FC236}">
                    <a16:creationId xmlns:a16="http://schemas.microsoft.com/office/drawing/2014/main" id="{10B94749-407D-4758-817D-D978A1342AA7}"/>
                  </a:ext>
                </a:extLst>
              </p:cNvPr>
              <p:cNvGrpSpPr/>
              <p:nvPr/>
            </p:nvGrpSpPr>
            <p:grpSpPr>
              <a:xfrm>
                <a:off x="1564640" y="5974214"/>
                <a:ext cx="562991" cy="380866"/>
                <a:chOff x="341249" y="219074"/>
                <a:chExt cx="4744871" cy="3209926"/>
              </a:xfrm>
            </p:grpSpPr>
            <p:pic>
              <p:nvPicPr>
                <p:cNvPr id="1178" name="Immagine 1177">
                  <a:extLst>
                    <a:ext uri="{FF2B5EF4-FFF2-40B4-BE49-F238E27FC236}">
                      <a16:creationId xmlns:a16="http://schemas.microsoft.com/office/drawing/2014/main" id="{B0B4F608-7188-43AC-8635-0C5D235B899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9" name="Immagine 1178">
                  <a:extLst>
                    <a:ext uri="{FF2B5EF4-FFF2-40B4-BE49-F238E27FC236}">
                      <a16:creationId xmlns:a16="http://schemas.microsoft.com/office/drawing/2014/main" id="{D3DF5B2F-8CF4-49CB-B9BA-7D0FC0B2554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69" name="Gruppo 1168">
                <a:extLst>
                  <a:ext uri="{FF2B5EF4-FFF2-40B4-BE49-F238E27FC236}">
                    <a16:creationId xmlns:a16="http://schemas.microsoft.com/office/drawing/2014/main" id="{63632D34-EF45-42AB-B7BC-78CE4ACD782F}"/>
                  </a:ext>
                </a:extLst>
              </p:cNvPr>
              <p:cNvGrpSpPr/>
              <p:nvPr/>
            </p:nvGrpSpPr>
            <p:grpSpPr>
              <a:xfrm>
                <a:off x="2127631" y="5974214"/>
                <a:ext cx="562991" cy="380866"/>
                <a:chOff x="341249" y="219074"/>
                <a:chExt cx="4744871" cy="3209926"/>
              </a:xfrm>
            </p:grpSpPr>
            <p:pic>
              <p:nvPicPr>
                <p:cNvPr id="1176" name="Immagine 1175">
                  <a:extLst>
                    <a:ext uri="{FF2B5EF4-FFF2-40B4-BE49-F238E27FC236}">
                      <a16:creationId xmlns:a16="http://schemas.microsoft.com/office/drawing/2014/main" id="{6E652890-9A95-4EDF-9DAA-D779BA82043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7" name="Immagine 1176">
                  <a:extLst>
                    <a:ext uri="{FF2B5EF4-FFF2-40B4-BE49-F238E27FC236}">
                      <a16:creationId xmlns:a16="http://schemas.microsoft.com/office/drawing/2014/main" id="{7A8DB96A-3AF5-4D5B-AC09-E8AE7745993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70" name="Gruppo 1169">
                <a:extLst>
                  <a:ext uri="{FF2B5EF4-FFF2-40B4-BE49-F238E27FC236}">
                    <a16:creationId xmlns:a16="http://schemas.microsoft.com/office/drawing/2014/main" id="{E2B35DDC-0A5B-4D99-8094-CCA667080A54}"/>
                  </a:ext>
                </a:extLst>
              </p:cNvPr>
              <p:cNvGrpSpPr/>
              <p:nvPr/>
            </p:nvGrpSpPr>
            <p:grpSpPr>
              <a:xfrm>
                <a:off x="2690622" y="5974214"/>
                <a:ext cx="562991" cy="380866"/>
                <a:chOff x="341249" y="219074"/>
                <a:chExt cx="4744871" cy="3209926"/>
              </a:xfrm>
            </p:grpSpPr>
            <p:pic>
              <p:nvPicPr>
                <p:cNvPr id="1174" name="Immagine 1173">
                  <a:extLst>
                    <a:ext uri="{FF2B5EF4-FFF2-40B4-BE49-F238E27FC236}">
                      <a16:creationId xmlns:a16="http://schemas.microsoft.com/office/drawing/2014/main" id="{51F4208D-7256-4470-A8CF-6FD942F0FCB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5" name="Immagine 1174">
                  <a:extLst>
                    <a:ext uri="{FF2B5EF4-FFF2-40B4-BE49-F238E27FC236}">
                      <a16:creationId xmlns:a16="http://schemas.microsoft.com/office/drawing/2014/main" id="{72E9D2D1-D769-4553-939A-0E94938B432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71" name="Gruppo 1170">
                <a:extLst>
                  <a:ext uri="{FF2B5EF4-FFF2-40B4-BE49-F238E27FC236}">
                    <a16:creationId xmlns:a16="http://schemas.microsoft.com/office/drawing/2014/main" id="{2347F8D2-1211-4DA2-BF73-3AB532C7A5F6}"/>
                  </a:ext>
                </a:extLst>
              </p:cNvPr>
              <p:cNvGrpSpPr/>
              <p:nvPr/>
            </p:nvGrpSpPr>
            <p:grpSpPr>
              <a:xfrm>
                <a:off x="3247009" y="5974214"/>
                <a:ext cx="562991" cy="380866"/>
                <a:chOff x="341249" y="219074"/>
                <a:chExt cx="4744871" cy="3209926"/>
              </a:xfrm>
            </p:grpSpPr>
            <p:pic>
              <p:nvPicPr>
                <p:cNvPr id="1172" name="Immagine 1171">
                  <a:extLst>
                    <a:ext uri="{FF2B5EF4-FFF2-40B4-BE49-F238E27FC236}">
                      <a16:creationId xmlns:a16="http://schemas.microsoft.com/office/drawing/2014/main" id="{D0DD7BB4-B610-4811-BD99-CDDD64338EB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3" name="Immagine 1172">
                  <a:extLst>
                    <a:ext uri="{FF2B5EF4-FFF2-40B4-BE49-F238E27FC236}">
                      <a16:creationId xmlns:a16="http://schemas.microsoft.com/office/drawing/2014/main" id="{37CC0697-62F9-48D7-A3BD-15EC1CB1023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51" name="Gruppo 1150">
              <a:extLst>
                <a:ext uri="{FF2B5EF4-FFF2-40B4-BE49-F238E27FC236}">
                  <a16:creationId xmlns:a16="http://schemas.microsoft.com/office/drawing/2014/main" id="{A91ABD82-D5ED-465F-B0A6-E0258B208AF3}"/>
                </a:ext>
              </a:extLst>
            </p:cNvPr>
            <p:cNvGrpSpPr/>
            <p:nvPr/>
          </p:nvGrpSpPr>
          <p:grpSpPr>
            <a:xfrm>
              <a:off x="1001649" y="2546420"/>
              <a:ext cx="2808351" cy="380866"/>
              <a:chOff x="1001649" y="5974214"/>
              <a:chExt cx="2808351" cy="380866"/>
            </a:xfrm>
          </p:grpSpPr>
          <p:grpSp>
            <p:nvGrpSpPr>
              <p:cNvPr id="1152" name="Gruppo 1151">
                <a:extLst>
                  <a:ext uri="{FF2B5EF4-FFF2-40B4-BE49-F238E27FC236}">
                    <a16:creationId xmlns:a16="http://schemas.microsoft.com/office/drawing/2014/main" id="{2FF369F7-5C78-46B2-8BF6-C17F7D6257E9}"/>
                  </a:ext>
                </a:extLst>
              </p:cNvPr>
              <p:cNvGrpSpPr/>
              <p:nvPr/>
            </p:nvGrpSpPr>
            <p:grpSpPr>
              <a:xfrm>
                <a:off x="1001649" y="5974214"/>
                <a:ext cx="562991" cy="380866"/>
                <a:chOff x="341249" y="219074"/>
                <a:chExt cx="4744871" cy="3209926"/>
              </a:xfrm>
            </p:grpSpPr>
            <p:pic>
              <p:nvPicPr>
                <p:cNvPr id="1165" name="Immagine 1164">
                  <a:extLst>
                    <a:ext uri="{FF2B5EF4-FFF2-40B4-BE49-F238E27FC236}">
                      <a16:creationId xmlns:a16="http://schemas.microsoft.com/office/drawing/2014/main" id="{2EADF625-A643-4086-B17F-03BA6775EE5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66" name="Immagine 1165">
                  <a:extLst>
                    <a:ext uri="{FF2B5EF4-FFF2-40B4-BE49-F238E27FC236}">
                      <a16:creationId xmlns:a16="http://schemas.microsoft.com/office/drawing/2014/main" id="{147BD4B6-8536-49FF-AF23-219BA4CDC2A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53" name="Gruppo 1152">
                <a:extLst>
                  <a:ext uri="{FF2B5EF4-FFF2-40B4-BE49-F238E27FC236}">
                    <a16:creationId xmlns:a16="http://schemas.microsoft.com/office/drawing/2014/main" id="{4F82B2B3-7E79-4817-9809-D43C957E5FEB}"/>
                  </a:ext>
                </a:extLst>
              </p:cNvPr>
              <p:cNvGrpSpPr/>
              <p:nvPr/>
            </p:nvGrpSpPr>
            <p:grpSpPr>
              <a:xfrm>
                <a:off x="1564640" y="5974214"/>
                <a:ext cx="562991" cy="380866"/>
                <a:chOff x="341249" y="219074"/>
                <a:chExt cx="4744871" cy="3209926"/>
              </a:xfrm>
            </p:grpSpPr>
            <p:pic>
              <p:nvPicPr>
                <p:cNvPr id="1163" name="Immagine 1162">
                  <a:extLst>
                    <a:ext uri="{FF2B5EF4-FFF2-40B4-BE49-F238E27FC236}">
                      <a16:creationId xmlns:a16="http://schemas.microsoft.com/office/drawing/2014/main" id="{7175CBBE-432E-42F1-871D-54B18A20AC4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64" name="Immagine 1163">
                  <a:extLst>
                    <a:ext uri="{FF2B5EF4-FFF2-40B4-BE49-F238E27FC236}">
                      <a16:creationId xmlns:a16="http://schemas.microsoft.com/office/drawing/2014/main" id="{DB2ECA1F-757D-4FFA-B3DF-E89518DBDE1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54" name="Gruppo 1153">
                <a:extLst>
                  <a:ext uri="{FF2B5EF4-FFF2-40B4-BE49-F238E27FC236}">
                    <a16:creationId xmlns:a16="http://schemas.microsoft.com/office/drawing/2014/main" id="{D94C0DB3-462E-4A7A-BCAF-056D43FAEB38}"/>
                  </a:ext>
                </a:extLst>
              </p:cNvPr>
              <p:cNvGrpSpPr/>
              <p:nvPr/>
            </p:nvGrpSpPr>
            <p:grpSpPr>
              <a:xfrm>
                <a:off x="2127631" y="5974214"/>
                <a:ext cx="562991" cy="380866"/>
                <a:chOff x="341249" y="219074"/>
                <a:chExt cx="4744871" cy="3209926"/>
              </a:xfrm>
            </p:grpSpPr>
            <p:pic>
              <p:nvPicPr>
                <p:cNvPr id="1161" name="Immagine 1160">
                  <a:extLst>
                    <a:ext uri="{FF2B5EF4-FFF2-40B4-BE49-F238E27FC236}">
                      <a16:creationId xmlns:a16="http://schemas.microsoft.com/office/drawing/2014/main" id="{29D03682-5CD5-4696-92A8-6EA4240BFB0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62" name="Immagine 1161">
                  <a:extLst>
                    <a:ext uri="{FF2B5EF4-FFF2-40B4-BE49-F238E27FC236}">
                      <a16:creationId xmlns:a16="http://schemas.microsoft.com/office/drawing/2014/main" id="{D8599397-33FA-4289-8749-61FE9CFC8A4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55" name="Gruppo 1154">
                <a:extLst>
                  <a:ext uri="{FF2B5EF4-FFF2-40B4-BE49-F238E27FC236}">
                    <a16:creationId xmlns:a16="http://schemas.microsoft.com/office/drawing/2014/main" id="{CD4AF947-D814-450E-9205-9C1930C78438}"/>
                  </a:ext>
                </a:extLst>
              </p:cNvPr>
              <p:cNvGrpSpPr/>
              <p:nvPr/>
            </p:nvGrpSpPr>
            <p:grpSpPr>
              <a:xfrm>
                <a:off x="2690622" y="5974214"/>
                <a:ext cx="562991" cy="380866"/>
                <a:chOff x="341249" y="219074"/>
                <a:chExt cx="4744871" cy="3209926"/>
              </a:xfrm>
            </p:grpSpPr>
            <p:pic>
              <p:nvPicPr>
                <p:cNvPr id="1159" name="Immagine 1158">
                  <a:extLst>
                    <a:ext uri="{FF2B5EF4-FFF2-40B4-BE49-F238E27FC236}">
                      <a16:creationId xmlns:a16="http://schemas.microsoft.com/office/drawing/2014/main" id="{6CB89018-1AF1-47B7-BC63-B5B3CCBFDF8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60" name="Immagine 1159">
                  <a:extLst>
                    <a:ext uri="{FF2B5EF4-FFF2-40B4-BE49-F238E27FC236}">
                      <a16:creationId xmlns:a16="http://schemas.microsoft.com/office/drawing/2014/main" id="{03149F79-8CFA-471F-A11B-E1059DA99DE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56" name="Gruppo 1155">
                <a:extLst>
                  <a:ext uri="{FF2B5EF4-FFF2-40B4-BE49-F238E27FC236}">
                    <a16:creationId xmlns:a16="http://schemas.microsoft.com/office/drawing/2014/main" id="{11C49C25-1874-4350-A690-9F6F8DB48928}"/>
                  </a:ext>
                </a:extLst>
              </p:cNvPr>
              <p:cNvGrpSpPr/>
              <p:nvPr/>
            </p:nvGrpSpPr>
            <p:grpSpPr>
              <a:xfrm>
                <a:off x="3247009" y="5974214"/>
                <a:ext cx="562991" cy="380866"/>
                <a:chOff x="341249" y="219074"/>
                <a:chExt cx="4744871" cy="3209926"/>
              </a:xfrm>
            </p:grpSpPr>
            <p:pic>
              <p:nvPicPr>
                <p:cNvPr id="1157" name="Immagine 1156">
                  <a:extLst>
                    <a:ext uri="{FF2B5EF4-FFF2-40B4-BE49-F238E27FC236}">
                      <a16:creationId xmlns:a16="http://schemas.microsoft.com/office/drawing/2014/main" id="{DF062DB4-1CDA-478C-A82F-75CAC9F148F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58" name="Immagine 1157">
                  <a:extLst>
                    <a:ext uri="{FF2B5EF4-FFF2-40B4-BE49-F238E27FC236}">
                      <a16:creationId xmlns:a16="http://schemas.microsoft.com/office/drawing/2014/main" id="{C0F8AB26-AE33-405E-84AE-99432A10C3B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302" name="Gruppo 1301">
            <a:extLst>
              <a:ext uri="{FF2B5EF4-FFF2-40B4-BE49-F238E27FC236}">
                <a16:creationId xmlns:a16="http://schemas.microsoft.com/office/drawing/2014/main" id="{D667224D-5B8C-4335-896C-40C2195CE28B}"/>
              </a:ext>
            </a:extLst>
          </p:cNvPr>
          <p:cNvGrpSpPr/>
          <p:nvPr/>
        </p:nvGrpSpPr>
        <p:grpSpPr>
          <a:xfrm>
            <a:off x="4099855" y="4185920"/>
            <a:ext cx="1651891" cy="2240280"/>
            <a:chOff x="1001649" y="2546420"/>
            <a:chExt cx="2808351" cy="3808660"/>
          </a:xfrm>
        </p:grpSpPr>
        <p:grpSp>
          <p:nvGrpSpPr>
            <p:cNvPr id="1303" name="Gruppo 1302">
              <a:extLst>
                <a:ext uri="{FF2B5EF4-FFF2-40B4-BE49-F238E27FC236}">
                  <a16:creationId xmlns:a16="http://schemas.microsoft.com/office/drawing/2014/main" id="{99E070B1-F89C-41B8-97CA-164DCA0DEDDF}"/>
                </a:ext>
              </a:extLst>
            </p:cNvPr>
            <p:cNvGrpSpPr/>
            <p:nvPr/>
          </p:nvGrpSpPr>
          <p:grpSpPr>
            <a:xfrm>
              <a:off x="1001649" y="5974214"/>
              <a:ext cx="2808351" cy="380866"/>
              <a:chOff x="1001649" y="5974214"/>
              <a:chExt cx="2808351" cy="380866"/>
            </a:xfrm>
          </p:grpSpPr>
          <p:grpSp>
            <p:nvGrpSpPr>
              <p:cNvPr id="1448" name="Gruppo 1447">
                <a:extLst>
                  <a:ext uri="{FF2B5EF4-FFF2-40B4-BE49-F238E27FC236}">
                    <a16:creationId xmlns:a16="http://schemas.microsoft.com/office/drawing/2014/main" id="{7B0605E8-3703-4714-838A-437D0FED41ED}"/>
                  </a:ext>
                </a:extLst>
              </p:cNvPr>
              <p:cNvGrpSpPr/>
              <p:nvPr/>
            </p:nvGrpSpPr>
            <p:grpSpPr>
              <a:xfrm>
                <a:off x="1001649" y="5974214"/>
                <a:ext cx="562991" cy="380866"/>
                <a:chOff x="341249" y="219074"/>
                <a:chExt cx="4744871" cy="3209926"/>
              </a:xfrm>
            </p:grpSpPr>
            <p:pic>
              <p:nvPicPr>
                <p:cNvPr id="1461" name="Immagine 1460">
                  <a:extLst>
                    <a:ext uri="{FF2B5EF4-FFF2-40B4-BE49-F238E27FC236}">
                      <a16:creationId xmlns:a16="http://schemas.microsoft.com/office/drawing/2014/main" id="{53358FD2-4F06-46D0-8EDC-FE37EFEE965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62" name="Immagine 1461">
                  <a:extLst>
                    <a:ext uri="{FF2B5EF4-FFF2-40B4-BE49-F238E27FC236}">
                      <a16:creationId xmlns:a16="http://schemas.microsoft.com/office/drawing/2014/main" id="{8CA113D9-B92D-4FE6-90C3-8D2DC2B3620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49" name="Gruppo 1448">
                <a:extLst>
                  <a:ext uri="{FF2B5EF4-FFF2-40B4-BE49-F238E27FC236}">
                    <a16:creationId xmlns:a16="http://schemas.microsoft.com/office/drawing/2014/main" id="{619658EE-381B-493F-BFBC-5E4B5CBFA967}"/>
                  </a:ext>
                </a:extLst>
              </p:cNvPr>
              <p:cNvGrpSpPr/>
              <p:nvPr/>
            </p:nvGrpSpPr>
            <p:grpSpPr>
              <a:xfrm>
                <a:off x="1564640" y="5974214"/>
                <a:ext cx="562991" cy="380866"/>
                <a:chOff x="341249" y="219074"/>
                <a:chExt cx="4744871" cy="3209926"/>
              </a:xfrm>
            </p:grpSpPr>
            <p:pic>
              <p:nvPicPr>
                <p:cNvPr id="1459" name="Immagine 1458">
                  <a:extLst>
                    <a:ext uri="{FF2B5EF4-FFF2-40B4-BE49-F238E27FC236}">
                      <a16:creationId xmlns:a16="http://schemas.microsoft.com/office/drawing/2014/main" id="{0D904D7F-4F61-4A7D-88CE-3A47DA7C13E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60" name="Immagine 1459">
                  <a:extLst>
                    <a:ext uri="{FF2B5EF4-FFF2-40B4-BE49-F238E27FC236}">
                      <a16:creationId xmlns:a16="http://schemas.microsoft.com/office/drawing/2014/main" id="{C35334BF-C2C1-4C2C-B019-C1DF82EB8D2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50" name="Gruppo 1449">
                <a:extLst>
                  <a:ext uri="{FF2B5EF4-FFF2-40B4-BE49-F238E27FC236}">
                    <a16:creationId xmlns:a16="http://schemas.microsoft.com/office/drawing/2014/main" id="{1F2A7724-C5FE-4013-92C9-70FB896D18F2}"/>
                  </a:ext>
                </a:extLst>
              </p:cNvPr>
              <p:cNvGrpSpPr/>
              <p:nvPr/>
            </p:nvGrpSpPr>
            <p:grpSpPr>
              <a:xfrm>
                <a:off x="2127631" y="5974214"/>
                <a:ext cx="562991" cy="380866"/>
                <a:chOff x="341249" y="219074"/>
                <a:chExt cx="4744871" cy="3209926"/>
              </a:xfrm>
            </p:grpSpPr>
            <p:pic>
              <p:nvPicPr>
                <p:cNvPr id="1457" name="Immagine 1456">
                  <a:extLst>
                    <a:ext uri="{FF2B5EF4-FFF2-40B4-BE49-F238E27FC236}">
                      <a16:creationId xmlns:a16="http://schemas.microsoft.com/office/drawing/2014/main" id="{21CAA259-4ED9-43B5-8276-F7A912AF536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58" name="Immagine 1457">
                  <a:extLst>
                    <a:ext uri="{FF2B5EF4-FFF2-40B4-BE49-F238E27FC236}">
                      <a16:creationId xmlns:a16="http://schemas.microsoft.com/office/drawing/2014/main" id="{4756318B-9A3A-4359-BF51-75D4FA12C06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51" name="Gruppo 1450">
                <a:extLst>
                  <a:ext uri="{FF2B5EF4-FFF2-40B4-BE49-F238E27FC236}">
                    <a16:creationId xmlns:a16="http://schemas.microsoft.com/office/drawing/2014/main" id="{B6BEA71F-4559-4AE9-A53D-CE352C283601}"/>
                  </a:ext>
                </a:extLst>
              </p:cNvPr>
              <p:cNvGrpSpPr/>
              <p:nvPr/>
            </p:nvGrpSpPr>
            <p:grpSpPr>
              <a:xfrm>
                <a:off x="2690622" y="5974214"/>
                <a:ext cx="562991" cy="380866"/>
                <a:chOff x="341249" y="219074"/>
                <a:chExt cx="4744871" cy="3209926"/>
              </a:xfrm>
            </p:grpSpPr>
            <p:pic>
              <p:nvPicPr>
                <p:cNvPr id="1455" name="Immagine 1454">
                  <a:extLst>
                    <a:ext uri="{FF2B5EF4-FFF2-40B4-BE49-F238E27FC236}">
                      <a16:creationId xmlns:a16="http://schemas.microsoft.com/office/drawing/2014/main" id="{F6B24C1C-C984-433F-9D17-147B428EA02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56" name="Immagine 1455">
                  <a:extLst>
                    <a:ext uri="{FF2B5EF4-FFF2-40B4-BE49-F238E27FC236}">
                      <a16:creationId xmlns:a16="http://schemas.microsoft.com/office/drawing/2014/main" id="{20F7CA72-AC2A-43C6-9F47-8F7F44F3845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52" name="Gruppo 1451">
                <a:extLst>
                  <a:ext uri="{FF2B5EF4-FFF2-40B4-BE49-F238E27FC236}">
                    <a16:creationId xmlns:a16="http://schemas.microsoft.com/office/drawing/2014/main" id="{B157A685-DAE2-472C-9E86-39BEB8E784FA}"/>
                  </a:ext>
                </a:extLst>
              </p:cNvPr>
              <p:cNvGrpSpPr/>
              <p:nvPr/>
            </p:nvGrpSpPr>
            <p:grpSpPr>
              <a:xfrm>
                <a:off x="3247009" y="5974214"/>
                <a:ext cx="562991" cy="380866"/>
                <a:chOff x="341249" y="219074"/>
                <a:chExt cx="4744871" cy="3209926"/>
              </a:xfrm>
            </p:grpSpPr>
            <p:pic>
              <p:nvPicPr>
                <p:cNvPr id="1453" name="Immagine 1452">
                  <a:extLst>
                    <a:ext uri="{FF2B5EF4-FFF2-40B4-BE49-F238E27FC236}">
                      <a16:creationId xmlns:a16="http://schemas.microsoft.com/office/drawing/2014/main" id="{6DB7AA18-9C55-44A5-8A33-6CCB2108703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54" name="Immagine 1453">
                  <a:extLst>
                    <a:ext uri="{FF2B5EF4-FFF2-40B4-BE49-F238E27FC236}">
                      <a16:creationId xmlns:a16="http://schemas.microsoft.com/office/drawing/2014/main" id="{81D793BD-98E4-4B0D-8184-538D7E0D5F0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4" name="Gruppo 1303">
              <a:extLst>
                <a:ext uri="{FF2B5EF4-FFF2-40B4-BE49-F238E27FC236}">
                  <a16:creationId xmlns:a16="http://schemas.microsoft.com/office/drawing/2014/main" id="{D3A9DDC4-7FA7-4680-9214-2F0129187496}"/>
                </a:ext>
              </a:extLst>
            </p:cNvPr>
            <p:cNvGrpSpPr/>
            <p:nvPr/>
          </p:nvGrpSpPr>
          <p:grpSpPr>
            <a:xfrm>
              <a:off x="1001649" y="5593348"/>
              <a:ext cx="2808351" cy="380866"/>
              <a:chOff x="1001649" y="5974214"/>
              <a:chExt cx="2808351" cy="380866"/>
            </a:xfrm>
          </p:grpSpPr>
          <p:grpSp>
            <p:nvGrpSpPr>
              <p:cNvPr id="1433" name="Gruppo 1432">
                <a:extLst>
                  <a:ext uri="{FF2B5EF4-FFF2-40B4-BE49-F238E27FC236}">
                    <a16:creationId xmlns:a16="http://schemas.microsoft.com/office/drawing/2014/main" id="{C2DDE441-2E7B-426A-9A1E-449494824794}"/>
                  </a:ext>
                </a:extLst>
              </p:cNvPr>
              <p:cNvGrpSpPr/>
              <p:nvPr/>
            </p:nvGrpSpPr>
            <p:grpSpPr>
              <a:xfrm>
                <a:off x="1001649" y="5974214"/>
                <a:ext cx="562991" cy="380866"/>
                <a:chOff x="341249" y="219074"/>
                <a:chExt cx="4744871" cy="3209926"/>
              </a:xfrm>
            </p:grpSpPr>
            <p:pic>
              <p:nvPicPr>
                <p:cNvPr id="1446" name="Immagine 1445">
                  <a:extLst>
                    <a:ext uri="{FF2B5EF4-FFF2-40B4-BE49-F238E27FC236}">
                      <a16:creationId xmlns:a16="http://schemas.microsoft.com/office/drawing/2014/main" id="{54A27C60-B7A0-4E5F-8797-D3F9C46DA59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47" name="Immagine 1446">
                  <a:extLst>
                    <a:ext uri="{FF2B5EF4-FFF2-40B4-BE49-F238E27FC236}">
                      <a16:creationId xmlns:a16="http://schemas.microsoft.com/office/drawing/2014/main" id="{CE4E7684-57F0-4F72-9108-C4716D9AACD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4" name="Gruppo 1433">
                <a:extLst>
                  <a:ext uri="{FF2B5EF4-FFF2-40B4-BE49-F238E27FC236}">
                    <a16:creationId xmlns:a16="http://schemas.microsoft.com/office/drawing/2014/main" id="{443DFB72-D891-4A28-8852-2DB4FF5920BF}"/>
                  </a:ext>
                </a:extLst>
              </p:cNvPr>
              <p:cNvGrpSpPr/>
              <p:nvPr/>
            </p:nvGrpSpPr>
            <p:grpSpPr>
              <a:xfrm>
                <a:off x="1564640" y="5974214"/>
                <a:ext cx="562991" cy="380866"/>
                <a:chOff x="341249" y="219074"/>
                <a:chExt cx="4744871" cy="3209926"/>
              </a:xfrm>
            </p:grpSpPr>
            <p:pic>
              <p:nvPicPr>
                <p:cNvPr id="1444" name="Immagine 1443">
                  <a:extLst>
                    <a:ext uri="{FF2B5EF4-FFF2-40B4-BE49-F238E27FC236}">
                      <a16:creationId xmlns:a16="http://schemas.microsoft.com/office/drawing/2014/main" id="{CBC3C0F6-C025-4427-9B56-948C2E2D05B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45" name="Immagine 1444">
                  <a:extLst>
                    <a:ext uri="{FF2B5EF4-FFF2-40B4-BE49-F238E27FC236}">
                      <a16:creationId xmlns:a16="http://schemas.microsoft.com/office/drawing/2014/main" id="{3B97F912-9EA9-4722-9D6F-60432B6DB6B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5" name="Gruppo 1434">
                <a:extLst>
                  <a:ext uri="{FF2B5EF4-FFF2-40B4-BE49-F238E27FC236}">
                    <a16:creationId xmlns:a16="http://schemas.microsoft.com/office/drawing/2014/main" id="{597F31F0-764D-4868-95BA-BEFA84C25E82}"/>
                  </a:ext>
                </a:extLst>
              </p:cNvPr>
              <p:cNvGrpSpPr/>
              <p:nvPr/>
            </p:nvGrpSpPr>
            <p:grpSpPr>
              <a:xfrm>
                <a:off x="2127631" y="5974214"/>
                <a:ext cx="562991" cy="380866"/>
                <a:chOff x="341249" y="219074"/>
                <a:chExt cx="4744871" cy="3209926"/>
              </a:xfrm>
            </p:grpSpPr>
            <p:pic>
              <p:nvPicPr>
                <p:cNvPr id="1442" name="Immagine 1441">
                  <a:extLst>
                    <a:ext uri="{FF2B5EF4-FFF2-40B4-BE49-F238E27FC236}">
                      <a16:creationId xmlns:a16="http://schemas.microsoft.com/office/drawing/2014/main" id="{411E749F-1A23-4006-B7F3-185C7CA455B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43" name="Immagine 1442">
                  <a:extLst>
                    <a:ext uri="{FF2B5EF4-FFF2-40B4-BE49-F238E27FC236}">
                      <a16:creationId xmlns:a16="http://schemas.microsoft.com/office/drawing/2014/main" id="{26D3E264-D6B6-47F7-8C68-1B3CAE65880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6" name="Gruppo 1435">
                <a:extLst>
                  <a:ext uri="{FF2B5EF4-FFF2-40B4-BE49-F238E27FC236}">
                    <a16:creationId xmlns:a16="http://schemas.microsoft.com/office/drawing/2014/main" id="{6C2B8564-3B0C-4742-BB2C-EB54CB4D5855}"/>
                  </a:ext>
                </a:extLst>
              </p:cNvPr>
              <p:cNvGrpSpPr/>
              <p:nvPr/>
            </p:nvGrpSpPr>
            <p:grpSpPr>
              <a:xfrm>
                <a:off x="2690622" y="5974214"/>
                <a:ext cx="562991" cy="380866"/>
                <a:chOff x="341249" y="219074"/>
                <a:chExt cx="4744871" cy="3209926"/>
              </a:xfrm>
            </p:grpSpPr>
            <p:pic>
              <p:nvPicPr>
                <p:cNvPr id="1440" name="Immagine 1439">
                  <a:extLst>
                    <a:ext uri="{FF2B5EF4-FFF2-40B4-BE49-F238E27FC236}">
                      <a16:creationId xmlns:a16="http://schemas.microsoft.com/office/drawing/2014/main" id="{8C5BE8B4-09E4-421D-8AC1-D84D7828453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41" name="Immagine 1440">
                  <a:extLst>
                    <a:ext uri="{FF2B5EF4-FFF2-40B4-BE49-F238E27FC236}">
                      <a16:creationId xmlns:a16="http://schemas.microsoft.com/office/drawing/2014/main" id="{BA0C0BFD-5411-441C-B9F9-DACE28F431C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7" name="Gruppo 1436">
                <a:extLst>
                  <a:ext uri="{FF2B5EF4-FFF2-40B4-BE49-F238E27FC236}">
                    <a16:creationId xmlns:a16="http://schemas.microsoft.com/office/drawing/2014/main" id="{5744A142-4925-4114-82C7-0EC2F19E5F3A}"/>
                  </a:ext>
                </a:extLst>
              </p:cNvPr>
              <p:cNvGrpSpPr/>
              <p:nvPr/>
            </p:nvGrpSpPr>
            <p:grpSpPr>
              <a:xfrm>
                <a:off x="3247009" y="5974214"/>
                <a:ext cx="562991" cy="380866"/>
                <a:chOff x="341249" y="219074"/>
                <a:chExt cx="4744871" cy="3209926"/>
              </a:xfrm>
            </p:grpSpPr>
            <p:pic>
              <p:nvPicPr>
                <p:cNvPr id="1438" name="Immagine 1437">
                  <a:extLst>
                    <a:ext uri="{FF2B5EF4-FFF2-40B4-BE49-F238E27FC236}">
                      <a16:creationId xmlns:a16="http://schemas.microsoft.com/office/drawing/2014/main" id="{C3E130F4-8674-4CD8-922E-8A3760B1FEB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39" name="Immagine 1438">
                  <a:extLst>
                    <a:ext uri="{FF2B5EF4-FFF2-40B4-BE49-F238E27FC236}">
                      <a16:creationId xmlns:a16="http://schemas.microsoft.com/office/drawing/2014/main" id="{8E31B5A7-6434-4900-B3BE-1AC39E87107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5" name="Gruppo 1304">
              <a:extLst>
                <a:ext uri="{FF2B5EF4-FFF2-40B4-BE49-F238E27FC236}">
                  <a16:creationId xmlns:a16="http://schemas.microsoft.com/office/drawing/2014/main" id="{715A6F87-3C41-49AD-9E51-49E50982BCF6}"/>
                </a:ext>
              </a:extLst>
            </p:cNvPr>
            <p:cNvGrpSpPr/>
            <p:nvPr/>
          </p:nvGrpSpPr>
          <p:grpSpPr>
            <a:xfrm>
              <a:off x="1001649" y="5212482"/>
              <a:ext cx="2808351" cy="380866"/>
              <a:chOff x="1001649" y="5974214"/>
              <a:chExt cx="2808351" cy="380866"/>
            </a:xfrm>
          </p:grpSpPr>
          <p:grpSp>
            <p:nvGrpSpPr>
              <p:cNvPr id="1418" name="Gruppo 1417">
                <a:extLst>
                  <a:ext uri="{FF2B5EF4-FFF2-40B4-BE49-F238E27FC236}">
                    <a16:creationId xmlns:a16="http://schemas.microsoft.com/office/drawing/2014/main" id="{2DCEE52C-4499-4439-B3E4-CB121BBED55D}"/>
                  </a:ext>
                </a:extLst>
              </p:cNvPr>
              <p:cNvGrpSpPr/>
              <p:nvPr/>
            </p:nvGrpSpPr>
            <p:grpSpPr>
              <a:xfrm>
                <a:off x="1001649" y="5974214"/>
                <a:ext cx="562991" cy="380866"/>
                <a:chOff x="341249" y="219074"/>
                <a:chExt cx="4744871" cy="3209926"/>
              </a:xfrm>
            </p:grpSpPr>
            <p:pic>
              <p:nvPicPr>
                <p:cNvPr id="1431" name="Immagine 1430">
                  <a:extLst>
                    <a:ext uri="{FF2B5EF4-FFF2-40B4-BE49-F238E27FC236}">
                      <a16:creationId xmlns:a16="http://schemas.microsoft.com/office/drawing/2014/main" id="{638DAA5E-2247-41F4-825B-9B45F123715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32" name="Immagine 1431">
                  <a:extLst>
                    <a:ext uri="{FF2B5EF4-FFF2-40B4-BE49-F238E27FC236}">
                      <a16:creationId xmlns:a16="http://schemas.microsoft.com/office/drawing/2014/main" id="{574C4E0D-B270-4B68-BFEC-9BAE347CA24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19" name="Gruppo 1418">
                <a:extLst>
                  <a:ext uri="{FF2B5EF4-FFF2-40B4-BE49-F238E27FC236}">
                    <a16:creationId xmlns:a16="http://schemas.microsoft.com/office/drawing/2014/main" id="{FCD61A73-E818-481A-9302-9DC61DC833A9}"/>
                  </a:ext>
                </a:extLst>
              </p:cNvPr>
              <p:cNvGrpSpPr/>
              <p:nvPr/>
            </p:nvGrpSpPr>
            <p:grpSpPr>
              <a:xfrm>
                <a:off x="1564640" y="5974214"/>
                <a:ext cx="562991" cy="380866"/>
                <a:chOff x="341249" y="219074"/>
                <a:chExt cx="4744871" cy="3209926"/>
              </a:xfrm>
            </p:grpSpPr>
            <p:pic>
              <p:nvPicPr>
                <p:cNvPr id="1429" name="Immagine 1428">
                  <a:extLst>
                    <a:ext uri="{FF2B5EF4-FFF2-40B4-BE49-F238E27FC236}">
                      <a16:creationId xmlns:a16="http://schemas.microsoft.com/office/drawing/2014/main" id="{25143D92-2BB5-47F1-82F0-49CC008C744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30" name="Immagine 1429">
                  <a:extLst>
                    <a:ext uri="{FF2B5EF4-FFF2-40B4-BE49-F238E27FC236}">
                      <a16:creationId xmlns:a16="http://schemas.microsoft.com/office/drawing/2014/main" id="{45E7A1FF-8366-4805-BF89-EDA66C033DF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20" name="Gruppo 1419">
                <a:extLst>
                  <a:ext uri="{FF2B5EF4-FFF2-40B4-BE49-F238E27FC236}">
                    <a16:creationId xmlns:a16="http://schemas.microsoft.com/office/drawing/2014/main" id="{E741A127-5BB5-4C25-B64E-B2F5994F011D}"/>
                  </a:ext>
                </a:extLst>
              </p:cNvPr>
              <p:cNvGrpSpPr/>
              <p:nvPr/>
            </p:nvGrpSpPr>
            <p:grpSpPr>
              <a:xfrm>
                <a:off x="2127631" y="5974214"/>
                <a:ext cx="562991" cy="380866"/>
                <a:chOff x="341249" y="219074"/>
                <a:chExt cx="4744871" cy="3209926"/>
              </a:xfrm>
            </p:grpSpPr>
            <p:pic>
              <p:nvPicPr>
                <p:cNvPr id="1427" name="Immagine 1426">
                  <a:extLst>
                    <a:ext uri="{FF2B5EF4-FFF2-40B4-BE49-F238E27FC236}">
                      <a16:creationId xmlns:a16="http://schemas.microsoft.com/office/drawing/2014/main" id="{70312346-4B8C-4703-9678-809DDEA88E4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28" name="Immagine 1427">
                  <a:extLst>
                    <a:ext uri="{FF2B5EF4-FFF2-40B4-BE49-F238E27FC236}">
                      <a16:creationId xmlns:a16="http://schemas.microsoft.com/office/drawing/2014/main" id="{642F9384-09CA-451E-99FE-B277D41622A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21" name="Gruppo 1420">
                <a:extLst>
                  <a:ext uri="{FF2B5EF4-FFF2-40B4-BE49-F238E27FC236}">
                    <a16:creationId xmlns:a16="http://schemas.microsoft.com/office/drawing/2014/main" id="{D7EEFC31-7015-4FE5-874E-716DB85CD535}"/>
                  </a:ext>
                </a:extLst>
              </p:cNvPr>
              <p:cNvGrpSpPr/>
              <p:nvPr/>
            </p:nvGrpSpPr>
            <p:grpSpPr>
              <a:xfrm>
                <a:off x="2690622" y="5974214"/>
                <a:ext cx="562991" cy="380866"/>
                <a:chOff x="341249" y="219074"/>
                <a:chExt cx="4744871" cy="3209926"/>
              </a:xfrm>
            </p:grpSpPr>
            <p:pic>
              <p:nvPicPr>
                <p:cNvPr id="1425" name="Immagine 1424">
                  <a:extLst>
                    <a:ext uri="{FF2B5EF4-FFF2-40B4-BE49-F238E27FC236}">
                      <a16:creationId xmlns:a16="http://schemas.microsoft.com/office/drawing/2014/main" id="{86B1E769-E96C-4358-B7FC-49CE438F2A8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26" name="Immagine 1425">
                  <a:extLst>
                    <a:ext uri="{FF2B5EF4-FFF2-40B4-BE49-F238E27FC236}">
                      <a16:creationId xmlns:a16="http://schemas.microsoft.com/office/drawing/2014/main" id="{8A436612-12B8-45F2-B28A-253D521FE3F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22" name="Gruppo 1421">
                <a:extLst>
                  <a:ext uri="{FF2B5EF4-FFF2-40B4-BE49-F238E27FC236}">
                    <a16:creationId xmlns:a16="http://schemas.microsoft.com/office/drawing/2014/main" id="{293E47FF-DC7E-4676-B2EC-AF1286D65193}"/>
                  </a:ext>
                </a:extLst>
              </p:cNvPr>
              <p:cNvGrpSpPr/>
              <p:nvPr/>
            </p:nvGrpSpPr>
            <p:grpSpPr>
              <a:xfrm>
                <a:off x="3247009" y="5974214"/>
                <a:ext cx="562991" cy="380866"/>
                <a:chOff x="341249" y="219074"/>
                <a:chExt cx="4744871" cy="3209926"/>
              </a:xfrm>
            </p:grpSpPr>
            <p:pic>
              <p:nvPicPr>
                <p:cNvPr id="1423" name="Immagine 1422">
                  <a:extLst>
                    <a:ext uri="{FF2B5EF4-FFF2-40B4-BE49-F238E27FC236}">
                      <a16:creationId xmlns:a16="http://schemas.microsoft.com/office/drawing/2014/main" id="{4E842E2A-47B3-45B0-B2AF-A0F26123745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24" name="Immagine 1423">
                  <a:extLst>
                    <a:ext uri="{FF2B5EF4-FFF2-40B4-BE49-F238E27FC236}">
                      <a16:creationId xmlns:a16="http://schemas.microsoft.com/office/drawing/2014/main" id="{E891880F-E54A-4C0D-9785-45A5C51AF94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6" name="Gruppo 1305">
              <a:extLst>
                <a:ext uri="{FF2B5EF4-FFF2-40B4-BE49-F238E27FC236}">
                  <a16:creationId xmlns:a16="http://schemas.microsoft.com/office/drawing/2014/main" id="{59CD800A-09D3-4B21-81F9-BACD92B5B6BD}"/>
                </a:ext>
              </a:extLst>
            </p:cNvPr>
            <p:cNvGrpSpPr/>
            <p:nvPr/>
          </p:nvGrpSpPr>
          <p:grpSpPr>
            <a:xfrm>
              <a:off x="1001649" y="4831616"/>
              <a:ext cx="2808351" cy="380866"/>
              <a:chOff x="1001649" y="5974214"/>
              <a:chExt cx="2808351" cy="380866"/>
            </a:xfrm>
          </p:grpSpPr>
          <p:grpSp>
            <p:nvGrpSpPr>
              <p:cNvPr id="1403" name="Gruppo 1402">
                <a:extLst>
                  <a:ext uri="{FF2B5EF4-FFF2-40B4-BE49-F238E27FC236}">
                    <a16:creationId xmlns:a16="http://schemas.microsoft.com/office/drawing/2014/main" id="{08CDF192-42DF-45CE-9AA7-D62F1F5AB8CB}"/>
                  </a:ext>
                </a:extLst>
              </p:cNvPr>
              <p:cNvGrpSpPr/>
              <p:nvPr/>
            </p:nvGrpSpPr>
            <p:grpSpPr>
              <a:xfrm>
                <a:off x="1001649" y="5974214"/>
                <a:ext cx="562991" cy="380866"/>
                <a:chOff x="341249" y="219074"/>
                <a:chExt cx="4744871" cy="3209926"/>
              </a:xfrm>
            </p:grpSpPr>
            <p:pic>
              <p:nvPicPr>
                <p:cNvPr id="1416" name="Immagine 1415">
                  <a:extLst>
                    <a:ext uri="{FF2B5EF4-FFF2-40B4-BE49-F238E27FC236}">
                      <a16:creationId xmlns:a16="http://schemas.microsoft.com/office/drawing/2014/main" id="{30EEA94E-BAF2-4D2B-A902-0676238F492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17" name="Immagine 1416">
                  <a:extLst>
                    <a:ext uri="{FF2B5EF4-FFF2-40B4-BE49-F238E27FC236}">
                      <a16:creationId xmlns:a16="http://schemas.microsoft.com/office/drawing/2014/main" id="{11092452-7627-4FB5-91AC-E7636B3B73A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04" name="Gruppo 1403">
                <a:extLst>
                  <a:ext uri="{FF2B5EF4-FFF2-40B4-BE49-F238E27FC236}">
                    <a16:creationId xmlns:a16="http://schemas.microsoft.com/office/drawing/2014/main" id="{8F14BB37-47A0-44B2-AEF3-3AEC6B400AD1}"/>
                  </a:ext>
                </a:extLst>
              </p:cNvPr>
              <p:cNvGrpSpPr/>
              <p:nvPr/>
            </p:nvGrpSpPr>
            <p:grpSpPr>
              <a:xfrm>
                <a:off x="1564640" y="5974214"/>
                <a:ext cx="562991" cy="380866"/>
                <a:chOff x="341249" y="219074"/>
                <a:chExt cx="4744871" cy="3209926"/>
              </a:xfrm>
            </p:grpSpPr>
            <p:pic>
              <p:nvPicPr>
                <p:cNvPr id="1414" name="Immagine 1413">
                  <a:extLst>
                    <a:ext uri="{FF2B5EF4-FFF2-40B4-BE49-F238E27FC236}">
                      <a16:creationId xmlns:a16="http://schemas.microsoft.com/office/drawing/2014/main" id="{D9766767-4A97-4BBF-BE12-70416DB5140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15" name="Immagine 1414">
                  <a:extLst>
                    <a:ext uri="{FF2B5EF4-FFF2-40B4-BE49-F238E27FC236}">
                      <a16:creationId xmlns:a16="http://schemas.microsoft.com/office/drawing/2014/main" id="{5F5521D3-E269-40C5-8421-F58BD705916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05" name="Gruppo 1404">
                <a:extLst>
                  <a:ext uri="{FF2B5EF4-FFF2-40B4-BE49-F238E27FC236}">
                    <a16:creationId xmlns:a16="http://schemas.microsoft.com/office/drawing/2014/main" id="{29BC8C0F-BFBA-47D7-9A06-F6837F872E83}"/>
                  </a:ext>
                </a:extLst>
              </p:cNvPr>
              <p:cNvGrpSpPr/>
              <p:nvPr/>
            </p:nvGrpSpPr>
            <p:grpSpPr>
              <a:xfrm>
                <a:off x="2127631" y="5974214"/>
                <a:ext cx="562991" cy="380866"/>
                <a:chOff x="341249" y="219074"/>
                <a:chExt cx="4744871" cy="3209926"/>
              </a:xfrm>
            </p:grpSpPr>
            <p:pic>
              <p:nvPicPr>
                <p:cNvPr id="1412" name="Immagine 1411">
                  <a:extLst>
                    <a:ext uri="{FF2B5EF4-FFF2-40B4-BE49-F238E27FC236}">
                      <a16:creationId xmlns:a16="http://schemas.microsoft.com/office/drawing/2014/main" id="{B014E264-5A0C-4343-A309-5AB7ECC1B22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13" name="Immagine 1412">
                  <a:extLst>
                    <a:ext uri="{FF2B5EF4-FFF2-40B4-BE49-F238E27FC236}">
                      <a16:creationId xmlns:a16="http://schemas.microsoft.com/office/drawing/2014/main" id="{090F9119-5D97-4B0A-89A8-8D69E69B9B9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06" name="Gruppo 1405">
                <a:extLst>
                  <a:ext uri="{FF2B5EF4-FFF2-40B4-BE49-F238E27FC236}">
                    <a16:creationId xmlns:a16="http://schemas.microsoft.com/office/drawing/2014/main" id="{7A7E28AA-3A65-43C9-90BB-2C2B8EE3D45A}"/>
                  </a:ext>
                </a:extLst>
              </p:cNvPr>
              <p:cNvGrpSpPr/>
              <p:nvPr/>
            </p:nvGrpSpPr>
            <p:grpSpPr>
              <a:xfrm>
                <a:off x="2690622" y="5974214"/>
                <a:ext cx="562991" cy="380866"/>
                <a:chOff x="341249" y="219074"/>
                <a:chExt cx="4744871" cy="3209926"/>
              </a:xfrm>
            </p:grpSpPr>
            <p:pic>
              <p:nvPicPr>
                <p:cNvPr id="1410" name="Immagine 1409">
                  <a:extLst>
                    <a:ext uri="{FF2B5EF4-FFF2-40B4-BE49-F238E27FC236}">
                      <a16:creationId xmlns:a16="http://schemas.microsoft.com/office/drawing/2014/main" id="{E86884BC-4CEE-429E-B528-80A99FD4A2A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11" name="Immagine 1410">
                  <a:extLst>
                    <a:ext uri="{FF2B5EF4-FFF2-40B4-BE49-F238E27FC236}">
                      <a16:creationId xmlns:a16="http://schemas.microsoft.com/office/drawing/2014/main" id="{5655D4A2-D0AF-4F0D-81B1-C74CEA70225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07" name="Gruppo 1406">
                <a:extLst>
                  <a:ext uri="{FF2B5EF4-FFF2-40B4-BE49-F238E27FC236}">
                    <a16:creationId xmlns:a16="http://schemas.microsoft.com/office/drawing/2014/main" id="{1BF0386B-E039-43A8-812B-0FE1D9C3994B}"/>
                  </a:ext>
                </a:extLst>
              </p:cNvPr>
              <p:cNvGrpSpPr/>
              <p:nvPr/>
            </p:nvGrpSpPr>
            <p:grpSpPr>
              <a:xfrm>
                <a:off x="3247009" y="5974214"/>
                <a:ext cx="562991" cy="380866"/>
                <a:chOff x="341249" y="219074"/>
                <a:chExt cx="4744871" cy="3209926"/>
              </a:xfrm>
            </p:grpSpPr>
            <p:pic>
              <p:nvPicPr>
                <p:cNvPr id="1408" name="Immagine 1407">
                  <a:extLst>
                    <a:ext uri="{FF2B5EF4-FFF2-40B4-BE49-F238E27FC236}">
                      <a16:creationId xmlns:a16="http://schemas.microsoft.com/office/drawing/2014/main" id="{DF6CB0A3-22E0-455D-BF17-55AC3E25195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09" name="Immagine 1408">
                  <a:extLst>
                    <a:ext uri="{FF2B5EF4-FFF2-40B4-BE49-F238E27FC236}">
                      <a16:creationId xmlns:a16="http://schemas.microsoft.com/office/drawing/2014/main" id="{AE9E5BB4-B8C7-4362-80BB-533A58969E8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7" name="Gruppo 1306">
              <a:extLst>
                <a:ext uri="{FF2B5EF4-FFF2-40B4-BE49-F238E27FC236}">
                  <a16:creationId xmlns:a16="http://schemas.microsoft.com/office/drawing/2014/main" id="{D342831E-6094-4CC9-86A1-B1EE208845DC}"/>
                </a:ext>
              </a:extLst>
            </p:cNvPr>
            <p:cNvGrpSpPr/>
            <p:nvPr/>
          </p:nvGrpSpPr>
          <p:grpSpPr>
            <a:xfrm>
              <a:off x="1001649" y="4450750"/>
              <a:ext cx="2808351" cy="380866"/>
              <a:chOff x="1001649" y="5974214"/>
              <a:chExt cx="2808351" cy="380866"/>
            </a:xfrm>
          </p:grpSpPr>
          <p:grpSp>
            <p:nvGrpSpPr>
              <p:cNvPr id="1388" name="Gruppo 1387">
                <a:extLst>
                  <a:ext uri="{FF2B5EF4-FFF2-40B4-BE49-F238E27FC236}">
                    <a16:creationId xmlns:a16="http://schemas.microsoft.com/office/drawing/2014/main" id="{D50B7903-8822-4D13-ADD7-3DE0657AE567}"/>
                  </a:ext>
                </a:extLst>
              </p:cNvPr>
              <p:cNvGrpSpPr/>
              <p:nvPr/>
            </p:nvGrpSpPr>
            <p:grpSpPr>
              <a:xfrm>
                <a:off x="1001649" y="5974214"/>
                <a:ext cx="562991" cy="380866"/>
                <a:chOff x="341249" y="219074"/>
                <a:chExt cx="4744871" cy="3209926"/>
              </a:xfrm>
            </p:grpSpPr>
            <p:pic>
              <p:nvPicPr>
                <p:cNvPr id="1401" name="Immagine 1400">
                  <a:extLst>
                    <a:ext uri="{FF2B5EF4-FFF2-40B4-BE49-F238E27FC236}">
                      <a16:creationId xmlns:a16="http://schemas.microsoft.com/office/drawing/2014/main" id="{96E33C21-F42E-41CE-900E-1457AD5D5F2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02" name="Immagine 1401">
                  <a:extLst>
                    <a:ext uri="{FF2B5EF4-FFF2-40B4-BE49-F238E27FC236}">
                      <a16:creationId xmlns:a16="http://schemas.microsoft.com/office/drawing/2014/main" id="{B62D3642-D7D1-49F0-B0AF-623D38D1A2C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89" name="Gruppo 1388">
                <a:extLst>
                  <a:ext uri="{FF2B5EF4-FFF2-40B4-BE49-F238E27FC236}">
                    <a16:creationId xmlns:a16="http://schemas.microsoft.com/office/drawing/2014/main" id="{F5A700E2-9080-4102-BF57-1E8C1A1CC658}"/>
                  </a:ext>
                </a:extLst>
              </p:cNvPr>
              <p:cNvGrpSpPr/>
              <p:nvPr/>
            </p:nvGrpSpPr>
            <p:grpSpPr>
              <a:xfrm>
                <a:off x="1564640" y="5974214"/>
                <a:ext cx="562991" cy="380866"/>
                <a:chOff x="341249" y="219074"/>
                <a:chExt cx="4744871" cy="3209926"/>
              </a:xfrm>
            </p:grpSpPr>
            <p:pic>
              <p:nvPicPr>
                <p:cNvPr id="1399" name="Immagine 1398">
                  <a:extLst>
                    <a:ext uri="{FF2B5EF4-FFF2-40B4-BE49-F238E27FC236}">
                      <a16:creationId xmlns:a16="http://schemas.microsoft.com/office/drawing/2014/main" id="{1C0550B3-D0CE-43DE-BA13-E585F32B26A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00" name="Immagine 1399">
                  <a:extLst>
                    <a:ext uri="{FF2B5EF4-FFF2-40B4-BE49-F238E27FC236}">
                      <a16:creationId xmlns:a16="http://schemas.microsoft.com/office/drawing/2014/main" id="{75A166E5-671F-43FE-AC73-21B856A7E5E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90" name="Gruppo 1389">
                <a:extLst>
                  <a:ext uri="{FF2B5EF4-FFF2-40B4-BE49-F238E27FC236}">
                    <a16:creationId xmlns:a16="http://schemas.microsoft.com/office/drawing/2014/main" id="{D497F301-53FE-4B8B-8DF2-4C797FA57A80}"/>
                  </a:ext>
                </a:extLst>
              </p:cNvPr>
              <p:cNvGrpSpPr/>
              <p:nvPr/>
            </p:nvGrpSpPr>
            <p:grpSpPr>
              <a:xfrm>
                <a:off x="2127631" y="5974214"/>
                <a:ext cx="562991" cy="380866"/>
                <a:chOff x="341249" y="219074"/>
                <a:chExt cx="4744871" cy="3209926"/>
              </a:xfrm>
            </p:grpSpPr>
            <p:pic>
              <p:nvPicPr>
                <p:cNvPr id="1397" name="Immagine 1396">
                  <a:extLst>
                    <a:ext uri="{FF2B5EF4-FFF2-40B4-BE49-F238E27FC236}">
                      <a16:creationId xmlns:a16="http://schemas.microsoft.com/office/drawing/2014/main" id="{C376600B-7D38-4F91-B82B-AE17B21D6A3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98" name="Immagine 1397">
                  <a:extLst>
                    <a:ext uri="{FF2B5EF4-FFF2-40B4-BE49-F238E27FC236}">
                      <a16:creationId xmlns:a16="http://schemas.microsoft.com/office/drawing/2014/main" id="{7F88EEA5-2D5C-45C8-B8A5-40BFDD9139A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91" name="Gruppo 1390">
                <a:extLst>
                  <a:ext uri="{FF2B5EF4-FFF2-40B4-BE49-F238E27FC236}">
                    <a16:creationId xmlns:a16="http://schemas.microsoft.com/office/drawing/2014/main" id="{C6695611-07B9-43BE-B83B-CF58A9D8D855}"/>
                  </a:ext>
                </a:extLst>
              </p:cNvPr>
              <p:cNvGrpSpPr/>
              <p:nvPr/>
            </p:nvGrpSpPr>
            <p:grpSpPr>
              <a:xfrm>
                <a:off x="2690622" y="5974214"/>
                <a:ext cx="562991" cy="380866"/>
                <a:chOff x="341249" y="219074"/>
                <a:chExt cx="4744871" cy="3209926"/>
              </a:xfrm>
            </p:grpSpPr>
            <p:pic>
              <p:nvPicPr>
                <p:cNvPr id="1395" name="Immagine 1394">
                  <a:extLst>
                    <a:ext uri="{FF2B5EF4-FFF2-40B4-BE49-F238E27FC236}">
                      <a16:creationId xmlns:a16="http://schemas.microsoft.com/office/drawing/2014/main" id="{1AE7EF73-E2F1-45E5-B5DC-11614155B49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96" name="Immagine 1395">
                  <a:extLst>
                    <a:ext uri="{FF2B5EF4-FFF2-40B4-BE49-F238E27FC236}">
                      <a16:creationId xmlns:a16="http://schemas.microsoft.com/office/drawing/2014/main" id="{339B7897-BD44-46A8-918B-8B4259A5BC1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92" name="Gruppo 1391">
                <a:extLst>
                  <a:ext uri="{FF2B5EF4-FFF2-40B4-BE49-F238E27FC236}">
                    <a16:creationId xmlns:a16="http://schemas.microsoft.com/office/drawing/2014/main" id="{218FD6F7-EEB2-4D5D-9CBC-0FDD3AADE812}"/>
                  </a:ext>
                </a:extLst>
              </p:cNvPr>
              <p:cNvGrpSpPr/>
              <p:nvPr/>
            </p:nvGrpSpPr>
            <p:grpSpPr>
              <a:xfrm>
                <a:off x="3247009" y="5974214"/>
                <a:ext cx="562991" cy="380866"/>
                <a:chOff x="341249" y="219074"/>
                <a:chExt cx="4744871" cy="3209926"/>
              </a:xfrm>
            </p:grpSpPr>
            <p:pic>
              <p:nvPicPr>
                <p:cNvPr id="1393" name="Immagine 1392">
                  <a:extLst>
                    <a:ext uri="{FF2B5EF4-FFF2-40B4-BE49-F238E27FC236}">
                      <a16:creationId xmlns:a16="http://schemas.microsoft.com/office/drawing/2014/main" id="{5DAFE337-0F9D-4600-8BBB-242D16DD2F9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94" name="Immagine 1393">
                  <a:extLst>
                    <a:ext uri="{FF2B5EF4-FFF2-40B4-BE49-F238E27FC236}">
                      <a16:creationId xmlns:a16="http://schemas.microsoft.com/office/drawing/2014/main" id="{02825777-4D0C-418D-805A-A20945259DE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8" name="Gruppo 1307">
              <a:extLst>
                <a:ext uri="{FF2B5EF4-FFF2-40B4-BE49-F238E27FC236}">
                  <a16:creationId xmlns:a16="http://schemas.microsoft.com/office/drawing/2014/main" id="{EED2CA0E-43D3-4E26-90EE-5DC424973D8C}"/>
                </a:ext>
              </a:extLst>
            </p:cNvPr>
            <p:cNvGrpSpPr/>
            <p:nvPr/>
          </p:nvGrpSpPr>
          <p:grpSpPr>
            <a:xfrm>
              <a:off x="1001649" y="4069884"/>
              <a:ext cx="2808351" cy="380866"/>
              <a:chOff x="1001649" y="5974214"/>
              <a:chExt cx="2808351" cy="380866"/>
            </a:xfrm>
          </p:grpSpPr>
          <p:grpSp>
            <p:nvGrpSpPr>
              <p:cNvPr id="1373" name="Gruppo 1372">
                <a:extLst>
                  <a:ext uri="{FF2B5EF4-FFF2-40B4-BE49-F238E27FC236}">
                    <a16:creationId xmlns:a16="http://schemas.microsoft.com/office/drawing/2014/main" id="{4A12539C-0F1E-4151-90E0-E018C8AFA59F}"/>
                  </a:ext>
                </a:extLst>
              </p:cNvPr>
              <p:cNvGrpSpPr/>
              <p:nvPr/>
            </p:nvGrpSpPr>
            <p:grpSpPr>
              <a:xfrm>
                <a:off x="1001649" y="5974214"/>
                <a:ext cx="562991" cy="380866"/>
                <a:chOff x="341249" y="219074"/>
                <a:chExt cx="4744871" cy="3209926"/>
              </a:xfrm>
            </p:grpSpPr>
            <p:pic>
              <p:nvPicPr>
                <p:cNvPr id="1386" name="Immagine 1385">
                  <a:extLst>
                    <a:ext uri="{FF2B5EF4-FFF2-40B4-BE49-F238E27FC236}">
                      <a16:creationId xmlns:a16="http://schemas.microsoft.com/office/drawing/2014/main" id="{D681AB0B-1ACB-4D7E-A6C5-BEE8CF26BC2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87" name="Immagine 1386">
                  <a:extLst>
                    <a:ext uri="{FF2B5EF4-FFF2-40B4-BE49-F238E27FC236}">
                      <a16:creationId xmlns:a16="http://schemas.microsoft.com/office/drawing/2014/main" id="{B33FD3B9-CCC0-4578-8949-27E7D03EEC8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74" name="Gruppo 1373">
                <a:extLst>
                  <a:ext uri="{FF2B5EF4-FFF2-40B4-BE49-F238E27FC236}">
                    <a16:creationId xmlns:a16="http://schemas.microsoft.com/office/drawing/2014/main" id="{DB584429-373B-47CC-945D-6831D2927CFD}"/>
                  </a:ext>
                </a:extLst>
              </p:cNvPr>
              <p:cNvGrpSpPr/>
              <p:nvPr/>
            </p:nvGrpSpPr>
            <p:grpSpPr>
              <a:xfrm>
                <a:off x="1564640" y="5974214"/>
                <a:ext cx="562991" cy="380866"/>
                <a:chOff x="341249" y="219074"/>
                <a:chExt cx="4744871" cy="3209926"/>
              </a:xfrm>
            </p:grpSpPr>
            <p:pic>
              <p:nvPicPr>
                <p:cNvPr id="1384" name="Immagine 1383">
                  <a:extLst>
                    <a:ext uri="{FF2B5EF4-FFF2-40B4-BE49-F238E27FC236}">
                      <a16:creationId xmlns:a16="http://schemas.microsoft.com/office/drawing/2014/main" id="{8192DF11-07F8-4D5C-9E68-4F529F1624A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85" name="Immagine 1384">
                  <a:extLst>
                    <a:ext uri="{FF2B5EF4-FFF2-40B4-BE49-F238E27FC236}">
                      <a16:creationId xmlns:a16="http://schemas.microsoft.com/office/drawing/2014/main" id="{29D0A421-9857-4DD7-AB30-187BE99C5FE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75" name="Gruppo 1374">
                <a:extLst>
                  <a:ext uri="{FF2B5EF4-FFF2-40B4-BE49-F238E27FC236}">
                    <a16:creationId xmlns:a16="http://schemas.microsoft.com/office/drawing/2014/main" id="{B19829EF-E6A7-4FA1-916C-1448B925AF89}"/>
                  </a:ext>
                </a:extLst>
              </p:cNvPr>
              <p:cNvGrpSpPr/>
              <p:nvPr/>
            </p:nvGrpSpPr>
            <p:grpSpPr>
              <a:xfrm>
                <a:off x="2127631" y="5974214"/>
                <a:ext cx="562991" cy="380866"/>
                <a:chOff x="341249" y="219074"/>
                <a:chExt cx="4744871" cy="3209926"/>
              </a:xfrm>
            </p:grpSpPr>
            <p:pic>
              <p:nvPicPr>
                <p:cNvPr id="1382" name="Immagine 1381">
                  <a:extLst>
                    <a:ext uri="{FF2B5EF4-FFF2-40B4-BE49-F238E27FC236}">
                      <a16:creationId xmlns:a16="http://schemas.microsoft.com/office/drawing/2014/main" id="{3E4F685A-6CED-47B5-A3F7-FFDAB8DEB35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83" name="Immagine 1382">
                  <a:extLst>
                    <a:ext uri="{FF2B5EF4-FFF2-40B4-BE49-F238E27FC236}">
                      <a16:creationId xmlns:a16="http://schemas.microsoft.com/office/drawing/2014/main" id="{5C39F475-7884-43A4-A036-7EF997D1465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76" name="Gruppo 1375">
                <a:extLst>
                  <a:ext uri="{FF2B5EF4-FFF2-40B4-BE49-F238E27FC236}">
                    <a16:creationId xmlns:a16="http://schemas.microsoft.com/office/drawing/2014/main" id="{D416D883-8F74-46DA-BB38-094C2B512D6A}"/>
                  </a:ext>
                </a:extLst>
              </p:cNvPr>
              <p:cNvGrpSpPr/>
              <p:nvPr/>
            </p:nvGrpSpPr>
            <p:grpSpPr>
              <a:xfrm>
                <a:off x="2690622" y="5974214"/>
                <a:ext cx="562991" cy="380866"/>
                <a:chOff x="341249" y="219074"/>
                <a:chExt cx="4744871" cy="3209926"/>
              </a:xfrm>
            </p:grpSpPr>
            <p:pic>
              <p:nvPicPr>
                <p:cNvPr id="1380" name="Immagine 1379">
                  <a:extLst>
                    <a:ext uri="{FF2B5EF4-FFF2-40B4-BE49-F238E27FC236}">
                      <a16:creationId xmlns:a16="http://schemas.microsoft.com/office/drawing/2014/main" id="{AE3BC00F-4373-4730-AAD6-4084A93DC8E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81" name="Immagine 1380">
                  <a:extLst>
                    <a:ext uri="{FF2B5EF4-FFF2-40B4-BE49-F238E27FC236}">
                      <a16:creationId xmlns:a16="http://schemas.microsoft.com/office/drawing/2014/main" id="{F3FD1CED-60CE-4CC3-AC55-F709E9C9607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77" name="Gruppo 1376">
                <a:extLst>
                  <a:ext uri="{FF2B5EF4-FFF2-40B4-BE49-F238E27FC236}">
                    <a16:creationId xmlns:a16="http://schemas.microsoft.com/office/drawing/2014/main" id="{55699F15-42C9-4EB1-8159-F4307AEBA009}"/>
                  </a:ext>
                </a:extLst>
              </p:cNvPr>
              <p:cNvGrpSpPr/>
              <p:nvPr/>
            </p:nvGrpSpPr>
            <p:grpSpPr>
              <a:xfrm>
                <a:off x="3247009" y="5974214"/>
                <a:ext cx="562991" cy="380866"/>
                <a:chOff x="341249" y="219074"/>
                <a:chExt cx="4744871" cy="3209926"/>
              </a:xfrm>
            </p:grpSpPr>
            <p:pic>
              <p:nvPicPr>
                <p:cNvPr id="1378" name="Immagine 1377">
                  <a:extLst>
                    <a:ext uri="{FF2B5EF4-FFF2-40B4-BE49-F238E27FC236}">
                      <a16:creationId xmlns:a16="http://schemas.microsoft.com/office/drawing/2014/main" id="{568A80C2-03B6-464C-A09C-CC892840C55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79" name="Immagine 1378">
                  <a:extLst>
                    <a:ext uri="{FF2B5EF4-FFF2-40B4-BE49-F238E27FC236}">
                      <a16:creationId xmlns:a16="http://schemas.microsoft.com/office/drawing/2014/main" id="{41743876-8D2D-4FAC-AD05-2B831484D1C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9" name="Gruppo 1308">
              <a:extLst>
                <a:ext uri="{FF2B5EF4-FFF2-40B4-BE49-F238E27FC236}">
                  <a16:creationId xmlns:a16="http://schemas.microsoft.com/office/drawing/2014/main" id="{91DA6514-54F5-4074-8487-96DFF33E7F6C}"/>
                </a:ext>
              </a:extLst>
            </p:cNvPr>
            <p:cNvGrpSpPr/>
            <p:nvPr/>
          </p:nvGrpSpPr>
          <p:grpSpPr>
            <a:xfrm>
              <a:off x="1001649" y="3689018"/>
              <a:ext cx="2808351" cy="380866"/>
              <a:chOff x="1001649" y="5974214"/>
              <a:chExt cx="2808351" cy="380866"/>
            </a:xfrm>
          </p:grpSpPr>
          <p:grpSp>
            <p:nvGrpSpPr>
              <p:cNvPr id="1358" name="Gruppo 1357">
                <a:extLst>
                  <a:ext uri="{FF2B5EF4-FFF2-40B4-BE49-F238E27FC236}">
                    <a16:creationId xmlns:a16="http://schemas.microsoft.com/office/drawing/2014/main" id="{29A01BEE-19BC-40D9-B4C4-6181621B9919}"/>
                  </a:ext>
                </a:extLst>
              </p:cNvPr>
              <p:cNvGrpSpPr/>
              <p:nvPr/>
            </p:nvGrpSpPr>
            <p:grpSpPr>
              <a:xfrm>
                <a:off x="1001649" y="5974214"/>
                <a:ext cx="562991" cy="380866"/>
                <a:chOff x="341249" y="219074"/>
                <a:chExt cx="4744871" cy="3209926"/>
              </a:xfrm>
            </p:grpSpPr>
            <p:pic>
              <p:nvPicPr>
                <p:cNvPr id="1371" name="Immagine 1370">
                  <a:extLst>
                    <a:ext uri="{FF2B5EF4-FFF2-40B4-BE49-F238E27FC236}">
                      <a16:creationId xmlns:a16="http://schemas.microsoft.com/office/drawing/2014/main" id="{C15271E0-565B-42CF-BCB0-ED58F12054E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72" name="Immagine 1371">
                  <a:extLst>
                    <a:ext uri="{FF2B5EF4-FFF2-40B4-BE49-F238E27FC236}">
                      <a16:creationId xmlns:a16="http://schemas.microsoft.com/office/drawing/2014/main" id="{4B75DC97-D256-4005-9BD4-55F42D829E4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59" name="Gruppo 1358">
                <a:extLst>
                  <a:ext uri="{FF2B5EF4-FFF2-40B4-BE49-F238E27FC236}">
                    <a16:creationId xmlns:a16="http://schemas.microsoft.com/office/drawing/2014/main" id="{639BFE18-90C5-4717-9492-5FCA6180AF17}"/>
                  </a:ext>
                </a:extLst>
              </p:cNvPr>
              <p:cNvGrpSpPr/>
              <p:nvPr/>
            </p:nvGrpSpPr>
            <p:grpSpPr>
              <a:xfrm>
                <a:off x="1564640" y="5974214"/>
                <a:ext cx="562991" cy="380866"/>
                <a:chOff x="341249" y="219074"/>
                <a:chExt cx="4744871" cy="3209926"/>
              </a:xfrm>
            </p:grpSpPr>
            <p:pic>
              <p:nvPicPr>
                <p:cNvPr id="1369" name="Immagine 1368">
                  <a:extLst>
                    <a:ext uri="{FF2B5EF4-FFF2-40B4-BE49-F238E27FC236}">
                      <a16:creationId xmlns:a16="http://schemas.microsoft.com/office/drawing/2014/main" id="{CC896E7E-1645-45C6-9D77-94914F12497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70" name="Immagine 1369">
                  <a:extLst>
                    <a:ext uri="{FF2B5EF4-FFF2-40B4-BE49-F238E27FC236}">
                      <a16:creationId xmlns:a16="http://schemas.microsoft.com/office/drawing/2014/main" id="{C765A868-CC70-4594-9C5B-F9DDA8DD0FE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60" name="Gruppo 1359">
                <a:extLst>
                  <a:ext uri="{FF2B5EF4-FFF2-40B4-BE49-F238E27FC236}">
                    <a16:creationId xmlns:a16="http://schemas.microsoft.com/office/drawing/2014/main" id="{7B09BBD1-D9B7-4BCD-B5FC-F134640834A2}"/>
                  </a:ext>
                </a:extLst>
              </p:cNvPr>
              <p:cNvGrpSpPr/>
              <p:nvPr/>
            </p:nvGrpSpPr>
            <p:grpSpPr>
              <a:xfrm>
                <a:off x="2127631" y="5974214"/>
                <a:ext cx="562991" cy="380866"/>
                <a:chOff x="341249" y="219074"/>
                <a:chExt cx="4744871" cy="3209926"/>
              </a:xfrm>
            </p:grpSpPr>
            <p:pic>
              <p:nvPicPr>
                <p:cNvPr id="1367" name="Immagine 1366">
                  <a:extLst>
                    <a:ext uri="{FF2B5EF4-FFF2-40B4-BE49-F238E27FC236}">
                      <a16:creationId xmlns:a16="http://schemas.microsoft.com/office/drawing/2014/main" id="{E1875CF3-B846-4505-9401-2F12A11B1C2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68" name="Immagine 1367">
                  <a:extLst>
                    <a:ext uri="{FF2B5EF4-FFF2-40B4-BE49-F238E27FC236}">
                      <a16:creationId xmlns:a16="http://schemas.microsoft.com/office/drawing/2014/main" id="{CD67110B-1428-4FA7-A19B-538E3E11821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61" name="Gruppo 1360">
                <a:extLst>
                  <a:ext uri="{FF2B5EF4-FFF2-40B4-BE49-F238E27FC236}">
                    <a16:creationId xmlns:a16="http://schemas.microsoft.com/office/drawing/2014/main" id="{621C03CB-B5A7-49B6-AE96-27E571B8DB12}"/>
                  </a:ext>
                </a:extLst>
              </p:cNvPr>
              <p:cNvGrpSpPr/>
              <p:nvPr/>
            </p:nvGrpSpPr>
            <p:grpSpPr>
              <a:xfrm>
                <a:off x="2690622" y="5974214"/>
                <a:ext cx="562991" cy="380866"/>
                <a:chOff x="341249" y="219074"/>
                <a:chExt cx="4744871" cy="3209926"/>
              </a:xfrm>
            </p:grpSpPr>
            <p:pic>
              <p:nvPicPr>
                <p:cNvPr id="1365" name="Immagine 1364">
                  <a:extLst>
                    <a:ext uri="{FF2B5EF4-FFF2-40B4-BE49-F238E27FC236}">
                      <a16:creationId xmlns:a16="http://schemas.microsoft.com/office/drawing/2014/main" id="{F4D488E5-D67E-451D-8125-DA96C226C5A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66" name="Immagine 1365">
                  <a:extLst>
                    <a:ext uri="{FF2B5EF4-FFF2-40B4-BE49-F238E27FC236}">
                      <a16:creationId xmlns:a16="http://schemas.microsoft.com/office/drawing/2014/main" id="{F62E7B9F-EC86-44E5-B4DD-EB75FE98F56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62" name="Gruppo 1361">
                <a:extLst>
                  <a:ext uri="{FF2B5EF4-FFF2-40B4-BE49-F238E27FC236}">
                    <a16:creationId xmlns:a16="http://schemas.microsoft.com/office/drawing/2014/main" id="{8D56A08F-5C29-417F-8405-C00D1A8F99C7}"/>
                  </a:ext>
                </a:extLst>
              </p:cNvPr>
              <p:cNvGrpSpPr/>
              <p:nvPr/>
            </p:nvGrpSpPr>
            <p:grpSpPr>
              <a:xfrm>
                <a:off x="3247009" y="5974214"/>
                <a:ext cx="562991" cy="380866"/>
                <a:chOff x="341249" y="219074"/>
                <a:chExt cx="4744871" cy="3209926"/>
              </a:xfrm>
            </p:grpSpPr>
            <p:pic>
              <p:nvPicPr>
                <p:cNvPr id="1363" name="Immagine 1362">
                  <a:extLst>
                    <a:ext uri="{FF2B5EF4-FFF2-40B4-BE49-F238E27FC236}">
                      <a16:creationId xmlns:a16="http://schemas.microsoft.com/office/drawing/2014/main" id="{EA674A2E-CE06-4C5C-888C-509F49FEC10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64" name="Immagine 1363">
                  <a:extLst>
                    <a:ext uri="{FF2B5EF4-FFF2-40B4-BE49-F238E27FC236}">
                      <a16:creationId xmlns:a16="http://schemas.microsoft.com/office/drawing/2014/main" id="{DE359CDA-5B29-477F-A184-E342C6C54D7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10" name="Gruppo 1309">
              <a:extLst>
                <a:ext uri="{FF2B5EF4-FFF2-40B4-BE49-F238E27FC236}">
                  <a16:creationId xmlns:a16="http://schemas.microsoft.com/office/drawing/2014/main" id="{79479A14-40D0-476C-ACBB-9206D04F722B}"/>
                </a:ext>
              </a:extLst>
            </p:cNvPr>
            <p:cNvGrpSpPr/>
            <p:nvPr/>
          </p:nvGrpSpPr>
          <p:grpSpPr>
            <a:xfrm>
              <a:off x="1001649" y="3308152"/>
              <a:ext cx="2808351" cy="380866"/>
              <a:chOff x="1001649" y="5974214"/>
              <a:chExt cx="2808351" cy="380866"/>
            </a:xfrm>
          </p:grpSpPr>
          <p:grpSp>
            <p:nvGrpSpPr>
              <p:cNvPr id="1343" name="Gruppo 1342">
                <a:extLst>
                  <a:ext uri="{FF2B5EF4-FFF2-40B4-BE49-F238E27FC236}">
                    <a16:creationId xmlns:a16="http://schemas.microsoft.com/office/drawing/2014/main" id="{FB339B68-B9C1-4B39-80BB-10BC10EBB4A6}"/>
                  </a:ext>
                </a:extLst>
              </p:cNvPr>
              <p:cNvGrpSpPr/>
              <p:nvPr/>
            </p:nvGrpSpPr>
            <p:grpSpPr>
              <a:xfrm>
                <a:off x="1001649" y="5974214"/>
                <a:ext cx="562991" cy="380866"/>
                <a:chOff x="341249" y="219074"/>
                <a:chExt cx="4744871" cy="3209926"/>
              </a:xfrm>
            </p:grpSpPr>
            <p:pic>
              <p:nvPicPr>
                <p:cNvPr id="1356" name="Immagine 1355">
                  <a:extLst>
                    <a:ext uri="{FF2B5EF4-FFF2-40B4-BE49-F238E27FC236}">
                      <a16:creationId xmlns:a16="http://schemas.microsoft.com/office/drawing/2014/main" id="{C0ACC6C3-5DAC-4E4B-A5C0-BA0A6981C26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7" name="Immagine 1356">
                  <a:extLst>
                    <a:ext uri="{FF2B5EF4-FFF2-40B4-BE49-F238E27FC236}">
                      <a16:creationId xmlns:a16="http://schemas.microsoft.com/office/drawing/2014/main" id="{011E1EE7-4B70-4F7F-A681-828555CF419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44" name="Gruppo 1343">
                <a:extLst>
                  <a:ext uri="{FF2B5EF4-FFF2-40B4-BE49-F238E27FC236}">
                    <a16:creationId xmlns:a16="http://schemas.microsoft.com/office/drawing/2014/main" id="{F39422E6-A379-46EA-9B37-2BA0F28CCEB5}"/>
                  </a:ext>
                </a:extLst>
              </p:cNvPr>
              <p:cNvGrpSpPr/>
              <p:nvPr/>
            </p:nvGrpSpPr>
            <p:grpSpPr>
              <a:xfrm>
                <a:off x="1564640" y="5974214"/>
                <a:ext cx="562991" cy="380866"/>
                <a:chOff x="341249" y="219074"/>
                <a:chExt cx="4744871" cy="3209926"/>
              </a:xfrm>
            </p:grpSpPr>
            <p:pic>
              <p:nvPicPr>
                <p:cNvPr id="1354" name="Immagine 1353">
                  <a:extLst>
                    <a:ext uri="{FF2B5EF4-FFF2-40B4-BE49-F238E27FC236}">
                      <a16:creationId xmlns:a16="http://schemas.microsoft.com/office/drawing/2014/main" id="{172D415A-2566-4F5B-AAFE-A9C148CB262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5" name="Immagine 1354">
                  <a:extLst>
                    <a:ext uri="{FF2B5EF4-FFF2-40B4-BE49-F238E27FC236}">
                      <a16:creationId xmlns:a16="http://schemas.microsoft.com/office/drawing/2014/main" id="{B683C9E6-0840-4F99-B264-DA7AC3F1EED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45" name="Gruppo 1344">
                <a:extLst>
                  <a:ext uri="{FF2B5EF4-FFF2-40B4-BE49-F238E27FC236}">
                    <a16:creationId xmlns:a16="http://schemas.microsoft.com/office/drawing/2014/main" id="{164D79A4-240C-4AE4-A5E9-5F438E656DD9}"/>
                  </a:ext>
                </a:extLst>
              </p:cNvPr>
              <p:cNvGrpSpPr/>
              <p:nvPr/>
            </p:nvGrpSpPr>
            <p:grpSpPr>
              <a:xfrm>
                <a:off x="2127631" y="5974214"/>
                <a:ext cx="562991" cy="380866"/>
                <a:chOff x="341249" y="219074"/>
                <a:chExt cx="4744871" cy="3209926"/>
              </a:xfrm>
            </p:grpSpPr>
            <p:pic>
              <p:nvPicPr>
                <p:cNvPr id="1352" name="Immagine 1351">
                  <a:extLst>
                    <a:ext uri="{FF2B5EF4-FFF2-40B4-BE49-F238E27FC236}">
                      <a16:creationId xmlns:a16="http://schemas.microsoft.com/office/drawing/2014/main" id="{87A0A6CC-D1BD-4508-872E-324C33CFA49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3" name="Immagine 1352">
                  <a:extLst>
                    <a:ext uri="{FF2B5EF4-FFF2-40B4-BE49-F238E27FC236}">
                      <a16:creationId xmlns:a16="http://schemas.microsoft.com/office/drawing/2014/main" id="{8362C673-9F74-428F-8925-9B9A20B5700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46" name="Gruppo 1345">
                <a:extLst>
                  <a:ext uri="{FF2B5EF4-FFF2-40B4-BE49-F238E27FC236}">
                    <a16:creationId xmlns:a16="http://schemas.microsoft.com/office/drawing/2014/main" id="{15F3D803-2D55-402D-ACFB-A3F47E815127}"/>
                  </a:ext>
                </a:extLst>
              </p:cNvPr>
              <p:cNvGrpSpPr/>
              <p:nvPr/>
            </p:nvGrpSpPr>
            <p:grpSpPr>
              <a:xfrm>
                <a:off x="2690622" y="5974214"/>
                <a:ext cx="562991" cy="380866"/>
                <a:chOff x="341249" y="219074"/>
                <a:chExt cx="4744871" cy="3209926"/>
              </a:xfrm>
            </p:grpSpPr>
            <p:pic>
              <p:nvPicPr>
                <p:cNvPr id="1350" name="Immagine 1349">
                  <a:extLst>
                    <a:ext uri="{FF2B5EF4-FFF2-40B4-BE49-F238E27FC236}">
                      <a16:creationId xmlns:a16="http://schemas.microsoft.com/office/drawing/2014/main" id="{6622D0D0-4DC5-4C48-B520-145DC6699A0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1" name="Immagine 1350">
                  <a:extLst>
                    <a:ext uri="{FF2B5EF4-FFF2-40B4-BE49-F238E27FC236}">
                      <a16:creationId xmlns:a16="http://schemas.microsoft.com/office/drawing/2014/main" id="{B167A3D7-0400-4624-9B1E-931BE1AB503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47" name="Gruppo 1346">
                <a:extLst>
                  <a:ext uri="{FF2B5EF4-FFF2-40B4-BE49-F238E27FC236}">
                    <a16:creationId xmlns:a16="http://schemas.microsoft.com/office/drawing/2014/main" id="{1C54CB8D-9E0B-4439-878C-67AEFEC077B6}"/>
                  </a:ext>
                </a:extLst>
              </p:cNvPr>
              <p:cNvGrpSpPr/>
              <p:nvPr/>
            </p:nvGrpSpPr>
            <p:grpSpPr>
              <a:xfrm>
                <a:off x="3247009" y="5974214"/>
                <a:ext cx="562991" cy="380866"/>
                <a:chOff x="341249" y="219074"/>
                <a:chExt cx="4744871" cy="3209926"/>
              </a:xfrm>
            </p:grpSpPr>
            <p:pic>
              <p:nvPicPr>
                <p:cNvPr id="1348" name="Immagine 1347">
                  <a:extLst>
                    <a:ext uri="{FF2B5EF4-FFF2-40B4-BE49-F238E27FC236}">
                      <a16:creationId xmlns:a16="http://schemas.microsoft.com/office/drawing/2014/main" id="{C92300EC-48AA-4A4D-9D35-E7E0659E428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49" name="Immagine 1348">
                  <a:extLst>
                    <a:ext uri="{FF2B5EF4-FFF2-40B4-BE49-F238E27FC236}">
                      <a16:creationId xmlns:a16="http://schemas.microsoft.com/office/drawing/2014/main" id="{8F74DDF3-A112-4A66-8EBD-9D8FF031391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11" name="Gruppo 1310">
              <a:extLst>
                <a:ext uri="{FF2B5EF4-FFF2-40B4-BE49-F238E27FC236}">
                  <a16:creationId xmlns:a16="http://schemas.microsoft.com/office/drawing/2014/main" id="{08AD9E27-E46A-46DF-B9D7-361D51FF1D86}"/>
                </a:ext>
              </a:extLst>
            </p:cNvPr>
            <p:cNvGrpSpPr/>
            <p:nvPr/>
          </p:nvGrpSpPr>
          <p:grpSpPr>
            <a:xfrm>
              <a:off x="1001649" y="2927286"/>
              <a:ext cx="2808351" cy="380866"/>
              <a:chOff x="1001649" y="5974214"/>
              <a:chExt cx="2808351" cy="380866"/>
            </a:xfrm>
          </p:grpSpPr>
          <p:grpSp>
            <p:nvGrpSpPr>
              <p:cNvPr id="1328" name="Gruppo 1327">
                <a:extLst>
                  <a:ext uri="{FF2B5EF4-FFF2-40B4-BE49-F238E27FC236}">
                    <a16:creationId xmlns:a16="http://schemas.microsoft.com/office/drawing/2014/main" id="{86C5FC6C-F112-4466-997F-D28F2C59BC98}"/>
                  </a:ext>
                </a:extLst>
              </p:cNvPr>
              <p:cNvGrpSpPr/>
              <p:nvPr/>
            </p:nvGrpSpPr>
            <p:grpSpPr>
              <a:xfrm>
                <a:off x="1001649" y="5974214"/>
                <a:ext cx="562991" cy="380866"/>
                <a:chOff x="341249" y="219074"/>
                <a:chExt cx="4744871" cy="3209926"/>
              </a:xfrm>
            </p:grpSpPr>
            <p:pic>
              <p:nvPicPr>
                <p:cNvPr id="1341" name="Immagine 1340">
                  <a:extLst>
                    <a:ext uri="{FF2B5EF4-FFF2-40B4-BE49-F238E27FC236}">
                      <a16:creationId xmlns:a16="http://schemas.microsoft.com/office/drawing/2014/main" id="{3441B560-5739-409E-928A-E7676DA0BEB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42" name="Immagine 1341">
                  <a:extLst>
                    <a:ext uri="{FF2B5EF4-FFF2-40B4-BE49-F238E27FC236}">
                      <a16:creationId xmlns:a16="http://schemas.microsoft.com/office/drawing/2014/main" id="{CE341DC9-BFA3-42AD-A193-36EC3B9AE84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29" name="Gruppo 1328">
                <a:extLst>
                  <a:ext uri="{FF2B5EF4-FFF2-40B4-BE49-F238E27FC236}">
                    <a16:creationId xmlns:a16="http://schemas.microsoft.com/office/drawing/2014/main" id="{34CEF76D-61EE-41BD-9A76-C815FF15224F}"/>
                  </a:ext>
                </a:extLst>
              </p:cNvPr>
              <p:cNvGrpSpPr/>
              <p:nvPr/>
            </p:nvGrpSpPr>
            <p:grpSpPr>
              <a:xfrm>
                <a:off x="1564640" y="5974214"/>
                <a:ext cx="562991" cy="380866"/>
                <a:chOff x="341249" y="219074"/>
                <a:chExt cx="4744871" cy="3209926"/>
              </a:xfrm>
            </p:grpSpPr>
            <p:pic>
              <p:nvPicPr>
                <p:cNvPr id="1339" name="Immagine 1338">
                  <a:extLst>
                    <a:ext uri="{FF2B5EF4-FFF2-40B4-BE49-F238E27FC236}">
                      <a16:creationId xmlns:a16="http://schemas.microsoft.com/office/drawing/2014/main" id="{BA246F40-8F66-4C3F-9328-F33C00829CE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40" name="Immagine 1339">
                  <a:extLst>
                    <a:ext uri="{FF2B5EF4-FFF2-40B4-BE49-F238E27FC236}">
                      <a16:creationId xmlns:a16="http://schemas.microsoft.com/office/drawing/2014/main" id="{9502A75A-A4A4-4358-86BE-497AEB46933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30" name="Gruppo 1329">
                <a:extLst>
                  <a:ext uri="{FF2B5EF4-FFF2-40B4-BE49-F238E27FC236}">
                    <a16:creationId xmlns:a16="http://schemas.microsoft.com/office/drawing/2014/main" id="{3180CAE7-A04B-4FCC-A31E-C1E76DBD1E91}"/>
                  </a:ext>
                </a:extLst>
              </p:cNvPr>
              <p:cNvGrpSpPr/>
              <p:nvPr/>
            </p:nvGrpSpPr>
            <p:grpSpPr>
              <a:xfrm>
                <a:off x="2127631" y="5974214"/>
                <a:ext cx="562991" cy="380866"/>
                <a:chOff x="341249" y="219074"/>
                <a:chExt cx="4744871" cy="3209926"/>
              </a:xfrm>
            </p:grpSpPr>
            <p:pic>
              <p:nvPicPr>
                <p:cNvPr id="1337" name="Immagine 1336">
                  <a:extLst>
                    <a:ext uri="{FF2B5EF4-FFF2-40B4-BE49-F238E27FC236}">
                      <a16:creationId xmlns:a16="http://schemas.microsoft.com/office/drawing/2014/main" id="{5E412165-0BCD-4881-92DE-72ED420FB05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38" name="Immagine 1337">
                  <a:extLst>
                    <a:ext uri="{FF2B5EF4-FFF2-40B4-BE49-F238E27FC236}">
                      <a16:creationId xmlns:a16="http://schemas.microsoft.com/office/drawing/2014/main" id="{E8AE6594-03AF-4F85-A480-EDB4EA525D9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31" name="Gruppo 1330">
                <a:extLst>
                  <a:ext uri="{FF2B5EF4-FFF2-40B4-BE49-F238E27FC236}">
                    <a16:creationId xmlns:a16="http://schemas.microsoft.com/office/drawing/2014/main" id="{8E8B5388-F368-448B-8A62-D4A8E593A1BB}"/>
                  </a:ext>
                </a:extLst>
              </p:cNvPr>
              <p:cNvGrpSpPr/>
              <p:nvPr/>
            </p:nvGrpSpPr>
            <p:grpSpPr>
              <a:xfrm>
                <a:off x="2690622" y="5974214"/>
                <a:ext cx="562991" cy="380866"/>
                <a:chOff x="341249" y="219074"/>
                <a:chExt cx="4744871" cy="3209926"/>
              </a:xfrm>
            </p:grpSpPr>
            <p:pic>
              <p:nvPicPr>
                <p:cNvPr id="1335" name="Immagine 1334">
                  <a:extLst>
                    <a:ext uri="{FF2B5EF4-FFF2-40B4-BE49-F238E27FC236}">
                      <a16:creationId xmlns:a16="http://schemas.microsoft.com/office/drawing/2014/main" id="{316901CA-E78C-4FDD-B035-7E116BEF64D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36" name="Immagine 1335">
                  <a:extLst>
                    <a:ext uri="{FF2B5EF4-FFF2-40B4-BE49-F238E27FC236}">
                      <a16:creationId xmlns:a16="http://schemas.microsoft.com/office/drawing/2014/main" id="{0C65EF79-3C95-4C9B-AA14-3950F1CD7BC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32" name="Gruppo 1331">
                <a:extLst>
                  <a:ext uri="{FF2B5EF4-FFF2-40B4-BE49-F238E27FC236}">
                    <a16:creationId xmlns:a16="http://schemas.microsoft.com/office/drawing/2014/main" id="{216D4CC6-151B-4F99-9DD2-5AF5A4D136F2}"/>
                  </a:ext>
                </a:extLst>
              </p:cNvPr>
              <p:cNvGrpSpPr/>
              <p:nvPr/>
            </p:nvGrpSpPr>
            <p:grpSpPr>
              <a:xfrm>
                <a:off x="3247009" y="5974214"/>
                <a:ext cx="562991" cy="380866"/>
                <a:chOff x="341249" y="219074"/>
                <a:chExt cx="4744871" cy="3209926"/>
              </a:xfrm>
            </p:grpSpPr>
            <p:pic>
              <p:nvPicPr>
                <p:cNvPr id="1333" name="Immagine 1332">
                  <a:extLst>
                    <a:ext uri="{FF2B5EF4-FFF2-40B4-BE49-F238E27FC236}">
                      <a16:creationId xmlns:a16="http://schemas.microsoft.com/office/drawing/2014/main" id="{DF307574-DCEF-493C-B08B-8A2CE4FBEF5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34" name="Immagine 1333">
                  <a:extLst>
                    <a:ext uri="{FF2B5EF4-FFF2-40B4-BE49-F238E27FC236}">
                      <a16:creationId xmlns:a16="http://schemas.microsoft.com/office/drawing/2014/main" id="{EF8A30D4-B4E8-4950-9132-4522FCD6777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12" name="Gruppo 1311">
              <a:extLst>
                <a:ext uri="{FF2B5EF4-FFF2-40B4-BE49-F238E27FC236}">
                  <a16:creationId xmlns:a16="http://schemas.microsoft.com/office/drawing/2014/main" id="{066D7E20-85AC-48E5-9C8D-988A4EFAB899}"/>
                </a:ext>
              </a:extLst>
            </p:cNvPr>
            <p:cNvGrpSpPr/>
            <p:nvPr/>
          </p:nvGrpSpPr>
          <p:grpSpPr>
            <a:xfrm>
              <a:off x="1001649" y="2546420"/>
              <a:ext cx="2808351" cy="380866"/>
              <a:chOff x="1001649" y="5974214"/>
              <a:chExt cx="2808351" cy="380866"/>
            </a:xfrm>
          </p:grpSpPr>
          <p:grpSp>
            <p:nvGrpSpPr>
              <p:cNvPr id="1313" name="Gruppo 1312">
                <a:extLst>
                  <a:ext uri="{FF2B5EF4-FFF2-40B4-BE49-F238E27FC236}">
                    <a16:creationId xmlns:a16="http://schemas.microsoft.com/office/drawing/2014/main" id="{202B985C-FDBB-41B9-85FB-0A1623A124F3}"/>
                  </a:ext>
                </a:extLst>
              </p:cNvPr>
              <p:cNvGrpSpPr/>
              <p:nvPr/>
            </p:nvGrpSpPr>
            <p:grpSpPr>
              <a:xfrm>
                <a:off x="1001649" y="5974214"/>
                <a:ext cx="562991" cy="380866"/>
                <a:chOff x="341249" y="219074"/>
                <a:chExt cx="4744871" cy="3209926"/>
              </a:xfrm>
            </p:grpSpPr>
            <p:pic>
              <p:nvPicPr>
                <p:cNvPr id="1326" name="Immagine 1325">
                  <a:extLst>
                    <a:ext uri="{FF2B5EF4-FFF2-40B4-BE49-F238E27FC236}">
                      <a16:creationId xmlns:a16="http://schemas.microsoft.com/office/drawing/2014/main" id="{A4CF217B-7F59-4A22-902B-6B3A48548F3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27" name="Immagine 1326">
                  <a:extLst>
                    <a:ext uri="{FF2B5EF4-FFF2-40B4-BE49-F238E27FC236}">
                      <a16:creationId xmlns:a16="http://schemas.microsoft.com/office/drawing/2014/main" id="{AC1003A5-C12B-45DB-931C-2C6ABE49B30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14" name="Gruppo 1313">
                <a:extLst>
                  <a:ext uri="{FF2B5EF4-FFF2-40B4-BE49-F238E27FC236}">
                    <a16:creationId xmlns:a16="http://schemas.microsoft.com/office/drawing/2014/main" id="{BC2D5D3B-F801-484C-8DEF-5FF773F304D1}"/>
                  </a:ext>
                </a:extLst>
              </p:cNvPr>
              <p:cNvGrpSpPr/>
              <p:nvPr/>
            </p:nvGrpSpPr>
            <p:grpSpPr>
              <a:xfrm>
                <a:off x="1564640" y="5974214"/>
                <a:ext cx="562991" cy="380866"/>
                <a:chOff x="341249" y="219074"/>
                <a:chExt cx="4744871" cy="3209926"/>
              </a:xfrm>
            </p:grpSpPr>
            <p:pic>
              <p:nvPicPr>
                <p:cNvPr id="1324" name="Immagine 1323">
                  <a:extLst>
                    <a:ext uri="{FF2B5EF4-FFF2-40B4-BE49-F238E27FC236}">
                      <a16:creationId xmlns:a16="http://schemas.microsoft.com/office/drawing/2014/main" id="{9D9E5AFD-EA62-4FA9-88C1-E490C42DA82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25" name="Immagine 1324">
                  <a:extLst>
                    <a:ext uri="{FF2B5EF4-FFF2-40B4-BE49-F238E27FC236}">
                      <a16:creationId xmlns:a16="http://schemas.microsoft.com/office/drawing/2014/main" id="{E17FDF02-18CB-4BA4-9B1B-7F47FD76043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15" name="Gruppo 1314">
                <a:extLst>
                  <a:ext uri="{FF2B5EF4-FFF2-40B4-BE49-F238E27FC236}">
                    <a16:creationId xmlns:a16="http://schemas.microsoft.com/office/drawing/2014/main" id="{0A095C4E-D354-4C6D-B792-54C7E27F74B2}"/>
                  </a:ext>
                </a:extLst>
              </p:cNvPr>
              <p:cNvGrpSpPr/>
              <p:nvPr/>
            </p:nvGrpSpPr>
            <p:grpSpPr>
              <a:xfrm>
                <a:off x="2127631" y="5974214"/>
                <a:ext cx="562991" cy="380866"/>
                <a:chOff x="341249" y="219074"/>
                <a:chExt cx="4744871" cy="3209926"/>
              </a:xfrm>
            </p:grpSpPr>
            <p:pic>
              <p:nvPicPr>
                <p:cNvPr id="1322" name="Immagine 1321">
                  <a:extLst>
                    <a:ext uri="{FF2B5EF4-FFF2-40B4-BE49-F238E27FC236}">
                      <a16:creationId xmlns:a16="http://schemas.microsoft.com/office/drawing/2014/main" id="{6E8449C5-F125-4BB2-B907-8A86EF6414D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23" name="Immagine 1322">
                  <a:extLst>
                    <a:ext uri="{FF2B5EF4-FFF2-40B4-BE49-F238E27FC236}">
                      <a16:creationId xmlns:a16="http://schemas.microsoft.com/office/drawing/2014/main" id="{693DD4FC-0513-46E8-9A30-DB7CE81BDD9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16" name="Gruppo 1315">
                <a:extLst>
                  <a:ext uri="{FF2B5EF4-FFF2-40B4-BE49-F238E27FC236}">
                    <a16:creationId xmlns:a16="http://schemas.microsoft.com/office/drawing/2014/main" id="{15242098-3C12-4A0B-964D-5B0AA426241C}"/>
                  </a:ext>
                </a:extLst>
              </p:cNvPr>
              <p:cNvGrpSpPr/>
              <p:nvPr/>
            </p:nvGrpSpPr>
            <p:grpSpPr>
              <a:xfrm>
                <a:off x="2690622" y="5974214"/>
                <a:ext cx="562991" cy="380866"/>
                <a:chOff x="341249" y="219074"/>
                <a:chExt cx="4744871" cy="3209926"/>
              </a:xfrm>
            </p:grpSpPr>
            <p:pic>
              <p:nvPicPr>
                <p:cNvPr id="1320" name="Immagine 1319">
                  <a:extLst>
                    <a:ext uri="{FF2B5EF4-FFF2-40B4-BE49-F238E27FC236}">
                      <a16:creationId xmlns:a16="http://schemas.microsoft.com/office/drawing/2014/main" id="{D4933FC5-88D4-46E3-8619-ACDB8339416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21" name="Immagine 1320">
                  <a:extLst>
                    <a:ext uri="{FF2B5EF4-FFF2-40B4-BE49-F238E27FC236}">
                      <a16:creationId xmlns:a16="http://schemas.microsoft.com/office/drawing/2014/main" id="{0CB7498C-ABE3-4796-A34A-028D36E3B3E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17" name="Gruppo 1316">
                <a:extLst>
                  <a:ext uri="{FF2B5EF4-FFF2-40B4-BE49-F238E27FC236}">
                    <a16:creationId xmlns:a16="http://schemas.microsoft.com/office/drawing/2014/main" id="{A75891C4-2E12-4752-9F38-ED5A318442BA}"/>
                  </a:ext>
                </a:extLst>
              </p:cNvPr>
              <p:cNvGrpSpPr/>
              <p:nvPr/>
            </p:nvGrpSpPr>
            <p:grpSpPr>
              <a:xfrm>
                <a:off x="3247009" y="5974214"/>
                <a:ext cx="562991" cy="380866"/>
                <a:chOff x="341249" y="219074"/>
                <a:chExt cx="4744871" cy="3209926"/>
              </a:xfrm>
            </p:grpSpPr>
            <p:pic>
              <p:nvPicPr>
                <p:cNvPr id="1318" name="Immagine 1317">
                  <a:extLst>
                    <a:ext uri="{FF2B5EF4-FFF2-40B4-BE49-F238E27FC236}">
                      <a16:creationId xmlns:a16="http://schemas.microsoft.com/office/drawing/2014/main" id="{4C52F13B-14A2-4E0D-8540-BAAD1D04924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19" name="Immagine 1318">
                  <a:extLst>
                    <a:ext uri="{FF2B5EF4-FFF2-40B4-BE49-F238E27FC236}">
                      <a16:creationId xmlns:a16="http://schemas.microsoft.com/office/drawing/2014/main" id="{66089C25-B471-4ACD-8FE6-3D340173075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463" name="Gruppo 1462">
            <a:extLst>
              <a:ext uri="{FF2B5EF4-FFF2-40B4-BE49-F238E27FC236}">
                <a16:creationId xmlns:a16="http://schemas.microsoft.com/office/drawing/2014/main" id="{E0AE15D4-A5C3-48D0-95A6-C44127FF77BA}"/>
              </a:ext>
            </a:extLst>
          </p:cNvPr>
          <p:cNvGrpSpPr/>
          <p:nvPr/>
        </p:nvGrpSpPr>
        <p:grpSpPr>
          <a:xfrm>
            <a:off x="5853291" y="4185920"/>
            <a:ext cx="1651891" cy="2240280"/>
            <a:chOff x="1001649" y="2546420"/>
            <a:chExt cx="2808351" cy="3808660"/>
          </a:xfrm>
        </p:grpSpPr>
        <p:grpSp>
          <p:nvGrpSpPr>
            <p:cNvPr id="1464" name="Gruppo 1463">
              <a:extLst>
                <a:ext uri="{FF2B5EF4-FFF2-40B4-BE49-F238E27FC236}">
                  <a16:creationId xmlns:a16="http://schemas.microsoft.com/office/drawing/2014/main" id="{7410C9EC-C3DF-4BA0-B0AF-48111A235996}"/>
                </a:ext>
              </a:extLst>
            </p:cNvPr>
            <p:cNvGrpSpPr/>
            <p:nvPr/>
          </p:nvGrpSpPr>
          <p:grpSpPr>
            <a:xfrm>
              <a:off x="1001649" y="5974214"/>
              <a:ext cx="2808351" cy="380866"/>
              <a:chOff x="1001649" y="5974214"/>
              <a:chExt cx="2808351" cy="380866"/>
            </a:xfrm>
          </p:grpSpPr>
          <p:grpSp>
            <p:nvGrpSpPr>
              <p:cNvPr id="1609" name="Gruppo 1608">
                <a:extLst>
                  <a:ext uri="{FF2B5EF4-FFF2-40B4-BE49-F238E27FC236}">
                    <a16:creationId xmlns:a16="http://schemas.microsoft.com/office/drawing/2014/main" id="{BFC516FA-B1D6-4AF5-86FA-A2B15396F88D}"/>
                  </a:ext>
                </a:extLst>
              </p:cNvPr>
              <p:cNvGrpSpPr/>
              <p:nvPr/>
            </p:nvGrpSpPr>
            <p:grpSpPr>
              <a:xfrm>
                <a:off x="1001649" y="5974214"/>
                <a:ext cx="562991" cy="380866"/>
                <a:chOff x="341249" y="219074"/>
                <a:chExt cx="4744871" cy="3209926"/>
              </a:xfrm>
            </p:grpSpPr>
            <p:pic>
              <p:nvPicPr>
                <p:cNvPr id="1622" name="Immagine 1621">
                  <a:extLst>
                    <a:ext uri="{FF2B5EF4-FFF2-40B4-BE49-F238E27FC236}">
                      <a16:creationId xmlns:a16="http://schemas.microsoft.com/office/drawing/2014/main" id="{4A95E739-0E39-422D-8A4E-E2D422D4511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23" name="Immagine 1622">
                  <a:extLst>
                    <a:ext uri="{FF2B5EF4-FFF2-40B4-BE49-F238E27FC236}">
                      <a16:creationId xmlns:a16="http://schemas.microsoft.com/office/drawing/2014/main" id="{695E4E64-2B65-4D91-8E98-EA77D838AAE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0" name="Gruppo 1609">
                <a:extLst>
                  <a:ext uri="{FF2B5EF4-FFF2-40B4-BE49-F238E27FC236}">
                    <a16:creationId xmlns:a16="http://schemas.microsoft.com/office/drawing/2014/main" id="{B29BDCC3-F5A9-441D-92FD-5AAA76207206}"/>
                  </a:ext>
                </a:extLst>
              </p:cNvPr>
              <p:cNvGrpSpPr/>
              <p:nvPr/>
            </p:nvGrpSpPr>
            <p:grpSpPr>
              <a:xfrm>
                <a:off x="1564640" y="5974214"/>
                <a:ext cx="562991" cy="380866"/>
                <a:chOff x="341249" y="219074"/>
                <a:chExt cx="4744871" cy="3209926"/>
              </a:xfrm>
            </p:grpSpPr>
            <p:pic>
              <p:nvPicPr>
                <p:cNvPr id="1620" name="Immagine 1619">
                  <a:extLst>
                    <a:ext uri="{FF2B5EF4-FFF2-40B4-BE49-F238E27FC236}">
                      <a16:creationId xmlns:a16="http://schemas.microsoft.com/office/drawing/2014/main" id="{7C8CBF04-1566-4EA2-A01E-651678051D8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21" name="Immagine 1620">
                  <a:extLst>
                    <a:ext uri="{FF2B5EF4-FFF2-40B4-BE49-F238E27FC236}">
                      <a16:creationId xmlns:a16="http://schemas.microsoft.com/office/drawing/2014/main" id="{65622E9C-C162-4A28-9421-871655D5402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1" name="Gruppo 1610">
                <a:extLst>
                  <a:ext uri="{FF2B5EF4-FFF2-40B4-BE49-F238E27FC236}">
                    <a16:creationId xmlns:a16="http://schemas.microsoft.com/office/drawing/2014/main" id="{2FA215E7-9D73-4280-86B2-951F95E364F8}"/>
                  </a:ext>
                </a:extLst>
              </p:cNvPr>
              <p:cNvGrpSpPr/>
              <p:nvPr/>
            </p:nvGrpSpPr>
            <p:grpSpPr>
              <a:xfrm>
                <a:off x="2127631" y="5974214"/>
                <a:ext cx="562991" cy="380866"/>
                <a:chOff x="341249" y="219074"/>
                <a:chExt cx="4744871" cy="3209926"/>
              </a:xfrm>
            </p:grpSpPr>
            <p:pic>
              <p:nvPicPr>
                <p:cNvPr id="1618" name="Immagine 1617">
                  <a:extLst>
                    <a:ext uri="{FF2B5EF4-FFF2-40B4-BE49-F238E27FC236}">
                      <a16:creationId xmlns:a16="http://schemas.microsoft.com/office/drawing/2014/main" id="{CEBF4B33-CE56-44F8-B0C9-B983DCC8170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19" name="Immagine 1618">
                  <a:extLst>
                    <a:ext uri="{FF2B5EF4-FFF2-40B4-BE49-F238E27FC236}">
                      <a16:creationId xmlns:a16="http://schemas.microsoft.com/office/drawing/2014/main" id="{37C79615-C90F-4AC9-ACFC-7E82C4ECDF5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2" name="Gruppo 1611">
                <a:extLst>
                  <a:ext uri="{FF2B5EF4-FFF2-40B4-BE49-F238E27FC236}">
                    <a16:creationId xmlns:a16="http://schemas.microsoft.com/office/drawing/2014/main" id="{0D24BC62-C344-4B08-A200-C85A96AE8229}"/>
                  </a:ext>
                </a:extLst>
              </p:cNvPr>
              <p:cNvGrpSpPr/>
              <p:nvPr/>
            </p:nvGrpSpPr>
            <p:grpSpPr>
              <a:xfrm>
                <a:off x="2690622" y="5974214"/>
                <a:ext cx="562991" cy="380866"/>
                <a:chOff x="341249" y="219074"/>
                <a:chExt cx="4744871" cy="3209926"/>
              </a:xfrm>
            </p:grpSpPr>
            <p:pic>
              <p:nvPicPr>
                <p:cNvPr id="1616" name="Immagine 1615">
                  <a:extLst>
                    <a:ext uri="{FF2B5EF4-FFF2-40B4-BE49-F238E27FC236}">
                      <a16:creationId xmlns:a16="http://schemas.microsoft.com/office/drawing/2014/main" id="{48326661-A28E-43BF-B54F-C2DCD094551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17" name="Immagine 1616">
                  <a:extLst>
                    <a:ext uri="{FF2B5EF4-FFF2-40B4-BE49-F238E27FC236}">
                      <a16:creationId xmlns:a16="http://schemas.microsoft.com/office/drawing/2014/main" id="{5AF99876-95CD-488E-AABC-8198CB7CCB1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3" name="Gruppo 1612">
                <a:extLst>
                  <a:ext uri="{FF2B5EF4-FFF2-40B4-BE49-F238E27FC236}">
                    <a16:creationId xmlns:a16="http://schemas.microsoft.com/office/drawing/2014/main" id="{9A618112-B996-4366-B77C-54F971CDDF1D}"/>
                  </a:ext>
                </a:extLst>
              </p:cNvPr>
              <p:cNvGrpSpPr/>
              <p:nvPr/>
            </p:nvGrpSpPr>
            <p:grpSpPr>
              <a:xfrm>
                <a:off x="3247009" y="5974214"/>
                <a:ext cx="562991" cy="380866"/>
                <a:chOff x="341249" y="219074"/>
                <a:chExt cx="4744871" cy="3209926"/>
              </a:xfrm>
            </p:grpSpPr>
            <p:pic>
              <p:nvPicPr>
                <p:cNvPr id="1614" name="Immagine 1613">
                  <a:extLst>
                    <a:ext uri="{FF2B5EF4-FFF2-40B4-BE49-F238E27FC236}">
                      <a16:creationId xmlns:a16="http://schemas.microsoft.com/office/drawing/2014/main" id="{97C1FFFA-BD2A-4217-BBC6-D3FD0D19CB6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15" name="Immagine 1614">
                  <a:extLst>
                    <a:ext uri="{FF2B5EF4-FFF2-40B4-BE49-F238E27FC236}">
                      <a16:creationId xmlns:a16="http://schemas.microsoft.com/office/drawing/2014/main" id="{0C7C6CC2-E7E3-425C-AC15-1B338A41723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5" name="Gruppo 1464">
              <a:extLst>
                <a:ext uri="{FF2B5EF4-FFF2-40B4-BE49-F238E27FC236}">
                  <a16:creationId xmlns:a16="http://schemas.microsoft.com/office/drawing/2014/main" id="{F1CC65C7-1710-416B-8277-95AC0939C433}"/>
                </a:ext>
              </a:extLst>
            </p:cNvPr>
            <p:cNvGrpSpPr/>
            <p:nvPr/>
          </p:nvGrpSpPr>
          <p:grpSpPr>
            <a:xfrm>
              <a:off x="1001649" y="5593348"/>
              <a:ext cx="2808351" cy="380866"/>
              <a:chOff x="1001649" y="5974214"/>
              <a:chExt cx="2808351" cy="380866"/>
            </a:xfrm>
          </p:grpSpPr>
          <p:grpSp>
            <p:nvGrpSpPr>
              <p:cNvPr id="1594" name="Gruppo 1593">
                <a:extLst>
                  <a:ext uri="{FF2B5EF4-FFF2-40B4-BE49-F238E27FC236}">
                    <a16:creationId xmlns:a16="http://schemas.microsoft.com/office/drawing/2014/main" id="{335A50A6-C8AE-4AAA-9EB7-811B19F0A0C8}"/>
                  </a:ext>
                </a:extLst>
              </p:cNvPr>
              <p:cNvGrpSpPr/>
              <p:nvPr/>
            </p:nvGrpSpPr>
            <p:grpSpPr>
              <a:xfrm>
                <a:off x="1001649" y="5974214"/>
                <a:ext cx="562991" cy="380866"/>
                <a:chOff x="341249" y="219074"/>
                <a:chExt cx="4744871" cy="3209926"/>
              </a:xfrm>
            </p:grpSpPr>
            <p:pic>
              <p:nvPicPr>
                <p:cNvPr id="1607" name="Immagine 1606">
                  <a:extLst>
                    <a:ext uri="{FF2B5EF4-FFF2-40B4-BE49-F238E27FC236}">
                      <a16:creationId xmlns:a16="http://schemas.microsoft.com/office/drawing/2014/main" id="{96EC542E-DA83-4571-9EA1-E6B4C59C718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8" name="Immagine 1607">
                  <a:extLst>
                    <a:ext uri="{FF2B5EF4-FFF2-40B4-BE49-F238E27FC236}">
                      <a16:creationId xmlns:a16="http://schemas.microsoft.com/office/drawing/2014/main" id="{2344945E-1FCA-4265-A6DC-DB009ADD97A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5" name="Gruppo 1594">
                <a:extLst>
                  <a:ext uri="{FF2B5EF4-FFF2-40B4-BE49-F238E27FC236}">
                    <a16:creationId xmlns:a16="http://schemas.microsoft.com/office/drawing/2014/main" id="{8DB88347-0FF5-4C55-8929-2600117E247D}"/>
                  </a:ext>
                </a:extLst>
              </p:cNvPr>
              <p:cNvGrpSpPr/>
              <p:nvPr/>
            </p:nvGrpSpPr>
            <p:grpSpPr>
              <a:xfrm>
                <a:off x="1564640" y="5974214"/>
                <a:ext cx="562991" cy="380866"/>
                <a:chOff x="341249" y="219074"/>
                <a:chExt cx="4744871" cy="3209926"/>
              </a:xfrm>
            </p:grpSpPr>
            <p:pic>
              <p:nvPicPr>
                <p:cNvPr id="1605" name="Immagine 1604">
                  <a:extLst>
                    <a:ext uri="{FF2B5EF4-FFF2-40B4-BE49-F238E27FC236}">
                      <a16:creationId xmlns:a16="http://schemas.microsoft.com/office/drawing/2014/main" id="{39126D8A-5396-4E3D-9E2F-785A5150CBA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6" name="Immagine 1605">
                  <a:extLst>
                    <a:ext uri="{FF2B5EF4-FFF2-40B4-BE49-F238E27FC236}">
                      <a16:creationId xmlns:a16="http://schemas.microsoft.com/office/drawing/2014/main" id="{625DEBD3-CA64-4D96-8A32-24793F1C5F9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6" name="Gruppo 1595">
                <a:extLst>
                  <a:ext uri="{FF2B5EF4-FFF2-40B4-BE49-F238E27FC236}">
                    <a16:creationId xmlns:a16="http://schemas.microsoft.com/office/drawing/2014/main" id="{B22B4D85-B6A7-4492-9A48-8B0095811F48}"/>
                  </a:ext>
                </a:extLst>
              </p:cNvPr>
              <p:cNvGrpSpPr/>
              <p:nvPr/>
            </p:nvGrpSpPr>
            <p:grpSpPr>
              <a:xfrm>
                <a:off x="2127631" y="5974214"/>
                <a:ext cx="562991" cy="380866"/>
                <a:chOff x="341249" y="219074"/>
                <a:chExt cx="4744871" cy="3209926"/>
              </a:xfrm>
            </p:grpSpPr>
            <p:pic>
              <p:nvPicPr>
                <p:cNvPr id="1603" name="Immagine 1602">
                  <a:extLst>
                    <a:ext uri="{FF2B5EF4-FFF2-40B4-BE49-F238E27FC236}">
                      <a16:creationId xmlns:a16="http://schemas.microsoft.com/office/drawing/2014/main" id="{5C33FDFD-AE3B-46EB-B042-1DB3D30C926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4" name="Immagine 1603">
                  <a:extLst>
                    <a:ext uri="{FF2B5EF4-FFF2-40B4-BE49-F238E27FC236}">
                      <a16:creationId xmlns:a16="http://schemas.microsoft.com/office/drawing/2014/main" id="{FBF44C31-870C-4890-B731-23A8A8B3EFB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7" name="Gruppo 1596">
                <a:extLst>
                  <a:ext uri="{FF2B5EF4-FFF2-40B4-BE49-F238E27FC236}">
                    <a16:creationId xmlns:a16="http://schemas.microsoft.com/office/drawing/2014/main" id="{8A7B9CEB-88D7-464A-AD78-44587AB21D17}"/>
                  </a:ext>
                </a:extLst>
              </p:cNvPr>
              <p:cNvGrpSpPr/>
              <p:nvPr/>
            </p:nvGrpSpPr>
            <p:grpSpPr>
              <a:xfrm>
                <a:off x="2690622" y="5974214"/>
                <a:ext cx="562991" cy="380866"/>
                <a:chOff x="341249" y="219074"/>
                <a:chExt cx="4744871" cy="3209926"/>
              </a:xfrm>
            </p:grpSpPr>
            <p:pic>
              <p:nvPicPr>
                <p:cNvPr id="1601" name="Immagine 1600">
                  <a:extLst>
                    <a:ext uri="{FF2B5EF4-FFF2-40B4-BE49-F238E27FC236}">
                      <a16:creationId xmlns:a16="http://schemas.microsoft.com/office/drawing/2014/main" id="{CAD53CF3-E298-4CD8-AE0C-FBD28685069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2" name="Immagine 1601">
                  <a:extLst>
                    <a:ext uri="{FF2B5EF4-FFF2-40B4-BE49-F238E27FC236}">
                      <a16:creationId xmlns:a16="http://schemas.microsoft.com/office/drawing/2014/main" id="{E7D9D607-90AD-43B4-B970-3DE1391376A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8" name="Gruppo 1597">
                <a:extLst>
                  <a:ext uri="{FF2B5EF4-FFF2-40B4-BE49-F238E27FC236}">
                    <a16:creationId xmlns:a16="http://schemas.microsoft.com/office/drawing/2014/main" id="{0AA3463A-3FDA-4410-86FF-49E5B2D419CC}"/>
                  </a:ext>
                </a:extLst>
              </p:cNvPr>
              <p:cNvGrpSpPr/>
              <p:nvPr/>
            </p:nvGrpSpPr>
            <p:grpSpPr>
              <a:xfrm>
                <a:off x="3247009" y="5974214"/>
                <a:ext cx="562991" cy="380866"/>
                <a:chOff x="341249" y="219074"/>
                <a:chExt cx="4744871" cy="3209926"/>
              </a:xfrm>
            </p:grpSpPr>
            <p:pic>
              <p:nvPicPr>
                <p:cNvPr id="1599" name="Immagine 1598">
                  <a:extLst>
                    <a:ext uri="{FF2B5EF4-FFF2-40B4-BE49-F238E27FC236}">
                      <a16:creationId xmlns:a16="http://schemas.microsoft.com/office/drawing/2014/main" id="{F4205983-56DF-4B2F-8D8F-3096453CCCE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0" name="Immagine 1599">
                  <a:extLst>
                    <a:ext uri="{FF2B5EF4-FFF2-40B4-BE49-F238E27FC236}">
                      <a16:creationId xmlns:a16="http://schemas.microsoft.com/office/drawing/2014/main" id="{DC63B11D-8F19-4A1B-8A0B-D87DE999FA9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6" name="Gruppo 1465">
              <a:extLst>
                <a:ext uri="{FF2B5EF4-FFF2-40B4-BE49-F238E27FC236}">
                  <a16:creationId xmlns:a16="http://schemas.microsoft.com/office/drawing/2014/main" id="{1C8DF337-1965-4D32-84A2-A17B3B352D89}"/>
                </a:ext>
              </a:extLst>
            </p:cNvPr>
            <p:cNvGrpSpPr/>
            <p:nvPr/>
          </p:nvGrpSpPr>
          <p:grpSpPr>
            <a:xfrm>
              <a:off x="1001649" y="5212482"/>
              <a:ext cx="2808351" cy="380866"/>
              <a:chOff x="1001649" y="5974214"/>
              <a:chExt cx="2808351" cy="380866"/>
            </a:xfrm>
          </p:grpSpPr>
          <p:grpSp>
            <p:nvGrpSpPr>
              <p:cNvPr id="1579" name="Gruppo 1578">
                <a:extLst>
                  <a:ext uri="{FF2B5EF4-FFF2-40B4-BE49-F238E27FC236}">
                    <a16:creationId xmlns:a16="http://schemas.microsoft.com/office/drawing/2014/main" id="{90694454-BD8B-457F-A637-83EC49976D8F}"/>
                  </a:ext>
                </a:extLst>
              </p:cNvPr>
              <p:cNvGrpSpPr/>
              <p:nvPr/>
            </p:nvGrpSpPr>
            <p:grpSpPr>
              <a:xfrm>
                <a:off x="1001649" y="5974214"/>
                <a:ext cx="562991" cy="380866"/>
                <a:chOff x="341249" y="219074"/>
                <a:chExt cx="4744871" cy="3209926"/>
              </a:xfrm>
            </p:grpSpPr>
            <p:pic>
              <p:nvPicPr>
                <p:cNvPr id="1592" name="Immagine 1591">
                  <a:extLst>
                    <a:ext uri="{FF2B5EF4-FFF2-40B4-BE49-F238E27FC236}">
                      <a16:creationId xmlns:a16="http://schemas.microsoft.com/office/drawing/2014/main" id="{2D41AC46-AAAF-48AE-818C-0C0178A6647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93" name="Immagine 1592">
                  <a:extLst>
                    <a:ext uri="{FF2B5EF4-FFF2-40B4-BE49-F238E27FC236}">
                      <a16:creationId xmlns:a16="http://schemas.microsoft.com/office/drawing/2014/main" id="{0CCBDFA4-601E-4C33-99B1-A6D41619447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0" name="Gruppo 1579">
                <a:extLst>
                  <a:ext uri="{FF2B5EF4-FFF2-40B4-BE49-F238E27FC236}">
                    <a16:creationId xmlns:a16="http://schemas.microsoft.com/office/drawing/2014/main" id="{B2B3EA8E-F307-48F3-B8FC-642D97DA200D}"/>
                  </a:ext>
                </a:extLst>
              </p:cNvPr>
              <p:cNvGrpSpPr/>
              <p:nvPr/>
            </p:nvGrpSpPr>
            <p:grpSpPr>
              <a:xfrm>
                <a:off x="1564640" y="5974214"/>
                <a:ext cx="562991" cy="380866"/>
                <a:chOff x="341249" y="219074"/>
                <a:chExt cx="4744871" cy="3209926"/>
              </a:xfrm>
            </p:grpSpPr>
            <p:pic>
              <p:nvPicPr>
                <p:cNvPr id="1590" name="Immagine 1589">
                  <a:extLst>
                    <a:ext uri="{FF2B5EF4-FFF2-40B4-BE49-F238E27FC236}">
                      <a16:creationId xmlns:a16="http://schemas.microsoft.com/office/drawing/2014/main" id="{155057EC-4AB9-45F5-B029-A36A2E12DE5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91" name="Immagine 1590">
                  <a:extLst>
                    <a:ext uri="{FF2B5EF4-FFF2-40B4-BE49-F238E27FC236}">
                      <a16:creationId xmlns:a16="http://schemas.microsoft.com/office/drawing/2014/main" id="{93F45E2E-3921-47F8-8204-9427A2AD508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1" name="Gruppo 1580">
                <a:extLst>
                  <a:ext uri="{FF2B5EF4-FFF2-40B4-BE49-F238E27FC236}">
                    <a16:creationId xmlns:a16="http://schemas.microsoft.com/office/drawing/2014/main" id="{C4FDA18D-6E91-471A-B3D0-CBCA7D9445AD}"/>
                  </a:ext>
                </a:extLst>
              </p:cNvPr>
              <p:cNvGrpSpPr/>
              <p:nvPr/>
            </p:nvGrpSpPr>
            <p:grpSpPr>
              <a:xfrm>
                <a:off x="2127631" y="5974214"/>
                <a:ext cx="562991" cy="380866"/>
                <a:chOff x="341249" y="219074"/>
                <a:chExt cx="4744871" cy="3209926"/>
              </a:xfrm>
            </p:grpSpPr>
            <p:pic>
              <p:nvPicPr>
                <p:cNvPr id="1588" name="Immagine 1587">
                  <a:extLst>
                    <a:ext uri="{FF2B5EF4-FFF2-40B4-BE49-F238E27FC236}">
                      <a16:creationId xmlns:a16="http://schemas.microsoft.com/office/drawing/2014/main" id="{B061AB13-87EC-4CC2-B43B-D0D3A0FBA6D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89" name="Immagine 1588">
                  <a:extLst>
                    <a:ext uri="{FF2B5EF4-FFF2-40B4-BE49-F238E27FC236}">
                      <a16:creationId xmlns:a16="http://schemas.microsoft.com/office/drawing/2014/main" id="{830F29AE-A26C-4BDD-A2D4-04E0B1A3FFD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2" name="Gruppo 1581">
                <a:extLst>
                  <a:ext uri="{FF2B5EF4-FFF2-40B4-BE49-F238E27FC236}">
                    <a16:creationId xmlns:a16="http://schemas.microsoft.com/office/drawing/2014/main" id="{C64C554C-F808-4312-A0AC-83012800CEAE}"/>
                  </a:ext>
                </a:extLst>
              </p:cNvPr>
              <p:cNvGrpSpPr/>
              <p:nvPr/>
            </p:nvGrpSpPr>
            <p:grpSpPr>
              <a:xfrm>
                <a:off x="2690622" y="5974214"/>
                <a:ext cx="562991" cy="380866"/>
                <a:chOff x="341249" y="219074"/>
                <a:chExt cx="4744871" cy="3209926"/>
              </a:xfrm>
            </p:grpSpPr>
            <p:pic>
              <p:nvPicPr>
                <p:cNvPr id="1586" name="Immagine 1585">
                  <a:extLst>
                    <a:ext uri="{FF2B5EF4-FFF2-40B4-BE49-F238E27FC236}">
                      <a16:creationId xmlns:a16="http://schemas.microsoft.com/office/drawing/2014/main" id="{9438E1BB-6642-46BF-9855-B303F62EEAA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87" name="Immagine 1586">
                  <a:extLst>
                    <a:ext uri="{FF2B5EF4-FFF2-40B4-BE49-F238E27FC236}">
                      <a16:creationId xmlns:a16="http://schemas.microsoft.com/office/drawing/2014/main" id="{8208E98C-BDF9-4687-8626-BEC1C4CC50F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3" name="Gruppo 1582">
                <a:extLst>
                  <a:ext uri="{FF2B5EF4-FFF2-40B4-BE49-F238E27FC236}">
                    <a16:creationId xmlns:a16="http://schemas.microsoft.com/office/drawing/2014/main" id="{957D4CD3-70C8-48D4-867C-3782045D50F5}"/>
                  </a:ext>
                </a:extLst>
              </p:cNvPr>
              <p:cNvGrpSpPr/>
              <p:nvPr/>
            </p:nvGrpSpPr>
            <p:grpSpPr>
              <a:xfrm>
                <a:off x="3247009" y="5974214"/>
                <a:ext cx="562991" cy="380866"/>
                <a:chOff x="341249" y="219074"/>
                <a:chExt cx="4744871" cy="3209926"/>
              </a:xfrm>
            </p:grpSpPr>
            <p:pic>
              <p:nvPicPr>
                <p:cNvPr id="1584" name="Immagine 1583">
                  <a:extLst>
                    <a:ext uri="{FF2B5EF4-FFF2-40B4-BE49-F238E27FC236}">
                      <a16:creationId xmlns:a16="http://schemas.microsoft.com/office/drawing/2014/main" id="{AE715221-0F16-4B8D-A7CA-49B98C98EEE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85" name="Immagine 1584">
                  <a:extLst>
                    <a:ext uri="{FF2B5EF4-FFF2-40B4-BE49-F238E27FC236}">
                      <a16:creationId xmlns:a16="http://schemas.microsoft.com/office/drawing/2014/main" id="{61F31467-AA49-44E7-A6AB-667CF8B7C22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7" name="Gruppo 1466">
              <a:extLst>
                <a:ext uri="{FF2B5EF4-FFF2-40B4-BE49-F238E27FC236}">
                  <a16:creationId xmlns:a16="http://schemas.microsoft.com/office/drawing/2014/main" id="{7F6452AD-63F8-48A5-94C9-C5078D4D6E99}"/>
                </a:ext>
              </a:extLst>
            </p:cNvPr>
            <p:cNvGrpSpPr/>
            <p:nvPr/>
          </p:nvGrpSpPr>
          <p:grpSpPr>
            <a:xfrm>
              <a:off x="1001649" y="4831616"/>
              <a:ext cx="2808351" cy="380866"/>
              <a:chOff x="1001649" y="5974214"/>
              <a:chExt cx="2808351" cy="380866"/>
            </a:xfrm>
          </p:grpSpPr>
          <p:grpSp>
            <p:nvGrpSpPr>
              <p:cNvPr id="1564" name="Gruppo 1563">
                <a:extLst>
                  <a:ext uri="{FF2B5EF4-FFF2-40B4-BE49-F238E27FC236}">
                    <a16:creationId xmlns:a16="http://schemas.microsoft.com/office/drawing/2014/main" id="{17A34147-35F7-4113-9E6B-4BFB8EB50681}"/>
                  </a:ext>
                </a:extLst>
              </p:cNvPr>
              <p:cNvGrpSpPr/>
              <p:nvPr/>
            </p:nvGrpSpPr>
            <p:grpSpPr>
              <a:xfrm>
                <a:off x="1001649" y="5974214"/>
                <a:ext cx="562991" cy="380866"/>
                <a:chOff x="341249" y="219074"/>
                <a:chExt cx="4744871" cy="3209926"/>
              </a:xfrm>
            </p:grpSpPr>
            <p:pic>
              <p:nvPicPr>
                <p:cNvPr id="1577" name="Immagine 1576">
                  <a:extLst>
                    <a:ext uri="{FF2B5EF4-FFF2-40B4-BE49-F238E27FC236}">
                      <a16:creationId xmlns:a16="http://schemas.microsoft.com/office/drawing/2014/main" id="{6DF7784D-31FC-43B3-9174-C6DCE044D35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8" name="Immagine 1577">
                  <a:extLst>
                    <a:ext uri="{FF2B5EF4-FFF2-40B4-BE49-F238E27FC236}">
                      <a16:creationId xmlns:a16="http://schemas.microsoft.com/office/drawing/2014/main" id="{A87B3516-C669-4B5C-9467-F373EF6621B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65" name="Gruppo 1564">
                <a:extLst>
                  <a:ext uri="{FF2B5EF4-FFF2-40B4-BE49-F238E27FC236}">
                    <a16:creationId xmlns:a16="http://schemas.microsoft.com/office/drawing/2014/main" id="{9685B75F-6279-46BF-BCD8-B0F719435112}"/>
                  </a:ext>
                </a:extLst>
              </p:cNvPr>
              <p:cNvGrpSpPr/>
              <p:nvPr/>
            </p:nvGrpSpPr>
            <p:grpSpPr>
              <a:xfrm>
                <a:off x="1564640" y="5974214"/>
                <a:ext cx="562991" cy="380866"/>
                <a:chOff x="341249" y="219074"/>
                <a:chExt cx="4744871" cy="3209926"/>
              </a:xfrm>
            </p:grpSpPr>
            <p:pic>
              <p:nvPicPr>
                <p:cNvPr id="1575" name="Immagine 1574">
                  <a:extLst>
                    <a:ext uri="{FF2B5EF4-FFF2-40B4-BE49-F238E27FC236}">
                      <a16:creationId xmlns:a16="http://schemas.microsoft.com/office/drawing/2014/main" id="{3823F239-DF8B-4BB0-B119-8FE8C5C2D9F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6" name="Immagine 1575">
                  <a:extLst>
                    <a:ext uri="{FF2B5EF4-FFF2-40B4-BE49-F238E27FC236}">
                      <a16:creationId xmlns:a16="http://schemas.microsoft.com/office/drawing/2014/main" id="{A6C6E217-2624-40DC-AD7D-5EA84D49B06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66" name="Gruppo 1565">
                <a:extLst>
                  <a:ext uri="{FF2B5EF4-FFF2-40B4-BE49-F238E27FC236}">
                    <a16:creationId xmlns:a16="http://schemas.microsoft.com/office/drawing/2014/main" id="{624FF77A-2068-4862-ADB8-4DCF316F6465}"/>
                  </a:ext>
                </a:extLst>
              </p:cNvPr>
              <p:cNvGrpSpPr/>
              <p:nvPr/>
            </p:nvGrpSpPr>
            <p:grpSpPr>
              <a:xfrm>
                <a:off x="2127631" y="5974214"/>
                <a:ext cx="562991" cy="380866"/>
                <a:chOff x="341249" y="219074"/>
                <a:chExt cx="4744871" cy="3209926"/>
              </a:xfrm>
            </p:grpSpPr>
            <p:pic>
              <p:nvPicPr>
                <p:cNvPr id="1573" name="Immagine 1572">
                  <a:extLst>
                    <a:ext uri="{FF2B5EF4-FFF2-40B4-BE49-F238E27FC236}">
                      <a16:creationId xmlns:a16="http://schemas.microsoft.com/office/drawing/2014/main" id="{15658BF6-9B9E-46FA-80B0-7C69BE5F0F7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4" name="Immagine 1573">
                  <a:extLst>
                    <a:ext uri="{FF2B5EF4-FFF2-40B4-BE49-F238E27FC236}">
                      <a16:creationId xmlns:a16="http://schemas.microsoft.com/office/drawing/2014/main" id="{E4CFF591-BDE5-4337-99B4-F48BF554ED8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67" name="Gruppo 1566">
                <a:extLst>
                  <a:ext uri="{FF2B5EF4-FFF2-40B4-BE49-F238E27FC236}">
                    <a16:creationId xmlns:a16="http://schemas.microsoft.com/office/drawing/2014/main" id="{6AC10BBB-A4F2-4B1D-B734-7F5216010AF5}"/>
                  </a:ext>
                </a:extLst>
              </p:cNvPr>
              <p:cNvGrpSpPr/>
              <p:nvPr/>
            </p:nvGrpSpPr>
            <p:grpSpPr>
              <a:xfrm>
                <a:off x="2690622" y="5974214"/>
                <a:ext cx="562991" cy="380866"/>
                <a:chOff x="341249" y="219074"/>
                <a:chExt cx="4744871" cy="3209926"/>
              </a:xfrm>
            </p:grpSpPr>
            <p:pic>
              <p:nvPicPr>
                <p:cNvPr id="1571" name="Immagine 1570">
                  <a:extLst>
                    <a:ext uri="{FF2B5EF4-FFF2-40B4-BE49-F238E27FC236}">
                      <a16:creationId xmlns:a16="http://schemas.microsoft.com/office/drawing/2014/main" id="{B7F117F5-193A-4527-9630-F341EB98925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2" name="Immagine 1571">
                  <a:extLst>
                    <a:ext uri="{FF2B5EF4-FFF2-40B4-BE49-F238E27FC236}">
                      <a16:creationId xmlns:a16="http://schemas.microsoft.com/office/drawing/2014/main" id="{32939112-0903-4BF4-9DDF-1EE8106B0D5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68" name="Gruppo 1567">
                <a:extLst>
                  <a:ext uri="{FF2B5EF4-FFF2-40B4-BE49-F238E27FC236}">
                    <a16:creationId xmlns:a16="http://schemas.microsoft.com/office/drawing/2014/main" id="{8796C1BC-9836-4648-8F24-11B9FA94E74D}"/>
                  </a:ext>
                </a:extLst>
              </p:cNvPr>
              <p:cNvGrpSpPr/>
              <p:nvPr/>
            </p:nvGrpSpPr>
            <p:grpSpPr>
              <a:xfrm>
                <a:off x="3247009" y="5974214"/>
                <a:ext cx="562991" cy="380866"/>
                <a:chOff x="341249" y="219074"/>
                <a:chExt cx="4744871" cy="3209926"/>
              </a:xfrm>
            </p:grpSpPr>
            <p:pic>
              <p:nvPicPr>
                <p:cNvPr id="1569" name="Immagine 1568">
                  <a:extLst>
                    <a:ext uri="{FF2B5EF4-FFF2-40B4-BE49-F238E27FC236}">
                      <a16:creationId xmlns:a16="http://schemas.microsoft.com/office/drawing/2014/main" id="{4A24D909-B285-4D2A-B440-2508DC1A165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0" name="Immagine 1569">
                  <a:extLst>
                    <a:ext uri="{FF2B5EF4-FFF2-40B4-BE49-F238E27FC236}">
                      <a16:creationId xmlns:a16="http://schemas.microsoft.com/office/drawing/2014/main" id="{821E69CD-2079-4DE5-B743-5D1708BE24C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8" name="Gruppo 1467">
              <a:extLst>
                <a:ext uri="{FF2B5EF4-FFF2-40B4-BE49-F238E27FC236}">
                  <a16:creationId xmlns:a16="http://schemas.microsoft.com/office/drawing/2014/main" id="{97239A32-7065-4261-BE9D-8E97EFB9A2FA}"/>
                </a:ext>
              </a:extLst>
            </p:cNvPr>
            <p:cNvGrpSpPr/>
            <p:nvPr/>
          </p:nvGrpSpPr>
          <p:grpSpPr>
            <a:xfrm>
              <a:off x="1001649" y="4450750"/>
              <a:ext cx="2808351" cy="380866"/>
              <a:chOff x="1001649" y="5974214"/>
              <a:chExt cx="2808351" cy="380866"/>
            </a:xfrm>
          </p:grpSpPr>
          <p:grpSp>
            <p:nvGrpSpPr>
              <p:cNvPr id="1549" name="Gruppo 1548">
                <a:extLst>
                  <a:ext uri="{FF2B5EF4-FFF2-40B4-BE49-F238E27FC236}">
                    <a16:creationId xmlns:a16="http://schemas.microsoft.com/office/drawing/2014/main" id="{DDFA61FB-7876-4775-A70F-B9F411598ED5}"/>
                  </a:ext>
                </a:extLst>
              </p:cNvPr>
              <p:cNvGrpSpPr/>
              <p:nvPr/>
            </p:nvGrpSpPr>
            <p:grpSpPr>
              <a:xfrm>
                <a:off x="1001649" y="5974214"/>
                <a:ext cx="562991" cy="380866"/>
                <a:chOff x="341249" y="219074"/>
                <a:chExt cx="4744871" cy="3209926"/>
              </a:xfrm>
            </p:grpSpPr>
            <p:pic>
              <p:nvPicPr>
                <p:cNvPr id="1562" name="Immagine 1561">
                  <a:extLst>
                    <a:ext uri="{FF2B5EF4-FFF2-40B4-BE49-F238E27FC236}">
                      <a16:creationId xmlns:a16="http://schemas.microsoft.com/office/drawing/2014/main" id="{67F795C0-78AD-43C8-BA33-9B06DDF3818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63" name="Immagine 1562">
                  <a:extLst>
                    <a:ext uri="{FF2B5EF4-FFF2-40B4-BE49-F238E27FC236}">
                      <a16:creationId xmlns:a16="http://schemas.microsoft.com/office/drawing/2014/main" id="{80D22D6E-186B-4155-97E8-C3091D07EC6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50" name="Gruppo 1549">
                <a:extLst>
                  <a:ext uri="{FF2B5EF4-FFF2-40B4-BE49-F238E27FC236}">
                    <a16:creationId xmlns:a16="http://schemas.microsoft.com/office/drawing/2014/main" id="{F9C9FAB5-86DD-47A9-BA17-F3D926CCF2C0}"/>
                  </a:ext>
                </a:extLst>
              </p:cNvPr>
              <p:cNvGrpSpPr/>
              <p:nvPr/>
            </p:nvGrpSpPr>
            <p:grpSpPr>
              <a:xfrm>
                <a:off x="1564640" y="5974214"/>
                <a:ext cx="562991" cy="380866"/>
                <a:chOff x="341249" y="219074"/>
                <a:chExt cx="4744871" cy="3209926"/>
              </a:xfrm>
            </p:grpSpPr>
            <p:pic>
              <p:nvPicPr>
                <p:cNvPr id="1560" name="Immagine 1559">
                  <a:extLst>
                    <a:ext uri="{FF2B5EF4-FFF2-40B4-BE49-F238E27FC236}">
                      <a16:creationId xmlns:a16="http://schemas.microsoft.com/office/drawing/2014/main" id="{15022437-68FB-40BF-B8C7-680EE889518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61" name="Immagine 1560">
                  <a:extLst>
                    <a:ext uri="{FF2B5EF4-FFF2-40B4-BE49-F238E27FC236}">
                      <a16:creationId xmlns:a16="http://schemas.microsoft.com/office/drawing/2014/main" id="{3B12655F-3948-4ECA-AD5D-847075C9C75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51" name="Gruppo 1550">
                <a:extLst>
                  <a:ext uri="{FF2B5EF4-FFF2-40B4-BE49-F238E27FC236}">
                    <a16:creationId xmlns:a16="http://schemas.microsoft.com/office/drawing/2014/main" id="{F137E74F-8240-4E5D-9600-A735BD5E8942}"/>
                  </a:ext>
                </a:extLst>
              </p:cNvPr>
              <p:cNvGrpSpPr/>
              <p:nvPr/>
            </p:nvGrpSpPr>
            <p:grpSpPr>
              <a:xfrm>
                <a:off x="2127631" y="5974214"/>
                <a:ext cx="562991" cy="380866"/>
                <a:chOff x="341249" y="219074"/>
                <a:chExt cx="4744871" cy="3209926"/>
              </a:xfrm>
            </p:grpSpPr>
            <p:pic>
              <p:nvPicPr>
                <p:cNvPr id="1558" name="Immagine 1557">
                  <a:extLst>
                    <a:ext uri="{FF2B5EF4-FFF2-40B4-BE49-F238E27FC236}">
                      <a16:creationId xmlns:a16="http://schemas.microsoft.com/office/drawing/2014/main" id="{0DB58FEB-FE90-4AF0-A5E3-BCC5B8BA11D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59" name="Immagine 1558">
                  <a:extLst>
                    <a:ext uri="{FF2B5EF4-FFF2-40B4-BE49-F238E27FC236}">
                      <a16:creationId xmlns:a16="http://schemas.microsoft.com/office/drawing/2014/main" id="{3228D59A-F028-420E-B78E-6226B93100D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52" name="Gruppo 1551">
                <a:extLst>
                  <a:ext uri="{FF2B5EF4-FFF2-40B4-BE49-F238E27FC236}">
                    <a16:creationId xmlns:a16="http://schemas.microsoft.com/office/drawing/2014/main" id="{E0AA6BB5-411D-4B2B-A350-CE4086C85002}"/>
                  </a:ext>
                </a:extLst>
              </p:cNvPr>
              <p:cNvGrpSpPr/>
              <p:nvPr/>
            </p:nvGrpSpPr>
            <p:grpSpPr>
              <a:xfrm>
                <a:off x="2690622" y="5974214"/>
                <a:ext cx="562991" cy="380866"/>
                <a:chOff x="341249" y="219074"/>
                <a:chExt cx="4744871" cy="3209926"/>
              </a:xfrm>
            </p:grpSpPr>
            <p:pic>
              <p:nvPicPr>
                <p:cNvPr id="1556" name="Immagine 1555">
                  <a:extLst>
                    <a:ext uri="{FF2B5EF4-FFF2-40B4-BE49-F238E27FC236}">
                      <a16:creationId xmlns:a16="http://schemas.microsoft.com/office/drawing/2014/main" id="{F6A5CF2E-5253-4EF6-973F-B45B685035C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57" name="Immagine 1556">
                  <a:extLst>
                    <a:ext uri="{FF2B5EF4-FFF2-40B4-BE49-F238E27FC236}">
                      <a16:creationId xmlns:a16="http://schemas.microsoft.com/office/drawing/2014/main" id="{D7E4080F-8E53-415E-AC8D-A2EFC91A0EC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53" name="Gruppo 1552">
                <a:extLst>
                  <a:ext uri="{FF2B5EF4-FFF2-40B4-BE49-F238E27FC236}">
                    <a16:creationId xmlns:a16="http://schemas.microsoft.com/office/drawing/2014/main" id="{F99E7595-9B67-4032-8916-AB3227BEF717}"/>
                  </a:ext>
                </a:extLst>
              </p:cNvPr>
              <p:cNvGrpSpPr/>
              <p:nvPr/>
            </p:nvGrpSpPr>
            <p:grpSpPr>
              <a:xfrm>
                <a:off x="3247009" y="5974214"/>
                <a:ext cx="562991" cy="380866"/>
                <a:chOff x="341249" y="219074"/>
                <a:chExt cx="4744871" cy="3209926"/>
              </a:xfrm>
            </p:grpSpPr>
            <p:pic>
              <p:nvPicPr>
                <p:cNvPr id="1554" name="Immagine 1553">
                  <a:extLst>
                    <a:ext uri="{FF2B5EF4-FFF2-40B4-BE49-F238E27FC236}">
                      <a16:creationId xmlns:a16="http://schemas.microsoft.com/office/drawing/2014/main" id="{E64B3602-9DE6-456E-BE4A-65EFC357F81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55" name="Immagine 1554">
                  <a:extLst>
                    <a:ext uri="{FF2B5EF4-FFF2-40B4-BE49-F238E27FC236}">
                      <a16:creationId xmlns:a16="http://schemas.microsoft.com/office/drawing/2014/main" id="{89C1C573-781B-4956-9DFA-F9733CC7D48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9" name="Gruppo 1468">
              <a:extLst>
                <a:ext uri="{FF2B5EF4-FFF2-40B4-BE49-F238E27FC236}">
                  <a16:creationId xmlns:a16="http://schemas.microsoft.com/office/drawing/2014/main" id="{0DA5FB23-1CAF-481F-8537-373D4D2595CF}"/>
                </a:ext>
              </a:extLst>
            </p:cNvPr>
            <p:cNvGrpSpPr/>
            <p:nvPr/>
          </p:nvGrpSpPr>
          <p:grpSpPr>
            <a:xfrm>
              <a:off x="1001649" y="4069884"/>
              <a:ext cx="2808351" cy="380866"/>
              <a:chOff x="1001649" y="5974214"/>
              <a:chExt cx="2808351" cy="380866"/>
            </a:xfrm>
          </p:grpSpPr>
          <p:grpSp>
            <p:nvGrpSpPr>
              <p:cNvPr id="1534" name="Gruppo 1533">
                <a:extLst>
                  <a:ext uri="{FF2B5EF4-FFF2-40B4-BE49-F238E27FC236}">
                    <a16:creationId xmlns:a16="http://schemas.microsoft.com/office/drawing/2014/main" id="{024D67C6-E42A-4345-A568-60F19A0F5D3B}"/>
                  </a:ext>
                </a:extLst>
              </p:cNvPr>
              <p:cNvGrpSpPr/>
              <p:nvPr/>
            </p:nvGrpSpPr>
            <p:grpSpPr>
              <a:xfrm>
                <a:off x="1001649" y="5974214"/>
                <a:ext cx="562991" cy="380866"/>
                <a:chOff x="341249" y="219074"/>
                <a:chExt cx="4744871" cy="3209926"/>
              </a:xfrm>
            </p:grpSpPr>
            <p:pic>
              <p:nvPicPr>
                <p:cNvPr id="1547" name="Immagine 1546">
                  <a:extLst>
                    <a:ext uri="{FF2B5EF4-FFF2-40B4-BE49-F238E27FC236}">
                      <a16:creationId xmlns:a16="http://schemas.microsoft.com/office/drawing/2014/main" id="{D1912840-CB3E-49D9-AB50-32AA0B34E71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8" name="Immagine 1547">
                  <a:extLst>
                    <a:ext uri="{FF2B5EF4-FFF2-40B4-BE49-F238E27FC236}">
                      <a16:creationId xmlns:a16="http://schemas.microsoft.com/office/drawing/2014/main" id="{A2C7B9FB-7C7D-4AD8-A619-30A67792013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35" name="Gruppo 1534">
                <a:extLst>
                  <a:ext uri="{FF2B5EF4-FFF2-40B4-BE49-F238E27FC236}">
                    <a16:creationId xmlns:a16="http://schemas.microsoft.com/office/drawing/2014/main" id="{50B4DD0F-58F0-4CBA-808D-3D6FB3C6D95A}"/>
                  </a:ext>
                </a:extLst>
              </p:cNvPr>
              <p:cNvGrpSpPr/>
              <p:nvPr/>
            </p:nvGrpSpPr>
            <p:grpSpPr>
              <a:xfrm>
                <a:off x="1564640" y="5974214"/>
                <a:ext cx="562991" cy="380866"/>
                <a:chOff x="341249" y="219074"/>
                <a:chExt cx="4744871" cy="3209926"/>
              </a:xfrm>
            </p:grpSpPr>
            <p:pic>
              <p:nvPicPr>
                <p:cNvPr id="1545" name="Immagine 1544">
                  <a:extLst>
                    <a:ext uri="{FF2B5EF4-FFF2-40B4-BE49-F238E27FC236}">
                      <a16:creationId xmlns:a16="http://schemas.microsoft.com/office/drawing/2014/main" id="{223E4FB7-4D4F-4B85-B989-3539FB85F1F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6" name="Immagine 1545">
                  <a:extLst>
                    <a:ext uri="{FF2B5EF4-FFF2-40B4-BE49-F238E27FC236}">
                      <a16:creationId xmlns:a16="http://schemas.microsoft.com/office/drawing/2014/main" id="{D2474DE7-FEB6-4BA2-A43D-8D38CF74E02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36" name="Gruppo 1535">
                <a:extLst>
                  <a:ext uri="{FF2B5EF4-FFF2-40B4-BE49-F238E27FC236}">
                    <a16:creationId xmlns:a16="http://schemas.microsoft.com/office/drawing/2014/main" id="{A7D6BC1A-E02D-4315-824C-A9A4A1EE0549}"/>
                  </a:ext>
                </a:extLst>
              </p:cNvPr>
              <p:cNvGrpSpPr/>
              <p:nvPr/>
            </p:nvGrpSpPr>
            <p:grpSpPr>
              <a:xfrm>
                <a:off x="2127631" y="5974214"/>
                <a:ext cx="562991" cy="380866"/>
                <a:chOff x="341249" y="219074"/>
                <a:chExt cx="4744871" cy="3209926"/>
              </a:xfrm>
            </p:grpSpPr>
            <p:pic>
              <p:nvPicPr>
                <p:cNvPr id="1543" name="Immagine 1542">
                  <a:extLst>
                    <a:ext uri="{FF2B5EF4-FFF2-40B4-BE49-F238E27FC236}">
                      <a16:creationId xmlns:a16="http://schemas.microsoft.com/office/drawing/2014/main" id="{67175312-CB2C-496A-8C07-F31AE3AA212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4" name="Immagine 1543">
                  <a:extLst>
                    <a:ext uri="{FF2B5EF4-FFF2-40B4-BE49-F238E27FC236}">
                      <a16:creationId xmlns:a16="http://schemas.microsoft.com/office/drawing/2014/main" id="{8DDE3F46-07BF-432A-B7DA-EC912788F21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37" name="Gruppo 1536">
                <a:extLst>
                  <a:ext uri="{FF2B5EF4-FFF2-40B4-BE49-F238E27FC236}">
                    <a16:creationId xmlns:a16="http://schemas.microsoft.com/office/drawing/2014/main" id="{72D0750D-E822-4EF0-8413-B0A127CC99A6}"/>
                  </a:ext>
                </a:extLst>
              </p:cNvPr>
              <p:cNvGrpSpPr/>
              <p:nvPr/>
            </p:nvGrpSpPr>
            <p:grpSpPr>
              <a:xfrm>
                <a:off x="2690622" y="5974214"/>
                <a:ext cx="562991" cy="380866"/>
                <a:chOff x="341249" y="219074"/>
                <a:chExt cx="4744871" cy="3209926"/>
              </a:xfrm>
            </p:grpSpPr>
            <p:pic>
              <p:nvPicPr>
                <p:cNvPr id="1541" name="Immagine 1540">
                  <a:extLst>
                    <a:ext uri="{FF2B5EF4-FFF2-40B4-BE49-F238E27FC236}">
                      <a16:creationId xmlns:a16="http://schemas.microsoft.com/office/drawing/2014/main" id="{3EE8243A-F663-4BF4-A254-C8FC0A340BB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2" name="Immagine 1541">
                  <a:extLst>
                    <a:ext uri="{FF2B5EF4-FFF2-40B4-BE49-F238E27FC236}">
                      <a16:creationId xmlns:a16="http://schemas.microsoft.com/office/drawing/2014/main" id="{FBD2C7A1-6F49-4255-B781-900A05985CB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38" name="Gruppo 1537">
                <a:extLst>
                  <a:ext uri="{FF2B5EF4-FFF2-40B4-BE49-F238E27FC236}">
                    <a16:creationId xmlns:a16="http://schemas.microsoft.com/office/drawing/2014/main" id="{83F63D28-FF58-4CD2-BD68-85297700975F}"/>
                  </a:ext>
                </a:extLst>
              </p:cNvPr>
              <p:cNvGrpSpPr/>
              <p:nvPr/>
            </p:nvGrpSpPr>
            <p:grpSpPr>
              <a:xfrm>
                <a:off x="3247009" y="5974214"/>
                <a:ext cx="562991" cy="380866"/>
                <a:chOff x="341249" y="219074"/>
                <a:chExt cx="4744871" cy="3209926"/>
              </a:xfrm>
            </p:grpSpPr>
            <p:pic>
              <p:nvPicPr>
                <p:cNvPr id="1539" name="Immagine 1538">
                  <a:extLst>
                    <a:ext uri="{FF2B5EF4-FFF2-40B4-BE49-F238E27FC236}">
                      <a16:creationId xmlns:a16="http://schemas.microsoft.com/office/drawing/2014/main" id="{85CC13C0-BCE6-4F85-83AB-FDBECC5A6A1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0" name="Immagine 1539">
                  <a:extLst>
                    <a:ext uri="{FF2B5EF4-FFF2-40B4-BE49-F238E27FC236}">
                      <a16:creationId xmlns:a16="http://schemas.microsoft.com/office/drawing/2014/main" id="{B27B34C7-A241-4CF9-9AD0-FDFBC0A38AA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70" name="Gruppo 1469">
              <a:extLst>
                <a:ext uri="{FF2B5EF4-FFF2-40B4-BE49-F238E27FC236}">
                  <a16:creationId xmlns:a16="http://schemas.microsoft.com/office/drawing/2014/main" id="{81216230-B8C6-43E8-A2DC-485AF13EF9F2}"/>
                </a:ext>
              </a:extLst>
            </p:cNvPr>
            <p:cNvGrpSpPr/>
            <p:nvPr/>
          </p:nvGrpSpPr>
          <p:grpSpPr>
            <a:xfrm>
              <a:off x="1001649" y="3689018"/>
              <a:ext cx="2808351" cy="380866"/>
              <a:chOff x="1001649" y="5974214"/>
              <a:chExt cx="2808351" cy="380866"/>
            </a:xfrm>
          </p:grpSpPr>
          <p:grpSp>
            <p:nvGrpSpPr>
              <p:cNvPr id="1519" name="Gruppo 1518">
                <a:extLst>
                  <a:ext uri="{FF2B5EF4-FFF2-40B4-BE49-F238E27FC236}">
                    <a16:creationId xmlns:a16="http://schemas.microsoft.com/office/drawing/2014/main" id="{46FA3EA1-9CBD-4B4A-8F13-FDA0D098922A}"/>
                  </a:ext>
                </a:extLst>
              </p:cNvPr>
              <p:cNvGrpSpPr/>
              <p:nvPr/>
            </p:nvGrpSpPr>
            <p:grpSpPr>
              <a:xfrm>
                <a:off x="1001649" y="5974214"/>
                <a:ext cx="562991" cy="380866"/>
                <a:chOff x="341249" y="219074"/>
                <a:chExt cx="4744871" cy="3209926"/>
              </a:xfrm>
            </p:grpSpPr>
            <p:pic>
              <p:nvPicPr>
                <p:cNvPr id="1532" name="Immagine 1531">
                  <a:extLst>
                    <a:ext uri="{FF2B5EF4-FFF2-40B4-BE49-F238E27FC236}">
                      <a16:creationId xmlns:a16="http://schemas.microsoft.com/office/drawing/2014/main" id="{B395053B-8134-407A-98A6-79DF355BD53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33" name="Immagine 1532">
                  <a:extLst>
                    <a:ext uri="{FF2B5EF4-FFF2-40B4-BE49-F238E27FC236}">
                      <a16:creationId xmlns:a16="http://schemas.microsoft.com/office/drawing/2014/main" id="{F8AFF5BD-D8AD-41CC-B901-9B7DF1836A3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20" name="Gruppo 1519">
                <a:extLst>
                  <a:ext uri="{FF2B5EF4-FFF2-40B4-BE49-F238E27FC236}">
                    <a16:creationId xmlns:a16="http://schemas.microsoft.com/office/drawing/2014/main" id="{DFF17733-B002-486A-9FE9-2AF683575932}"/>
                  </a:ext>
                </a:extLst>
              </p:cNvPr>
              <p:cNvGrpSpPr/>
              <p:nvPr/>
            </p:nvGrpSpPr>
            <p:grpSpPr>
              <a:xfrm>
                <a:off x="1564640" y="5974214"/>
                <a:ext cx="562991" cy="380866"/>
                <a:chOff x="341249" y="219074"/>
                <a:chExt cx="4744871" cy="3209926"/>
              </a:xfrm>
            </p:grpSpPr>
            <p:pic>
              <p:nvPicPr>
                <p:cNvPr id="1530" name="Immagine 1529">
                  <a:extLst>
                    <a:ext uri="{FF2B5EF4-FFF2-40B4-BE49-F238E27FC236}">
                      <a16:creationId xmlns:a16="http://schemas.microsoft.com/office/drawing/2014/main" id="{BC0BEFE0-6FC9-4C55-9A0A-C252820C978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31" name="Immagine 1530">
                  <a:extLst>
                    <a:ext uri="{FF2B5EF4-FFF2-40B4-BE49-F238E27FC236}">
                      <a16:creationId xmlns:a16="http://schemas.microsoft.com/office/drawing/2014/main" id="{08FF3F3B-0B9F-49A7-8326-6C863D6B357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21" name="Gruppo 1520">
                <a:extLst>
                  <a:ext uri="{FF2B5EF4-FFF2-40B4-BE49-F238E27FC236}">
                    <a16:creationId xmlns:a16="http://schemas.microsoft.com/office/drawing/2014/main" id="{5D358C10-9B6F-4382-BED5-686112A2971A}"/>
                  </a:ext>
                </a:extLst>
              </p:cNvPr>
              <p:cNvGrpSpPr/>
              <p:nvPr/>
            </p:nvGrpSpPr>
            <p:grpSpPr>
              <a:xfrm>
                <a:off x="2127631" y="5974214"/>
                <a:ext cx="562991" cy="380866"/>
                <a:chOff x="341249" y="219074"/>
                <a:chExt cx="4744871" cy="3209926"/>
              </a:xfrm>
            </p:grpSpPr>
            <p:pic>
              <p:nvPicPr>
                <p:cNvPr id="1528" name="Immagine 1527">
                  <a:extLst>
                    <a:ext uri="{FF2B5EF4-FFF2-40B4-BE49-F238E27FC236}">
                      <a16:creationId xmlns:a16="http://schemas.microsoft.com/office/drawing/2014/main" id="{DB2180A8-7513-4CE8-9F80-0FD55297D64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29" name="Immagine 1528">
                  <a:extLst>
                    <a:ext uri="{FF2B5EF4-FFF2-40B4-BE49-F238E27FC236}">
                      <a16:creationId xmlns:a16="http://schemas.microsoft.com/office/drawing/2014/main" id="{46C19963-5AE3-436A-830E-C27068FC4D7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22" name="Gruppo 1521">
                <a:extLst>
                  <a:ext uri="{FF2B5EF4-FFF2-40B4-BE49-F238E27FC236}">
                    <a16:creationId xmlns:a16="http://schemas.microsoft.com/office/drawing/2014/main" id="{71F1FF2F-99D6-4DF1-BA0D-906D9269667C}"/>
                  </a:ext>
                </a:extLst>
              </p:cNvPr>
              <p:cNvGrpSpPr/>
              <p:nvPr/>
            </p:nvGrpSpPr>
            <p:grpSpPr>
              <a:xfrm>
                <a:off x="2690622" y="5974214"/>
                <a:ext cx="562991" cy="380866"/>
                <a:chOff x="341249" y="219074"/>
                <a:chExt cx="4744871" cy="3209926"/>
              </a:xfrm>
            </p:grpSpPr>
            <p:pic>
              <p:nvPicPr>
                <p:cNvPr id="1526" name="Immagine 1525">
                  <a:extLst>
                    <a:ext uri="{FF2B5EF4-FFF2-40B4-BE49-F238E27FC236}">
                      <a16:creationId xmlns:a16="http://schemas.microsoft.com/office/drawing/2014/main" id="{D73461CA-E858-4025-BBDB-DF029FB97F1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27" name="Immagine 1526">
                  <a:extLst>
                    <a:ext uri="{FF2B5EF4-FFF2-40B4-BE49-F238E27FC236}">
                      <a16:creationId xmlns:a16="http://schemas.microsoft.com/office/drawing/2014/main" id="{19711B1C-3A8D-49C8-BB38-E06018EA17B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23" name="Gruppo 1522">
                <a:extLst>
                  <a:ext uri="{FF2B5EF4-FFF2-40B4-BE49-F238E27FC236}">
                    <a16:creationId xmlns:a16="http://schemas.microsoft.com/office/drawing/2014/main" id="{0E29CBC3-AE1E-442B-B9E3-670D3C4FB7AF}"/>
                  </a:ext>
                </a:extLst>
              </p:cNvPr>
              <p:cNvGrpSpPr/>
              <p:nvPr/>
            </p:nvGrpSpPr>
            <p:grpSpPr>
              <a:xfrm>
                <a:off x="3247009" y="5974214"/>
                <a:ext cx="562991" cy="380866"/>
                <a:chOff x="341249" y="219074"/>
                <a:chExt cx="4744871" cy="3209926"/>
              </a:xfrm>
            </p:grpSpPr>
            <p:pic>
              <p:nvPicPr>
                <p:cNvPr id="1524" name="Immagine 1523">
                  <a:extLst>
                    <a:ext uri="{FF2B5EF4-FFF2-40B4-BE49-F238E27FC236}">
                      <a16:creationId xmlns:a16="http://schemas.microsoft.com/office/drawing/2014/main" id="{EA9EA3F5-B35E-43E9-BF2A-EC73239B291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25" name="Immagine 1524">
                  <a:extLst>
                    <a:ext uri="{FF2B5EF4-FFF2-40B4-BE49-F238E27FC236}">
                      <a16:creationId xmlns:a16="http://schemas.microsoft.com/office/drawing/2014/main" id="{198DB1D9-D262-4937-B371-0E6EE3660D5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71" name="Gruppo 1470">
              <a:extLst>
                <a:ext uri="{FF2B5EF4-FFF2-40B4-BE49-F238E27FC236}">
                  <a16:creationId xmlns:a16="http://schemas.microsoft.com/office/drawing/2014/main" id="{6AE0EBD2-B3B7-4F95-9193-DAA5504BBFD7}"/>
                </a:ext>
              </a:extLst>
            </p:cNvPr>
            <p:cNvGrpSpPr/>
            <p:nvPr/>
          </p:nvGrpSpPr>
          <p:grpSpPr>
            <a:xfrm>
              <a:off x="1001649" y="3308152"/>
              <a:ext cx="2808351" cy="380866"/>
              <a:chOff x="1001649" y="5974214"/>
              <a:chExt cx="2808351" cy="380866"/>
            </a:xfrm>
          </p:grpSpPr>
          <p:grpSp>
            <p:nvGrpSpPr>
              <p:cNvPr id="1504" name="Gruppo 1503">
                <a:extLst>
                  <a:ext uri="{FF2B5EF4-FFF2-40B4-BE49-F238E27FC236}">
                    <a16:creationId xmlns:a16="http://schemas.microsoft.com/office/drawing/2014/main" id="{7118E9D3-A51B-4D9B-A096-65C0932E2299}"/>
                  </a:ext>
                </a:extLst>
              </p:cNvPr>
              <p:cNvGrpSpPr/>
              <p:nvPr/>
            </p:nvGrpSpPr>
            <p:grpSpPr>
              <a:xfrm>
                <a:off x="1001649" y="5974214"/>
                <a:ext cx="562991" cy="380866"/>
                <a:chOff x="341249" y="219074"/>
                <a:chExt cx="4744871" cy="3209926"/>
              </a:xfrm>
            </p:grpSpPr>
            <p:pic>
              <p:nvPicPr>
                <p:cNvPr id="1517" name="Immagine 1516">
                  <a:extLst>
                    <a:ext uri="{FF2B5EF4-FFF2-40B4-BE49-F238E27FC236}">
                      <a16:creationId xmlns:a16="http://schemas.microsoft.com/office/drawing/2014/main" id="{4672814E-7449-474D-8093-B837DE8B4F2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8" name="Immagine 1517">
                  <a:extLst>
                    <a:ext uri="{FF2B5EF4-FFF2-40B4-BE49-F238E27FC236}">
                      <a16:creationId xmlns:a16="http://schemas.microsoft.com/office/drawing/2014/main" id="{09634A6A-6A42-4B51-BE81-EFC1E15EA4F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05" name="Gruppo 1504">
                <a:extLst>
                  <a:ext uri="{FF2B5EF4-FFF2-40B4-BE49-F238E27FC236}">
                    <a16:creationId xmlns:a16="http://schemas.microsoft.com/office/drawing/2014/main" id="{3EB46573-8588-4177-8E0B-15688BB70B9D}"/>
                  </a:ext>
                </a:extLst>
              </p:cNvPr>
              <p:cNvGrpSpPr/>
              <p:nvPr/>
            </p:nvGrpSpPr>
            <p:grpSpPr>
              <a:xfrm>
                <a:off x="1564640" y="5974214"/>
                <a:ext cx="562991" cy="380866"/>
                <a:chOff x="341249" y="219074"/>
                <a:chExt cx="4744871" cy="3209926"/>
              </a:xfrm>
            </p:grpSpPr>
            <p:pic>
              <p:nvPicPr>
                <p:cNvPr id="1515" name="Immagine 1514">
                  <a:extLst>
                    <a:ext uri="{FF2B5EF4-FFF2-40B4-BE49-F238E27FC236}">
                      <a16:creationId xmlns:a16="http://schemas.microsoft.com/office/drawing/2014/main" id="{3EC590CC-82A1-4FB4-9284-C03ECFD872E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6" name="Immagine 1515">
                  <a:extLst>
                    <a:ext uri="{FF2B5EF4-FFF2-40B4-BE49-F238E27FC236}">
                      <a16:creationId xmlns:a16="http://schemas.microsoft.com/office/drawing/2014/main" id="{E9BEB29E-6A7D-4F62-9438-B6FC05E1F6C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06" name="Gruppo 1505">
                <a:extLst>
                  <a:ext uri="{FF2B5EF4-FFF2-40B4-BE49-F238E27FC236}">
                    <a16:creationId xmlns:a16="http://schemas.microsoft.com/office/drawing/2014/main" id="{80887399-B86A-4972-8CA2-0BF330BAA8E9}"/>
                  </a:ext>
                </a:extLst>
              </p:cNvPr>
              <p:cNvGrpSpPr/>
              <p:nvPr/>
            </p:nvGrpSpPr>
            <p:grpSpPr>
              <a:xfrm>
                <a:off x="2127631" y="5974214"/>
                <a:ext cx="562991" cy="380866"/>
                <a:chOff x="341249" y="219074"/>
                <a:chExt cx="4744871" cy="3209926"/>
              </a:xfrm>
            </p:grpSpPr>
            <p:pic>
              <p:nvPicPr>
                <p:cNvPr id="1513" name="Immagine 1512">
                  <a:extLst>
                    <a:ext uri="{FF2B5EF4-FFF2-40B4-BE49-F238E27FC236}">
                      <a16:creationId xmlns:a16="http://schemas.microsoft.com/office/drawing/2014/main" id="{40767244-F06A-4408-9F25-F3556255B49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4" name="Immagine 1513">
                  <a:extLst>
                    <a:ext uri="{FF2B5EF4-FFF2-40B4-BE49-F238E27FC236}">
                      <a16:creationId xmlns:a16="http://schemas.microsoft.com/office/drawing/2014/main" id="{33F16104-38F2-4C60-A44B-1EB6EA884DD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07" name="Gruppo 1506">
                <a:extLst>
                  <a:ext uri="{FF2B5EF4-FFF2-40B4-BE49-F238E27FC236}">
                    <a16:creationId xmlns:a16="http://schemas.microsoft.com/office/drawing/2014/main" id="{273BD948-5C8A-44D5-841A-CDCCE0ADC0B9}"/>
                  </a:ext>
                </a:extLst>
              </p:cNvPr>
              <p:cNvGrpSpPr/>
              <p:nvPr/>
            </p:nvGrpSpPr>
            <p:grpSpPr>
              <a:xfrm>
                <a:off x="2690622" y="5974214"/>
                <a:ext cx="562991" cy="380866"/>
                <a:chOff x="341249" y="219074"/>
                <a:chExt cx="4744871" cy="3209926"/>
              </a:xfrm>
            </p:grpSpPr>
            <p:pic>
              <p:nvPicPr>
                <p:cNvPr id="1511" name="Immagine 1510">
                  <a:extLst>
                    <a:ext uri="{FF2B5EF4-FFF2-40B4-BE49-F238E27FC236}">
                      <a16:creationId xmlns:a16="http://schemas.microsoft.com/office/drawing/2014/main" id="{6A3713F1-475E-40C2-B6AC-618E359A21B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2" name="Immagine 1511">
                  <a:extLst>
                    <a:ext uri="{FF2B5EF4-FFF2-40B4-BE49-F238E27FC236}">
                      <a16:creationId xmlns:a16="http://schemas.microsoft.com/office/drawing/2014/main" id="{F2D42A8A-095A-4F2C-9D7E-46080AA354B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08" name="Gruppo 1507">
                <a:extLst>
                  <a:ext uri="{FF2B5EF4-FFF2-40B4-BE49-F238E27FC236}">
                    <a16:creationId xmlns:a16="http://schemas.microsoft.com/office/drawing/2014/main" id="{4FB39E4C-77A6-41A5-8AE8-2A3D5632AF84}"/>
                  </a:ext>
                </a:extLst>
              </p:cNvPr>
              <p:cNvGrpSpPr/>
              <p:nvPr/>
            </p:nvGrpSpPr>
            <p:grpSpPr>
              <a:xfrm>
                <a:off x="3247009" y="5974214"/>
                <a:ext cx="562991" cy="380866"/>
                <a:chOff x="341249" y="219074"/>
                <a:chExt cx="4744871" cy="3209926"/>
              </a:xfrm>
            </p:grpSpPr>
            <p:pic>
              <p:nvPicPr>
                <p:cNvPr id="1509" name="Immagine 1508">
                  <a:extLst>
                    <a:ext uri="{FF2B5EF4-FFF2-40B4-BE49-F238E27FC236}">
                      <a16:creationId xmlns:a16="http://schemas.microsoft.com/office/drawing/2014/main" id="{B78DB92B-6D19-4CFB-A796-DAE22A53FB0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0" name="Immagine 1509">
                  <a:extLst>
                    <a:ext uri="{FF2B5EF4-FFF2-40B4-BE49-F238E27FC236}">
                      <a16:creationId xmlns:a16="http://schemas.microsoft.com/office/drawing/2014/main" id="{7F90C544-277D-458C-B924-7542C34C9B4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72" name="Gruppo 1471">
              <a:extLst>
                <a:ext uri="{FF2B5EF4-FFF2-40B4-BE49-F238E27FC236}">
                  <a16:creationId xmlns:a16="http://schemas.microsoft.com/office/drawing/2014/main" id="{0E634E16-4E03-4D62-A620-287E5B8BB868}"/>
                </a:ext>
              </a:extLst>
            </p:cNvPr>
            <p:cNvGrpSpPr/>
            <p:nvPr/>
          </p:nvGrpSpPr>
          <p:grpSpPr>
            <a:xfrm>
              <a:off x="1001649" y="2927286"/>
              <a:ext cx="2808351" cy="380866"/>
              <a:chOff x="1001649" y="5974214"/>
              <a:chExt cx="2808351" cy="380866"/>
            </a:xfrm>
          </p:grpSpPr>
          <p:grpSp>
            <p:nvGrpSpPr>
              <p:cNvPr id="1489" name="Gruppo 1488">
                <a:extLst>
                  <a:ext uri="{FF2B5EF4-FFF2-40B4-BE49-F238E27FC236}">
                    <a16:creationId xmlns:a16="http://schemas.microsoft.com/office/drawing/2014/main" id="{BE870ED7-8362-4CCD-8A5D-9F27A3FE5650}"/>
                  </a:ext>
                </a:extLst>
              </p:cNvPr>
              <p:cNvGrpSpPr/>
              <p:nvPr/>
            </p:nvGrpSpPr>
            <p:grpSpPr>
              <a:xfrm>
                <a:off x="1001649" y="5974214"/>
                <a:ext cx="562991" cy="380866"/>
                <a:chOff x="341249" y="219074"/>
                <a:chExt cx="4744871" cy="3209926"/>
              </a:xfrm>
            </p:grpSpPr>
            <p:pic>
              <p:nvPicPr>
                <p:cNvPr id="1502" name="Immagine 1501">
                  <a:extLst>
                    <a:ext uri="{FF2B5EF4-FFF2-40B4-BE49-F238E27FC236}">
                      <a16:creationId xmlns:a16="http://schemas.microsoft.com/office/drawing/2014/main" id="{0F1C2326-C8DC-427F-BE35-1F0A830D3C6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03" name="Immagine 1502">
                  <a:extLst>
                    <a:ext uri="{FF2B5EF4-FFF2-40B4-BE49-F238E27FC236}">
                      <a16:creationId xmlns:a16="http://schemas.microsoft.com/office/drawing/2014/main" id="{17CD6456-C1C5-4EC8-AD9D-3B5FC943983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90" name="Gruppo 1489">
                <a:extLst>
                  <a:ext uri="{FF2B5EF4-FFF2-40B4-BE49-F238E27FC236}">
                    <a16:creationId xmlns:a16="http://schemas.microsoft.com/office/drawing/2014/main" id="{9C65B9DF-0C3E-417D-9385-D329E3A50EEF}"/>
                  </a:ext>
                </a:extLst>
              </p:cNvPr>
              <p:cNvGrpSpPr/>
              <p:nvPr/>
            </p:nvGrpSpPr>
            <p:grpSpPr>
              <a:xfrm>
                <a:off x="1564640" y="5974214"/>
                <a:ext cx="562991" cy="380866"/>
                <a:chOff x="341249" y="219074"/>
                <a:chExt cx="4744871" cy="3209926"/>
              </a:xfrm>
            </p:grpSpPr>
            <p:pic>
              <p:nvPicPr>
                <p:cNvPr id="1500" name="Immagine 1499">
                  <a:extLst>
                    <a:ext uri="{FF2B5EF4-FFF2-40B4-BE49-F238E27FC236}">
                      <a16:creationId xmlns:a16="http://schemas.microsoft.com/office/drawing/2014/main" id="{374AFF7B-693B-452D-B0FB-82285AF17C6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01" name="Immagine 1500">
                  <a:extLst>
                    <a:ext uri="{FF2B5EF4-FFF2-40B4-BE49-F238E27FC236}">
                      <a16:creationId xmlns:a16="http://schemas.microsoft.com/office/drawing/2014/main" id="{56CBF974-3EEE-4C0B-B91C-BDEDDB6F478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91" name="Gruppo 1490">
                <a:extLst>
                  <a:ext uri="{FF2B5EF4-FFF2-40B4-BE49-F238E27FC236}">
                    <a16:creationId xmlns:a16="http://schemas.microsoft.com/office/drawing/2014/main" id="{C26038E8-4815-4A56-8B60-F77B8288B478}"/>
                  </a:ext>
                </a:extLst>
              </p:cNvPr>
              <p:cNvGrpSpPr/>
              <p:nvPr/>
            </p:nvGrpSpPr>
            <p:grpSpPr>
              <a:xfrm>
                <a:off x="2127631" y="5974214"/>
                <a:ext cx="562991" cy="380866"/>
                <a:chOff x="341249" y="219074"/>
                <a:chExt cx="4744871" cy="3209926"/>
              </a:xfrm>
            </p:grpSpPr>
            <p:pic>
              <p:nvPicPr>
                <p:cNvPr id="1498" name="Immagine 1497">
                  <a:extLst>
                    <a:ext uri="{FF2B5EF4-FFF2-40B4-BE49-F238E27FC236}">
                      <a16:creationId xmlns:a16="http://schemas.microsoft.com/office/drawing/2014/main" id="{BCA20E58-83FA-4150-82E0-3B00B396CE0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99" name="Immagine 1498">
                  <a:extLst>
                    <a:ext uri="{FF2B5EF4-FFF2-40B4-BE49-F238E27FC236}">
                      <a16:creationId xmlns:a16="http://schemas.microsoft.com/office/drawing/2014/main" id="{9ABF16EC-1104-4C3F-B64C-8BF6DE8B2DB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92" name="Gruppo 1491">
                <a:extLst>
                  <a:ext uri="{FF2B5EF4-FFF2-40B4-BE49-F238E27FC236}">
                    <a16:creationId xmlns:a16="http://schemas.microsoft.com/office/drawing/2014/main" id="{FE266AF7-B645-4B1D-814D-84B98E2A45E1}"/>
                  </a:ext>
                </a:extLst>
              </p:cNvPr>
              <p:cNvGrpSpPr/>
              <p:nvPr/>
            </p:nvGrpSpPr>
            <p:grpSpPr>
              <a:xfrm>
                <a:off x="2690622" y="5974214"/>
                <a:ext cx="562991" cy="380866"/>
                <a:chOff x="341249" y="219074"/>
                <a:chExt cx="4744871" cy="3209926"/>
              </a:xfrm>
            </p:grpSpPr>
            <p:pic>
              <p:nvPicPr>
                <p:cNvPr id="1496" name="Immagine 1495">
                  <a:extLst>
                    <a:ext uri="{FF2B5EF4-FFF2-40B4-BE49-F238E27FC236}">
                      <a16:creationId xmlns:a16="http://schemas.microsoft.com/office/drawing/2014/main" id="{F8B0B815-6C50-42BC-ACE5-78AFFFEA8C5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97" name="Immagine 1496">
                  <a:extLst>
                    <a:ext uri="{FF2B5EF4-FFF2-40B4-BE49-F238E27FC236}">
                      <a16:creationId xmlns:a16="http://schemas.microsoft.com/office/drawing/2014/main" id="{2266D31E-2276-4AE7-AD49-BDCA99DE3FE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93" name="Gruppo 1492">
                <a:extLst>
                  <a:ext uri="{FF2B5EF4-FFF2-40B4-BE49-F238E27FC236}">
                    <a16:creationId xmlns:a16="http://schemas.microsoft.com/office/drawing/2014/main" id="{4AE7CF53-EFEB-487D-8C29-5E7B1A6CBD92}"/>
                  </a:ext>
                </a:extLst>
              </p:cNvPr>
              <p:cNvGrpSpPr/>
              <p:nvPr/>
            </p:nvGrpSpPr>
            <p:grpSpPr>
              <a:xfrm>
                <a:off x="3247009" y="5974214"/>
                <a:ext cx="562991" cy="380866"/>
                <a:chOff x="341249" y="219074"/>
                <a:chExt cx="4744871" cy="3209926"/>
              </a:xfrm>
            </p:grpSpPr>
            <p:pic>
              <p:nvPicPr>
                <p:cNvPr id="1494" name="Immagine 1493">
                  <a:extLst>
                    <a:ext uri="{FF2B5EF4-FFF2-40B4-BE49-F238E27FC236}">
                      <a16:creationId xmlns:a16="http://schemas.microsoft.com/office/drawing/2014/main" id="{70EB9884-97B9-45F1-93E4-20637AA3E1A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95" name="Immagine 1494">
                  <a:extLst>
                    <a:ext uri="{FF2B5EF4-FFF2-40B4-BE49-F238E27FC236}">
                      <a16:creationId xmlns:a16="http://schemas.microsoft.com/office/drawing/2014/main" id="{0F9A6F88-875E-43F7-8AFE-FAF440649C6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73" name="Gruppo 1472">
              <a:extLst>
                <a:ext uri="{FF2B5EF4-FFF2-40B4-BE49-F238E27FC236}">
                  <a16:creationId xmlns:a16="http://schemas.microsoft.com/office/drawing/2014/main" id="{D33563EE-50D0-4D04-A33E-140DF61CA62D}"/>
                </a:ext>
              </a:extLst>
            </p:cNvPr>
            <p:cNvGrpSpPr/>
            <p:nvPr/>
          </p:nvGrpSpPr>
          <p:grpSpPr>
            <a:xfrm>
              <a:off x="1001649" y="2546420"/>
              <a:ext cx="2808351" cy="380866"/>
              <a:chOff x="1001649" y="5974214"/>
              <a:chExt cx="2808351" cy="380866"/>
            </a:xfrm>
          </p:grpSpPr>
          <p:grpSp>
            <p:nvGrpSpPr>
              <p:cNvPr id="1474" name="Gruppo 1473">
                <a:extLst>
                  <a:ext uri="{FF2B5EF4-FFF2-40B4-BE49-F238E27FC236}">
                    <a16:creationId xmlns:a16="http://schemas.microsoft.com/office/drawing/2014/main" id="{60281C35-4D41-45B2-B8D7-E7C84994B18E}"/>
                  </a:ext>
                </a:extLst>
              </p:cNvPr>
              <p:cNvGrpSpPr/>
              <p:nvPr/>
            </p:nvGrpSpPr>
            <p:grpSpPr>
              <a:xfrm>
                <a:off x="1001649" y="5974214"/>
                <a:ext cx="562991" cy="380866"/>
                <a:chOff x="341249" y="219074"/>
                <a:chExt cx="4744871" cy="3209926"/>
              </a:xfrm>
            </p:grpSpPr>
            <p:pic>
              <p:nvPicPr>
                <p:cNvPr id="1487" name="Immagine 1486">
                  <a:extLst>
                    <a:ext uri="{FF2B5EF4-FFF2-40B4-BE49-F238E27FC236}">
                      <a16:creationId xmlns:a16="http://schemas.microsoft.com/office/drawing/2014/main" id="{8863CE8D-78AF-486C-9CC2-B09C518B67C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8" name="Immagine 1487">
                  <a:extLst>
                    <a:ext uri="{FF2B5EF4-FFF2-40B4-BE49-F238E27FC236}">
                      <a16:creationId xmlns:a16="http://schemas.microsoft.com/office/drawing/2014/main" id="{D995A79A-3DDB-4C42-9453-E2D0CF27A54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75" name="Gruppo 1474">
                <a:extLst>
                  <a:ext uri="{FF2B5EF4-FFF2-40B4-BE49-F238E27FC236}">
                    <a16:creationId xmlns:a16="http://schemas.microsoft.com/office/drawing/2014/main" id="{2FB91D23-9F1C-498A-B4DD-3AC31F57E956}"/>
                  </a:ext>
                </a:extLst>
              </p:cNvPr>
              <p:cNvGrpSpPr/>
              <p:nvPr/>
            </p:nvGrpSpPr>
            <p:grpSpPr>
              <a:xfrm>
                <a:off x="1564640" y="5974214"/>
                <a:ext cx="562991" cy="380866"/>
                <a:chOff x="341249" y="219074"/>
                <a:chExt cx="4744871" cy="3209926"/>
              </a:xfrm>
            </p:grpSpPr>
            <p:pic>
              <p:nvPicPr>
                <p:cNvPr id="1485" name="Immagine 1484">
                  <a:extLst>
                    <a:ext uri="{FF2B5EF4-FFF2-40B4-BE49-F238E27FC236}">
                      <a16:creationId xmlns:a16="http://schemas.microsoft.com/office/drawing/2014/main" id="{AC0CAFFC-0D0C-4390-AEEE-BA9BF9B600C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6" name="Immagine 1485">
                  <a:extLst>
                    <a:ext uri="{FF2B5EF4-FFF2-40B4-BE49-F238E27FC236}">
                      <a16:creationId xmlns:a16="http://schemas.microsoft.com/office/drawing/2014/main" id="{FC2E8AE8-9A10-4B48-B764-96FFF5E367B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76" name="Gruppo 1475">
                <a:extLst>
                  <a:ext uri="{FF2B5EF4-FFF2-40B4-BE49-F238E27FC236}">
                    <a16:creationId xmlns:a16="http://schemas.microsoft.com/office/drawing/2014/main" id="{A6F8C9D3-B3F1-415F-813D-F316F735D390}"/>
                  </a:ext>
                </a:extLst>
              </p:cNvPr>
              <p:cNvGrpSpPr/>
              <p:nvPr/>
            </p:nvGrpSpPr>
            <p:grpSpPr>
              <a:xfrm>
                <a:off x="2127631" y="5974214"/>
                <a:ext cx="562991" cy="380866"/>
                <a:chOff x="341249" y="219074"/>
                <a:chExt cx="4744871" cy="3209926"/>
              </a:xfrm>
            </p:grpSpPr>
            <p:pic>
              <p:nvPicPr>
                <p:cNvPr id="1483" name="Immagine 1482">
                  <a:extLst>
                    <a:ext uri="{FF2B5EF4-FFF2-40B4-BE49-F238E27FC236}">
                      <a16:creationId xmlns:a16="http://schemas.microsoft.com/office/drawing/2014/main" id="{E3827A26-DDD9-4BDA-A77A-D5BC674BDB6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4" name="Immagine 1483">
                  <a:extLst>
                    <a:ext uri="{FF2B5EF4-FFF2-40B4-BE49-F238E27FC236}">
                      <a16:creationId xmlns:a16="http://schemas.microsoft.com/office/drawing/2014/main" id="{FC7D8AF7-52E1-4EBB-9030-17D783176A4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77" name="Gruppo 1476">
                <a:extLst>
                  <a:ext uri="{FF2B5EF4-FFF2-40B4-BE49-F238E27FC236}">
                    <a16:creationId xmlns:a16="http://schemas.microsoft.com/office/drawing/2014/main" id="{ABD9F217-3C2D-4134-BE74-387A4300DAA3}"/>
                  </a:ext>
                </a:extLst>
              </p:cNvPr>
              <p:cNvGrpSpPr/>
              <p:nvPr/>
            </p:nvGrpSpPr>
            <p:grpSpPr>
              <a:xfrm>
                <a:off x="2690622" y="5974214"/>
                <a:ext cx="562991" cy="380866"/>
                <a:chOff x="341249" y="219074"/>
                <a:chExt cx="4744871" cy="3209926"/>
              </a:xfrm>
            </p:grpSpPr>
            <p:pic>
              <p:nvPicPr>
                <p:cNvPr id="1481" name="Immagine 1480">
                  <a:extLst>
                    <a:ext uri="{FF2B5EF4-FFF2-40B4-BE49-F238E27FC236}">
                      <a16:creationId xmlns:a16="http://schemas.microsoft.com/office/drawing/2014/main" id="{5D278446-09E8-4A51-A4B7-528A822C624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2" name="Immagine 1481">
                  <a:extLst>
                    <a:ext uri="{FF2B5EF4-FFF2-40B4-BE49-F238E27FC236}">
                      <a16:creationId xmlns:a16="http://schemas.microsoft.com/office/drawing/2014/main" id="{6522B562-CA96-4C78-AA6D-24C166ED911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78" name="Gruppo 1477">
                <a:extLst>
                  <a:ext uri="{FF2B5EF4-FFF2-40B4-BE49-F238E27FC236}">
                    <a16:creationId xmlns:a16="http://schemas.microsoft.com/office/drawing/2014/main" id="{8F34B489-B966-42DF-9574-FFF1EF85EF77}"/>
                  </a:ext>
                </a:extLst>
              </p:cNvPr>
              <p:cNvGrpSpPr/>
              <p:nvPr/>
            </p:nvGrpSpPr>
            <p:grpSpPr>
              <a:xfrm>
                <a:off x="3247009" y="5974214"/>
                <a:ext cx="562991" cy="380866"/>
                <a:chOff x="341249" y="219074"/>
                <a:chExt cx="4744871" cy="3209926"/>
              </a:xfrm>
            </p:grpSpPr>
            <p:pic>
              <p:nvPicPr>
                <p:cNvPr id="1479" name="Immagine 1478">
                  <a:extLst>
                    <a:ext uri="{FF2B5EF4-FFF2-40B4-BE49-F238E27FC236}">
                      <a16:creationId xmlns:a16="http://schemas.microsoft.com/office/drawing/2014/main" id="{037B4770-AD00-4163-9140-4A995BEED13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0" name="Immagine 1479">
                  <a:extLst>
                    <a:ext uri="{FF2B5EF4-FFF2-40B4-BE49-F238E27FC236}">
                      <a16:creationId xmlns:a16="http://schemas.microsoft.com/office/drawing/2014/main" id="{DDD4475E-2C4D-4878-9F40-6F17A58855D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624" name="Gruppo 1623">
            <a:extLst>
              <a:ext uri="{FF2B5EF4-FFF2-40B4-BE49-F238E27FC236}">
                <a16:creationId xmlns:a16="http://schemas.microsoft.com/office/drawing/2014/main" id="{D81BF345-6DB2-41E5-93B1-2A39746460EC}"/>
              </a:ext>
            </a:extLst>
          </p:cNvPr>
          <p:cNvGrpSpPr/>
          <p:nvPr/>
        </p:nvGrpSpPr>
        <p:grpSpPr>
          <a:xfrm>
            <a:off x="7573388" y="4185920"/>
            <a:ext cx="1651891" cy="2240280"/>
            <a:chOff x="1001649" y="2546420"/>
            <a:chExt cx="2808351" cy="3808660"/>
          </a:xfrm>
        </p:grpSpPr>
        <p:grpSp>
          <p:nvGrpSpPr>
            <p:cNvPr id="1625" name="Gruppo 1624">
              <a:extLst>
                <a:ext uri="{FF2B5EF4-FFF2-40B4-BE49-F238E27FC236}">
                  <a16:creationId xmlns:a16="http://schemas.microsoft.com/office/drawing/2014/main" id="{F03B080D-EA3F-4C4C-9184-F7A32011C233}"/>
                </a:ext>
              </a:extLst>
            </p:cNvPr>
            <p:cNvGrpSpPr/>
            <p:nvPr/>
          </p:nvGrpSpPr>
          <p:grpSpPr>
            <a:xfrm>
              <a:off x="1001649" y="5974214"/>
              <a:ext cx="2808351" cy="380866"/>
              <a:chOff x="1001649" y="5974214"/>
              <a:chExt cx="2808351" cy="380866"/>
            </a:xfrm>
          </p:grpSpPr>
          <p:grpSp>
            <p:nvGrpSpPr>
              <p:cNvPr id="1770" name="Gruppo 1769">
                <a:extLst>
                  <a:ext uri="{FF2B5EF4-FFF2-40B4-BE49-F238E27FC236}">
                    <a16:creationId xmlns:a16="http://schemas.microsoft.com/office/drawing/2014/main" id="{4A812288-EFB6-492A-944E-56801C4D0F61}"/>
                  </a:ext>
                </a:extLst>
              </p:cNvPr>
              <p:cNvGrpSpPr/>
              <p:nvPr/>
            </p:nvGrpSpPr>
            <p:grpSpPr>
              <a:xfrm>
                <a:off x="1001649" y="5974214"/>
                <a:ext cx="562991" cy="380866"/>
                <a:chOff x="341249" y="219074"/>
                <a:chExt cx="4744871" cy="3209926"/>
              </a:xfrm>
            </p:grpSpPr>
            <p:pic>
              <p:nvPicPr>
                <p:cNvPr id="1783" name="Immagine 1782">
                  <a:extLst>
                    <a:ext uri="{FF2B5EF4-FFF2-40B4-BE49-F238E27FC236}">
                      <a16:creationId xmlns:a16="http://schemas.microsoft.com/office/drawing/2014/main" id="{53DC4127-1A7C-4B3A-8FB7-6BC3755E49F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84" name="Immagine 1783">
                  <a:extLst>
                    <a:ext uri="{FF2B5EF4-FFF2-40B4-BE49-F238E27FC236}">
                      <a16:creationId xmlns:a16="http://schemas.microsoft.com/office/drawing/2014/main" id="{0F02D2FD-E19B-40DA-B176-1781D862C4B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71" name="Gruppo 1770">
                <a:extLst>
                  <a:ext uri="{FF2B5EF4-FFF2-40B4-BE49-F238E27FC236}">
                    <a16:creationId xmlns:a16="http://schemas.microsoft.com/office/drawing/2014/main" id="{BB4F0755-ECC7-4E34-BC0A-C0D17967834E}"/>
                  </a:ext>
                </a:extLst>
              </p:cNvPr>
              <p:cNvGrpSpPr/>
              <p:nvPr/>
            </p:nvGrpSpPr>
            <p:grpSpPr>
              <a:xfrm>
                <a:off x="1564640" y="5974214"/>
                <a:ext cx="562991" cy="380866"/>
                <a:chOff x="341249" y="219074"/>
                <a:chExt cx="4744871" cy="3209926"/>
              </a:xfrm>
            </p:grpSpPr>
            <p:pic>
              <p:nvPicPr>
                <p:cNvPr id="1781" name="Immagine 1780">
                  <a:extLst>
                    <a:ext uri="{FF2B5EF4-FFF2-40B4-BE49-F238E27FC236}">
                      <a16:creationId xmlns:a16="http://schemas.microsoft.com/office/drawing/2014/main" id="{5915EADB-7F8D-42A0-8ABB-643774CD133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82" name="Immagine 1781">
                  <a:extLst>
                    <a:ext uri="{FF2B5EF4-FFF2-40B4-BE49-F238E27FC236}">
                      <a16:creationId xmlns:a16="http://schemas.microsoft.com/office/drawing/2014/main" id="{868981DF-3702-4CFC-9E9E-2C0CAB6A749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72" name="Gruppo 1771">
                <a:extLst>
                  <a:ext uri="{FF2B5EF4-FFF2-40B4-BE49-F238E27FC236}">
                    <a16:creationId xmlns:a16="http://schemas.microsoft.com/office/drawing/2014/main" id="{81B8E098-D610-4336-AA7C-8151262BF10D}"/>
                  </a:ext>
                </a:extLst>
              </p:cNvPr>
              <p:cNvGrpSpPr/>
              <p:nvPr/>
            </p:nvGrpSpPr>
            <p:grpSpPr>
              <a:xfrm>
                <a:off x="2127631" y="5974214"/>
                <a:ext cx="562991" cy="380866"/>
                <a:chOff x="341249" y="219074"/>
                <a:chExt cx="4744871" cy="3209926"/>
              </a:xfrm>
            </p:grpSpPr>
            <p:pic>
              <p:nvPicPr>
                <p:cNvPr id="1779" name="Immagine 1778">
                  <a:extLst>
                    <a:ext uri="{FF2B5EF4-FFF2-40B4-BE49-F238E27FC236}">
                      <a16:creationId xmlns:a16="http://schemas.microsoft.com/office/drawing/2014/main" id="{1C3DD71C-13B0-44A7-8FA0-3B136AA6103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80" name="Immagine 1779">
                  <a:extLst>
                    <a:ext uri="{FF2B5EF4-FFF2-40B4-BE49-F238E27FC236}">
                      <a16:creationId xmlns:a16="http://schemas.microsoft.com/office/drawing/2014/main" id="{D6F99F89-43E2-473A-9AAE-32B2AA35ECA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73" name="Gruppo 1772">
                <a:extLst>
                  <a:ext uri="{FF2B5EF4-FFF2-40B4-BE49-F238E27FC236}">
                    <a16:creationId xmlns:a16="http://schemas.microsoft.com/office/drawing/2014/main" id="{69ACB245-5437-46F9-842F-C7C4AE23AF16}"/>
                  </a:ext>
                </a:extLst>
              </p:cNvPr>
              <p:cNvGrpSpPr/>
              <p:nvPr/>
            </p:nvGrpSpPr>
            <p:grpSpPr>
              <a:xfrm>
                <a:off x="2690622" y="5974214"/>
                <a:ext cx="562991" cy="380866"/>
                <a:chOff x="341249" y="219074"/>
                <a:chExt cx="4744871" cy="3209926"/>
              </a:xfrm>
            </p:grpSpPr>
            <p:pic>
              <p:nvPicPr>
                <p:cNvPr id="1777" name="Immagine 1776">
                  <a:extLst>
                    <a:ext uri="{FF2B5EF4-FFF2-40B4-BE49-F238E27FC236}">
                      <a16:creationId xmlns:a16="http://schemas.microsoft.com/office/drawing/2014/main" id="{1A4F9803-B3F8-4345-BFA7-ABE7A3B2883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78" name="Immagine 1777">
                  <a:extLst>
                    <a:ext uri="{FF2B5EF4-FFF2-40B4-BE49-F238E27FC236}">
                      <a16:creationId xmlns:a16="http://schemas.microsoft.com/office/drawing/2014/main" id="{D9CD97FF-0121-4E89-BFA7-EC50D573323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74" name="Gruppo 1773">
                <a:extLst>
                  <a:ext uri="{FF2B5EF4-FFF2-40B4-BE49-F238E27FC236}">
                    <a16:creationId xmlns:a16="http://schemas.microsoft.com/office/drawing/2014/main" id="{86C64DC4-FF07-4A3B-BF82-5034B3A3DFE2}"/>
                  </a:ext>
                </a:extLst>
              </p:cNvPr>
              <p:cNvGrpSpPr/>
              <p:nvPr/>
            </p:nvGrpSpPr>
            <p:grpSpPr>
              <a:xfrm>
                <a:off x="3247009" y="5974214"/>
                <a:ext cx="562991" cy="380866"/>
                <a:chOff x="341249" y="219074"/>
                <a:chExt cx="4744871" cy="3209926"/>
              </a:xfrm>
            </p:grpSpPr>
            <p:pic>
              <p:nvPicPr>
                <p:cNvPr id="1775" name="Immagine 1774">
                  <a:extLst>
                    <a:ext uri="{FF2B5EF4-FFF2-40B4-BE49-F238E27FC236}">
                      <a16:creationId xmlns:a16="http://schemas.microsoft.com/office/drawing/2014/main" id="{577EA83B-ECEF-4E0D-839A-26ADA149A37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76" name="Immagine 1775">
                  <a:extLst>
                    <a:ext uri="{FF2B5EF4-FFF2-40B4-BE49-F238E27FC236}">
                      <a16:creationId xmlns:a16="http://schemas.microsoft.com/office/drawing/2014/main" id="{20C6C865-17C7-463C-8CC7-5CC70E87676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26" name="Gruppo 1625">
              <a:extLst>
                <a:ext uri="{FF2B5EF4-FFF2-40B4-BE49-F238E27FC236}">
                  <a16:creationId xmlns:a16="http://schemas.microsoft.com/office/drawing/2014/main" id="{4ABB840F-E4C1-4B10-94C9-7F5A12E7EE4F}"/>
                </a:ext>
              </a:extLst>
            </p:cNvPr>
            <p:cNvGrpSpPr/>
            <p:nvPr/>
          </p:nvGrpSpPr>
          <p:grpSpPr>
            <a:xfrm>
              <a:off x="1001649" y="5593348"/>
              <a:ext cx="2808351" cy="380866"/>
              <a:chOff x="1001649" y="5974214"/>
              <a:chExt cx="2808351" cy="380866"/>
            </a:xfrm>
          </p:grpSpPr>
          <p:grpSp>
            <p:nvGrpSpPr>
              <p:cNvPr id="1755" name="Gruppo 1754">
                <a:extLst>
                  <a:ext uri="{FF2B5EF4-FFF2-40B4-BE49-F238E27FC236}">
                    <a16:creationId xmlns:a16="http://schemas.microsoft.com/office/drawing/2014/main" id="{279A3956-B65D-4817-8DC9-BA137C9090C5}"/>
                  </a:ext>
                </a:extLst>
              </p:cNvPr>
              <p:cNvGrpSpPr/>
              <p:nvPr/>
            </p:nvGrpSpPr>
            <p:grpSpPr>
              <a:xfrm>
                <a:off x="1001649" y="5974214"/>
                <a:ext cx="562991" cy="380866"/>
                <a:chOff x="341249" y="219074"/>
                <a:chExt cx="4744871" cy="3209926"/>
              </a:xfrm>
            </p:grpSpPr>
            <p:pic>
              <p:nvPicPr>
                <p:cNvPr id="1768" name="Immagine 1767">
                  <a:extLst>
                    <a:ext uri="{FF2B5EF4-FFF2-40B4-BE49-F238E27FC236}">
                      <a16:creationId xmlns:a16="http://schemas.microsoft.com/office/drawing/2014/main" id="{5F046C94-A630-4993-A89E-355694AF2FF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9" name="Immagine 1768">
                  <a:extLst>
                    <a:ext uri="{FF2B5EF4-FFF2-40B4-BE49-F238E27FC236}">
                      <a16:creationId xmlns:a16="http://schemas.microsoft.com/office/drawing/2014/main" id="{DBEA1928-6B3A-40C6-938F-8460CC1EE0B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56" name="Gruppo 1755">
                <a:extLst>
                  <a:ext uri="{FF2B5EF4-FFF2-40B4-BE49-F238E27FC236}">
                    <a16:creationId xmlns:a16="http://schemas.microsoft.com/office/drawing/2014/main" id="{A30B4F51-4258-464B-B166-172BC2F8900D}"/>
                  </a:ext>
                </a:extLst>
              </p:cNvPr>
              <p:cNvGrpSpPr/>
              <p:nvPr/>
            </p:nvGrpSpPr>
            <p:grpSpPr>
              <a:xfrm>
                <a:off x="1564640" y="5974214"/>
                <a:ext cx="562991" cy="380866"/>
                <a:chOff x="341249" y="219074"/>
                <a:chExt cx="4744871" cy="3209926"/>
              </a:xfrm>
            </p:grpSpPr>
            <p:pic>
              <p:nvPicPr>
                <p:cNvPr id="1766" name="Immagine 1765">
                  <a:extLst>
                    <a:ext uri="{FF2B5EF4-FFF2-40B4-BE49-F238E27FC236}">
                      <a16:creationId xmlns:a16="http://schemas.microsoft.com/office/drawing/2014/main" id="{4249D06B-2C8E-40C3-8284-47D2D7E0E84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7" name="Immagine 1766">
                  <a:extLst>
                    <a:ext uri="{FF2B5EF4-FFF2-40B4-BE49-F238E27FC236}">
                      <a16:creationId xmlns:a16="http://schemas.microsoft.com/office/drawing/2014/main" id="{DD6F592F-DAFB-40AA-9856-00B9F59EFEF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57" name="Gruppo 1756">
                <a:extLst>
                  <a:ext uri="{FF2B5EF4-FFF2-40B4-BE49-F238E27FC236}">
                    <a16:creationId xmlns:a16="http://schemas.microsoft.com/office/drawing/2014/main" id="{91BA6FE1-8B4A-4B91-8862-703BA5E5D3DE}"/>
                  </a:ext>
                </a:extLst>
              </p:cNvPr>
              <p:cNvGrpSpPr/>
              <p:nvPr/>
            </p:nvGrpSpPr>
            <p:grpSpPr>
              <a:xfrm>
                <a:off x="2127631" y="5974214"/>
                <a:ext cx="562991" cy="380866"/>
                <a:chOff x="341249" y="219074"/>
                <a:chExt cx="4744871" cy="3209926"/>
              </a:xfrm>
            </p:grpSpPr>
            <p:pic>
              <p:nvPicPr>
                <p:cNvPr id="1764" name="Immagine 1763">
                  <a:extLst>
                    <a:ext uri="{FF2B5EF4-FFF2-40B4-BE49-F238E27FC236}">
                      <a16:creationId xmlns:a16="http://schemas.microsoft.com/office/drawing/2014/main" id="{91A27EE8-745D-45B9-B8D5-0BA18C1FC74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5" name="Immagine 1764">
                  <a:extLst>
                    <a:ext uri="{FF2B5EF4-FFF2-40B4-BE49-F238E27FC236}">
                      <a16:creationId xmlns:a16="http://schemas.microsoft.com/office/drawing/2014/main" id="{07F94170-69B6-4EDB-AF07-FE3C96DDCE7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58" name="Gruppo 1757">
                <a:extLst>
                  <a:ext uri="{FF2B5EF4-FFF2-40B4-BE49-F238E27FC236}">
                    <a16:creationId xmlns:a16="http://schemas.microsoft.com/office/drawing/2014/main" id="{71D1A57A-B3DE-4A21-A8C5-41F056E15A35}"/>
                  </a:ext>
                </a:extLst>
              </p:cNvPr>
              <p:cNvGrpSpPr/>
              <p:nvPr/>
            </p:nvGrpSpPr>
            <p:grpSpPr>
              <a:xfrm>
                <a:off x="2690622" y="5974214"/>
                <a:ext cx="562991" cy="380866"/>
                <a:chOff x="341249" y="219074"/>
                <a:chExt cx="4744871" cy="3209926"/>
              </a:xfrm>
            </p:grpSpPr>
            <p:pic>
              <p:nvPicPr>
                <p:cNvPr id="1762" name="Immagine 1761">
                  <a:extLst>
                    <a:ext uri="{FF2B5EF4-FFF2-40B4-BE49-F238E27FC236}">
                      <a16:creationId xmlns:a16="http://schemas.microsoft.com/office/drawing/2014/main" id="{9693E36F-77AF-4B64-A954-3B4A37ED452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3" name="Immagine 1762">
                  <a:extLst>
                    <a:ext uri="{FF2B5EF4-FFF2-40B4-BE49-F238E27FC236}">
                      <a16:creationId xmlns:a16="http://schemas.microsoft.com/office/drawing/2014/main" id="{2B102F63-B273-49F3-AB54-0BE127233D9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59" name="Gruppo 1758">
                <a:extLst>
                  <a:ext uri="{FF2B5EF4-FFF2-40B4-BE49-F238E27FC236}">
                    <a16:creationId xmlns:a16="http://schemas.microsoft.com/office/drawing/2014/main" id="{19D31FD5-CAFF-4B43-9F10-93C9DAEC1BC2}"/>
                  </a:ext>
                </a:extLst>
              </p:cNvPr>
              <p:cNvGrpSpPr/>
              <p:nvPr/>
            </p:nvGrpSpPr>
            <p:grpSpPr>
              <a:xfrm>
                <a:off x="3247009" y="5974214"/>
                <a:ext cx="562991" cy="380866"/>
                <a:chOff x="341249" y="219074"/>
                <a:chExt cx="4744871" cy="3209926"/>
              </a:xfrm>
            </p:grpSpPr>
            <p:pic>
              <p:nvPicPr>
                <p:cNvPr id="1760" name="Immagine 1759">
                  <a:extLst>
                    <a:ext uri="{FF2B5EF4-FFF2-40B4-BE49-F238E27FC236}">
                      <a16:creationId xmlns:a16="http://schemas.microsoft.com/office/drawing/2014/main" id="{3B63E4FF-0073-4671-B9DA-3558E8B692D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1" name="Immagine 1760">
                  <a:extLst>
                    <a:ext uri="{FF2B5EF4-FFF2-40B4-BE49-F238E27FC236}">
                      <a16:creationId xmlns:a16="http://schemas.microsoft.com/office/drawing/2014/main" id="{3AC8871A-3983-4D93-A2F9-D4E63F00E04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27" name="Gruppo 1626">
              <a:extLst>
                <a:ext uri="{FF2B5EF4-FFF2-40B4-BE49-F238E27FC236}">
                  <a16:creationId xmlns:a16="http://schemas.microsoft.com/office/drawing/2014/main" id="{D057FE1E-5B11-41CB-9011-DE4B0CE3E7B7}"/>
                </a:ext>
              </a:extLst>
            </p:cNvPr>
            <p:cNvGrpSpPr/>
            <p:nvPr/>
          </p:nvGrpSpPr>
          <p:grpSpPr>
            <a:xfrm>
              <a:off x="1001649" y="5212482"/>
              <a:ext cx="2808351" cy="380866"/>
              <a:chOff x="1001649" y="5974214"/>
              <a:chExt cx="2808351" cy="380866"/>
            </a:xfrm>
          </p:grpSpPr>
          <p:grpSp>
            <p:nvGrpSpPr>
              <p:cNvPr id="1740" name="Gruppo 1739">
                <a:extLst>
                  <a:ext uri="{FF2B5EF4-FFF2-40B4-BE49-F238E27FC236}">
                    <a16:creationId xmlns:a16="http://schemas.microsoft.com/office/drawing/2014/main" id="{D45A0D6A-9C57-431E-8D7E-703DD9FD29EA}"/>
                  </a:ext>
                </a:extLst>
              </p:cNvPr>
              <p:cNvGrpSpPr/>
              <p:nvPr/>
            </p:nvGrpSpPr>
            <p:grpSpPr>
              <a:xfrm>
                <a:off x="1001649" y="5974214"/>
                <a:ext cx="562991" cy="380866"/>
                <a:chOff x="341249" y="219074"/>
                <a:chExt cx="4744871" cy="3209926"/>
              </a:xfrm>
            </p:grpSpPr>
            <p:pic>
              <p:nvPicPr>
                <p:cNvPr id="1753" name="Immagine 1752">
                  <a:extLst>
                    <a:ext uri="{FF2B5EF4-FFF2-40B4-BE49-F238E27FC236}">
                      <a16:creationId xmlns:a16="http://schemas.microsoft.com/office/drawing/2014/main" id="{A98C1A7C-9394-4A38-94D6-B7F60A6F6FE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54" name="Immagine 1753">
                  <a:extLst>
                    <a:ext uri="{FF2B5EF4-FFF2-40B4-BE49-F238E27FC236}">
                      <a16:creationId xmlns:a16="http://schemas.microsoft.com/office/drawing/2014/main" id="{F87D62B2-5712-44EB-9924-E99DADD3056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41" name="Gruppo 1740">
                <a:extLst>
                  <a:ext uri="{FF2B5EF4-FFF2-40B4-BE49-F238E27FC236}">
                    <a16:creationId xmlns:a16="http://schemas.microsoft.com/office/drawing/2014/main" id="{78BEF9C2-F0DD-49C2-B600-BF728FED69BB}"/>
                  </a:ext>
                </a:extLst>
              </p:cNvPr>
              <p:cNvGrpSpPr/>
              <p:nvPr/>
            </p:nvGrpSpPr>
            <p:grpSpPr>
              <a:xfrm>
                <a:off x="1564640" y="5974214"/>
                <a:ext cx="562991" cy="380866"/>
                <a:chOff x="341249" y="219074"/>
                <a:chExt cx="4744871" cy="3209926"/>
              </a:xfrm>
            </p:grpSpPr>
            <p:pic>
              <p:nvPicPr>
                <p:cNvPr id="1751" name="Immagine 1750">
                  <a:extLst>
                    <a:ext uri="{FF2B5EF4-FFF2-40B4-BE49-F238E27FC236}">
                      <a16:creationId xmlns:a16="http://schemas.microsoft.com/office/drawing/2014/main" id="{E1C192E9-5245-419F-AD09-494787E4E41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52" name="Immagine 1751">
                  <a:extLst>
                    <a:ext uri="{FF2B5EF4-FFF2-40B4-BE49-F238E27FC236}">
                      <a16:creationId xmlns:a16="http://schemas.microsoft.com/office/drawing/2014/main" id="{1A22CAB7-8D46-4E0A-AFFC-F9848E47F5E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42" name="Gruppo 1741">
                <a:extLst>
                  <a:ext uri="{FF2B5EF4-FFF2-40B4-BE49-F238E27FC236}">
                    <a16:creationId xmlns:a16="http://schemas.microsoft.com/office/drawing/2014/main" id="{6C52C1CC-2E80-4273-B219-20BE73A6AA3A}"/>
                  </a:ext>
                </a:extLst>
              </p:cNvPr>
              <p:cNvGrpSpPr/>
              <p:nvPr/>
            </p:nvGrpSpPr>
            <p:grpSpPr>
              <a:xfrm>
                <a:off x="2127631" y="5974214"/>
                <a:ext cx="562991" cy="380866"/>
                <a:chOff x="341249" y="219074"/>
                <a:chExt cx="4744871" cy="3209926"/>
              </a:xfrm>
            </p:grpSpPr>
            <p:pic>
              <p:nvPicPr>
                <p:cNvPr id="1749" name="Immagine 1748">
                  <a:extLst>
                    <a:ext uri="{FF2B5EF4-FFF2-40B4-BE49-F238E27FC236}">
                      <a16:creationId xmlns:a16="http://schemas.microsoft.com/office/drawing/2014/main" id="{F0622DA6-40CB-425F-95C6-3054F8A73C9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50" name="Immagine 1749">
                  <a:extLst>
                    <a:ext uri="{FF2B5EF4-FFF2-40B4-BE49-F238E27FC236}">
                      <a16:creationId xmlns:a16="http://schemas.microsoft.com/office/drawing/2014/main" id="{392DEE54-6BB3-4BE1-A618-A93216C7D03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43" name="Gruppo 1742">
                <a:extLst>
                  <a:ext uri="{FF2B5EF4-FFF2-40B4-BE49-F238E27FC236}">
                    <a16:creationId xmlns:a16="http://schemas.microsoft.com/office/drawing/2014/main" id="{1E90C73B-F384-4E55-B5C9-A77C1EBC1B44}"/>
                  </a:ext>
                </a:extLst>
              </p:cNvPr>
              <p:cNvGrpSpPr/>
              <p:nvPr/>
            </p:nvGrpSpPr>
            <p:grpSpPr>
              <a:xfrm>
                <a:off x="2690622" y="5974214"/>
                <a:ext cx="562991" cy="380866"/>
                <a:chOff x="341249" y="219074"/>
                <a:chExt cx="4744871" cy="3209926"/>
              </a:xfrm>
            </p:grpSpPr>
            <p:pic>
              <p:nvPicPr>
                <p:cNvPr id="1747" name="Immagine 1746">
                  <a:extLst>
                    <a:ext uri="{FF2B5EF4-FFF2-40B4-BE49-F238E27FC236}">
                      <a16:creationId xmlns:a16="http://schemas.microsoft.com/office/drawing/2014/main" id="{B5FFC678-6690-4876-BA3B-3A3F3CA1E82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48" name="Immagine 1747">
                  <a:extLst>
                    <a:ext uri="{FF2B5EF4-FFF2-40B4-BE49-F238E27FC236}">
                      <a16:creationId xmlns:a16="http://schemas.microsoft.com/office/drawing/2014/main" id="{E18E38D7-6D39-4572-9599-0ED9D7AE2F2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44" name="Gruppo 1743">
                <a:extLst>
                  <a:ext uri="{FF2B5EF4-FFF2-40B4-BE49-F238E27FC236}">
                    <a16:creationId xmlns:a16="http://schemas.microsoft.com/office/drawing/2014/main" id="{8500D041-9C76-40DD-9C5D-AB0AA9928F30}"/>
                  </a:ext>
                </a:extLst>
              </p:cNvPr>
              <p:cNvGrpSpPr/>
              <p:nvPr/>
            </p:nvGrpSpPr>
            <p:grpSpPr>
              <a:xfrm>
                <a:off x="3247009" y="5974214"/>
                <a:ext cx="562991" cy="380866"/>
                <a:chOff x="341249" y="219074"/>
                <a:chExt cx="4744871" cy="3209926"/>
              </a:xfrm>
            </p:grpSpPr>
            <p:pic>
              <p:nvPicPr>
                <p:cNvPr id="1745" name="Immagine 1744">
                  <a:extLst>
                    <a:ext uri="{FF2B5EF4-FFF2-40B4-BE49-F238E27FC236}">
                      <a16:creationId xmlns:a16="http://schemas.microsoft.com/office/drawing/2014/main" id="{B214453E-3E23-4ACB-A24A-5503D1B7AD0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46" name="Immagine 1745">
                  <a:extLst>
                    <a:ext uri="{FF2B5EF4-FFF2-40B4-BE49-F238E27FC236}">
                      <a16:creationId xmlns:a16="http://schemas.microsoft.com/office/drawing/2014/main" id="{4ED2F065-16E7-4BA5-8727-357673B800A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28" name="Gruppo 1627">
              <a:extLst>
                <a:ext uri="{FF2B5EF4-FFF2-40B4-BE49-F238E27FC236}">
                  <a16:creationId xmlns:a16="http://schemas.microsoft.com/office/drawing/2014/main" id="{CD90B2B6-6D4D-4C85-AEDA-241A2743041F}"/>
                </a:ext>
              </a:extLst>
            </p:cNvPr>
            <p:cNvGrpSpPr/>
            <p:nvPr/>
          </p:nvGrpSpPr>
          <p:grpSpPr>
            <a:xfrm>
              <a:off x="1001649" y="4831616"/>
              <a:ext cx="2808351" cy="380866"/>
              <a:chOff x="1001649" y="5974214"/>
              <a:chExt cx="2808351" cy="380866"/>
            </a:xfrm>
          </p:grpSpPr>
          <p:grpSp>
            <p:nvGrpSpPr>
              <p:cNvPr id="1725" name="Gruppo 1724">
                <a:extLst>
                  <a:ext uri="{FF2B5EF4-FFF2-40B4-BE49-F238E27FC236}">
                    <a16:creationId xmlns:a16="http://schemas.microsoft.com/office/drawing/2014/main" id="{4A3AEE0E-A75A-41AA-96D6-E72EF7BBC543}"/>
                  </a:ext>
                </a:extLst>
              </p:cNvPr>
              <p:cNvGrpSpPr/>
              <p:nvPr/>
            </p:nvGrpSpPr>
            <p:grpSpPr>
              <a:xfrm>
                <a:off x="1001649" y="5974214"/>
                <a:ext cx="562991" cy="380866"/>
                <a:chOff x="341249" y="219074"/>
                <a:chExt cx="4744871" cy="3209926"/>
              </a:xfrm>
            </p:grpSpPr>
            <p:pic>
              <p:nvPicPr>
                <p:cNvPr id="1738" name="Immagine 1737">
                  <a:extLst>
                    <a:ext uri="{FF2B5EF4-FFF2-40B4-BE49-F238E27FC236}">
                      <a16:creationId xmlns:a16="http://schemas.microsoft.com/office/drawing/2014/main" id="{7A64D039-5E75-44F5-A49B-D85B0D8082E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9" name="Immagine 1738">
                  <a:extLst>
                    <a:ext uri="{FF2B5EF4-FFF2-40B4-BE49-F238E27FC236}">
                      <a16:creationId xmlns:a16="http://schemas.microsoft.com/office/drawing/2014/main" id="{E6560BA9-CFEE-4F1C-95D6-0F7DB55EAE1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26" name="Gruppo 1725">
                <a:extLst>
                  <a:ext uri="{FF2B5EF4-FFF2-40B4-BE49-F238E27FC236}">
                    <a16:creationId xmlns:a16="http://schemas.microsoft.com/office/drawing/2014/main" id="{F144887B-0614-42AF-A943-EC8DEEDA7B2B}"/>
                  </a:ext>
                </a:extLst>
              </p:cNvPr>
              <p:cNvGrpSpPr/>
              <p:nvPr/>
            </p:nvGrpSpPr>
            <p:grpSpPr>
              <a:xfrm>
                <a:off x="1564640" y="5974214"/>
                <a:ext cx="562991" cy="380866"/>
                <a:chOff x="341249" y="219074"/>
                <a:chExt cx="4744871" cy="3209926"/>
              </a:xfrm>
            </p:grpSpPr>
            <p:pic>
              <p:nvPicPr>
                <p:cNvPr id="1736" name="Immagine 1735">
                  <a:extLst>
                    <a:ext uri="{FF2B5EF4-FFF2-40B4-BE49-F238E27FC236}">
                      <a16:creationId xmlns:a16="http://schemas.microsoft.com/office/drawing/2014/main" id="{2DBFC723-F390-422B-B01F-9BFA0D4299B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7" name="Immagine 1736">
                  <a:extLst>
                    <a:ext uri="{FF2B5EF4-FFF2-40B4-BE49-F238E27FC236}">
                      <a16:creationId xmlns:a16="http://schemas.microsoft.com/office/drawing/2014/main" id="{5C64A797-1A9C-462A-8862-63C40CDE1A4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27" name="Gruppo 1726">
                <a:extLst>
                  <a:ext uri="{FF2B5EF4-FFF2-40B4-BE49-F238E27FC236}">
                    <a16:creationId xmlns:a16="http://schemas.microsoft.com/office/drawing/2014/main" id="{DE7C5326-82FE-44E4-9A5F-170218CE9442}"/>
                  </a:ext>
                </a:extLst>
              </p:cNvPr>
              <p:cNvGrpSpPr/>
              <p:nvPr/>
            </p:nvGrpSpPr>
            <p:grpSpPr>
              <a:xfrm>
                <a:off x="2127631" y="5974214"/>
                <a:ext cx="562991" cy="380866"/>
                <a:chOff x="341249" y="219074"/>
                <a:chExt cx="4744871" cy="3209926"/>
              </a:xfrm>
            </p:grpSpPr>
            <p:pic>
              <p:nvPicPr>
                <p:cNvPr id="1734" name="Immagine 1733">
                  <a:extLst>
                    <a:ext uri="{FF2B5EF4-FFF2-40B4-BE49-F238E27FC236}">
                      <a16:creationId xmlns:a16="http://schemas.microsoft.com/office/drawing/2014/main" id="{6B96BEDF-DBC1-4AE2-95B3-68A9CB14A84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5" name="Immagine 1734">
                  <a:extLst>
                    <a:ext uri="{FF2B5EF4-FFF2-40B4-BE49-F238E27FC236}">
                      <a16:creationId xmlns:a16="http://schemas.microsoft.com/office/drawing/2014/main" id="{6399E35C-5F65-4918-9959-BFBA998C02F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28" name="Gruppo 1727">
                <a:extLst>
                  <a:ext uri="{FF2B5EF4-FFF2-40B4-BE49-F238E27FC236}">
                    <a16:creationId xmlns:a16="http://schemas.microsoft.com/office/drawing/2014/main" id="{B5B03232-A8C7-49E8-8C5B-BC7B4DF8497F}"/>
                  </a:ext>
                </a:extLst>
              </p:cNvPr>
              <p:cNvGrpSpPr/>
              <p:nvPr/>
            </p:nvGrpSpPr>
            <p:grpSpPr>
              <a:xfrm>
                <a:off x="2690622" y="5974214"/>
                <a:ext cx="562991" cy="380866"/>
                <a:chOff x="341249" y="219074"/>
                <a:chExt cx="4744871" cy="3209926"/>
              </a:xfrm>
            </p:grpSpPr>
            <p:pic>
              <p:nvPicPr>
                <p:cNvPr id="1732" name="Immagine 1731">
                  <a:extLst>
                    <a:ext uri="{FF2B5EF4-FFF2-40B4-BE49-F238E27FC236}">
                      <a16:creationId xmlns:a16="http://schemas.microsoft.com/office/drawing/2014/main" id="{5E4164B3-4FFE-478B-B48F-106F7534340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3" name="Immagine 1732">
                  <a:extLst>
                    <a:ext uri="{FF2B5EF4-FFF2-40B4-BE49-F238E27FC236}">
                      <a16:creationId xmlns:a16="http://schemas.microsoft.com/office/drawing/2014/main" id="{CBB14E48-77C2-4791-875C-B61DF04A3DD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29" name="Gruppo 1728">
                <a:extLst>
                  <a:ext uri="{FF2B5EF4-FFF2-40B4-BE49-F238E27FC236}">
                    <a16:creationId xmlns:a16="http://schemas.microsoft.com/office/drawing/2014/main" id="{38A11CF5-2888-4B1C-8462-8E4D925D6FBA}"/>
                  </a:ext>
                </a:extLst>
              </p:cNvPr>
              <p:cNvGrpSpPr/>
              <p:nvPr/>
            </p:nvGrpSpPr>
            <p:grpSpPr>
              <a:xfrm>
                <a:off x="3247009" y="5974214"/>
                <a:ext cx="562991" cy="380866"/>
                <a:chOff x="341249" y="219074"/>
                <a:chExt cx="4744871" cy="3209926"/>
              </a:xfrm>
            </p:grpSpPr>
            <p:pic>
              <p:nvPicPr>
                <p:cNvPr id="1730" name="Immagine 1729">
                  <a:extLst>
                    <a:ext uri="{FF2B5EF4-FFF2-40B4-BE49-F238E27FC236}">
                      <a16:creationId xmlns:a16="http://schemas.microsoft.com/office/drawing/2014/main" id="{0667869B-3342-465B-BE7D-ED88FCAA413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1" name="Immagine 1730">
                  <a:extLst>
                    <a:ext uri="{FF2B5EF4-FFF2-40B4-BE49-F238E27FC236}">
                      <a16:creationId xmlns:a16="http://schemas.microsoft.com/office/drawing/2014/main" id="{4CBC2F55-DC69-42BA-91F6-AD50AFB0338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29" name="Gruppo 1628">
              <a:extLst>
                <a:ext uri="{FF2B5EF4-FFF2-40B4-BE49-F238E27FC236}">
                  <a16:creationId xmlns:a16="http://schemas.microsoft.com/office/drawing/2014/main" id="{FDC5CB4E-A26E-4C34-A0B8-A0AA5CEEF998}"/>
                </a:ext>
              </a:extLst>
            </p:cNvPr>
            <p:cNvGrpSpPr/>
            <p:nvPr/>
          </p:nvGrpSpPr>
          <p:grpSpPr>
            <a:xfrm>
              <a:off x="1001649" y="4450750"/>
              <a:ext cx="2808351" cy="380866"/>
              <a:chOff x="1001649" y="5974214"/>
              <a:chExt cx="2808351" cy="380866"/>
            </a:xfrm>
          </p:grpSpPr>
          <p:grpSp>
            <p:nvGrpSpPr>
              <p:cNvPr id="1710" name="Gruppo 1709">
                <a:extLst>
                  <a:ext uri="{FF2B5EF4-FFF2-40B4-BE49-F238E27FC236}">
                    <a16:creationId xmlns:a16="http://schemas.microsoft.com/office/drawing/2014/main" id="{FC82F899-D25D-44B3-B555-86CAF8560F35}"/>
                  </a:ext>
                </a:extLst>
              </p:cNvPr>
              <p:cNvGrpSpPr/>
              <p:nvPr/>
            </p:nvGrpSpPr>
            <p:grpSpPr>
              <a:xfrm>
                <a:off x="1001649" y="5974214"/>
                <a:ext cx="562991" cy="380866"/>
                <a:chOff x="341249" y="219074"/>
                <a:chExt cx="4744871" cy="3209926"/>
              </a:xfrm>
            </p:grpSpPr>
            <p:pic>
              <p:nvPicPr>
                <p:cNvPr id="1723" name="Immagine 1722">
                  <a:extLst>
                    <a:ext uri="{FF2B5EF4-FFF2-40B4-BE49-F238E27FC236}">
                      <a16:creationId xmlns:a16="http://schemas.microsoft.com/office/drawing/2014/main" id="{DB6EADCB-29D3-4818-832E-2B1B712C677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24" name="Immagine 1723">
                  <a:extLst>
                    <a:ext uri="{FF2B5EF4-FFF2-40B4-BE49-F238E27FC236}">
                      <a16:creationId xmlns:a16="http://schemas.microsoft.com/office/drawing/2014/main" id="{90CD4EC2-B088-4360-A4CC-1B40C15504D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11" name="Gruppo 1710">
                <a:extLst>
                  <a:ext uri="{FF2B5EF4-FFF2-40B4-BE49-F238E27FC236}">
                    <a16:creationId xmlns:a16="http://schemas.microsoft.com/office/drawing/2014/main" id="{2F59349D-1F7A-4169-8AAB-2AC0818C3A02}"/>
                  </a:ext>
                </a:extLst>
              </p:cNvPr>
              <p:cNvGrpSpPr/>
              <p:nvPr/>
            </p:nvGrpSpPr>
            <p:grpSpPr>
              <a:xfrm>
                <a:off x="1564640" y="5974214"/>
                <a:ext cx="562991" cy="380866"/>
                <a:chOff x="341249" y="219074"/>
                <a:chExt cx="4744871" cy="3209926"/>
              </a:xfrm>
            </p:grpSpPr>
            <p:pic>
              <p:nvPicPr>
                <p:cNvPr id="1721" name="Immagine 1720">
                  <a:extLst>
                    <a:ext uri="{FF2B5EF4-FFF2-40B4-BE49-F238E27FC236}">
                      <a16:creationId xmlns:a16="http://schemas.microsoft.com/office/drawing/2014/main" id="{AF7E0B4D-613B-4686-B74B-5F483FDF724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22" name="Immagine 1721">
                  <a:extLst>
                    <a:ext uri="{FF2B5EF4-FFF2-40B4-BE49-F238E27FC236}">
                      <a16:creationId xmlns:a16="http://schemas.microsoft.com/office/drawing/2014/main" id="{7D6F0B9E-79D8-4119-8C7A-8E88E593292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12" name="Gruppo 1711">
                <a:extLst>
                  <a:ext uri="{FF2B5EF4-FFF2-40B4-BE49-F238E27FC236}">
                    <a16:creationId xmlns:a16="http://schemas.microsoft.com/office/drawing/2014/main" id="{A8C4E849-FA26-4500-BFB2-A415BC7A4B78}"/>
                  </a:ext>
                </a:extLst>
              </p:cNvPr>
              <p:cNvGrpSpPr/>
              <p:nvPr/>
            </p:nvGrpSpPr>
            <p:grpSpPr>
              <a:xfrm>
                <a:off x="2127631" y="5974214"/>
                <a:ext cx="562991" cy="380866"/>
                <a:chOff x="341249" y="219074"/>
                <a:chExt cx="4744871" cy="3209926"/>
              </a:xfrm>
            </p:grpSpPr>
            <p:pic>
              <p:nvPicPr>
                <p:cNvPr id="1719" name="Immagine 1718">
                  <a:extLst>
                    <a:ext uri="{FF2B5EF4-FFF2-40B4-BE49-F238E27FC236}">
                      <a16:creationId xmlns:a16="http://schemas.microsoft.com/office/drawing/2014/main" id="{E1A5AA91-CAF4-4415-81E3-12399281005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20" name="Immagine 1719">
                  <a:extLst>
                    <a:ext uri="{FF2B5EF4-FFF2-40B4-BE49-F238E27FC236}">
                      <a16:creationId xmlns:a16="http://schemas.microsoft.com/office/drawing/2014/main" id="{8E60B9B2-F9BA-4EBB-8FC0-BEA9B1461AA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13" name="Gruppo 1712">
                <a:extLst>
                  <a:ext uri="{FF2B5EF4-FFF2-40B4-BE49-F238E27FC236}">
                    <a16:creationId xmlns:a16="http://schemas.microsoft.com/office/drawing/2014/main" id="{EAC57297-57B2-4408-9729-EA515D7FB5C8}"/>
                  </a:ext>
                </a:extLst>
              </p:cNvPr>
              <p:cNvGrpSpPr/>
              <p:nvPr/>
            </p:nvGrpSpPr>
            <p:grpSpPr>
              <a:xfrm>
                <a:off x="2690622" y="5974214"/>
                <a:ext cx="562991" cy="380866"/>
                <a:chOff x="341249" y="219074"/>
                <a:chExt cx="4744871" cy="3209926"/>
              </a:xfrm>
            </p:grpSpPr>
            <p:pic>
              <p:nvPicPr>
                <p:cNvPr id="1717" name="Immagine 1716">
                  <a:extLst>
                    <a:ext uri="{FF2B5EF4-FFF2-40B4-BE49-F238E27FC236}">
                      <a16:creationId xmlns:a16="http://schemas.microsoft.com/office/drawing/2014/main" id="{70E2BCC6-89FF-4391-A82B-9B5C69CEB07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18" name="Immagine 1717">
                  <a:extLst>
                    <a:ext uri="{FF2B5EF4-FFF2-40B4-BE49-F238E27FC236}">
                      <a16:creationId xmlns:a16="http://schemas.microsoft.com/office/drawing/2014/main" id="{C55A683B-2980-4662-8081-DE4E786ED67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14" name="Gruppo 1713">
                <a:extLst>
                  <a:ext uri="{FF2B5EF4-FFF2-40B4-BE49-F238E27FC236}">
                    <a16:creationId xmlns:a16="http://schemas.microsoft.com/office/drawing/2014/main" id="{D2CEAEF3-8C98-4FF7-B962-A633CACB2600}"/>
                  </a:ext>
                </a:extLst>
              </p:cNvPr>
              <p:cNvGrpSpPr/>
              <p:nvPr/>
            </p:nvGrpSpPr>
            <p:grpSpPr>
              <a:xfrm>
                <a:off x="3247009" y="5974214"/>
                <a:ext cx="562991" cy="380866"/>
                <a:chOff x="341249" y="219074"/>
                <a:chExt cx="4744871" cy="3209926"/>
              </a:xfrm>
            </p:grpSpPr>
            <p:pic>
              <p:nvPicPr>
                <p:cNvPr id="1715" name="Immagine 1714">
                  <a:extLst>
                    <a:ext uri="{FF2B5EF4-FFF2-40B4-BE49-F238E27FC236}">
                      <a16:creationId xmlns:a16="http://schemas.microsoft.com/office/drawing/2014/main" id="{2CAF1A75-2489-47F2-B534-D528B03706B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16" name="Immagine 1715">
                  <a:extLst>
                    <a:ext uri="{FF2B5EF4-FFF2-40B4-BE49-F238E27FC236}">
                      <a16:creationId xmlns:a16="http://schemas.microsoft.com/office/drawing/2014/main" id="{A8660FA2-5F18-4688-8400-985C9FBCCEE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0" name="Gruppo 1629">
              <a:extLst>
                <a:ext uri="{FF2B5EF4-FFF2-40B4-BE49-F238E27FC236}">
                  <a16:creationId xmlns:a16="http://schemas.microsoft.com/office/drawing/2014/main" id="{6CA452E6-C4E8-4438-AE13-954D96A7DD26}"/>
                </a:ext>
              </a:extLst>
            </p:cNvPr>
            <p:cNvGrpSpPr/>
            <p:nvPr/>
          </p:nvGrpSpPr>
          <p:grpSpPr>
            <a:xfrm>
              <a:off x="1001649" y="4069884"/>
              <a:ext cx="2808351" cy="380866"/>
              <a:chOff x="1001649" y="5974214"/>
              <a:chExt cx="2808351" cy="380866"/>
            </a:xfrm>
          </p:grpSpPr>
          <p:grpSp>
            <p:nvGrpSpPr>
              <p:cNvPr id="1695" name="Gruppo 1694">
                <a:extLst>
                  <a:ext uri="{FF2B5EF4-FFF2-40B4-BE49-F238E27FC236}">
                    <a16:creationId xmlns:a16="http://schemas.microsoft.com/office/drawing/2014/main" id="{FC707087-D863-4E63-A64D-DBF6D1E0F6E9}"/>
                  </a:ext>
                </a:extLst>
              </p:cNvPr>
              <p:cNvGrpSpPr/>
              <p:nvPr/>
            </p:nvGrpSpPr>
            <p:grpSpPr>
              <a:xfrm>
                <a:off x="1001649" y="5974214"/>
                <a:ext cx="562991" cy="380866"/>
                <a:chOff x="341249" y="219074"/>
                <a:chExt cx="4744871" cy="3209926"/>
              </a:xfrm>
            </p:grpSpPr>
            <p:pic>
              <p:nvPicPr>
                <p:cNvPr id="1708" name="Immagine 1707">
                  <a:extLst>
                    <a:ext uri="{FF2B5EF4-FFF2-40B4-BE49-F238E27FC236}">
                      <a16:creationId xmlns:a16="http://schemas.microsoft.com/office/drawing/2014/main" id="{0941BB8A-4033-455E-BB9B-6FCEBC82501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9" name="Immagine 1708">
                  <a:extLst>
                    <a:ext uri="{FF2B5EF4-FFF2-40B4-BE49-F238E27FC236}">
                      <a16:creationId xmlns:a16="http://schemas.microsoft.com/office/drawing/2014/main" id="{E4E4FFDD-F9BE-4F50-9CE1-103709683F5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96" name="Gruppo 1695">
                <a:extLst>
                  <a:ext uri="{FF2B5EF4-FFF2-40B4-BE49-F238E27FC236}">
                    <a16:creationId xmlns:a16="http://schemas.microsoft.com/office/drawing/2014/main" id="{50583F49-213D-4306-ADDB-65CB85B4A7AB}"/>
                  </a:ext>
                </a:extLst>
              </p:cNvPr>
              <p:cNvGrpSpPr/>
              <p:nvPr/>
            </p:nvGrpSpPr>
            <p:grpSpPr>
              <a:xfrm>
                <a:off x="1564640" y="5974214"/>
                <a:ext cx="562991" cy="380866"/>
                <a:chOff x="341249" y="219074"/>
                <a:chExt cx="4744871" cy="3209926"/>
              </a:xfrm>
            </p:grpSpPr>
            <p:pic>
              <p:nvPicPr>
                <p:cNvPr id="1706" name="Immagine 1705">
                  <a:extLst>
                    <a:ext uri="{FF2B5EF4-FFF2-40B4-BE49-F238E27FC236}">
                      <a16:creationId xmlns:a16="http://schemas.microsoft.com/office/drawing/2014/main" id="{57E3C282-0635-4658-9654-B90460A43A0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7" name="Immagine 1706">
                  <a:extLst>
                    <a:ext uri="{FF2B5EF4-FFF2-40B4-BE49-F238E27FC236}">
                      <a16:creationId xmlns:a16="http://schemas.microsoft.com/office/drawing/2014/main" id="{333F72E9-14AC-42B2-9543-2B93BA1334A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97" name="Gruppo 1696">
                <a:extLst>
                  <a:ext uri="{FF2B5EF4-FFF2-40B4-BE49-F238E27FC236}">
                    <a16:creationId xmlns:a16="http://schemas.microsoft.com/office/drawing/2014/main" id="{F9BC31FA-264E-48D8-A14B-413259DCD29D}"/>
                  </a:ext>
                </a:extLst>
              </p:cNvPr>
              <p:cNvGrpSpPr/>
              <p:nvPr/>
            </p:nvGrpSpPr>
            <p:grpSpPr>
              <a:xfrm>
                <a:off x="2127631" y="5974214"/>
                <a:ext cx="562991" cy="380866"/>
                <a:chOff x="341249" y="219074"/>
                <a:chExt cx="4744871" cy="3209926"/>
              </a:xfrm>
            </p:grpSpPr>
            <p:pic>
              <p:nvPicPr>
                <p:cNvPr id="1704" name="Immagine 1703">
                  <a:extLst>
                    <a:ext uri="{FF2B5EF4-FFF2-40B4-BE49-F238E27FC236}">
                      <a16:creationId xmlns:a16="http://schemas.microsoft.com/office/drawing/2014/main" id="{8E9628C1-3A57-44A0-A4AC-59EC7C1F568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5" name="Immagine 1704">
                  <a:extLst>
                    <a:ext uri="{FF2B5EF4-FFF2-40B4-BE49-F238E27FC236}">
                      <a16:creationId xmlns:a16="http://schemas.microsoft.com/office/drawing/2014/main" id="{D0A05B62-BFE1-4340-8C5B-7500F514873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98" name="Gruppo 1697">
                <a:extLst>
                  <a:ext uri="{FF2B5EF4-FFF2-40B4-BE49-F238E27FC236}">
                    <a16:creationId xmlns:a16="http://schemas.microsoft.com/office/drawing/2014/main" id="{55AD0596-BDA0-4EF9-B204-07727FA1BF45}"/>
                  </a:ext>
                </a:extLst>
              </p:cNvPr>
              <p:cNvGrpSpPr/>
              <p:nvPr/>
            </p:nvGrpSpPr>
            <p:grpSpPr>
              <a:xfrm>
                <a:off x="2690622" y="5974214"/>
                <a:ext cx="562991" cy="380866"/>
                <a:chOff x="341249" y="219074"/>
                <a:chExt cx="4744871" cy="3209926"/>
              </a:xfrm>
            </p:grpSpPr>
            <p:pic>
              <p:nvPicPr>
                <p:cNvPr id="1702" name="Immagine 1701">
                  <a:extLst>
                    <a:ext uri="{FF2B5EF4-FFF2-40B4-BE49-F238E27FC236}">
                      <a16:creationId xmlns:a16="http://schemas.microsoft.com/office/drawing/2014/main" id="{31D2BBA4-8530-47D8-8448-A97737E830B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3" name="Immagine 1702">
                  <a:extLst>
                    <a:ext uri="{FF2B5EF4-FFF2-40B4-BE49-F238E27FC236}">
                      <a16:creationId xmlns:a16="http://schemas.microsoft.com/office/drawing/2014/main" id="{5CCA47CA-EF0F-48F0-BC1C-193B27C36E1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99" name="Gruppo 1698">
                <a:extLst>
                  <a:ext uri="{FF2B5EF4-FFF2-40B4-BE49-F238E27FC236}">
                    <a16:creationId xmlns:a16="http://schemas.microsoft.com/office/drawing/2014/main" id="{25554195-B8B6-489F-9622-51909424C077}"/>
                  </a:ext>
                </a:extLst>
              </p:cNvPr>
              <p:cNvGrpSpPr/>
              <p:nvPr/>
            </p:nvGrpSpPr>
            <p:grpSpPr>
              <a:xfrm>
                <a:off x="3247009" y="5974214"/>
                <a:ext cx="562991" cy="380866"/>
                <a:chOff x="341249" y="219074"/>
                <a:chExt cx="4744871" cy="3209926"/>
              </a:xfrm>
            </p:grpSpPr>
            <p:pic>
              <p:nvPicPr>
                <p:cNvPr id="1700" name="Immagine 1699">
                  <a:extLst>
                    <a:ext uri="{FF2B5EF4-FFF2-40B4-BE49-F238E27FC236}">
                      <a16:creationId xmlns:a16="http://schemas.microsoft.com/office/drawing/2014/main" id="{A8C96E9C-84B1-4CB6-868B-3389C070A17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1" name="Immagine 1700">
                  <a:extLst>
                    <a:ext uri="{FF2B5EF4-FFF2-40B4-BE49-F238E27FC236}">
                      <a16:creationId xmlns:a16="http://schemas.microsoft.com/office/drawing/2014/main" id="{235BBF35-EB8C-4E8A-9C68-7CC0438018A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1" name="Gruppo 1630">
              <a:extLst>
                <a:ext uri="{FF2B5EF4-FFF2-40B4-BE49-F238E27FC236}">
                  <a16:creationId xmlns:a16="http://schemas.microsoft.com/office/drawing/2014/main" id="{299340F9-E62D-4C45-94DE-281F72C44A87}"/>
                </a:ext>
              </a:extLst>
            </p:cNvPr>
            <p:cNvGrpSpPr/>
            <p:nvPr/>
          </p:nvGrpSpPr>
          <p:grpSpPr>
            <a:xfrm>
              <a:off x="1001649" y="3689018"/>
              <a:ext cx="2808351" cy="380866"/>
              <a:chOff x="1001649" y="5974214"/>
              <a:chExt cx="2808351" cy="380866"/>
            </a:xfrm>
          </p:grpSpPr>
          <p:grpSp>
            <p:nvGrpSpPr>
              <p:cNvPr id="1680" name="Gruppo 1679">
                <a:extLst>
                  <a:ext uri="{FF2B5EF4-FFF2-40B4-BE49-F238E27FC236}">
                    <a16:creationId xmlns:a16="http://schemas.microsoft.com/office/drawing/2014/main" id="{AE7DB5DF-75D7-42A7-9B3E-77132116D35D}"/>
                  </a:ext>
                </a:extLst>
              </p:cNvPr>
              <p:cNvGrpSpPr/>
              <p:nvPr/>
            </p:nvGrpSpPr>
            <p:grpSpPr>
              <a:xfrm>
                <a:off x="1001649" y="5974214"/>
                <a:ext cx="562991" cy="380866"/>
                <a:chOff x="341249" y="219074"/>
                <a:chExt cx="4744871" cy="3209926"/>
              </a:xfrm>
            </p:grpSpPr>
            <p:pic>
              <p:nvPicPr>
                <p:cNvPr id="1693" name="Immagine 1692">
                  <a:extLst>
                    <a:ext uri="{FF2B5EF4-FFF2-40B4-BE49-F238E27FC236}">
                      <a16:creationId xmlns:a16="http://schemas.microsoft.com/office/drawing/2014/main" id="{54EC0F97-B299-4B00-818A-5C9715EAAFA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94" name="Immagine 1693">
                  <a:extLst>
                    <a:ext uri="{FF2B5EF4-FFF2-40B4-BE49-F238E27FC236}">
                      <a16:creationId xmlns:a16="http://schemas.microsoft.com/office/drawing/2014/main" id="{CC4D0606-D2D2-45CB-AE1F-919F2E18127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81" name="Gruppo 1680">
                <a:extLst>
                  <a:ext uri="{FF2B5EF4-FFF2-40B4-BE49-F238E27FC236}">
                    <a16:creationId xmlns:a16="http://schemas.microsoft.com/office/drawing/2014/main" id="{DB7D927C-FA51-4E05-9890-2D7C4FB7E790}"/>
                  </a:ext>
                </a:extLst>
              </p:cNvPr>
              <p:cNvGrpSpPr/>
              <p:nvPr/>
            </p:nvGrpSpPr>
            <p:grpSpPr>
              <a:xfrm>
                <a:off x="1564640" y="5974214"/>
                <a:ext cx="562991" cy="380866"/>
                <a:chOff x="341249" y="219074"/>
                <a:chExt cx="4744871" cy="3209926"/>
              </a:xfrm>
            </p:grpSpPr>
            <p:pic>
              <p:nvPicPr>
                <p:cNvPr id="1691" name="Immagine 1690">
                  <a:extLst>
                    <a:ext uri="{FF2B5EF4-FFF2-40B4-BE49-F238E27FC236}">
                      <a16:creationId xmlns:a16="http://schemas.microsoft.com/office/drawing/2014/main" id="{05143592-A1F4-4E21-A5BD-08EED1569C8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92" name="Immagine 1691">
                  <a:extLst>
                    <a:ext uri="{FF2B5EF4-FFF2-40B4-BE49-F238E27FC236}">
                      <a16:creationId xmlns:a16="http://schemas.microsoft.com/office/drawing/2014/main" id="{4D8B0372-F6E3-4A55-9C86-1EE46668D47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82" name="Gruppo 1681">
                <a:extLst>
                  <a:ext uri="{FF2B5EF4-FFF2-40B4-BE49-F238E27FC236}">
                    <a16:creationId xmlns:a16="http://schemas.microsoft.com/office/drawing/2014/main" id="{E3D4854F-20F0-4EA6-AE63-95B9BFD9523E}"/>
                  </a:ext>
                </a:extLst>
              </p:cNvPr>
              <p:cNvGrpSpPr/>
              <p:nvPr/>
            </p:nvGrpSpPr>
            <p:grpSpPr>
              <a:xfrm>
                <a:off x="2127631" y="5974214"/>
                <a:ext cx="562991" cy="380866"/>
                <a:chOff x="341249" y="219074"/>
                <a:chExt cx="4744871" cy="3209926"/>
              </a:xfrm>
            </p:grpSpPr>
            <p:pic>
              <p:nvPicPr>
                <p:cNvPr id="1689" name="Immagine 1688">
                  <a:extLst>
                    <a:ext uri="{FF2B5EF4-FFF2-40B4-BE49-F238E27FC236}">
                      <a16:creationId xmlns:a16="http://schemas.microsoft.com/office/drawing/2014/main" id="{20F61C9D-8CE6-4EB2-8892-A1B6C93F37D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90" name="Immagine 1689">
                  <a:extLst>
                    <a:ext uri="{FF2B5EF4-FFF2-40B4-BE49-F238E27FC236}">
                      <a16:creationId xmlns:a16="http://schemas.microsoft.com/office/drawing/2014/main" id="{32362728-D9D3-4178-A5A3-69939BD90E6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83" name="Gruppo 1682">
                <a:extLst>
                  <a:ext uri="{FF2B5EF4-FFF2-40B4-BE49-F238E27FC236}">
                    <a16:creationId xmlns:a16="http://schemas.microsoft.com/office/drawing/2014/main" id="{179F8E93-EA0F-43FF-A879-BB19746FD398}"/>
                  </a:ext>
                </a:extLst>
              </p:cNvPr>
              <p:cNvGrpSpPr/>
              <p:nvPr/>
            </p:nvGrpSpPr>
            <p:grpSpPr>
              <a:xfrm>
                <a:off x="2690622" y="5974214"/>
                <a:ext cx="562991" cy="380866"/>
                <a:chOff x="341249" y="219074"/>
                <a:chExt cx="4744871" cy="3209926"/>
              </a:xfrm>
            </p:grpSpPr>
            <p:pic>
              <p:nvPicPr>
                <p:cNvPr id="1687" name="Immagine 1686">
                  <a:extLst>
                    <a:ext uri="{FF2B5EF4-FFF2-40B4-BE49-F238E27FC236}">
                      <a16:creationId xmlns:a16="http://schemas.microsoft.com/office/drawing/2014/main" id="{B0A9F715-5241-4EF3-A2CA-F3F79DDFB15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88" name="Immagine 1687">
                  <a:extLst>
                    <a:ext uri="{FF2B5EF4-FFF2-40B4-BE49-F238E27FC236}">
                      <a16:creationId xmlns:a16="http://schemas.microsoft.com/office/drawing/2014/main" id="{B46DD118-B30F-4B09-A7F6-A78898B3FB9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84" name="Gruppo 1683">
                <a:extLst>
                  <a:ext uri="{FF2B5EF4-FFF2-40B4-BE49-F238E27FC236}">
                    <a16:creationId xmlns:a16="http://schemas.microsoft.com/office/drawing/2014/main" id="{DB8CA4D9-52ED-4958-802A-54B0F5647AED}"/>
                  </a:ext>
                </a:extLst>
              </p:cNvPr>
              <p:cNvGrpSpPr/>
              <p:nvPr/>
            </p:nvGrpSpPr>
            <p:grpSpPr>
              <a:xfrm>
                <a:off x="3247009" y="5974214"/>
                <a:ext cx="562991" cy="380866"/>
                <a:chOff x="341249" y="219074"/>
                <a:chExt cx="4744871" cy="3209926"/>
              </a:xfrm>
            </p:grpSpPr>
            <p:pic>
              <p:nvPicPr>
                <p:cNvPr id="1685" name="Immagine 1684">
                  <a:extLst>
                    <a:ext uri="{FF2B5EF4-FFF2-40B4-BE49-F238E27FC236}">
                      <a16:creationId xmlns:a16="http://schemas.microsoft.com/office/drawing/2014/main" id="{E21326A6-EAE2-4CB9-A5A0-13A9AE1BCEC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86" name="Immagine 1685">
                  <a:extLst>
                    <a:ext uri="{FF2B5EF4-FFF2-40B4-BE49-F238E27FC236}">
                      <a16:creationId xmlns:a16="http://schemas.microsoft.com/office/drawing/2014/main" id="{50548EE6-334C-4F70-8D9F-133C5BD3C5E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2" name="Gruppo 1631">
              <a:extLst>
                <a:ext uri="{FF2B5EF4-FFF2-40B4-BE49-F238E27FC236}">
                  <a16:creationId xmlns:a16="http://schemas.microsoft.com/office/drawing/2014/main" id="{3949D604-77CA-4E05-AF0A-0C93AEBA4041}"/>
                </a:ext>
              </a:extLst>
            </p:cNvPr>
            <p:cNvGrpSpPr/>
            <p:nvPr/>
          </p:nvGrpSpPr>
          <p:grpSpPr>
            <a:xfrm>
              <a:off x="1001649" y="3308152"/>
              <a:ext cx="2808351" cy="380866"/>
              <a:chOff x="1001649" y="5974214"/>
              <a:chExt cx="2808351" cy="380866"/>
            </a:xfrm>
          </p:grpSpPr>
          <p:grpSp>
            <p:nvGrpSpPr>
              <p:cNvPr id="1665" name="Gruppo 1664">
                <a:extLst>
                  <a:ext uri="{FF2B5EF4-FFF2-40B4-BE49-F238E27FC236}">
                    <a16:creationId xmlns:a16="http://schemas.microsoft.com/office/drawing/2014/main" id="{013CC3EB-ABD8-47B4-A4F6-623AC2594E44}"/>
                  </a:ext>
                </a:extLst>
              </p:cNvPr>
              <p:cNvGrpSpPr/>
              <p:nvPr/>
            </p:nvGrpSpPr>
            <p:grpSpPr>
              <a:xfrm>
                <a:off x="1001649" y="5974214"/>
                <a:ext cx="562991" cy="380866"/>
                <a:chOff x="341249" y="219074"/>
                <a:chExt cx="4744871" cy="3209926"/>
              </a:xfrm>
            </p:grpSpPr>
            <p:pic>
              <p:nvPicPr>
                <p:cNvPr id="1678" name="Immagine 1677">
                  <a:extLst>
                    <a:ext uri="{FF2B5EF4-FFF2-40B4-BE49-F238E27FC236}">
                      <a16:creationId xmlns:a16="http://schemas.microsoft.com/office/drawing/2014/main" id="{54EC2DFF-CDCB-4CDF-B4B6-B65C48FC55B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9" name="Immagine 1678">
                  <a:extLst>
                    <a:ext uri="{FF2B5EF4-FFF2-40B4-BE49-F238E27FC236}">
                      <a16:creationId xmlns:a16="http://schemas.microsoft.com/office/drawing/2014/main" id="{3C207CCD-8AC2-4035-B1D2-CEC0CBDB65E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66" name="Gruppo 1665">
                <a:extLst>
                  <a:ext uri="{FF2B5EF4-FFF2-40B4-BE49-F238E27FC236}">
                    <a16:creationId xmlns:a16="http://schemas.microsoft.com/office/drawing/2014/main" id="{5F20D691-6D87-4A74-A795-9B3F5B911588}"/>
                  </a:ext>
                </a:extLst>
              </p:cNvPr>
              <p:cNvGrpSpPr/>
              <p:nvPr/>
            </p:nvGrpSpPr>
            <p:grpSpPr>
              <a:xfrm>
                <a:off x="1564640" y="5974214"/>
                <a:ext cx="562991" cy="380866"/>
                <a:chOff x="341249" y="219074"/>
                <a:chExt cx="4744871" cy="3209926"/>
              </a:xfrm>
            </p:grpSpPr>
            <p:pic>
              <p:nvPicPr>
                <p:cNvPr id="1676" name="Immagine 1675">
                  <a:extLst>
                    <a:ext uri="{FF2B5EF4-FFF2-40B4-BE49-F238E27FC236}">
                      <a16:creationId xmlns:a16="http://schemas.microsoft.com/office/drawing/2014/main" id="{9BB86543-8AAD-45F7-A9F2-6C3D9B0A11A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7" name="Immagine 1676">
                  <a:extLst>
                    <a:ext uri="{FF2B5EF4-FFF2-40B4-BE49-F238E27FC236}">
                      <a16:creationId xmlns:a16="http://schemas.microsoft.com/office/drawing/2014/main" id="{EA80D6C2-9350-45D8-98BC-2B642CBC1FF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67" name="Gruppo 1666">
                <a:extLst>
                  <a:ext uri="{FF2B5EF4-FFF2-40B4-BE49-F238E27FC236}">
                    <a16:creationId xmlns:a16="http://schemas.microsoft.com/office/drawing/2014/main" id="{EDAD2C8B-B8AF-4111-9817-92C916E805FE}"/>
                  </a:ext>
                </a:extLst>
              </p:cNvPr>
              <p:cNvGrpSpPr/>
              <p:nvPr/>
            </p:nvGrpSpPr>
            <p:grpSpPr>
              <a:xfrm>
                <a:off x="2127631" y="5974214"/>
                <a:ext cx="562991" cy="380866"/>
                <a:chOff x="341249" y="219074"/>
                <a:chExt cx="4744871" cy="3209926"/>
              </a:xfrm>
            </p:grpSpPr>
            <p:pic>
              <p:nvPicPr>
                <p:cNvPr id="1674" name="Immagine 1673">
                  <a:extLst>
                    <a:ext uri="{FF2B5EF4-FFF2-40B4-BE49-F238E27FC236}">
                      <a16:creationId xmlns:a16="http://schemas.microsoft.com/office/drawing/2014/main" id="{28CB8098-8EE5-428A-8226-2BDA7589B7C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5" name="Immagine 1674">
                  <a:extLst>
                    <a:ext uri="{FF2B5EF4-FFF2-40B4-BE49-F238E27FC236}">
                      <a16:creationId xmlns:a16="http://schemas.microsoft.com/office/drawing/2014/main" id="{ACD6232B-F0F4-4034-B125-B4BC248207F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68" name="Gruppo 1667">
                <a:extLst>
                  <a:ext uri="{FF2B5EF4-FFF2-40B4-BE49-F238E27FC236}">
                    <a16:creationId xmlns:a16="http://schemas.microsoft.com/office/drawing/2014/main" id="{34B5D99D-D565-40DE-9990-666D5E849EF1}"/>
                  </a:ext>
                </a:extLst>
              </p:cNvPr>
              <p:cNvGrpSpPr/>
              <p:nvPr/>
            </p:nvGrpSpPr>
            <p:grpSpPr>
              <a:xfrm>
                <a:off x="2690622" y="5974214"/>
                <a:ext cx="562991" cy="380866"/>
                <a:chOff x="341249" y="219074"/>
                <a:chExt cx="4744871" cy="3209926"/>
              </a:xfrm>
            </p:grpSpPr>
            <p:pic>
              <p:nvPicPr>
                <p:cNvPr id="1672" name="Immagine 1671">
                  <a:extLst>
                    <a:ext uri="{FF2B5EF4-FFF2-40B4-BE49-F238E27FC236}">
                      <a16:creationId xmlns:a16="http://schemas.microsoft.com/office/drawing/2014/main" id="{4A6BB294-BBAF-424F-8121-53389C764FA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3" name="Immagine 1672">
                  <a:extLst>
                    <a:ext uri="{FF2B5EF4-FFF2-40B4-BE49-F238E27FC236}">
                      <a16:creationId xmlns:a16="http://schemas.microsoft.com/office/drawing/2014/main" id="{F92CBBDC-B999-4927-88B6-19540DBBE74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69" name="Gruppo 1668">
                <a:extLst>
                  <a:ext uri="{FF2B5EF4-FFF2-40B4-BE49-F238E27FC236}">
                    <a16:creationId xmlns:a16="http://schemas.microsoft.com/office/drawing/2014/main" id="{05210BFE-3CF8-49E9-BE8C-EE7CA369D97F}"/>
                  </a:ext>
                </a:extLst>
              </p:cNvPr>
              <p:cNvGrpSpPr/>
              <p:nvPr/>
            </p:nvGrpSpPr>
            <p:grpSpPr>
              <a:xfrm>
                <a:off x="3247009" y="5974214"/>
                <a:ext cx="562991" cy="380866"/>
                <a:chOff x="341249" y="219074"/>
                <a:chExt cx="4744871" cy="3209926"/>
              </a:xfrm>
            </p:grpSpPr>
            <p:pic>
              <p:nvPicPr>
                <p:cNvPr id="1670" name="Immagine 1669">
                  <a:extLst>
                    <a:ext uri="{FF2B5EF4-FFF2-40B4-BE49-F238E27FC236}">
                      <a16:creationId xmlns:a16="http://schemas.microsoft.com/office/drawing/2014/main" id="{CBF2838F-A84C-4BB9-89DF-FD4DF3CF815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1" name="Immagine 1670">
                  <a:extLst>
                    <a:ext uri="{FF2B5EF4-FFF2-40B4-BE49-F238E27FC236}">
                      <a16:creationId xmlns:a16="http://schemas.microsoft.com/office/drawing/2014/main" id="{E6AB9CA2-E1E8-4BC3-862B-21777F8CF04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3" name="Gruppo 1632">
              <a:extLst>
                <a:ext uri="{FF2B5EF4-FFF2-40B4-BE49-F238E27FC236}">
                  <a16:creationId xmlns:a16="http://schemas.microsoft.com/office/drawing/2014/main" id="{1A836A78-80BD-43AF-9177-FA7763688B26}"/>
                </a:ext>
              </a:extLst>
            </p:cNvPr>
            <p:cNvGrpSpPr/>
            <p:nvPr/>
          </p:nvGrpSpPr>
          <p:grpSpPr>
            <a:xfrm>
              <a:off x="1001649" y="2927286"/>
              <a:ext cx="2808351" cy="380866"/>
              <a:chOff x="1001649" y="5974214"/>
              <a:chExt cx="2808351" cy="380866"/>
            </a:xfrm>
          </p:grpSpPr>
          <p:grpSp>
            <p:nvGrpSpPr>
              <p:cNvPr id="1650" name="Gruppo 1649">
                <a:extLst>
                  <a:ext uri="{FF2B5EF4-FFF2-40B4-BE49-F238E27FC236}">
                    <a16:creationId xmlns:a16="http://schemas.microsoft.com/office/drawing/2014/main" id="{5A6534CF-722D-4D96-BD46-FA4D924CCFEA}"/>
                  </a:ext>
                </a:extLst>
              </p:cNvPr>
              <p:cNvGrpSpPr/>
              <p:nvPr/>
            </p:nvGrpSpPr>
            <p:grpSpPr>
              <a:xfrm>
                <a:off x="1001649" y="5974214"/>
                <a:ext cx="562991" cy="380866"/>
                <a:chOff x="341249" y="219074"/>
                <a:chExt cx="4744871" cy="3209926"/>
              </a:xfrm>
            </p:grpSpPr>
            <p:pic>
              <p:nvPicPr>
                <p:cNvPr id="1663" name="Immagine 1662">
                  <a:extLst>
                    <a:ext uri="{FF2B5EF4-FFF2-40B4-BE49-F238E27FC236}">
                      <a16:creationId xmlns:a16="http://schemas.microsoft.com/office/drawing/2014/main" id="{2016964E-DF56-4093-8CF9-200F60917AD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64" name="Immagine 1663">
                  <a:extLst>
                    <a:ext uri="{FF2B5EF4-FFF2-40B4-BE49-F238E27FC236}">
                      <a16:creationId xmlns:a16="http://schemas.microsoft.com/office/drawing/2014/main" id="{CD079D90-E45E-4CAB-8EF6-C69055A67E5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51" name="Gruppo 1650">
                <a:extLst>
                  <a:ext uri="{FF2B5EF4-FFF2-40B4-BE49-F238E27FC236}">
                    <a16:creationId xmlns:a16="http://schemas.microsoft.com/office/drawing/2014/main" id="{3077EA4E-7B32-4419-9B26-895041FD4009}"/>
                  </a:ext>
                </a:extLst>
              </p:cNvPr>
              <p:cNvGrpSpPr/>
              <p:nvPr/>
            </p:nvGrpSpPr>
            <p:grpSpPr>
              <a:xfrm>
                <a:off x="1564640" y="5974214"/>
                <a:ext cx="562991" cy="380866"/>
                <a:chOff x="341249" y="219074"/>
                <a:chExt cx="4744871" cy="3209926"/>
              </a:xfrm>
            </p:grpSpPr>
            <p:pic>
              <p:nvPicPr>
                <p:cNvPr id="1661" name="Immagine 1660">
                  <a:extLst>
                    <a:ext uri="{FF2B5EF4-FFF2-40B4-BE49-F238E27FC236}">
                      <a16:creationId xmlns:a16="http://schemas.microsoft.com/office/drawing/2014/main" id="{F37AC2A0-288A-4D28-AC68-729FA8FE711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62" name="Immagine 1661">
                  <a:extLst>
                    <a:ext uri="{FF2B5EF4-FFF2-40B4-BE49-F238E27FC236}">
                      <a16:creationId xmlns:a16="http://schemas.microsoft.com/office/drawing/2014/main" id="{611EC5DB-6CB1-4816-971D-C680D4B6164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52" name="Gruppo 1651">
                <a:extLst>
                  <a:ext uri="{FF2B5EF4-FFF2-40B4-BE49-F238E27FC236}">
                    <a16:creationId xmlns:a16="http://schemas.microsoft.com/office/drawing/2014/main" id="{39412C74-1E2D-40F6-9D5B-575C45F0E5A8}"/>
                  </a:ext>
                </a:extLst>
              </p:cNvPr>
              <p:cNvGrpSpPr/>
              <p:nvPr/>
            </p:nvGrpSpPr>
            <p:grpSpPr>
              <a:xfrm>
                <a:off x="2127631" y="5974214"/>
                <a:ext cx="562991" cy="380866"/>
                <a:chOff x="341249" y="219074"/>
                <a:chExt cx="4744871" cy="3209926"/>
              </a:xfrm>
            </p:grpSpPr>
            <p:pic>
              <p:nvPicPr>
                <p:cNvPr id="1659" name="Immagine 1658">
                  <a:extLst>
                    <a:ext uri="{FF2B5EF4-FFF2-40B4-BE49-F238E27FC236}">
                      <a16:creationId xmlns:a16="http://schemas.microsoft.com/office/drawing/2014/main" id="{67B4E8CC-E31B-4D56-BD4A-AAB1D2D59BD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60" name="Immagine 1659">
                  <a:extLst>
                    <a:ext uri="{FF2B5EF4-FFF2-40B4-BE49-F238E27FC236}">
                      <a16:creationId xmlns:a16="http://schemas.microsoft.com/office/drawing/2014/main" id="{9CB53ED5-E39F-4BA8-B7EE-9B4AA0BB6DB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53" name="Gruppo 1652">
                <a:extLst>
                  <a:ext uri="{FF2B5EF4-FFF2-40B4-BE49-F238E27FC236}">
                    <a16:creationId xmlns:a16="http://schemas.microsoft.com/office/drawing/2014/main" id="{1C042726-D0F6-4E5A-B496-A4541ED6B71C}"/>
                  </a:ext>
                </a:extLst>
              </p:cNvPr>
              <p:cNvGrpSpPr/>
              <p:nvPr/>
            </p:nvGrpSpPr>
            <p:grpSpPr>
              <a:xfrm>
                <a:off x="2690622" y="5974214"/>
                <a:ext cx="562991" cy="380866"/>
                <a:chOff x="341249" y="219074"/>
                <a:chExt cx="4744871" cy="3209926"/>
              </a:xfrm>
            </p:grpSpPr>
            <p:pic>
              <p:nvPicPr>
                <p:cNvPr id="1657" name="Immagine 1656">
                  <a:extLst>
                    <a:ext uri="{FF2B5EF4-FFF2-40B4-BE49-F238E27FC236}">
                      <a16:creationId xmlns:a16="http://schemas.microsoft.com/office/drawing/2014/main" id="{994DC795-3563-4363-B224-4FD6F91A57C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58" name="Immagine 1657">
                  <a:extLst>
                    <a:ext uri="{FF2B5EF4-FFF2-40B4-BE49-F238E27FC236}">
                      <a16:creationId xmlns:a16="http://schemas.microsoft.com/office/drawing/2014/main" id="{314E288C-3625-433E-A68D-98A3284C571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54" name="Gruppo 1653">
                <a:extLst>
                  <a:ext uri="{FF2B5EF4-FFF2-40B4-BE49-F238E27FC236}">
                    <a16:creationId xmlns:a16="http://schemas.microsoft.com/office/drawing/2014/main" id="{7822922A-A9B7-4584-B560-EB994A612471}"/>
                  </a:ext>
                </a:extLst>
              </p:cNvPr>
              <p:cNvGrpSpPr/>
              <p:nvPr/>
            </p:nvGrpSpPr>
            <p:grpSpPr>
              <a:xfrm>
                <a:off x="3247009" y="5974214"/>
                <a:ext cx="562991" cy="380866"/>
                <a:chOff x="341249" y="219074"/>
                <a:chExt cx="4744871" cy="3209926"/>
              </a:xfrm>
            </p:grpSpPr>
            <p:pic>
              <p:nvPicPr>
                <p:cNvPr id="1655" name="Immagine 1654">
                  <a:extLst>
                    <a:ext uri="{FF2B5EF4-FFF2-40B4-BE49-F238E27FC236}">
                      <a16:creationId xmlns:a16="http://schemas.microsoft.com/office/drawing/2014/main" id="{046A1131-705F-4A3F-AAC7-F52610257CE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56" name="Immagine 1655">
                  <a:extLst>
                    <a:ext uri="{FF2B5EF4-FFF2-40B4-BE49-F238E27FC236}">
                      <a16:creationId xmlns:a16="http://schemas.microsoft.com/office/drawing/2014/main" id="{79C7D32D-E32E-4932-ACD0-4E201522999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4" name="Gruppo 1633">
              <a:extLst>
                <a:ext uri="{FF2B5EF4-FFF2-40B4-BE49-F238E27FC236}">
                  <a16:creationId xmlns:a16="http://schemas.microsoft.com/office/drawing/2014/main" id="{C0EE2417-12C3-4225-8349-4857F8385889}"/>
                </a:ext>
              </a:extLst>
            </p:cNvPr>
            <p:cNvGrpSpPr/>
            <p:nvPr/>
          </p:nvGrpSpPr>
          <p:grpSpPr>
            <a:xfrm>
              <a:off x="1001649" y="2546420"/>
              <a:ext cx="2808351" cy="380866"/>
              <a:chOff x="1001649" y="5974214"/>
              <a:chExt cx="2808351" cy="380866"/>
            </a:xfrm>
          </p:grpSpPr>
          <p:grpSp>
            <p:nvGrpSpPr>
              <p:cNvPr id="1635" name="Gruppo 1634">
                <a:extLst>
                  <a:ext uri="{FF2B5EF4-FFF2-40B4-BE49-F238E27FC236}">
                    <a16:creationId xmlns:a16="http://schemas.microsoft.com/office/drawing/2014/main" id="{4961EA61-F98E-4C7C-A8E4-07480951CF42}"/>
                  </a:ext>
                </a:extLst>
              </p:cNvPr>
              <p:cNvGrpSpPr/>
              <p:nvPr/>
            </p:nvGrpSpPr>
            <p:grpSpPr>
              <a:xfrm>
                <a:off x="1001649" y="5974214"/>
                <a:ext cx="562991" cy="380866"/>
                <a:chOff x="341249" y="219074"/>
                <a:chExt cx="4744871" cy="3209926"/>
              </a:xfrm>
            </p:grpSpPr>
            <p:pic>
              <p:nvPicPr>
                <p:cNvPr id="1648" name="Immagine 1647">
                  <a:extLst>
                    <a:ext uri="{FF2B5EF4-FFF2-40B4-BE49-F238E27FC236}">
                      <a16:creationId xmlns:a16="http://schemas.microsoft.com/office/drawing/2014/main" id="{D809C42B-647E-4A78-A3EA-5F73A2AF0ED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9" name="Immagine 1648">
                  <a:extLst>
                    <a:ext uri="{FF2B5EF4-FFF2-40B4-BE49-F238E27FC236}">
                      <a16:creationId xmlns:a16="http://schemas.microsoft.com/office/drawing/2014/main" id="{B8D50D38-087A-4FB2-AC40-E4C0BD89492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36" name="Gruppo 1635">
                <a:extLst>
                  <a:ext uri="{FF2B5EF4-FFF2-40B4-BE49-F238E27FC236}">
                    <a16:creationId xmlns:a16="http://schemas.microsoft.com/office/drawing/2014/main" id="{AB062067-49C1-4739-9E89-56920FEB2821}"/>
                  </a:ext>
                </a:extLst>
              </p:cNvPr>
              <p:cNvGrpSpPr/>
              <p:nvPr/>
            </p:nvGrpSpPr>
            <p:grpSpPr>
              <a:xfrm>
                <a:off x="1564640" y="5974214"/>
                <a:ext cx="562991" cy="380866"/>
                <a:chOff x="341249" y="219074"/>
                <a:chExt cx="4744871" cy="3209926"/>
              </a:xfrm>
            </p:grpSpPr>
            <p:pic>
              <p:nvPicPr>
                <p:cNvPr id="1646" name="Immagine 1645">
                  <a:extLst>
                    <a:ext uri="{FF2B5EF4-FFF2-40B4-BE49-F238E27FC236}">
                      <a16:creationId xmlns:a16="http://schemas.microsoft.com/office/drawing/2014/main" id="{FBA18B59-2494-465E-9B54-B356BA05546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7" name="Immagine 1646">
                  <a:extLst>
                    <a:ext uri="{FF2B5EF4-FFF2-40B4-BE49-F238E27FC236}">
                      <a16:creationId xmlns:a16="http://schemas.microsoft.com/office/drawing/2014/main" id="{D888864D-51C2-4BCD-8634-4E6C75D5F7C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37" name="Gruppo 1636">
                <a:extLst>
                  <a:ext uri="{FF2B5EF4-FFF2-40B4-BE49-F238E27FC236}">
                    <a16:creationId xmlns:a16="http://schemas.microsoft.com/office/drawing/2014/main" id="{60213863-156C-4139-AE5D-AFBCC9347614}"/>
                  </a:ext>
                </a:extLst>
              </p:cNvPr>
              <p:cNvGrpSpPr/>
              <p:nvPr/>
            </p:nvGrpSpPr>
            <p:grpSpPr>
              <a:xfrm>
                <a:off x="2127631" y="5974214"/>
                <a:ext cx="562991" cy="380866"/>
                <a:chOff x="341249" y="219074"/>
                <a:chExt cx="4744871" cy="3209926"/>
              </a:xfrm>
            </p:grpSpPr>
            <p:pic>
              <p:nvPicPr>
                <p:cNvPr id="1644" name="Immagine 1643">
                  <a:extLst>
                    <a:ext uri="{FF2B5EF4-FFF2-40B4-BE49-F238E27FC236}">
                      <a16:creationId xmlns:a16="http://schemas.microsoft.com/office/drawing/2014/main" id="{0469769E-8A31-4F01-8EF1-E3C697A102F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5" name="Immagine 1644">
                  <a:extLst>
                    <a:ext uri="{FF2B5EF4-FFF2-40B4-BE49-F238E27FC236}">
                      <a16:creationId xmlns:a16="http://schemas.microsoft.com/office/drawing/2014/main" id="{2C84FE87-8DEF-4E22-AC7E-8A16C319259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38" name="Gruppo 1637">
                <a:extLst>
                  <a:ext uri="{FF2B5EF4-FFF2-40B4-BE49-F238E27FC236}">
                    <a16:creationId xmlns:a16="http://schemas.microsoft.com/office/drawing/2014/main" id="{944D42FD-0047-403A-97E1-6AA1703B57A9}"/>
                  </a:ext>
                </a:extLst>
              </p:cNvPr>
              <p:cNvGrpSpPr/>
              <p:nvPr/>
            </p:nvGrpSpPr>
            <p:grpSpPr>
              <a:xfrm>
                <a:off x="2690622" y="5974214"/>
                <a:ext cx="562991" cy="380866"/>
                <a:chOff x="341249" y="219074"/>
                <a:chExt cx="4744871" cy="3209926"/>
              </a:xfrm>
            </p:grpSpPr>
            <p:pic>
              <p:nvPicPr>
                <p:cNvPr id="1642" name="Immagine 1641">
                  <a:extLst>
                    <a:ext uri="{FF2B5EF4-FFF2-40B4-BE49-F238E27FC236}">
                      <a16:creationId xmlns:a16="http://schemas.microsoft.com/office/drawing/2014/main" id="{A4D97A92-C6A6-425F-83F4-26C12C51509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3" name="Immagine 1642">
                  <a:extLst>
                    <a:ext uri="{FF2B5EF4-FFF2-40B4-BE49-F238E27FC236}">
                      <a16:creationId xmlns:a16="http://schemas.microsoft.com/office/drawing/2014/main" id="{36DFC263-1606-4FB6-8A5F-1220B96E1C3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39" name="Gruppo 1638">
                <a:extLst>
                  <a:ext uri="{FF2B5EF4-FFF2-40B4-BE49-F238E27FC236}">
                    <a16:creationId xmlns:a16="http://schemas.microsoft.com/office/drawing/2014/main" id="{13B60A09-9002-43B1-BA74-6F9548F0E6C8}"/>
                  </a:ext>
                </a:extLst>
              </p:cNvPr>
              <p:cNvGrpSpPr/>
              <p:nvPr/>
            </p:nvGrpSpPr>
            <p:grpSpPr>
              <a:xfrm>
                <a:off x="3247009" y="5974214"/>
                <a:ext cx="562991" cy="380866"/>
                <a:chOff x="341249" y="219074"/>
                <a:chExt cx="4744871" cy="3209926"/>
              </a:xfrm>
            </p:grpSpPr>
            <p:pic>
              <p:nvPicPr>
                <p:cNvPr id="1640" name="Immagine 1639">
                  <a:extLst>
                    <a:ext uri="{FF2B5EF4-FFF2-40B4-BE49-F238E27FC236}">
                      <a16:creationId xmlns:a16="http://schemas.microsoft.com/office/drawing/2014/main" id="{A6BAD7AE-DC2D-4D80-B0ED-CC6E9E64E67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1" name="Immagine 1640">
                  <a:extLst>
                    <a:ext uri="{FF2B5EF4-FFF2-40B4-BE49-F238E27FC236}">
                      <a16:creationId xmlns:a16="http://schemas.microsoft.com/office/drawing/2014/main" id="{F18EB2FD-2A14-424C-845B-EE09AAB5845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785" name="Gruppo 1784">
            <a:extLst>
              <a:ext uri="{FF2B5EF4-FFF2-40B4-BE49-F238E27FC236}">
                <a16:creationId xmlns:a16="http://schemas.microsoft.com/office/drawing/2014/main" id="{EC0D4408-7805-47F5-878A-9E772473B699}"/>
              </a:ext>
            </a:extLst>
          </p:cNvPr>
          <p:cNvGrpSpPr/>
          <p:nvPr/>
        </p:nvGrpSpPr>
        <p:grpSpPr>
          <a:xfrm>
            <a:off x="616701" y="1507543"/>
            <a:ext cx="1651891" cy="2240280"/>
            <a:chOff x="1001649" y="2546420"/>
            <a:chExt cx="2808351" cy="3808660"/>
          </a:xfrm>
        </p:grpSpPr>
        <p:grpSp>
          <p:nvGrpSpPr>
            <p:cNvPr id="1786" name="Gruppo 1785">
              <a:extLst>
                <a:ext uri="{FF2B5EF4-FFF2-40B4-BE49-F238E27FC236}">
                  <a16:creationId xmlns:a16="http://schemas.microsoft.com/office/drawing/2014/main" id="{7CDF4248-1079-43A9-825E-072F6F7C8F23}"/>
                </a:ext>
              </a:extLst>
            </p:cNvPr>
            <p:cNvGrpSpPr/>
            <p:nvPr/>
          </p:nvGrpSpPr>
          <p:grpSpPr>
            <a:xfrm>
              <a:off x="1001649" y="5974214"/>
              <a:ext cx="2808351" cy="380866"/>
              <a:chOff x="1001649" y="5974214"/>
              <a:chExt cx="2808351" cy="380866"/>
            </a:xfrm>
          </p:grpSpPr>
          <p:grpSp>
            <p:nvGrpSpPr>
              <p:cNvPr id="1931" name="Gruppo 1930">
                <a:extLst>
                  <a:ext uri="{FF2B5EF4-FFF2-40B4-BE49-F238E27FC236}">
                    <a16:creationId xmlns:a16="http://schemas.microsoft.com/office/drawing/2014/main" id="{7C5241EE-B6B5-40D5-923F-4B2D2CE2938C}"/>
                  </a:ext>
                </a:extLst>
              </p:cNvPr>
              <p:cNvGrpSpPr/>
              <p:nvPr/>
            </p:nvGrpSpPr>
            <p:grpSpPr>
              <a:xfrm>
                <a:off x="1001649" y="5974214"/>
                <a:ext cx="562991" cy="380866"/>
                <a:chOff x="341249" y="219074"/>
                <a:chExt cx="4744871" cy="3209926"/>
              </a:xfrm>
            </p:grpSpPr>
            <p:pic>
              <p:nvPicPr>
                <p:cNvPr id="1944" name="Immagine 1943">
                  <a:extLst>
                    <a:ext uri="{FF2B5EF4-FFF2-40B4-BE49-F238E27FC236}">
                      <a16:creationId xmlns:a16="http://schemas.microsoft.com/office/drawing/2014/main" id="{8EF93B26-C0FC-46F1-9171-A282AC07B4D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45" name="Immagine 1944">
                  <a:extLst>
                    <a:ext uri="{FF2B5EF4-FFF2-40B4-BE49-F238E27FC236}">
                      <a16:creationId xmlns:a16="http://schemas.microsoft.com/office/drawing/2014/main" id="{F62F7EB2-061B-4F0C-8C6A-6903807F75C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32" name="Gruppo 1931">
                <a:extLst>
                  <a:ext uri="{FF2B5EF4-FFF2-40B4-BE49-F238E27FC236}">
                    <a16:creationId xmlns:a16="http://schemas.microsoft.com/office/drawing/2014/main" id="{FD92DBCD-4692-4D8A-912E-371B10D40C98}"/>
                  </a:ext>
                </a:extLst>
              </p:cNvPr>
              <p:cNvGrpSpPr/>
              <p:nvPr/>
            </p:nvGrpSpPr>
            <p:grpSpPr>
              <a:xfrm>
                <a:off x="1564640" y="5974214"/>
                <a:ext cx="562991" cy="380866"/>
                <a:chOff x="341249" y="219074"/>
                <a:chExt cx="4744871" cy="3209926"/>
              </a:xfrm>
            </p:grpSpPr>
            <p:pic>
              <p:nvPicPr>
                <p:cNvPr id="1942" name="Immagine 1941">
                  <a:extLst>
                    <a:ext uri="{FF2B5EF4-FFF2-40B4-BE49-F238E27FC236}">
                      <a16:creationId xmlns:a16="http://schemas.microsoft.com/office/drawing/2014/main" id="{97B04C49-3344-41BF-8991-29B0B33F81F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43" name="Immagine 1942">
                  <a:extLst>
                    <a:ext uri="{FF2B5EF4-FFF2-40B4-BE49-F238E27FC236}">
                      <a16:creationId xmlns:a16="http://schemas.microsoft.com/office/drawing/2014/main" id="{6AD566DF-A473-46E0-BDA3-B4CA6E3BA42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33" name="Gruppo 1932">
                <a:extLst>
                  <a:ext uri="{FF2B5EF4-FFF2-40B4-BE49-F238E27FC236}">
                    <a16:creationId xmlns:a16="http://schemas.microsoft.com/office/drawing/2014/main" id="{70A85D39-B13C-4CA0-8C6C-92D7D9A1BE10}"/>
                  </a:ext>
                </a:extLst>
              </p:cNvPr>
              <p:cNvGrpSpPr/>
              <p:nvPr/>
            </p:nvGrpSpPr>
            <p:grpSpPr>
              <a:xfrm>
                <a:off x="2127631" y="5974214"/>
                <a:ext cx="562991" cy="380866"/>
                <a:chOff x="341249" y="219074"/>
                <a:chExt cx="4744871" cy="3209926"/>
              </a:xfrm>
            </p:grpSpPr>
            <p:pic>
              <p:nvPicPr>
                <p:cNvPr id="1940" name="Immagine 1939">
                  <a:extLst>
                    <a:ext uri="{FF2B5EF4-FFF2-40B4-BE49-F238E27FC236}">
                      <a16:creationId xmlns:a16="http://schemas.microsoft.com/office/drawing/2014/main" id="{D9FBEB86-9D3C-4A76-9E43-BB035D319D1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41" name="Immagine 1940">
                  <a:extLst>
                    <a:ext uri="{FF2B5EF4-FFF2-40B4-BE49-F238E27FC236}">
                      <a16:creationId xmlns:a16="http://schemas.microsoft.com/office/drawing/2014/main" id="{7B19EEBF-915A-4717-A041-FC83C2E97B8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34" name="Gruppo 1933">
                <a:extLst>
                  <a:ext uri="{FF2B5EF4-FFF2-40B4-BE49-F238E27FC236}">
                    <a16:creationId xmlns:a16="http://schemas.microsoft.com/office/drawing/2014/main" id="{7D963014-456E-420E-B050-9CBC82CEFE75}"/>
                  </a:ext>
                </a:extLst>
              </p:cNvPr>
              <p:cNvGrpSpPr/>
              <p:nvPr/>
            </p:nvGrpSpPr>
            <p:grpSpPr>
              <a:xfrm>
                <a:off x="2690622" y="5974214"/>
                <a:ext cx="562991" cy="380866"/>
                <a:chOff x="341249" y="219074"/>
                <a:chExt cx="4744871" cy="3209926"/>
              </a:xfrm>
            </p:grpSpPr>
            <p:pic>
              <p:nvPicPr>
                <p:cNvPr id="1938" name="Immagine 1937">
                  <a:extLst>
                    <a:ext uri="{FF2B5EF4-FFF2-40B4-BE49-F238E27FC236}">
                      <a16:creationId xmlns:a16="http://schemas.microsoft.com/office/drawing/2014/main" id="{F5F8891D-34F5-4A9B-95C9-0B9D03DBFD5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39" name="Immagine 1938">
                  <a:extLst>
                    <a:ext uri="{FF2B5EF4-FFF2-40B4-BE49-F238E27FC236}">
                      <a16:creationId xmlns:a16="http://schemas.microsoft.com/office/drawing/2014/main" id="{F1A48D9A-CBD3-4928-BE37-AAAB35AF937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35" name="Gruppo 1934">
                <a:extLst>
                  <a:ext uri="{FF2B5EF4-FFF2-40B4-BE49-F238E27FC236}">
                    <a16:creationId xmlns:a16="http://schemas.microsoft.com/office/drawing/2014/main" id="{9FAABB26-9FDD-440D-BDA1-041671C628AE}"/>
                  </a:ext>
                </a:extLst>
              </p:cNvPr>
              <p:cNvGrpSpPr/>
              <p:nvPr/>
            </p:nvGrpSpPr>
            <p:grpSpPr>
              <a:xfrm>
                <a:off x="3247009" y="5974214"/>
                <a:ext cx="562991" cy="380866"/>
                <a:chOff x="341249" y="219074"/>
                <a:chExt cx="4744871" cy="3209926"/>
              </a:xfrm>
            </p:grpSpPr>
            <p:pic>
              <p:nvPicPr>
                <p:cNvPr id="1936" name="Immagine 1935">
                  <a:extLst>
                    <a:ext uri="{FF2B5EF4-FFF2-40B4-BE49-F238E27FC236}">
                      <a16:creationId xmlns:a16="http://schemas.microsoft.com/office/drawing/2014/main" id="{53B3B0BF-AEF2-4711-803C-4497357DEF4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37" name="Immagine 1936">
                  <a:extLst>
                    <a:ext uri="{FF2B5EF4-FFF2-40B4-BE49-F238E27FC236}">
                      <a16:creationId xmlns:a16="http://schemas.microsoft.com/office/drawing/2014/main" id="{5832F4F0-0B1D-432F-9A09-1FF315CBE9B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87" name="Gruppo 1786">
              <a:extLst>
                <a:ext uri="{FF2B5EF4-FFF2-40B4-BE49-F238E27FC236}">
                  <a16:creationId xmlns:a16="http://schemas.microsoft.com/office/drawing/2014/main" id="{6301D33E-0B67-4510-853C-CA340389536E}"/>
                </a:ext>
              </a:extLst>
            </p:cNvPr>
            <p:cNvGrpSpPr/>
            <p:nvPr/>
          </p:nvGrpSpPr>
          <p:grpSpPr>
            <a:xfrm>
              <a:off x="1001649" y="5593348"/>
              <a:ext cx="2808351" cy="380866"/>
              <a:chOff x="1001649" y="5974214"/>
              <a:chExt cx="2808351" cy="380866"/>
            </a:xfrm>
          </p:grpSpPr>
          <p:grpSp>
            <p:nvGrpSpPr>
              <p:cNvPr id="1916" name="Gruppo 1915">
                <a:extLst>
                  <a:ext uri="{FF2B5EF4-FFF2-40B4-BE49-F238E27FC236}">
                    <a16:creationId xmlns:a16="http://schemas.microsoft.com/office/drawing/2014/main" id="{D8DEE928-E37E-4E8F-85A5-7597DE7D6C20}"/>
                  </a:ext>
                </a:extLst>
              </p:cNvPr>
              <p:cNvGrpSpPr/>
              <p:nvPr/>
            </p:nvGrpSpPr>
            <p:grpSpPr>
              <a:xfrm>
                <a:off x="1001649" y="5974214"/>
                <a:ext cx="562991" cy="380866"/>
                <a:chOff x="341249" y="219074"/>
                <a:chExt cx="4744871" cy="3209926"/>
              </a:xfrm>
            </p:grpSpPr>
            <p:pic>
              <p:nvPicPr>
                <p:cNvPr id="1929" name="Immagine 1928">
                  <a:extLst>
                    <a:ext uri="{FF2B5EF4-FFF2-40B4-BE49-F238E27FC236}">
                      <a16:creationId xmlns:a16="http://schemas.microsoft.com/office/drawing/2014/main" id="{589BEC20-F6D0-4EA1-BA68-AF2A0565C23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30" name="Immagine 1929">
                  <a:extLst>
                    <a:ext uri="{FF2B5EF4-FFF2-40B4-BE49-F238E27FC236}">
                      <a16:creationId xmlns:a16="http://schemas.microsoft.com/office/drawing/2014/main" id="{1361EF0B-3794-473A-B9F6-5F688EAED2C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17" name="Gruppo 1916">
                <a:extLst>
                  <a:ext uri="{FF2B5EF4-FFF2-40B4-BE49-F238E27FC236}">
                    <a16:creationId xmlns:a16="http://schemas.microsoft.com/office/drawing/2014/main" id="{C37CC031-A468-4607-A8D2-480B9A3F7CAC}"/>
                  </a:ext>
                </a:extLst>
              </p:cNvPr>
              <p:cNvGrpSpPr/>
              <p:nvPr/>
            </p:nvGrpSpPr>
            <p:grpSpPr>
              <a:xfrm>
                <a:off x="1564640" y="5974214"/>
                <a:ext cx="562991" cy="380866"/>
                <a:chOff x="341249" y="219074"/>
                <a:chExt cx="4744871" cy="3209926"/>
              </a:xfrm>
            </p:grpSpPr>
            <p:pic>
              <p:nvPicPr>
                <p:cNvPr id="1927" name="Immagine 1926">
                  <a:extLst>
                    <a:ext uri="{FF2B5EF4-FFF2-40B4-BE49-F238E27FC236}">
                      <a16:creationId xmlns:a16="http://schemas.microsoft.com/office/drawing/2014/main" id="{55E9AB50-7CF4-494A-BBE3-AE233528F50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28" name="Immagine 1927">
                  <a:extLst>
                    <a:ext uri="{FF2B5EF4-FFF2-40B4-BE49-F238E27FC236}">
                      <a16:creationId xmlns:a16="http://schemas.microsoft.com/office/drawing/2014/main" id="{F296AC9B-6C19-4397-8D85-86A9ED80EFB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18" name="Gruppo 1917">
                <a:extLst>
                  <a:ext uri="{FF2B5EF4-FFF2-40B4-BE49-F238E27FC236}">
                    <a16:creationId xmlns:a16="http://schemas.microsoft.com/office/drawing/2014/main" id="{BBBC5F48-0A1F-49B5-B729-7C3C581C3FAA}"/>
                  </a:ext>
                </a:extLst>
              </p:cNvPr>
              <p:cNvGrpSpPr/>
              <p:nvPr/>
            </p:nvGrpSpPr>
            <p:grpSpPr>
              <a:xfrm>
                <a:off x="2127631" y="5974214"/>
                <a:ext cx="562991" cy="380866"/>
                <a:chOff x="341249" y="219074"/>
                <a:chExt cx="4744871" cy="3209926"/>
              </a:xfrm>
            </p:grpSpPr>
            <p:pic>
              <p:nvPicPr>
                <p:cNvPr id="1925" name="Immagine 1924">
                  <a:extLst>
                    <a:ext uri="{FF2B5EF4-FFF2-40B4-BE49-F238E27FC236}">
                      <a16:creationId xmlns:a16="http://schemas.microsoft.com/office/drawing/2014/main" id="{DC6C2908-DB28-473F-8AC9-07BFCA5696A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26" name="Immagine 1925">
                  <a:extLst>
                    <a:ext uri="{FF2B5EF4-FFF2-40B4-BE49-F238E27FC236}">
                      <a16:creationId xmlns:a16="http://schemas.microsoft.com/office/drawing/2014/main" id="{6B413DB3-26DC-4985-ADE2-FD6FA79C601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19" name="Gruppo 1918">
                <a:extLst>
                  <a:ext uri="{FF2B5EF4-FFF2-40B4-BE49-F238E27FC236}">
                    <a16:creationId xmlns:a16="http://schemas.microsoft.com/office/drawing/2014/main" id="{A55927F3-AD48-466E-A4AB-E018D47F4BB4}"/>
                  </a:ext>
                </a:extLst>
              </p:cNvPr>
              <p:cNvGrpSpPr/>
              <p:nvPr/>
            </p:nvGrpSpPr>
            <p:grpSpPr>
              <a:xfrm>
                <a:off x="2690622" y="5974214"/>
                <a:ext cx="562991" cy="380866"/>
                <a:chOff x="341249" y="219074"/>
                <a:chExt cx="4744871" cy="3209926"/>
              </a:xfrm>
            </p:grpSpPr>
            <p:pic>
              <p:nvPicPr>
                <p:cNvPr id="1923" name="Immagine 1922">
                  <a:extLst>
                    <a:ext uri="{FF2B5EF4-FFF2-40B4-BE49-F238E27FC236}">
                      <a16:creationId xmlns:a16="http://schemas.microsoft.com/office/drawing/2014/main" id="{9D744623-FC68-419A-A88C-0C6AFC4AC93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24" name="Immagine 1923">
                  <a:extLst>
                    <a:ext uri="{FF2B5EF4-FFF2-40B4-BE49-F238E27FC236}">
                      <a16:creationId xmlns:a16="http://schemas.microsoft.com/office/drawing/2014/main" id="{6E03A172-F381-42E9-AA20-3866D101495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20" name="Gruppo 1919">
                <a:extLst>
                  <a:ext uri="{FF2B5EF4-FFF2-40B4-BE49-F238E27FC236}">
                    <a16:creationId xmlns:a16="http://schemas.microsoft.com/office/drawing/2014/main" id="{F6138B12-1C15-4BB6-85D8-F074B14B0A71}"/>
                  </a:ext>
                </a:extLst>
              </p:cNvPr>
              <p:cNvGrpSpPr/>
              <p:nvPr/>
            </p:nvGrpSpPr>
            <p:grpSpPr>
              <a:xfrm>
                <a:off x="3247009" y="5974214"/>
                <a:ext cx="562991" cy="380866"/>
                <a:chOff x="341249" y="219074"/>
                <a:chExt cx="4744871" cy="3209926"/>
              </a:xfrm>
            </p:grpSpPr>
            <p:pic>
              <p:nvPicPr>
                <p:cNvPr id="1921" name="Immagine 1920">
                  <a:extLst>
                    <a:ext uri="{FF2B5EF4-FFF2-40B4-BE49-F238E27FC236}">
                      <a16:creationId xmlns:a16="http://schemas.microsoft.com/office/drawing/2014/main" id="{BCAF3048-8FD9-4CEE-8525-6E38A419936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22" name="Immagine 1921">
                  <a:extLst>
                    <a:ext uri="{FF2B5EF4-FFF2-40B4-BE49-F238E27FC236}">
                      <a16:creationId xmlns:a16="http://schemas.microsoft.com/office/drawing/2014/main" id="{5070023B-FB9C-41E0-A31E-0601F23F6BF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88" name="Gruppo 1787">
              <a:extLst>
                <a:ext uri="{FF2B5EF4-FFF2-40B4-BE49-F238E27FC236}">
                  <a16:creationId xmlns:a16="http://schemas.microsoft.com/office/drawing/2014/main" id="{868C16D1-A014-4C9C-BB26-6D65627C2570}"/>
                </a:ext>
              </a:extLst>
            </p:cNvPr>
            <p:cNvGrpSpPr/>
            <p:nvPr/>
          </p:nvGrpSpPr>
          <p:grpSpPr>
            <a:xfrm>
              <a:off x="1001649" y="5212482"/>
              <a:ext cx="2808351" cy="380866"/>
              <a:chOff x="1001649" y="5974214"/>
              <a:chExt cx="2808351" cy="380866"/>
            </a:xfrm>
          </p:grpSpPr>
          <p:grpSp>
            <p:nvGrpSpPr>
              <p:cNvPr id="1901" name="Gruppo 1900">
                <a:extLst>
                  <a:ext uri="{FF2B5EF4-FFF2-40B4-BE49-F238E27FC236}">
                    <a16:creationId xmlns:a16="http://schemas.microsoft.com/office/drawing/2014/main" id="{70698A56-1A20-4874-B64A-A8E2762A497D}"/>
                  </a:ext>
                </a:extLst>
              </p:cNvPr>
              <p:cNvGrpSpPr/>
              <p:nvPr/>
            </p:nvGrpSpPr>
            <p:grpSpPr>
              <a:xfrm>
                <a:off x="1001649" y="5974214"/>
                <a:ext cx="562991" cy="380866"/>
                <a:chOff x="341249" y="219074"/>
                <a:chExt cx="4744871" cy="3209926"/>
              </a:xfrm>
            </p:grpSpPr>
            <p:pic>
              <p:nvPicPr>
                <p:cNvPr id="1914" name="Immagine 1913">
                  <a:extLst>
                    <a:ext uri="{FF2B5EF4-FFF2-40B4-BE49-F238E27FC236}">
                      <a16:creationId xmlns:a16="http://schemas.microsoft.com/office/drawing/2014/main" id="{8C478EFE-DE7E-4C0E-879F-05F0534D1B6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15" name="Immagine 1914">
                  <a:extLst>
                    <a:ext uri="{FF2B5EF4-FFF2-40B4-BE49-F238E27FC236}">
                      <a16:creationId xmlns:a16="http://schemas.microsoft.com/office/drawing/2014/main" id="{900177EA-461A-4D22-92C9-9E595219B13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02" name="Gruppo 1901">
                <a:extLst>
                  <a:ext uri="{FF2B5EF4-FFF2-40B4-BE49-F238E27FC236}">
                    <a16:creationId xmlns:a16="http://schemas.microsoft.com/office/drawing/2014/main" id="{FEDE4CE8-D317-4B0D-85D8-9CEA83740AC9}"/>
                  </a:ext>
                </a:extLst>
              </p:cNvPr>
              <p:cNvGrpSpPr/>
              <p:nvPr/>
            </p:nvGrpSpPr>
            <p:grpSpPr>
              <a:xfrm>
                <a:off x="1564640" y="5974214"/>
                <a:ext cx="562991" cy="380866"/>
                <a:chOff x="341249" y="219074"/>
                <a:chExt cx="4744871" cy="3209926"/>
              </a:xfrm>
            </p:grpSpPr>
            <p:pic>
              <p:nvPicPr>
                <p:cNvPr id="1912" name="Immagine 1911">
                  <a:extLst>
                    <a:ext uri="{FF2B5EF4-FFF2-40B4-BE49-F238E27FC236}">
                      <a16:creationId xmlns:a16="http://schemas.microsoft.com/office/drawing/2014/main" id="{1F7C41B4-E065-409C-AF1C-48C070B8C2F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13" name="Immagine 1912">
                  <a:extLst>
                    <a:ext uri="{FF2B5EF4-FFF2-40B4-BE49-F238E27FC236}">
                      <a16:creationId xmlns:a16="http://schemas.microsoft.com/office/drawing/2014/main" id="{6B8F1FA1-AF82-4F53-B5D9-15C72CEF131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03" name="Gruppo 1902">
                <a:extLst>
                  <a:ext uri="{FF2B5EF4-FFF2-40B4-BE49-F238E27FC236}">
                    <a16:creationId xmlns:a16="http://schemas.microsoft.com/office/drawing/2014/main" id="{38D265E9-D515-4813-8435-FFB7A0C9FEFF}"/>
                  </a:ext>
                </a:extLst>
              </p:cNvPr>
              <p:cNvGrpSpPr/>
              <p:nvPr/>
            </p:nvGrpSpPr>
            <p:grpSpPr>
              <a:xfrm>
                <a:off x="2127631" y="5974214"/>
                <a:ext cx="562991" cy="380866"/>
                <a:chOff x="341249" y="219074"/>
                <a:chExt cx="4744871" cy="3209926"/>
              </a:xfrm>
            </p:grpSpPr>
            <p:pic>
              <p:nvPicPr>
                <p:cNvPr id="1910" name="Immagine 1909">
                  <a:extLst>
                    <a:ext uri="{FF2B5EF4-FFF2-40B4-BE49-F238E27FC236}">
                      <a16:creationId xmlns:a16="http://schemas.microsoft.com/office/drawing/2014/main" id="{333AEF2B-CDD8-49EC-B14B-DA0CB933B68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11" name="Immagine 1910">
                  <a:extLst>
                    <a:ext uri="{FF2B5EF4-FFF2-40B4-BE49-F238E27FC236}">
                      <a16:creationId xmlns:a16="http://schemas.microsoft.com/office/drawing/2014/main" id="{888B4B2D-A56F-44EB-8D3A-9C8036AB44B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04" name="Gruppo 1903">
                <a:extLst>
                  <a:ext uri="{FF2B5EF4-FFF2-40B4-BE49-F238E27FC236}">
                    <a16:creationId xmlns:a16="http://schemas.microsoft.com/office/drawing/2014/main" id="{0302455B-3B24-4597-B34B-744DEFE79EBE}"/>
                  </a:ext>
                </a:extLst>
              </p:cNvPr>
              <p:cNvGrpSpPr/>
              <p:nvPr/>
            </p:nvGrpSpPr>
            <p:grpSpPr>
              <a:xfrm>
                <a:off x="2690622" y="5974214"/>
                <a:ext cx="562991" cy="380866"/>
                <a:chOff x="341249" y="219074"/>
                <a:chExt cx="4744871" cy="3209926"/>
              </a:xfrm>
            </p:grpSpPr>
            <p:pic>
              <p:nvPicPr>
                <p:cNvPr id="1908" name="Immagine 1907">
                  <a:extLst>
                    <a:ext uri="{FF2B5EF4-FFF2-40B4-BE49-F238E27FC236}">
                      <a16:creationId xmlns:a16="http://schemas.microsoft.com/office/drawing/2014/main" id="{63BD1B96-5A89-4F30-A600-9B2E62EB4A7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09" name="Immagine 1908">
                  <a:extLst>
                    <a:ext uri="{FF2B5EF4-FFF2-40B4-BE49-F238E27FC236}">
                      <a16:creationId xmlns:a16="http://schemas.microsoft.com/office/drawing/2014/main" id="{1C7270EA-95E0-43E2-A58F-42FBF58F46D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05" name="Gruppo 1904">
                <a:extLst>
                  <a:ext uri="{FF2B5EF4-FFF2-40B4-BE49-F238E27FC236}">
                    <a16:creationId xmlns:a16="http://schemas.microsoft.com/office/drawing/2014/main" id="{DAE010A1-2DA5-4320-B670-9F0F040D848E}"/>
                  </a:ext>
                </a:extLst>
              </p:cNvPr>
              <p:cNvGrpSpPr/>
              <p:nvPr/>
            </p:nvGrpSpPr>
            <p:grpSpPr>
              <a:xfrm>
                <a:off x="3247009" y="5974214"/>
                <a:ext cx="562991" cy="380866"/>
                <a:chOff x="341249" y="219074"/>
                <a:chExt cx="4744871" cy="3209926"/>
              </a:xfrm>
            </p:grpSpPr>
            <p:pic>
              <p:nvPicPr>
                <p:cNvPr id="1906" name="Immagine 1905">
                  <a:extLst>
                    <a:ext uri="{FF2B5EF4-FFF2-40B4-BE49-F238E27FC236}">
                      <a16:creationId xmlns:a16="http://schemas.microsoft.com/office/drawing/2014/main" id="{9BCCB9A7-3F41-4DC7-BB9C-D9B039D7638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07" name="Immagine 1906">
                  <a:extLst>
                    <a:ext uri="{FF2B5EF4-FFF2-40B4-BE49-F238E27FC236}">
                      <a16:creationId xmlns:a16="http://schemas.microsoft.com/office/drawing/2014/main" id="{3F305AAE-C074-466F-B8B1-C4349361C8C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89" name="Gruppo 1788">
              <a:extLst>
                <a:ext uri="{FF2B5EF4-FFF2-40B4-BE49-F238E27FC236}">
                  <a16:creationId xmlns:a16="http://schemas.microsoft.com/office/drawing/2014/main" id="{75942DDD-4D65-4F9A-AC66-D1308CE9FFD0}"/>
                </a:ext>
              </a:extLst>
            </p:cNvPr>
            <p:cNvGrpSpPr/>
            <p:nvPr/>
          </p:nvGrpSpPr>
          <p:grpSpPr>
            <a:xfrm>
              <a:off x="1001649" y="4831616"/>
              <a:ext cx="2808351" cy="380866"/>
              <a:chOff x="1001649" y="5974214"/>
              <a:chExt cx="2808351" cy="380866"/>
            </a:xfrm>
          </p:grpSpPr>
          <p:grpSp>
            <p:nvGrpSpPr>
              <p:cNvPr id="1886" name="Gruppo 1885">
                <a:extLst>
                  <a:ext uri="{FF2B5EF4-FFF2-40B4-BE49-F238E27FC236}">
                    <a16:creationId xmlns:a16="http://schemas.microsoft.com/office/drawing/2014/main" id="{61D6A029-C6AE-4E52-972A-923316D4B994}"/>
                  </a:ext>
                </a:extLst>
              </p:cNvPr>
              <p:cNvGrpSpPr/>
              <p:nvPr/>
            </p:nvGrpSpPr>
            <p:grpSpPr>
              <a:xfrm>
                <a:off x="1001649" y="5974214"/>
                <a:ext cx="562991" cy="380866"/>
                <a:chOff x="341249" y="219074"/>
                <a:chExt cx="4744871" cy="3209926"/>
              </a:xfrm>
            </p:grpSpPr>
            <p:pic>
              <p:nvPicPr>
                <p:cNvPr id="1899" name="Immagine 1898">
                  <a:extLst>
                    <a:ext uri="{FF2B5EF4-FFF2-40B4-BE49-F238E27FC236}">
                      <a16:creationId xmlns:a16="http://schemas.microsoft.com/office/drawing/2014/main" id="{B39539F0-1FC4-4987-8414-F1F94EFF3C6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00" name="Immagine 1899">
                  <a:extLst>
                    <a:ext uri="{FF2B5EF4-FFF2-40B4-BE49-F238E27FC236}">
                      <a16:creationId xmlns:a16="http://schemas.microsoft.com/office/drawing/2014/main" id="{1DC50C22-39DC-4ACE-A7C9-60EDC48BC99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87" name="Gruppo 1886">
                <a:extLst>
                  <a:ext uri="{FF2B5EF4-FFF2-40B4-BE49-F238E27FC236}">
                    <a16:creationId xmlns:a16="http://schemas.microsoft.com/office/drawing/2014/main" id="{391C9B11-2AF1-49DD-9915-533D30D01789}"/>
                  </a:ext>
                </a:extLst>
              </p:cNvPr>
              <p:cNvGrpSpPr/>
              <p:nvPr/>
            </p:nvGrpSpPr>
            <p:grpSpPr>
              <a:xfrm>
                <a:off x="1564640" y="5974214"/>
                <a:ext cx="562991" cy="380866"/>
                <a:chOff x="341249" y="219074"/>
                <a:chExt cx="4744871" cy="3209926"/>
              </a:xfrm>
            </p:grpSpPr>
            <p:pic>
              <p:nvPicPr>
                <p:cNvPr id="1897" name="Immagine 1896">
                  <a:extLst>
                    <a:ext uri="{FF2B5EF4-FFF2-40B4-BE49-F238E27FC236}">
                      <a16:creationId xmlns:a16="http://schemas.microsoft.com/office/drawing/2014/main" id="{DB5B8FDB-576A-45A3-B8FE-648D7BC5663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98" name="Immagine 1897">
                  <a:extLst>
                    <a:ext uri="{FF2B5EF4-FFF2-40B4-BE49-F238E27FC236}">
                      <a16:creationId xmlns:a16="http://schemas.microsoft.com/office/drawing/2014/main" id="{2FE70944-BFE1-4619-A28C-EDB969DAFE0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88" name="Gruppo 1887">
                <a:extLst>
                  <a:ext uri="{FF2B5EF4-FFF2-40B4-BE49-F238E27FC236}">
                    <a16:creationId xmlns:a16="http://schemas.microsoft.com/office/drawing/2014/main" id="{6F2C1752-32AF-4542-8403-B5AF7166DD8C}"/>
                  </a:ext>
                </a:extLst>
              </p:cNvPr>
              <p:cNvGrpSpPr/>
              <p:nvPr/>
            </p:nvGrpSpPr>
            <p:grpSpPr>
              <a:xfrm>
                <a:off x="2127631" y="5974214"/>
                <a:ext cx="562991" cy="380866"/>
                <a:chOff x="341249" y="219074"/>
                <a:chExt cx="4744871" cy="3209926"/>
              </a:xfrm>
            </p:grpSpPr>
            <p:pic>
              <p:nvPicPr>
                <p:cNvPr id="1895" name="Immagine 1894">
                  <a:extLst>
                    <a:ext uri="{FF2B5EF4-FFF2-40B4-BE49-F238E27FC236}">
                      <a16:creationId xmlns:a16="http://schemas.microsoft.com/office/drawing/2014/main" id="{8E93997F-38D5-4C55-9555-B364C41008C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96" name="Immagine 1895">
                  <a:extLst>
                    <a:ext uri="{FF2B5EF4-FFF2-40B4-BE49-F238E27FC236}">
                      <a16:creationId xmlns:a16="http://schemas.microsoft.com/office/drawing/2014/main" id="{93530132-CF1E-4BDC-B15A-58FE974555B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89" name="Gruppo 1888">
                <a:extLst>
                  <a:ext uri="{FF2B5EF4-FFF2-40B4-BE49-F238E27FC236}">
                    <a16:creationId xmlns:a16="http://schemas.microsoft.com/office/drawing/2014/main" id="{4C9EBD58-1752-413B-9B94-FA989EEA3979}"/>
                  </a:ext>
                </a:extLst>
              </p:cNvPr>
              <p:cNvGrpSpPr/>
              <p:nvPr/>
            </p:nvGrpSpPr>
            <p:grpSpPr>
              <a:xfrm>
                <a:off x="2690622" y="5974214"/>
                <a:ext cx="562991" cy="380866"/>
                <a:chOff x="341249" y="219074"/>
                <a:chExt cx="4744871" cy="3209926"/>
              </a:xfrm>
            </p:grpSpPr>
            <p:pic>
              <p:nvPicPr>
                <p:cNvPr id="1893" name="Immagine 1892">
                  <a:extLst>
                    <a:ext uri="{FF2B5EF4-FFF2-40B4-BE49-F238E27FC236}">
                      <a16:creationId xmlns:a16="http://schemas.microsoft.com/office/drawing/2014/main" id="{28BD8CEF-EA10-40D0-BCDA-7A6D67CACE0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94" name="Immagine 1893">
                  <a:extLst>
                    <a:ext uri="{FF2B5EF4-FFF2-40B4-BE49-F238E27FC236}">
                      <a16:creationId xmlns:a16="http://schemas.microsoft.com/office/drawing/2014/main" id="{BB4296D9-C469-4E74-8142-78A27D8466D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90" name="Gruppo 1889">
                <a:extLst>
                  <a:ext uri="{FF2B5EF4-FFF2-40B4-BE49-F238E27FC236}">
                    <a16:creationId xmlns:a16="http://schemas.microsoft.com/office/drawing/2014/main" id="{CAF0C34E-845A-402F-9153-6F1B8185F04B}"/>
                  </a:ext>
                </a:extLst>
              </p:cNvPr>
              <p:cNvGrpSpPr/>
              <p:nvPr/>
            </p:nvGrpSpPr>
            <p:grpSpPr>
              <a:xfrm>
                <a:off x="3247009" y="5974214"/>
                <a:ext cx="562991" cy="380866"/>
                <a:chOff x="341249" y="219074"/>
                <a:chExt cx="4744871" cy="3209926"/>
              </a:xfrm>
            </p:grpSpPr>
            <p:pic>
              <p:nvPicPr>
                <p:cNvPr id="1891" name="Immagine 1890">
                  <a:extLst>
                    <a:ext uri="{FF2B5EF4-FFF2-40B4-BE49-F238E27FC236}">
                      <a16:creationId xmlns:a16="http://schemas.microsoft.com/office/drawing/2014/main" id="{49A77DBA-1E86-45E1-A622-07DCFF6CA69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92" name="Immagine 1891">
                  <a:extLst>
                    <a:ext uri="{FF2B5EF4-FFF2-40B4-BE49-F238E27FC236}">
                      <a16:creationId xmlns:a16="http://schemas.microsoft.com/office/drawing/2014/main" id="{CBC37F89-E2C0-4369-9BB6-9C53FF01006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0" name="Gruppo 1789">
              <a:extLst>
                <a:ext uri="{FF2B5EF4-FFF2-40B4-BE49-F238E27FC236}">
                  <a16:creationId xmlns:a16="http://schemas.microsoft.com/office/drawing/2014/main" id="{44F52A52-3AB6-491A-BA75-CCD93583C62B}"/>
                </a:ext>
              </a:extLst>
            </p:cNvPr>
            <p:cNvGrpSpPr/>
            <p:nvPr/>
          </p:nvGrpSpPr>
          <p:grpSpPr>
            <a:xfrm>
              <a:off x="1001649" y="4450750"/>
              <a:ext cx="2808351" cy="380866"/>
              <a:chOff x="1001649" y="5974214"/>
              <a:chExt cx="2808351" cy="380866"/>
            </a:xfrm>
          </p:grpSpPr>
          <p:grpSp>
            <p:nvGrpSpPr>
              <p:cNvPr id="1871" name="Gruppo 1870">
                <a:extLst>
                  <a:ext uri="{FF2B5EF4-FFF2-40B4-BE49-F238E27FC236}">
                    <a16:creationId xmlns:a16="http://schemas.microsoft.com/office/drawing/2014/main" id="{8DF01178-ECBB-4FDA-AD72-B3283DCC9F62}"/>
                  </a:ext>
                </a:extLst>
              </p:cNvPr>
              <p:cNvGrpSpPr/>
              <p:nvPr/>
            </p:nvGrpSpPr>
            <p:grpSpPr>
              <a:xfrm>
                <a:off x="1001649" y="5974214"/>
                <a:ext cx="562991" cy="380866"/>
                <a:chOff x="341249" y="219074"/>
                <a:chExt cx="4744871" cy="3209926"/>
              </a:xfrm>
            </p:grpSpPr>
            <p:pic>
              <p:nvPicPr>
                <p:cNvPr id="1884" name="Immagine 1883">
                  <a:extLst>
                    <a:ext uri="{FF2B5EF4-FFF2-40B4-BE49-F238E27FC236}">
                      <a16:creationId xmlns:a16="http://schemas.microsoft.com/office/drawing/2014/main" id="{38B89531-70F5-4E18-AFD4-3DA3D56DB56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85" name="Immagine 1884">
                  <a:extLst>
                    <a:ext uri="{FF2B5EF4-FFF2-40B4-BE49-F238E27FC236}">
                      <a16:creationId xmlns:a16="http://schemas.microsoft.com/office/drawing/2014/main" id="{702779DA-8F4F-4460-B5AE-6EFF4C344C8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72" name="Gruppo 1871">
                <a:extLst>
                  <a:ext uri="{FF2B5EF4-FFF2-40B4-BE49-F238E27FC236}">
                    <a16:creationId xmlns:a16="http://schemas.microsoft.com/office/drawing/2014/main" id="{884FF1EE-7769-40A2-BE1B-C29DFF14B1C7}"/>
                  </a:ext>
                </a:extLst>
              </p:cNvPr>
              <p:cNvGrpSpPr/>
              <p:nvPr/>
            </p:nvGrpSpPr>
            <p:grpSpPr>
              <a:xfrm>
                <a:off x="1564640" y="5974214"/>
                <a:ext cx="562991" cy="380866"/>
                <a:chOff x="341249" y="219074"/>
                <a:chExt cx="4744871" cy="3209926"/>
              </a:xfrm>
            </p:grpSpPr>
            <p:pic>
              <p:nvPicPr>
                <p:cNvPr id="1882" name="Immagine 1881">
                  <a:extLst>
                    <a:ext uri="{FF2B5EF4-FFF2-40B4-BE49-F238E27FC236}">
                      <a16:creationId xmlns:a16="http://schemas.microsoft.com/office/drawing/2014/main" id="{EB4ADEE3-8E3D-4132-B4D4-8A874195CF3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83" name="Immagine 1882">
                  <a:extLst>
                    <a:ext uri="{FF2B5EF4-FFF2-40B4-BE49-F238E27FC236}">
                      <a16:creationId xmlns:a16="http://schemas.microsoft.com/office/drawing/2014/main" id="{1952E79D-7E26-4019-BBF6-6F7E68001AB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73" name="Gruppo 1872">
                <a:extLst>
                  <a:ext uri="{FF2B5EF4-FFF2-40B4-BE49-F238E27FC236}">
                    <a16:creationId xmlns:a16="http://schemas.microsoft.com/office/drawing/2014/main" id="{692AF828-6239-44BC-ABF9-FAC4441AD628}"/>
                  </a:ext>
                </a:extLst>
              </p:cNvPr>
              <p:cNvGrpSpPr/>
              <p:nvPr/>
            </p:nvGrpSpPr>
            <p:grpSpPr>
              <a:xfrm>
                <a:off x="2127631" y="5974214"/>
                <a:ext cx="562991" cy="380866"/>
                <a:chOff x="341249" y="219074"/>
                <a:chExt cx="4744871" cy="3209926"/>
              </a:xfrm>
            </p:grpSpPr>
            <p:pic>
              <p:nvPicPr>
                <p:cNvPr id="1880" name="Immagine 1879">
                  <a:extLst>
                    <a:ext uri="{FF2B5EF4-FFF2-40B4-BE49-F238E27FC236}">
                      <a16:creationId xmlns:a16="http://schemas.microsoft.com/office/drawing/2014/main" id="{9C717E1C-DDA4-40FB-8818-A4210CFF405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81" name="Immagine 1880">
                  <a:extLst>
                    <a:ext uri="{FF2B5EF4-FFF2-40B4-BE49-F238E27FC236}">
                      <a16:creationId xmlns:a16="http://schemas.microsoft.com/office/drawing/2014/main" id="{9E6E30FB-3A3B-459E-8759-02030FCFE7A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74" name="Gruppo 1873">
                <a:extLst>
                  <a:ext uri="{FF2B5EF4-FFF2-40B4-BE49-F238E27FC236}">
                    <a16:creationId xmlns:a16="http://schemas.microsoft.com/office/drawing/2014/main" id="{191D39B2-8CF9-4759-A391-2F9B21A1093B}"/>
                  </a:ext>
                </a:extLst>
              </p:cNvPr>
              <p:cNvGrpSpPr/>
              <p:nvPr/>
            </p:nvGrpSpPr>
            <p:grpSpPr>
              <a:xfrm>
                <a:off x="2690622" y="5974214"/>
                <a:ext cx="562991" cy="380866"/>
                <a:chOff x="341249" y="219074"/>
                <a:chExt cx="4744871" cy="3209926"/>
              </a:xfrm>
            </p:grpSpPr>
            <p:pic>
              <p:nvPicPr>
                <p:cNvPr id="1878" name="Immagine 1877">
                  <a:extLst>
                    <a:ext uri="{FF2B5EF4-FFF2-40B4-BE49-F238E27FC236}">
                      <a16:creationId xmlns:a16="http://schemas.microsoft.com/office/drawing/2014/main" id="{EF501AE0-A3E3-46AE-A258-9942F5B7394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79" name="Immagine 1878">
                  <a:extLst>
                    <a:ext uri="{FF2B5EF4-FFF2-40B4-BE49-F238E27FC236}">
                      <a16:creationId xmlns:a16="http://schemas.microsoft.com/office/drawing/2014/main" id="{1E037FB9-C041-4840-8AD5-88B53411A78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75" name="Gruppo 1874">
                <a:extLst>
                  <a:ext uri="{FF2B5EF4-FFF2-40B4-BE49-F238E27FC236}">
                    <a16:creationId xmlns:a16="http://schemas.microsoft.com/office/drawing/2014/main" id="{DB9EB001-CE53-4D38-8302-3DFE303933EE}"/>
                  </a:ext>
                </a:extLst>
              </p:cNvPr>
              <p:cNvGrpSpPr/>
              <p:nvPr/>
            </p:nvGrpSpPr>
            <p:grpSpPr>
              <a:xfrm>
                <a:off x="3247009" y="5974214"/>
                <a:ext cx="562991" cy="380866"/>
                <a:chOff x="341249" y="219074"/>
                <a:chExt cx="4744871" cy="3209926"/>
              </a:xfrm>
            </p:grpSpPr>
            <p:pic>
              <p:nvPicPr>
                <p:cNvPr id="1876" name="Immagine 1875">
                  <a:extLst>
                    <a:ext uri="{FF2B5EF4-FFF2-40B4-BE49-F238E27FC236}">
                      <a16:creationId xmlns:a16="http://schemas.microsoft.com/office/drawing/2014/main" id="{E8256579-BC3B-49E3-BBAE-0544B04EE9F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77" name="Immagine 1876">
                  <a:extLst>
                    <a:ext uri="{FF2B5EF4-FFF2-40B4-BE49-F238E27FC236}">
                      <a16:creationId xmlns:a16="http://schemas.microsoft.com/office/drawing/2014/main" id="{78D07687-58E9-465C-9C08-FB2F556DB0E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1" name="Gruppo 1790">
              <a:extLst>
                <a:ext uri="{FF2B5EF4-FFF2-40B4-BE49-F238E27FC236}">
                  <a16:creationId xmlns:a16="http://schemas.microsoft.com/office/drawing/2014/main" id="{D6664B16-9B49-4C2A-98FE-ABA72DB45155}"/>
                </a:ext>
              </a:extLst>
            </p:cNvPr>
            <p:cNvGrpSpPr/>
            <p:nvPr/>
          </p:nvGrpSpPr>
          <p:grpSpPr>
            <a:xfrm>
              <a:off x="1001649" y="4069884"/>
              <a:ext cx="2808351" cy="380866"/>
              <a:chOff x="1001649" y="5974214"/>
              <a:chExt cx="2808351" cy="380866"/>
            </a:xfrm>
          </p:grpSpPr>
          <p:grpSp>
            <p:nvGrpSpPr>
              <p:cNvPr id="1856" name="Gruppo 1855">
                <a:extLst>
                  <a:ext uri="{FF2B5EF4-FFF2-40B4-BE49-F238E27FC236}">
                    <a16:creationId xmlns:a16="http://schemas.microsoft.com/office/drawing/2014/main" id="{9463ABEF-6BDA-4E6C-BF8D-CE68FE7ADAA8}"/>
                  </a:ext>
                </a:extLst>
              </p:cNvPr>
              <p:cNvGrpSpPr/>
              <p:nvPr/>
            </p:nvGrpSpPr>
            <p:grpSpPr>
              <a:xfrm>
                <a:off x="1001649" y="5974214"/>
                <a:ext cx="562991" cy="380866"/>
                <a:chOff x="341249" y="219074"/>
                <a:chExt cx="4744871" cy="3209926"/>
              </a:xfrm>
            </p:grpSpPr>
            <p:pic>
              <p:nvPicPr>
                <p:cNvPr id="1869" name="Immagine 1868">
                  <a:extLst>
                    <a:ext uri="{FF2B5EF4-FFF2-40B4-BE49-F238E27FC236}">
                      <a16:creationId xmlns:a16="http://schemas.microsoft.com/office/drawing/2014/main" id="{C9DF7FB7-63DF-458B-A348-C42AAC23306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70" name="Immagine 1869">
                  <a:extLst>
                    <a:ext uri="{FF2B5EF4-FFF2-40B4-BE49-F238E27FC236}">
                      <a16:creationId xmlns:a16="http://schemas.microsoft.com/office/drawing/2014/main" id="{6D896C83-669C-4DD0-BD66-B9001E55BBE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57" name="Gruppo 1856">
                <a:extLst>
                  <a:ext uri="{FF2B5EF4-FFF2-40B4-BE49-F238E27FC236}">
                    <a16:creationId xmlns:a16="http://schemas.microsoft.com/office/drawing/2014/main" id="{EF1D8ECF-EA5A-4DF0-A170-843E576CDF11}"/>
                  </a:ext>
                </a:extLst>
              </p:cNvPr>
              <p:cNvGrpSpPr/>
              <p:nvPr/>
            </p:nvGrpSpPr>
            <p:grpSpPr>
              <a:xfrm>
                <a:off x="1564640" y="5974214"/>
                <a:ext cx="562991" cy="380866"/>
                <a:chOff x="341249" y="219074"/>
                <a:chExt cx="4744871" cy="3209926"/>
              </a:xfrm>
            </p:grpSpPr>
            <p:pic>
              <p:nvPicPr>
                <p:cNvPr id="1867" name="Immagine 1866">
                  <a:extLst>
                    <a:ext uri="{FF2B5EF4-FFF2-40B4-BE49-F238E27FC236}">
                      <a16:creationId xmlns:a16="http://schemas.microsoft.com/office/drawing/2014/main" id="{5971FB51-65EA-4EBF-BC68-0608B17D999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68" name="Immagine 1867">
                  <a:extLst>
                    <a:ext uri="{FF2B5EF4-FFF2-40B4-BE49-F238E27FC236}">
                      <a16:creationId xmlns:a16="http://schemas.microsoft.com/office/drawing/2014/main" id="{82A25069-2124-475D-A7D6-81EED2F5801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58" name="Gruppo 1857">
                <a:extLst>
                  <a:ext uri="{FF2B5EF4-FFF2-40B4-BE49-F238E27FC236}">
                    <a16:creationId xmlns:a16="http://schemas.microsoft.com/office/drawing/2014/main" id="{0ED5F44E-1F93-4A82-AA4D-6EEF40AE783B}"/>
                  </a:ext>
                </a:extLst>
              </p:cNvPr>
              <p:cNvGrpSpPr/>
              <p:nvPr/>
            </p:nvGrpSpPr>
            <p:grpSpPr>
              <a:xfrm>
                <a:off x="2127631" y="5974214"/>
                <a:ext cx="562991" cy="380866"/>
                <a:chOff x="341249" y="219074"/>
                <a:chExt cx="4744871" cy="3209926"/>
              </a:xfrm>
            </p:grpSpPr>
            <p:pic>
              <p:nvPicPr>
                <p:cNvPr id="1865" name="Immagine 1864">
                  <a:extLst>
                    <a:ext uri="{FF2B5EF4-FFF2-40B4-BE49-F238E27FC236}">
                      <a16:creationId xmlns:a16="http://schemas.microsoft.com/office/drawing/2014/main" id="{7083CF19-CFCF-4730-9D10-C9167E94165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66" name="Immagine 1865">
                  <a:extLst>
                    <a:ext uri="{FF2B5EF4-FFF2-40B4-BE49-F238E27FC236}">
                      <a16:creationId xmlns:a16="http://schemas.microsoft.com/office/drawing/2014/main" id="{84E85F20-DD81-47F9-90C8-1700901C417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59" name="Gruppo 1858">
                <a:extLst>
                  <a:ext uri="{FF2B5EF4-FFF2-40B4-BE49-F238E27FC236}">
                    <a16:creationId xmlns:a16="http://schemas.microsoft.com/office/drawing/2014/main" id="{FD7D4439-4484-4070-BFE5-52DCCB7A57FC}"/>
                  </a:ext>
                </a:extLst>
              </p:cNvPr>
              <p:cNvGrpSpPr/>
              <p:nvPr/>
            </p:nvGrpSpPr>
            <p:grpSpPr>
              <a:xfrm>
                <a:off x="2690622" y="5974214"/>
                <a:ext cx="562991" cy="380866"/>
                <a:chOff x="341249" y="219074"/>
                <a:chExt cx="4744871" cy="3209926"/>
              </a:xfrm>
            </p:grpSpPr>
            <p:pic>
              <p:nvPicPr>
                <p:cNvPr id="1863" name="Immagine 1862">
                  <a:extLst>
                    <a:ext uri="{FF2B5EF4-FFF2-40B4-BE49-F238E27FC236}">
                      <a16:creationId xmlns:a16="http://schemas.microsoft.com/office/drawing/2014/main" id="{F99F58F9-C1B8-4C96-B599-A37D8A70A8D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64" name="Immagine 1863">
                  <a:extLst>
                    <a:ext uri="{FF2B5EF4-FFF2-40B4-BE49-F238E27FC236}">
                      <a16:creationId xmlns:a16="http://schemas.microsoft.com/office/drawing/2014/main" id="{A9DA402B-2C59-4C6E-A1FB-276B9DF7380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60" name="Gruppo 1859">
                <a:extLst>
                  <a:ext uri="{FF2B5EF4-FFF2-40B4-BE49-F238E27FC236}">
                    <a16:creationId xmlns:a16="http://schemas.microsoft.com/office/drawing/2014/main" id="{1648182F-0C96-4876-B16B-1DA8ACAB1F17}"/>
                  </a:ext>
                </a:extLst>
              </p:cNvPr>
              <p:cNvGrpSpPr/>
              <p:nvPr/>
            </p:nvGrpSpPr>
            <p:grpSpPr>
              <a:xfrm>
                <a:off x="3247009" y="5974214"/>
                <a:ext cx="562991" cy="380866"/>
                <a:chOff x="341249" y="219074"/>
                <a:chExt cx="4744871" cy="3209926"/>
              </a:xfrm>
            </p:grpSpPr>
            <p:pic>
              <p:nvPicPr>
                <p:cNvPr id="1861" name="Immagine 1860">
                  <a:extLst>
                    <a:ext uri="{FF2B5EF4-FFF2-40B4-BE49-F238E27FC236}">
                      <a16:creationId xmlns:a16="http://schemas.microsoft.com/office/drawing/2014/main" id="{5149BD22-9230-47E1-8AF7-38A584E3262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62" name="Immagine 1861">
                  <a:extLst>
                    <a:ext uri="{FF2B5EF4-FFF2-40B4-BE49-F238E27FC236}">
                      <a16:creationId xmlns:a16="http://schemas.microsoft.com/office/drawing/2014/main" id="{48CB635F-5003-4AF8-9CDD-DC1906B39B9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2" name="Gruppo 1791">
              <a:extLst>
                <a:ext uri="{FF2B5EF4-FFF2-40B4-BE49-F238E27FC236}">
                  <a16:creationId xmlns:a16="http://schemas.microsoft.com/office/drawing/2014/main" id="{83678D91-F141-4D59-908A-3C199C3E195B}"/>
                </a:ext>
              </a:extLst>
            </p:cNvPr>
            <p:cNvGrpSpPr/>
            <p:nvPr/>
          </p:nvGrpSpPr>
          <p:grpSpPr>
            <a:xfrm>
              <a:off x="1001649" y="3689018"/>
              <a:ext cx="2808351" cy="380866"/>
              <a:chOff x="1001649" y="5974214"/>
              <a:chExt cx="2808351" cy="380866"/>
            </a:xfrm>
          </p:grpSpPr>
          <p:grpSp>
            <p:nvGrpSpPr>
              <p:cNvPr id="1841" name="Gruppo 1840">
                <a:extLst>
                  <a:ext uri="{FF2B5EF4-FFF2-40B4-BE49-F238E27FC236}">
                    <a16:creationId xmlns:a16="http://schemas.microsoft.com/office/drawing/2014/main" id="{43CFDABB-A019-4082-9EE3-8CB340D53353}"/>
                  </a:ext>
                </a:extLst>
              </p:cNvPr>
              <p:cNvGrpSpPr/>
              <p:nvPr/>
            </p:nvGrpSpPr>
            <p:grpSpPr>
              <a:xfrm>
                <a:off x="1001649" y="5974214"/>
                <a:ext cx="562991" cy="380866"/>
                <a:chOff x="341249" y="219074"/>
                <a:chExt cx="4744871" cy="3209926"/>
              </a:xfrm>
            </p:grpSpPr>
            <p:pic>
              <p:nvPicPr>
                <p:cNvPr id="1854" name="Immagine 1853">
                  <a:extLst>
                    <a:ext uri="{FF2B5EF4-FFF2-40B4-BE49-F238E27FC236}">
                      <a16:creationId xmlns:a16="http://schemas.microsoft.com/office/drawing/2014/main" id="{EAE7BAC7-693A-489A-A698-13466E5C7BC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55" name="Immagine 1854">
                  <a:extLst>
                    <a:ext uri="{FF2B5EF4-FFF2-40B4-BE49-F238E27FC236}">
                      <a16:creationId xmlns:a16="http://schemas.microsoft.com/office/drawing/2014/main" id="{3DEF8200-E488-48ED-8A12-1843A4C964F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42" name="Gruppo 1841">
                <a:extLst>
                  <a:ext uri="{FF2B5EF4-FFF2-40B4-BE49-F238E27FC236}">
                    <a16:creationId xmlns:a16="http://schemas.microsoft.com/office/drawing/2014/main" id="{E400750B-37C7-4184-9E14-1D635D890835}"/>
                  </a:ext>
                </a:extLst>
              </p:cNvPr>
              <p:cNvGrpSpPr/>
              <p:nvPr/>
            </p:nvGrpSpPr>
            <p:grpSpPr>
              <a:xfrm>
                <a:off x="1564640" y="5974214"/>
                <a:ext cx="562991" cy="380866"/>
                <a:chOff x="341249" y="219074"/>
                <a:chExt cx="4744871" cy="3209926"/>
              </a:xfrm>
            </p:grpSpPr>
            <p:pic>
              <p:nvPicPr>
                <p:cNvPr id="1852" name="Immagine 1851">
                  <a:extLst>
                    <a:ext uri="{FF2B5EF4-FFF2-40B4-BE49-F238E27FC236}">
                      <a16:creationId xmlns:a16="http://schemas.microsoft.com/office/drawing/2014/main" id="{A6073EE6-47CF-49BD-BD91-6DB7DB0AFAD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53" name="Immagine 1852">
                  <a:extLst>
                    <a:ext uri="{FF2B5EF4-FFF2-40B4-BE49-F238E27FC236}">
                      <a16:creationId xmlns:a16="http://schemas.microsoft.com/office/drawing/2014/main" id="{D677508D-E328-42C5-9A4C-9B3366B8185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43" name="Gruppo 1842">
                <a:extLst>
                  <a:ext uri="{FF2B5EF4-FFF2-40B4-BE49-F238E27FC236}">
                    <a16:creationId xmlns:a16="http://schemas.microsoft.com/office/drawing/2014/main" id="{FFC5B8B7-D3F0-4AB6-846D-B64CB254B276}"/>
                  </a:ext>
                </a:extLst>
              </p:cNvPr>
              <p:cNvGrpSpPr/>
              <p:nvPr/>
            </p:nvGrpSpPr>
            <p:grpSpPr>
              <a:xfrm>
                <a:off x="2127631" y="5974214"/>
                <a:ext cx="562991" cy="380866"/>
                <a:chOff x="341249" y="219074"/>
                <a:chExt cx="4744871" cy="3209926"/>
              </a:xfrm>
            </p:grpSpPr>
            <p:pic>
              <p:nvPicPr>
                <p:cNvPr id="1850" name="Immagine 1849">
                  <a:extLst>
                    <a:ext uri="{FF2B5EF4-FFF2-40B4-BE49-F238E27FC236}">
                      <a16:creationId xmlns:a16="http://schemas.microsoft.com/office/drawing/2014/main" id="{F3A09E82-F3A4-4CDB-87D8-33A1D99B5B6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51" name="Immagine 1850">
                  <a:extLst>
                    <a:ext uri="{FF2B5EF4-FFF2-40B4-BE49-F238E27FC236}">
                      <a16:creationId xmlns:a16="http://schemas.microsoft.com/office/drawing/2014/main" id="{64860B84-424F-4B64-A4FC-7BECD13C3E3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44" name="Gruppo 1843">
                <a:extLst>
                  <a:ext uri="{FF2B5EF4-FFF2-40B4-BE49-F238E27FC236}">
                    <a16:creationId xmlns:a16="http://schemas.microsoft.com/office/drawing/2014/main" id="{CFE8DC36-5EC2-4D90-A96B-3243C8FB32FF}"/>
                  </a:ext>
                </a:extLst>
              </p:cNvPr>
              <p:cNvGrpSpPr/>
              <p:nvPr/>
            </p:nvGrpSpPr>
            <p:grpSpPr>
              <a:xfrm>
                <a:off x="2690622" y="5974214"/>
                <a:ext cx="562991" cy="380866"/>
                <a:chOff x="341249" y="219074"/>
                <a:chExt cx="4744871" cy="3209926"/>
              </a:xfrm>
            </p:grpSpPr>
            <p:pic>
              <p:nvPicPr>
                <p:cNvPr id="1848" name="Immagine 1847">
                  <a:extLst>
                    <a:ext uri="{FF2B5EF4-FFF2-40B4-BE49-F238E27FC236}">
                      <a16:creationId xmlns:a16="http://schemas.microsoft.com/office/drawing/2014/main" id="{B226F0DA-1B1B-4717-910B-15A1A52944A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49" name="Immagine 1848">
                  <a:extLst>
                    <a:ext uri="{FF2B5EF4-FFF2-40B4-BE49-F238E27FC236}">
                      <a16:creationId xmlns:a16="http://schemas.microsoft.com/office/drawing/2014/main" id="{902B7A69-3AD1-4EC4-8E12-AEE56B4F9BE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45" name="Gruppo 1844">
                <a:extLst>
                  <a:ext uri="{FF2B5EF4-FFF2-40B4-BE49-F238E27FC236}">
                    <a16:creationId xmlns:a16="http://schemas.microsoft.com/office/drawing/2014/main" id="{56BA24C1-2AC6-40F4-A45F-B187776208A6}"/>
                  </a:ext>
                </a:extLst>
              </p:cNvPr>
              <p:cNvGrpSpPr/>
              <p:nvPr/>
            </p:nvGrpSpPr>
            <p:grpSpPr>
              <a:xfrm>
                <a:off x="3247009" y="5974214"/>
                <a:ext cx="562991" cy="380866"/>
                <a:chOff x="341249" y="219074"/>
                <a:chExt cx="4744871" cy="3209926"/>
              </a:xfrm>
            </p:grpSpPr>
            <p:pic>
              <p:nvPicPr>
                <p:cNvPr id="1846" name="Immagine 1845">
                  <a:extLst>
                    <a:ext uri="{FF2B5EF4-FFF2-40B4-BE49-F238E27FC236}">
                      <a16:creationId xmlns:a16="http://schemas.microsoft.com/office/drawing/2014/main" id="{9D01DF0C-5AC8-489F-A70A-A2D6DB2E78A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47" name="Immagine 1846">
                  <a:extLst>
                    <a:ext uri="{FF2B5EF4-FFF2-40B4-BE49-F238E27FC236}">
                      <a16:creationId xmlns:a16="http://schemas.microsoft.com/office/drawing/2014/main" id="{F30F3F19-DDD3-4C4E-92CE-CFCCE29BD1C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3" name="Gruppo 1792">
              <a:extLst>
                <a:ext uri="{FF2B5EF4-FFF2-40B4-BE49-F238E27FC236}">
                  <a16:creationId xmlns:a16="http://schemas.microsoft.com/office/drawing/2014/main" id="{382A5157-4FE1-479F-9E2A-C557C559A947}"/>
                </a:ext>
              </a:extLst>
            </p:cNvPr>
            <p:cNvGrpSpPr/>
            <p:nvPr/>
          </p:nvGrpSpPr>
          <p:grpSpPr>
            <a:xfrm>
              <a:off x="1001649" y="3308152"/>
              <a:ext cx="2808351" cy="380866"/>
              <a:chOff x="1001649" y="5974214"/>
              <a:chExt cx="2808351" cy="380866"/>
            </a:xfrm>
          </p:grpSpPr>
          <p:grpSp>
            <p:nvGrpSpPr>
              <p:cNvPr id="1826" name="Gruppo 1825">
                <a:extLst>
                  <a:ext uri="{FF2B5EF4-FFF2-40B4-BE49-F238E27FC236}">
                    <a16:creationId xmlns:a16="http://schemas.microsoft.com/office/drawing/2014/main" id="{1A7EB95A-2C0C-4B37-A127-42FA334E2BC5}"/>
                  </a:ext>
                </a:extLst>
              </p:cNvPr>
              <p:cNvGrpSpPr/>
              <p:nvPr/>
            </p:nvGrpSpPr>
            <p:grpSpPr>
              <a:xfrm>
                <a:off x="1001649" y="5974214"/>
                <a:ext cx="562991" cy="380866"/>
                <a:chOff x="341249" y="219074"/>
                <a:chExt cx="4744871" cy="3209926"/>
              </a:xfrm>
            </p:grpSpPr>
            <p:pic>
              <p:nvPicPr>
                <p:cNvPr id="1839" name="Immagine 1838">
                  <a:extLst>
                    <a:ext uri="{FF2B5EF4-FFF2-40B4-BE49-F238E27FC236}">
                      <a16:creationId xmlns:a16="http://schemas.microsoft.com/office/drawing/2014/main" id="{85704E96-2B0C-461D-ADF9-8B23A92F3BB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40" name="Immagine 1839">
                  <a:extLst>
                    <a:ext uri="{FF2B5EF4-FFF2-40B4-BE49-F238E27FC236}">
                      <a16:creationId xmlns:a16="http://schemas.microsoft.com/office/drawing/2014/main" id="{942946AE-B3D0-421A-A70C-078E5B51592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27" name="Gruppo 1826">
                <a:extLst>
                  <a:ext uri="{FF2B5EF4-FFF2-40B4-BE49-F238E27FC236}">
                    <a16:creationId xmlns:a16="http://schemas.microsoft.com/office/drawing/2014/main" id="{3A23D749-95C1-4377-A91D-ECEAEC9B1235}"/>
                  </a:ext>
                </a:extLst>
              </p:cNvPr>
              <p:cNvGrpSpPr/>
              <p:nvPr/>
            </p:nvGrpSpPr>
            <p:grpSpPr>
              <a:xfrm>
                <a:off x="1564640" y="5974214"/>
                <a:ext cx="562991" cy="380866"/>
                <a:chOff x="341249" y="219074"/>
                <a:chExt cx="4744871" cy="3209926"/>
              </a:xfrm>
            </p:grpSpPr>
            <p:pic>
              <p:nvPicPr>
                <p:cNvPr id="1837" name="Immagine 1836">
                  <a:extLst>
                    <a:ext uri="{FF2B5EF4-FFF2-40B4-BE49-F238E27FC236}">
                      <a16:creationId xmlns:a16="http://schemas.microsoft.com/office/drawing/2014/main" id="{DCF6AD49-13B6-452F-851D-E7EE52E02B1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38" name="Immagine 1837">
                  <a:extLst>
                    <a:ext uri="{FF2B5EF4-FFF2-40B4-BE49-F238E27FC236}">
                      <a16:creationId xmlns:a16="http://schemas.microsoft.com/office/drawing/2014/main" id="{D7ECA8C4-509A-499E-8A80-B13E347BAC5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28" name="Gruppo 1827">
                <a:extLst>
                  <a:ext uri="{FF2B5EF4-FFF2-40B4-BE49-F238E27FC236}">
                    <a16:creationId xmlns:a16="http://schemas.microsoft.com/office/drawing/2014/main" id="{8C5BD320-571F-4F08-B292-23E40C6013BE}"/>
                  </a:ext>
                </a:extLst>
              </p:cNvPr>
              <p:cNvGrpSpPr/>
              <p:nvPr/>
            </p:nvGrpSpPr>
            <p:grpSpPr>
              <a:xfrm>
                <a:off x="2127631" y="5974214"/>
                <a:ext cx="562991" cy="380866"/>
                <a:chOff x="341249" y="219074"/>
                <a:chExt cx="4744871" cy="3209926"/>
              </a:xfrm>
            </p:grpSpPr>
            <p:pic>
              <p:nvPicPr>
                <p:cNvPr id="1835" name="Immagine 1834">
                  <a:extLst>
                    <a:ext uri="{FF2B5EF4-FFF2-40B4-BE49-F238E27FC236}">
                      <a16:creationId xmlns:a16="http://schemas.microsoft.com/office/drawing/2014/main" id="{63EEFF40-FC67-471A-939E-566F5BC389D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36" name="Immagine 1835">
                  <a:extLst>
                    <a:ext uri="{FF2B5EF4-FFF2-40B4-BE49-F238E27FC236}">
                      <a16:creationId xmlns:a16="http://schemas.microsoft.com/office/drawing/2014/main" id="{45B97DE0-7C85-4087-A4BF-26EC09D3708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29" name="Gruppo 1828">
                <a:extLst>
                  <a:ext uri="{FF2B5EF4-FFF2-40B4-BE49-F238E27FC236}">
                    <a16:creationId xmlns:a16="http://schemas.microsoft.com/office/drawing/2014/main" id="{8DFDACEE-E255-4121-B0B0-0E9E6F9CC7D2}"/>
                  </a:ext>
                </a:extLst>
              </p:cNvPr>
              <p:cNvGrpSpPr/>
              <p:nvPr/>
            </p:nvGrpSpPr>
            <p:grpSpPr>
              <a:xfrm>
                <a:off x="2690622" y="5974214"/>
                <a:ext cx="562991" cy="380866"/>
                <a:chOff x="341249" y="219074"/>
                <a:chExt cx="4744871" cy="3209926"/>
              </a:xfrm>
            </p:grpSpPr>
            <p:pic>
              <p:nvPicPr>
                <p:cNvPr id="1833" name="Immagine 1832">
                  <a:extLst>
                    <a:ext uri="{FF2B5EF4-FFF2-40B4-BE49-F238E27FC236}">
                      <a16:creationId xmlns:a16="http://schemas.microsoft.com/office/drawing/2014/main" id="{80B9896B-5202-46A5-B20B-81AC8C050BD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34" name="Immagine 1833">
                  <a:extLst>
                    <a:ext uri="{FF2B5EF4-FFF2-40B4-BE49-F238E27FC236}">
                      <a16:creationId xmlns:a16="http://schemas.microsoft.com/office/drawing/2014/main" id="{70ED58CE-A07F-4818-9FD6-71C3B358182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30" name="Gruppo 1829">
                <a:extLst>
                  <a:ext uri="{FF2B5EF4-FFF2-40B4-BE49-F238E27FC236}">
                    <a16:creationId xmlns:a16="http://schemas.microsoft.com/office/drawing/2014/main" id="{860019F9-ED52-4C08-B5D9-83645563F537}"/>
                  </a:ext>
                </a:extLst>
              </p:cNvPr>
              <p:cNvGrpSpPr/>
              <p:nvPr/>
            </p:nvGrpSpPr>
            <p:grpSpPr>
              <a:xfrm>
                <a:off x="3247009" y="5974214"/>
                <a:ext cx="562991" cy="380866"/>
                <a:chOff x="341249" y="219074"/>
                <a:chExt cx="4744871" cy="3209926"/>
              </a:xfrm>
            </p:grpSpPr>
            <p:pic>
              <p:nvPicPr>
                <p:cNvPr id="1831" name="Immagine 1830">
                  <a:extLst>
                    <a:ext uri="{FF2B5EF4-FFF2-40B4-BE49-F238E27FC236}">
                      <a16:creationId xmlns:a16="http://schemas.microsoft.com/office/drawing/2014/main" id="{DF3F00F5-740A-477D-A495-30BA81F9E40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32" name="Immagine 1831">
                  <a:extLst>
                    <a:ext uri="{FF2B5EF4-FFF2-40B4-BE49-F238E27FC236}">
                      <a16:creationId xmlns:a16="http://schemas.microsoft.com/office/drawing/2014/main" id="{0B7651AD-CE49-4318-8069-84F8F19DF03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4" name="Gruppo 1793">
              <a:extLst>
                <a:ext uri="{FF2B5EF4-FFF2-40B4-BE49-F238E27FC236}">
                  <a16:creationId xmlns:a16="http://schemas.microsoft.com/office/drawing/2014/main" id="{B6CE7483-4744-4705-9771-DC3EB2044C01}"/>
                </a:ext>
              </a:extLst>
            </p:cNvPr>
            <p:cNvGrpSpPr/>
            <p:nvPr/>
          </p:nvGrpSpPr>
          <p:grpSpPr>
            <a:xfrm>
              <a:off x="1001649" y="2927286"/>
              <a:ext cx="2808351" cy="380866"/>
              <a:chOff x="1001649" y="5974214"/>
              <a:chExt cx="2808351" cy="380866"/>
            </a:xfrm>
          </p:grpSpPr>
          <p:grpSp>
            <p:nvGrpSpPr>
              <p:cNvPr id="1811" name="Gruppo 1810">
                <a:extLst>
                  <a:ext uri="{FF2B5EF4-FFF2-40B4-BE49-F238E27FC236}">
                    <a16:creationId xmlns:a16="http://schemas.microsoft.com/office/drawing/2014/main" id="{0A5603BC-7421-4454-83AD-2A7DDAD0FA75}"/>
                  </a:ext>
                </a:extLst>
              </p:cNvPr>
              <p:cNvGrpSpPr/>
              <p:nvPr/>
            </p:nvGrpSpPr>
            <p:grpSpPr>
              <a:xfrm>
                <a:off x="1001649" y="5974214"/>
                <a:ext cx="562991" cy="380866"/>
                <a:chOff x="341249" y="219074"/>
                <a:chExt cx="4744871" cy="3209926"/>
              </a:xfrm>
            </p:grpSpPr>
            <p:pic>
              <p:nvPicPr>
                <p:cNvPr id="1824" name="Immagine 1823">
                  <a:extLst>
                    <a:ext uri="{FF2B5EF4-FFF2-40B4-BE49-F238E27FC236}">
                      <a16:creationId xmlns:a16="http://schemas.microsoft.com/office/drawing/2014/main" id="{EB0E71AB-D043-4187-9567-8FC89942A3F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25" name="Immagine 1824">
                  <a:extLst>
                    <a:ext uri="{FF2B5EF4-FFF2-40B4-BE49-F238E27FC236}">
                      <a16:creationId xmlns:a16="http://schemas.microsoft.com/office/drawing/2014/main" id="{3D10B8A2-4021-4B94-894F-9A0C3EBE71F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12" name="Gruppo 1811">
                <a:extLst>
                  <a:ext uri="{FF2B5EF4-FFF2-40B4-BE49-F238E27FC236}">
                    <a16:creationId xmlns:a16="http://schemas.microsoft.com/office/drawing/2014/main" id="{1627CFF9-A712-476C-B1F4-B7C2EBCB5D99}"/>
                  </a:ext>
                </a:extLst>
              </p:cNvPr>
              <p:cNvGrpSpPr/>
              <p:nvPr/>
            </p:nvGrpSpPr>
            <p:grpSpPr>
              <a:xfrm>
                <a:off x="1564640" y="5974214"/>
                <a:ext cx="562991" cy="380866"/>
                <a:chOff x="341249" y="219074"/>
                <a:chExt cx="4744871" cy="3209926"/>
              </a:xfrm>
            </p:grpSpPr>
            <p:pic>
              <p:nvPicPr>
                <p:cNvPr id="1822" name="Immagine 1821">
                  <a:extLst>
                    <a:ext uri="{FF2B5EF4-FFF2-40B4-BE49-F238E27FC236}">
                      <a16:creationId xmlns:a16="http://schemas.microsoft.com/office/drawing/2014/main" id="{C4DE5FB4-5504-41A3-AF79-688618A05DC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23" name="Immagine 1822">
                  <a:extLst>
                    <a:ext uri="{FF2B5EF4-FFF2-40B4-BE49-F238E27FC236}">
                      <a16:creationId xmlns:a16="http://schemas.microsoft.com/office/drawing/2014/main" id="{3D27B086-5576-4BBE-9E1E-917AC2D7BCB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13" name="Gruppo 1812">
                <a:extLst>
                  <a:ext uri="{FF2B5EF4-FFF2-40B4-BE49-F238E27FC236}">
                    <a16:creationId xmlns:a16="http://schemas.microsoft.com/office/drawing/2014/main" id="{F38DF68A-4F97-4BFA-A2E0-DEBFA6EC0016}"/>
                  </a:ext>
                </a:extLst>
              </p:cNvPr>
              <p:cNvGrpSpPr/>
              <p:nvPr/>
            </p:nvGrpSpPr>
            <p:grpSpPr>
              <a:xfrm>
                <a:off x="2127631" y="5974214"/>
                <a:ext cx="562991" cy="380866"/>
                <a:chOff x="341249" y="219074"/>
                <a:chExt cx="4744871" cy="3209926"/>
              </a:xfrm>
            </p:grpSpPr>
            <p:pic>
              <p:nvPicPr>
                <p:cNvPr id="1820" name="Immagine 1819">
                  <a:extLst>
                    <a:ext uri="{FF2B5EF4-FFF2-40B4-BE49-F238E27FC236}">
                      <a16:creationId xmlns:a16="http://schemas.microsoft.com/office/drawing/2014/main" id="{4E248240-53F2-4928-A2F9-445841AAAE5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21" name="Immagine 1820">
                  <a:extLst>
                    <a:ext uri="{FF2B5EF4-FFF2-40B4-BE49-F238E27FC236}">
                      <a16:creationId xmlns:a16="http://schemas.microsoft.com/office/drawing/2014/main" id="{90628765-AC00-4643-A455-F11EB98743A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14" name="Gruppo 1813">
                <a:extLst>
                  <a:ext uri="{FF2B5EF4-FFF2-40B4-BE49-F238E27FC236}">
                    <a16:creationId xmlns:a16="http://schemas.microsoft.com/office/drawing/2014/main" id="{22019D24-3645-4D19-BCC9-6B1F5698AF39}"/>
                  </a:ext>
                </a:extLst>
              </p:cNvPr>
              <p:cNvGrpSpPr/>
              <p:nvPr/>
            </p:nvGrpSpPr>
            <p:grpSpPr>
              <a:xfrm>
                <a:off x="2690622" y="5974214"/>
                <a:ext cx="562991" cy="380866"/>
                <a:chOff x="341249" y="219074"/>
                <a:chExt cx="4744871" cy="3209926"/>
              </a:xfrm>
            </p:grpSpPr>
            <p:pic>
              <p:nvPicPr>
                <p:cNvPr id="1818" name="Immagine 1817">
                  <a:extLst>
                    <a:ext uri="{FF2B5EF4-FFF2-40B4-BE49-F238E27FC236}">
                      <a16:creationId xmlns:a16="http://schemas.microsoft.com/office/drawing/2014/main" id="{F5B562CB-3103-400F-A4B6-52240F9C8FA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19" name="Immagine 1818">
                  <a:extLst>
                    <a:ext uri="{FF2B5EF4-FFF2-40B4-BE49-F238E27FC236}">
                      <a16:creationId xmlns:a16="http://schemas.microsoft.com/office/drawing/2014/main" id="{DABDEE10-4F19-4CB9-9786-9BD46606ACB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15" name="Gruppo 1814">
                <a:extLst>
                  <a:ext uri="{FF2B5EF4-FFF2-40B4-BE49-F238E27FC236}">
                    <a16:creationId xmlns:a16="http://schemas.microsoft.com/office/drawing/2014/main" id="{33E4B898-01D0-402E-88C9-0F5FCE1CA2BD}"/>
                  </a:ext>
                </a:extLst>
              </p:cNvPr>
              <p:cNvGrpSpPr/>
              <p:nvPr/>
            </p:nvGrpSpPr>
            <p:grpSpPr>
              <a:xfrm>
                <a:off x="3247009" y="5974214"/>
                <a:ext cx="562991" cy="380866"/>
                <a:chOff x="341249" y="219074"/>
                <a:chExt cx="4744871" cy="3209926"/>
              </a:xfrm>
            </p:grpSpPr>
            <p:pic>
              <p:nvPicPr>
                <p:cNvPr id="1816" name="Immagine 1815">
                  <a:extLst>
                    <a:ext uri="{FF2B5EF4-FFF2-40B4-BE49-F238E27FC236}">
                      <a16:creationId xmlns:a16="http://schemas.microsoft.com/office/drawing/2014/main" id="{CDB357C7-C4D9-45CE-AD7F-55F3A50BC2E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17" name="Immagine 1816">
                  <a:extLst>
                    <a:ext uri="{FF2B5EF4-FFF2-40B4-BE49-F238E27FC236}">
                      <a16:creationId xmlns:a16="http://schemas.microsoft.com/office/drawing/2014/main" id="{1F5BB6F4-B610-4E69-BBBF-33CC978AE02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5" name="Gruppo 1794">
              <a:extLst>
                <a:ext uri="{FF2B5EF4-FFF2-40B4-BE49-F238E27FC236}">
                  <a16:creationId xmlns:a16="http://schemas.microsoft.com/office/drawing/2014/main" id="{721CF159-C6A6-4A84-A4A3-E0A48BEE4DEA}"/>
                </a:ext>
              </a:extLst>
            </p:cNvPr>
            <p:cNvGrpSpPr/>
            <p:nvPr/>
          </p:nvGrpSpPr>
          <p:grpSpPr>
            <a:xfrm>
              <a:off x="1001649" y="2546420"/>
              <a:ext cx="2808351" cy="380866"/>
              <a:chOff x="1001649" y="5974214"/>
              <a:chExt cx="2808351" cy="380866"/>
            </a:xfrm>
          </p:grpSpPr>
          <p:grpSp>
            <p:nvGrpSpPr>
              <p:cNvPr id="1796" name="Gruppo 1795">
                <a:extLst>
                  <a:ext uri="{FF2B5EF4-FFF2-40B4-BE49-F238E27FC236}">
                    <a16:creationId xmlns:a16="http://schemas.microsoft.com/office/drawing/2014/main" id="{A77D00C1-3302-424F-937A-3FE1662BCB18}"/>
                  </a:ext>
                </a:extLst>
              </p:cNvPr>
              <p:cNvGrpSpPr/>
              <p:nvPr/>
            </p:nvGrpSpPr>
            <p:grpSpPr>
              <a:xfrm>
                <a:off x="1001649" y="5974214"/>
                <a:ext cx="562991" cy="380866"/>
                <a:chOff x="341249" y="219074"/>
                <a:chExt cx="4744871" cy="3209926"/>
              </a:xfrm>
            </p:grpSpPr>
            <p:pic>
              <p:nvPicPr>
                <p:cNvPr id="1809" name="Immagine 1808">
                  <a:extLst>
                    <a:ext uri="{FF2B5EF4-FFF2-40B4-BE49-F238E27FC236}">
                      <a16:creationId xmlns:a16="http://schemas.microsoft.com/office/drawing/2014/main" id="{855C65C0-1E31-49CA-931B-E22F82A12ED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10" name="Immagine 1809">
                  <a:extLst>
                    <a:ext uri="{FF2B5EF4-FFF2-40B4-BE49-F238E27FC236}">
                      <a16:creationId xmlns:a16="http://schemas.microsoft.com/office/drawing/2014/main" id="{315B4DDF-4B86-4145-B5D5-6D56D4E1470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97" name="Gruppo 1796">
                <a:extLst>
                  <a:ext uri="{FF2B5EF4-FFF2-40B4-BE49-F238E27FC236}">
                    <a16:creationId xmlns:a16="http://schemas.microsoft.com/office/drawing/2014/main" id="{3568F1F7-BB58-4A78-856B-7A5EDB12EAA6}"/>
                  </a:ext>
                </a:extLst>
              </p:cNvPr>
              <p:cNvGrpSpPr/>
              <p:nvPr/>
            </p:nvGrpSpPr>
            <p:grpSpPr>
              <a:xfrm>
                <a:off x="1564640" y="5974214"/>
                <a:ext cx="562991" cy="380866"/>
                <a:chOff x="341249" y="219074"/>
                <a:chExt cx="4744871" cy="3209926"/>
              </a:xfrm>
            </p:grpSpPr>
            <p:pic>
              <p:nvPicPr>
                <p:cNvPr id="1807" name="Immagine 1806">
                  <a:extLst>
                    <a:ext uri="{FF2B5EF4-FFF2-40B4-BE49-F238E27FC236}">
                      <a16:creationId xmlns:a16="http://schemas.microsoft.com/office/drawing/2014/main" id="{1BE927DF-822C-4CE5-864E-389CD05781A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08" name="Immagine 1807">
                  <a:extLst>
                    <a:ext uri="{FF2B5EF4-FFF2-40B4-BE49-F238E27FC236}">
                      <a16:creationId xmlns:a16="http://schemas.microsoft.com/office/drawing/2014/main" id="{23DE02F4-3E4D-4C85-8CCD-EBCF6848BFB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98" name="Gruppo 1797">
                <a:extLst>
                  <a:ext uri="{FF2B5EF4-FFF2-40B4-BE49-F238E27FC236}">
                    <a16:creationId xmlns:a16="http://schemas.microsoft.com/office/drawing/2014/main" id="{FFC9BEB7-D803-495E-86FE-AA3EE801241F}"/>
                  </a:ext>
                </a:extLst>
              </p:cNvPr>
              <p:cNvGrpSpPr/>
              <p:nvPr/>
            </p:nvGrpSpPr>
            <p:grpSpPr>
              <a:xfrm>
                <a:off x="2127631" y="5974214"/>
                <a:ext cx="562991" cy="380866"/>
                <a:chOff x="341249" y="219074"/>
                <a:chExt cx="4744871" cy="3209926"/>
              </a:xfrm>
            </p:grpSpPr>
            <p:pic>
              <p:nvPicPr>
                <p:cNvPr id="1805" name="Immagine 1804">
                  <a:extLst>
                    <a:ext uri="{FF2B5EF4-FFF2-40B4-BE49-F238E27FC236}">
                      <a16:creationId xmlns:a16="http://schemas.microsoft.com/office/drawing/2014/main" id="{74FE9883-16EA-4C39-9269-931D387D719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06" name="Immagine 1805">
                  <a:extLst>
                    <a:ext uri="{FF2B5EF4-FFF2-40B4-BE49-F238E27FC236}">
                      <a16:creationId xmlns:a16="http://schemas.microsoft.com/office/drawing/2014/main" id="{BB77D93E-098D-43F4-9F12-174CF320905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99" name="Gruppo 1798">
                <a:extLst>
                  <a:ext uri="{FF2B5EF4-FFF2-40B4-BE49-F238E27FC236}">
                    <a16:creationId xmlns:a16="http://schemas.microsoft.com/office/drawing/2014/main" id="{2C5EAB78-9F28-4B6D-B6D8-6847850CC0F5}"/>
                  </a:ext>
                </a:extLst>
              </p:cNvPr>
              <p:cNvGrpSpPr/>
              <p:nvPr/>
            </p:nvGrpSpPr>
            <p:grpSpPr>
              <a:xfrm>
                <a:off x="2690622" y="5974214"/>
                <a:ext cx="562991" cy="380866"/>
                <a:chOff x="341249" y="219074"/>
                <a:chExt cx="4744871" cy="3209926"/>
              </a:xfrm>
            </p:grpSpPr>
            <p:pic>
              <p:nvPicPr>
                <p:cNvPr id="1803" name="Immagine 1802">
                  <a:extLst>
                    <a:ext uri="{FF2B5EF4-FFF2-40B4-BE49-F238E27FC236}">
                      <a16:creationId xmlns:a16="http://schemas.microsoft.com/office/drawing/2014/main" id="{F78B4C08-429E-40E8-A53B-0DC4E2143EB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04" name="Immagine 1803">
                  <a:extLst>
                    <a:ext uri="{FF2B5EF4-FFF2-40B4-BE49-F238E27FC236}">
                      <a16:creationId xmlns:a16="http://schemas.microsoft.com/office/drawing/2014/main" id="{0FF5A0BF-FD4C-4B02-ADCC-797176519ED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00" name="Gruppo 1799">
                <a:extLst>
                  <a:ext uri="{FF2B5EF4-FFF2-40B4-BE49-F238E27FC236}">
                    <a16:creationId xmlns:a16="http://schemas.microsoft.com/office/drawing/2014/main" id="{B235E2D1-BA80-4B50-936B-E81F6F356713}"/>
                  </a:ext>
                </a:extLst>
              </p:cNvPr>
              <p:cNvGrpSpPr/>
              <p:nvPr/>
            </p:nvGrpSpPr>
            <p:grpSpPr>
              <a:xfrm>
                <a:off x="3247009" y="5974214"/>
                <a:ext cx="562991" cy="380866"/>
                <a:chOff x="341249" y="219074"/>
                <a:chExt cx="4744871" cy="3209926"/>
              </a:xfrm>
            </p:grpSpPr>
            <p:pic>
              <p:nvPicPr>
                <p:cNvPr id="1801" name="Immagine 1800">
                  <a:extLst>
                    <a:ext uri="{FF2B5EF4-FFF2-40B4-BE49-F238E27FC236}">
                      <a16:creationId xmlns:a16="http://schemas.microsoft.com/office/drawing/2014/main" id="{2E03CD63-5AA3-4435-A9FE-96353B8CA12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02" name="Immagine 1801">
                  <a:extLst>
                    <a:ext uri="{FF2B5EF4-FFF2-40B4-BE49-F238E27FC236}">
                      <a16:creationId xmlns:a16="http://schemas.microsoft.com/office/drawing/2014/main" id="{CC62175E-000E-4A4B-AF55-A8B3CA34FF7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946" name="Gruppo 1945">
            <a:extLst>
              <a:ext uri="{FF2B5EF4-FFF2-40B4-BE49-F238E27FC236}">
                <a16:creationId xmlns:a16="http://schemas.microsoft.com/office/drawing/2014/main" id="{D0C01AC5-08AB-445A-BB5B-CC81DBFC9953}"/>
              </a:ext>
            </a:extLst>
          </p:cNvPr>
          <p:cNvGrpSpPr/>
          <p:nvPr/>
        </p:nvGrpSpPr>
        <p:grpSpPr>
          <a:xfrm>
            <a:off x="2358278" y="1507543"/>
            <a:ext cx="1651891" cy="2240280"/>
            <a:chOff x="1001649" y="2546420"/>
            <a:chExt cx="2808351" cy="3808660"/>
          </a:xfrm>
        </p:grpSpPr>
        <p:grpSp>
          <p:nvGrpSpPr>
            <p:cNvPr id="1947" name="Gruppo 1946">
              <a:extLst>
                <a:ext uri="{FF2B5EF4-FFF2-40B4-BE49-F238E27FC236}">
                  <a16:creationId xmlns:a16="http://schemas.microsoft.com/office/drawing/2014/main" id="{8BD686B7-174B-48E1-A9C3-D0FB1BE4DFEB}"/>
                </a:ext>
              </a:extLst>
            </p:cNvPr>
            <p:cNvGrpSpPr/>
            <p:nvPr/>
          </p:nvGrpSpPr>
          <p:grpSpPr>
            <a:xfrm>
              <a:off x="1001649" y="5974214"/>
              <a:ext cx="2808351" cy="380866"/>
              <a:chOff x="1001649" y="5974214"/>
              <a:chExt cx="2808351" cy="380866"/>
            </a:xfrm>
          </p:grpSpPr>
          <p:grpSp>
            <p:nvGrpSpPr>
              <p:cNvPr id="2092" name="Gruppo 2091">
                <a:extLst>
                  <a:ext uri="{FF2B5EF4-FFF2-40B4-BE49-F238E27FC236}">
                    <a16:creationId xmlns:a16="http://schemas.microsoft.com/office/drawing/2014/main" id="{89631E75-A245-4485-A547-44D82909C289}"/>
                  </a:ext>
                </a:extLst>
              </p:cNvPr>
              <p:cNvGrpSpPr/>
              <p:nvPr/>
            </p:nvGrpSpPr>
            <p:grpSpPr>
              <a:xfrm>
                <a:off x="1001649" y="5974214"/>
                <a:ext cx="562991" cy="380866"/>
                <a:chOff x="341249" y="219074"/>
                <a:chExt cx="4744871" cy="3209926"/>
              </a:xfrm>
            </p:grpSpPr>
            <p:pic>
              <p:nvPicPr>
                <p:cNvPr id="2105" name="Immagine 2104">
                  <a:extLst>
                    <a:ext uri="{FF2B5EF4-FFF2-40B4-BE49-F238E27FC236}">
                      <a16:creationId xmlns:a16="http://schemas.microsoft.com/office/drawing/2014/main" id="{679262D6-49DE-4052-94F0-1C73CEC8C57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06" name="Immagine 2105">
                  <a:extLst>
                    <a:ext uri="{FF2B5EF4-FFF2-40B4-BE49-F238E27FC236}">
                      <a16:creationId xmlns:a16="http://schemas.microsoft.com/office/drawing/2014/main" id="{D1A74E89-CA4D-4320-AAF1-B7C77CE8FE1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93" name="Gruppo 2092">
                <a:extLst>
                  <a:ext uri="{FF2B5EF4-FFF2-40B4-BE49-F238E27FC236}">
                    <a16:creationId xmlns:a16="http://schemas.microsoft.com/office/drawing/2014/main" id="{9E810E24-448A-4933-973D-410836860F62}"/>
                  </a:ext>
                </a:extLst>
              </p:cNvPr>
              <p:cNvGrpSpPr/>
              <p:nvPr/>
            </p:nvGrpSpPr>
            <p:grpSpPr>
              <a:xfrm>
                <a:off x="1564640" y="5974214"/>
                <a:ext cx="562991" cy="380866"/>
                <a:chOff x="341249" y="219074"/>
                <a:chExt cx="4744871" cy="3209926"/>
              </a:xfrm>
            </p:grpSpPr>
            <p:pic>
              <p:nvPicPr>
                <p:cNvPr id="2103" name="Immagine 2102">
                  <a:extLst>
                    <a:ext uri="{FF2B5EF4-FFF2-40B4-BE49-F238E27FC236}">
                      <a16:creationId xmlns:a16="http://schemas.microsoft.com/office/drawing/2014/main" id="{73B47258-EC3D-4604-BAED-29ED842DA4F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04" name="Immagine 2103">
                  <a:extLst>
                    <a:ext uri="{FF2B5EF4-FFF2-40B4-BE49-F238E27FC236}">
                      <a16:creationId xmlns:a16="http://schemas.microsoft.com/office/drawing/2014/main" id="{4735DACE-A927-4A97-84C4-003A75273F9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94" name="Gruppo 2093">
                <a:extLst>
                  <a:ext uri="{FF2B5EF4-FFF2-40B4-BE49-F238E27FC236}">
                    <a16:creationId xmlns:a16="http://schemas.microsoft.com/office/drawing/2014/main" id="{7E867EA1-C64B-4A53-B896-EB9A3B925F1E}"/>
                  </a:ext>
                </a:extLst>
              </p:cNvPr>
              <p:cNvGrpSpPr/>
              <p:nvPr/>
            </p:nvGrpSpPr>
            <p:grpSpPr>
              <a:xfrm>
                <a:off x="2127631" y="5974214"/>
                <a:ext cx="562991" cy="380866"/>
                <a:chOff x="341249" y="219074"/>
                <a:chExt cx="4744871" cy="3209926"/>
              </a:xfrm>
            </p:grpSpPr>
            <p:pic>
              <p:nvPicPr>
                <p:cNvPr id="2101" name="Immagine 2100">
                  <a:extLst>
                    <a:ext uri="{FF2B5EF4-FFF2-40B4-BE49-F238E27FC236}">
                      <a16:creationId xmlns:a16="http://schemas.microsoft.com/office/drawing/2014/main" id="{A3047AC6-731D-4CC8-AD37-1681F349A02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02" name="Immagine 2101">
                  <a:extLst>
                    <a:ext uri="{FF2B5EF4-FFF2-40B4-BE49-F238E27FC236}">
                      <a16:creationId xmlns:a16="http://schemas.microsoft.com/office/drawing/2014/main" id="{B29E98CD-AC51-43DE-820A-90E249D719D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95" name="Gruppo 2094">
                <a:extLst>
                  <a:ext uri="{FF2B5EF4-FFF2-40B4-BE49-F238E27FC236}">
                    <a16:creationId xmlns:a16="http://schemas.microsoft.com/office/drawing/2014/main" id="{79B94E3E-C9B5-4C1A-AE64-F09D95B1B5D2}"/>
                  </a:ext>
                </a:extLst>
              </p:cNvPr>
              <p:cNvGrpSpPr/>
              <p:nvPr/>
            </p:nvGrpSpPr>
            <p:grpSpPr>
              <a:xfrm>
                <a:off x="2690622" y="5974214"/>
                <a:ext cx="562991" cy="380866"/>
                <a:chOff x="341249" y="219074"/>
                <a:chExt cx="4744871" cy="3209926"/>
              </a:xfrm>
            </p:grpSpPr>
            <p:pic>
              <p:nvPicPr>
                <p:cNvPr id="2099" name="Immagine 2098">
                  <a:extLst>
                    <a:ext uri="{FF2B5EF4-FFF2-40B4-BE49-F238E27FC236}">
                      <a16:creationId xmlns:a16="http://schemas.microsoft.com/office/drawing/2014/main" id="{4C286885-4FC6-4EE9-9A00-CE4381699C6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00" name="Immagine 2099">
                  <a:extLst>
                    <a:ext uri="{FF2B5EF4-FFF2-40B4-BE49-F238E27FC236}">
                      <a16:creationId xmlns:a16="http://schemas.microsoft.com/office/drawing/2014/main" id="{844E4C36-260B-4F55-8EA6-31EA7213E7D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96" name="Gruppo 2095">
                <a:extLst>
                  <a:ext uri="{FF2B5EF4-FFF2-40B4-BE49-F238E27FC236}">
                    <a16:creationId xmlns:a16="http://schemas.microsoft.com/office/drawing/2014/main" id="{33931B31-2CE1-40BD-AF08-622FEF8AB693}"/>
                  </a:ext>
                </a:extLst>
              </p:cNvPr>
              <p:cNvGrpSpPr/>
              <p:nvPr/>
            </p:nvGrpSpPr>
            <p:grpSpPr>
              <a:xfrm>
                <a:off x="3247009" y="5974214"/>
                <a:ext cx="562991" cy="380866"/>
                <a:chOff x="341249" y="219074"/>
                <a:chExt cx="4744871" cy="3209926"/>
              </a:xfrm>
            </p:grpSpPr>
            <p:pic>
              <p:nvPicPr>
                <p:cNvPr id="2097" name="Immagine 2096">
                  <a:extLst>
                    <a:ext uri="{FF2B5EF4-FFF2-40B4-BE49-F238E27FC236}">
                      <a16:creationId xmlns:a16="http://schemas.microsoft.com/office/drawing/2014/main" id="{A04AB3E4-21A5-4E3E-9A2B-EC3BE7B489F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98" name="Immagine 2097">
                  <a:extLst>
                    <a:ext uri="{FF2B5EF4-FFF2-40B4-BE49-F238E27FC236}">
                      <a16:creationId xmlns:a16="http://schemas.microsoft.com/office/drawing/2014/main" id="{4E1358BC-8C2A-4D23-B53F-83B0CDB26EC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48" name="Gruppo 1947">
              <a:extLst>
                <a:ext uri="{FF2B5EF4-FFF2-40B4-BE49-F238E27FC236}">
                  <a16:creationId xmlns:a16="http://schemas.microsoft.com/office/drawing/2014/main" id="{01FDB8D9-3204-4435-8C61-AEFBD9643E60}"/>
                </a:ext>
              </a:extLst>
            </p:cNvPr>
            <p:cNvGrpSpPr/>
            <p:nvPr/>
          </p:nvGrpSpPr>
          <p:grpSpPr>
            <a:xfrm>
              <a:off x="1001649" y="5593348"/>
              <a:ext cx="2808351" cy="380866"/>
              <a:chOff x="1001649" y="5974214"/>
              <a:chExt cx="2808351" cy="380866"/>
            </a:xfrm>
          </p:grpSpPr>
          <p:grpSp>
            <p:nvGrpSpPr>
              <p:cNvPr id="2077" name="Gruppo 2076">
                <a:extLst>
                  <a:ext uri="{FF2B5EF4-FFF2-40B4-BE49-F238E27FC236}">
                    <a16:creationId xmlns:a16="http://schemas.microsoft.com/office/drawing/2014/main" id="{2ED453A8-95B9-4C99-892C-6DD136F3771A}"/>
                  </a:ext>
                </a:extLst>
              </p:cNvPr>
              <p:cNvGrpSpPr/>
              <p:nvPr/>
            </p:nvGrpSpPr>
            <p:grpSpPr>
              <a:xfrm>
                <a:off x="1001649" y="5974214"/>
                <a:ext cx="562991" cy="380866"/>
                <a:chOff x="341249" y="219074"/>
                <a:chExt cx="4744871" cy="3209926"/>
              </a:xfrm>
            </p:grpSpPr>
            <p:pic>
              <p:nvPicPr>
                <p:cNvPr id="2090" name="Immagine 2089">
                  <a:extLst>
                    <a:ext uri="{FF2B5EF4-FFF2-40B4-BE49-F238E27FC236}">
                      <a16:creationId xmlns:a16="http://schemas.microsoft.com/office/drawing/2014/main" id="{A49F0D69-C290-4FA9-A162-C73A91C37DC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91" name="Immagine 2090">
                  <a:extLst>
                    <a:ext uri="{FF2B5EF4-FFF2-40B4-BE49-F238E27FC236}">
                      <a16:creationId xmlns:a16="http://schemas.microsoft.com/office/drawing/2014/main" id="{9303DB24-C23C-451D-8EA5-AF0AFADF09B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78" name="Gruppo 2077">
                <a:extLst>
                  <a:ext uri="{FF2B5EF4-FFF2-40B4-BE49-F238E27FC236}">
                    <a16:creationId xmlns:a16="http://schemas.microsoft.com/office/drawing/2014/main" id="{81492608-B89F-4D8A-9069-78589FADF217}"/>
                  </a:ext>
                </a:extLst>
              </p:cNvPr>
              <p:cNvGrpSpPr/>
              <p:nvPr/>
            </p:nvGrpSpPr>
            <p:grpSpPr>
              <a:xfrm>
                <a:off x="1564640" y="5974214"/>
                <a:ext cx="562991" cy="380866"/>
                <a:chOff x="341249" y="219074"/>
                <a:chExt cx="4744871" cy="3209926"/>
              </a:xfrm>
            </p:grpSpPr>
            <p:pic>
              <p:nvPicPr>
                <p:cNvPr id="2088" name="Immagine 2087">
                  <a:extLst>
                    <a:ext uri="{FF2B5EF4-FFF2-40B4-BE49-F238E27FC236}">
                      <a16:creationId xmlns:a16="http://schemas.microsoft.com/office/drawing/2014/main" id="{CA91F3A6-2FE2-4077-8B3D-42199D92B5B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89" name="Immagine 2088">
                  <a:extLst>
                    <a:ext uri="{FF2B5EF4-FFF2-40B4-BE49-F238E27FC236}">
                      <a16:creationId xmlns:a16="http://schemas.microsoft.com/office/drawing/2014/main" id="{E4095DC4-608F-4ECA-9380-6C10BD2DCC7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79" name="Gruppo 2078">
                <a:extLst>
                  <a:ext uri="{FF2B5EF4-FFF2-40B4-BE49-F238E27FC236}">
                    <a16:creationId xmlns:a16="http://schemas.microsoft.com/office/drawing/2014/main" id="{4F889811-A3BF-4B33-8322-2607A3A70AEA}"/>
                  </a:ext>
                </a:extLst>
              </p:cNvPr>
              <p:cNvGrpSpPr/>
              <p:nvPr/>
            </p:nvGrpSpPr>
            <p:grpSpPr>
              <a:xfrm>
                <a:off x="2127631" y="5974214"/>
                <a:ext cx="562991" cy="380866"/>
                <a:chOff x="341249" y="219074"/>
                <a:chExt cx="4744871" cy="3209926"/>
              </a:xfrm>
            </p:grpSpPr>
            <p:pic>
              <p:nvPicPr>
                <p:cNvPr id="2086" name="Immagine 2085">
                  <a:extLst>
                    <a:ext uri="{FF2B5EF4-FFF2-40B4-BE49-F238E27FC236}">
                      <a16:creationId xmlns:a16="http://schemas.microsoft.com/office/drawing/2014/main" id="{189A6F34-42A4-4787-B7DE-399DCA874C3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87" name="Immagine 2086">
                  <a:extLst>
                    <a:ext uri="{FF2B5EF4-FFF2-40B4-BE49-F238E27FC236}">
                      <a16:creationId xmlns:a16="http://schemas.microsoft.com/office/drawing/2014/main" id="{2592B436-445C-4686-9938-F994095DEED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80" name="Gruppo 2079">
                <a:extLst>
                  <a:ext uri="{FF2B5EF4-FFF2-40B4-BE49-F238E27FC236}">
                    <a16:creationId xmlns:a16="http://schemas.microsoft.com/office/drawing/2014/main" id="{06FA5CFB-BBD3-4EBD-AFB1-113C2B86DC86}"/>
                  </a:ext>
                </a:extLst>
              </p:cNvPr>
              <p:cNvGrpSpPr/>
              <p:nvPr/>
            </p:nvGrpSpPr>
            <p:grpSpPr>
              <a:xfrm>
                <a:off x="2690622" y="5974214"/>
                <a:ext cx="562991" cy="380866"/>
                <a:chOff x="341249" y="219074"/>
                <a:chExt cx="4744871" cy="3209926"/>
              </a:xfrm>
            </p:grpSpPr>
            <p:pic>
              <p:nvPicPr>
                <p:cNvPr id="2084" name="Immagine 2083">
                  <a:extLst>
                    <a:ext uri="{FF2B5EF4-FFF2-40B4-BE49-F238E27FC236}">
                      <a16:creationId xmlns:a16="http://schemas.microsoft.com/office/drawing/2014/main" id="{4BDA7CEA-98F4-412D-BF27-4CD0A9ACEB8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85" name="Immagine 2084">
                  <a:extLst>
                    <a:ext uri="{FF2B5EF4-FFF2-40B4-BE49-F238E27FC236}">
                      <a16:creationId xmlns:a16="http://schemas.microsoft.com/office/drawing/2014/main" id="{527895E9-92DF-49FF-893B-67CC6719D06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81" name="Gruppo 2080">
                <a:extLst>
                  <a:ext uri="{FF2B5EF4-FFF2-40B4-BE49-F238E27FC236}">
                    <a16:creationId xmlns:a16="http://schemas.microsoft.com/office/drawing/2014/main" id="{1729B6F4-113E-4032-AF4F-74FA5BE20686}"/>
                  </a:ext>
                </a:extLst>
              </p:cNvPr>
              <p:cNvGrpSpPr/>
              <p:nvPr/>
            </p:nvGrpSpPr>
            <p:grpSpPr>
              <a:xfrm>
                <a:off x="3247009" y="5974214"/>
                <a:ext cx="562991" cy="380866"/>
                <a:chOff x="341249" y="219074"/>
                <a:chExt cx="4744871" cy="3209926"/>
              </a:xfrm>
            </p:grpSpPr>
            <p:pic>
              <p:nvPicPr>
                <p:cNvPr id="2082" name="Immagine 2081">
                  <a:extLst>
                    <a:ext uri="{FF2B5EF4-FFF2-40B4-BE49-F238E27FC236}">
                      <a16:creationId xmlns:a16="http://schemas.microsoft.com/office/drawing/2014/main" id="{917E8987-3BE3-462E-8D08-794BBEAA5C1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83" name="Immagine 2082">
                  <a:extLst>
                    <a:ext uri="{FF2B5EF4-FFF2-40B4-BE49-F238E27FC236}">
                      <a16:creationId xmlns:a16="http://schemas.microsoft.com/office/drawing/2014/main" id="{AB82B89B-6F8A-44C6-BB37-5FD79D01250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49" name="Gruppo 1948">
              <a:extLst>
                <a:ext uri="{FF2B5EF4-FFF2-40B4-BE49-F238E27FC236}">
                  <a16:creationId xmlns:a16="http://schemas.microsoft.com/office/drawing/2014/main" id="{2090713C-FC15-48A7-A762-272B93D6EB50}"/>
                </a:ext>
              </a:extLst>
            </p:cNvPr>
            <p:cNvGrpSpPr/>
            <p:nvPr/>
          </p:nvGrpSpPr>
          <p:grpSpPr>
            <a:xfrm>
              <a:off x="1001649" y="5212482"/>
              <a:ext cx="2808351" cy="380866"/>
              <a:chOff x="1001649" y="5974214"/>
              <a:chExt cx="2808351" cy="380866"/>
            </a:xfrm>
          </p:grpSpPr>
          <p:grpSp>
            <p:nvGrpSpPr>
              <p:cNvPr id="2062" name="Gruppo 2061">
                <a:extLst>
                  <a:ext uri="{FF2B5EF4-FFF2-40B4-BE49-F238E27FC236}">
                    <a16:creationId xmlns:a16="http://schemas.microsoft.com/office/drawing/2014/main" id="{B47D67BB-B121-4037-84B1-5077930CEB0B}"/>
                  </a:ext>
                </a:extLst>
              </p:cNvPr>
              <p:cNvGrpSpPr/>
              <p:nvPr/>
            </p:nvGrpSpPr>
            <p:grpSpPr>
              <a:xfrm>
                <a:off x="1001649" y="5974214"/>
                <a:ext cx="562991" cy="380866"/>
                <a:chOff x="341249" y="219074"/>
                <a:chExt cx="4744871" cy="3209926"/>
              </a:xfrm>
            </p:grpSpPr>
            <p:pic>
              <p:nvPicPr>
                <p:cNvPr id="2075" name="Immagine 2074">
                  <a:extLst>
                    <a:ext uri="{FF2B5EF4-FFF2-40B4-BE49-F238E27FC236}">
                      <a16:creationId xmlns:a16="http://schemas.microsoft.com/office/drawing/2014/main" id="{7A5CE06D-0449-4993-A2E6-E8BBBC4CEB9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76" name="Immagine 2075">
                  <a:extLst>
                    <a:ext uri="{FF2B5EF4-FFF2-40B4-BE49-F238E27FC236}">
                      <a16:creationId xmlns:a16="http://schemas.microsoft.com/office/drawing/2014/main" id="{95DDAD6F-4DA8-4036-A764-F09694986C8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63" name="Gruppo 2062">
                <a:extLst>
                  <a:ext uri="{FF2B5EF4-FFF2-40B4-BE49-F238E27FC236}">
                    <a16:creationId xmlns:a16="http://schemas.microsoft.com/office/drawing/2014/main" id="{8ADC746E-F3BE-449D-A22C-A46A51B34D99}"/>
                  </a:ext>
                </a:extLst>
              </p:cNvPr>
              <p:cNvGrpSpPr/>
              <p:nvPr/>
            </p:nvGrpSpPr>
            <p:grpSpPr>
              <a:xfrm>
                <a:off x="1564640" y="5974214"/>
                <a:ext cx="562991" cy="380866"/>
                <a:chOff x="341249" y="219074"/>
                <a:chExt cx="4744871" cy="3209926"/>
              </a:xfrm>
            </p:grpSpPr>
            <p:pic>
              <p:nvPicPr>
                <p:cNvPr id="2073" name="Immagine 2072">
                  <a:extLst>
                    <a:ext uri="{FF2B5EF4-FFF2-40B4-BE49-F238E27FC236}">
                      <a16:creationId xmlns:a16="http://schemas.microsoft.com/office/drawing/2014/main" id="{280A1084-7A04-4413-A969-05344FE6E09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74" name="Immagine 2073">
                  <a:extLst>
                    <a:ext uri="{FF2B5EF4-FFF2-40B4-BE49-F238E27FC236}">
                      <a16:creationId xmlns:a16="http://schemas.microsoft.com/office/drawing/2014/main" id="{9E487865-C767-4ADD-84BD-B348C3D0D2A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64" name="Gruppo 2063">
                <a:extLst>
                  <a:ext uri="{FF2B5EF4-FFF2-40B4-BE49-F238E27FC236}">
                    <a16:creationId xmlns:a16="http://schemas.microsoft.com/office/drawing/2014/main" id="{8F97068E-985F-404D-A5D1-36EB49128F80}"/>
                  </a:ext>
                </a:extLst>
              </p:cNvPr>
              <p:cNvGrpSpPr/>
              <p:nvPr/>
            </p:nvGrpSpPr>
            <p:grpSpPr>
              <a:xfrm>
                <a:off x="2127631" y="5974214"/>
                <a:ext cx="562991" cy="380866"/>
                <a:chOff x="341249" y="219074"/>
                <a:chExt cx="4744871" cy="3209926"/>
              </a:xfrm>
            </p:grpSpPr>
            <p:pic>
              <p:nvPicPr>
                <p:cNvPr id="2071" name="Immagine 2070">
                  <a:extLst>
                    <a:ext uri="{FF2B5EF4-FFF2-40B4-BE49-F238E27FC236}">
                      <a16:creationId xmlns:a16="http://schemas.microsoft.com/office/drawing/2014/main" id="{8C04A841-7C10-4B85-B3A4-A0870980F2C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72" name="Immagine 2071">
                  <a:extLst>
                    <a:ext uri="{FF2B5EF4-FFF2-40B4-BE49-F238E27FC236}">
                      <a16:creationId xmlns:a16="http://schemas.microsoft.com/office/drawing/2014/main" id="{BD16BDF9-4E6C-49F9-8317-8A40A87F7B2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65" name="Gruppo 2064">
                <a:extLst>
                  <a:ext uri="{FF2B5EF4-FFF2-40B4-BE49-F238E27FC236}">
                    <a16:creationId xmlns:a16="http://schemas.microsoft.com/office/drawing/2014/main" id="{A6E75A7B-41A1-4634-841D-48B8335D63D0}"/>
                  </a:ext>
                </a:extLst>
              </p:cNvPr>
              <p:cNvGrpSpPr/>
              <p:nvPr/>
            </p:nvGrpSpPr>
            <p:grpSpPr>
              <a:xfrm>
                <a:off x="2690622" y="5974214"/>
                <a:ext cx="562991" cy="380866"/>
                <a:chOff x="341249" y="219074"/>
                <a:chExt cx="4744871" cy="3209926"/>
              </a:xfrm>
            </p:grpSpPr>
            <p:pic>
              <p:nvPicPr>
                <p:cNvPr id="2069" name="Immagine 2068">
                  <a:extLst>
                    <a:ext uri="{FF2B5EF4-FFF2-40B4-BE49-F238E27FC236}">
                      <a16:creationId xmlns:a16="http://schemas.microsoft.com/office/drawing/2014/main" id="{097BBC2D-C5C0-41AC-A376-90A0E908FB8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70" name="Immagine 2069">
                  <a:extLst>
                    <a:ext uri="{FF2B5EF4-FFF2-40B4-BE49-F238E27FC236}">
                      <a16:creationId xmlns:a16="http://schemas.microsoft.com/office/drawing/2014/main" id="{A000FD73-1638-47B0-98E9-5F72B6207F2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66" name="Gruppo 2065">
                <a:extLst>
                  <a:ext uri="{FF2B5EF4-FFF2-40B4-BE49-F238E27FC236}">
                    <a16:creationId xmlns:a16="http://schemas.microsoft.com/office/drawing/2014/main" id="{6B93704C-5FF5-47B0-9B57-8BD9B66592DA}"/>
                  </a:ext>
                </a:extLst>
              </p:cNvPr>
              <p:cNvGrpSpPr/>
              <p:nvPr/>
            </p:nvGrpSpPr>
            <p:grpSpPr>
              <a:xfrm>
                <a:off x="3247009" y="5974214"/>
                <a:ext cx="562991" cy="380866"/>
                <a:chOff x="341249" y="219074"/>
                <a:chExt cx="4744871" cy="3209926"/>
              </a:xfrm>
            </p:grpSpPr>
            <p:pic>
              <p:nvPicPr>
                <p:cNvPr id="2067" name="Immagine 2066">
                  <a:extLst>
                    <a:ext uri="{FF2B5EF4-FFF2-40B4-BE49-F238E27FC236}">
                      <a16:creationId xmlns:a16="http://schemas.microsoft.com/office/drawing/2014/main" id="{3878FFF2-73EE-4050-8653-0D59E9F6775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68" name="Immagine 2067">
                  <a:extLst>
                    <a:ext uri="{FF2B5EF4-FFF2-40B4-BE49-F238E27FC236}">
                      <a16:creationId xmlns:a16="http://schemas.microsoft.com/office/drawing/2014/main" id="{C436DABB-C30D-4041-BC31-55CCE229AF3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0" name="Gruppo 1949">
              <a:extLst>
                <a:ext uri="{FF2B5EF4-FFF2-40B4-BE49-F238E27FC236}">
                  <a16:creationId xmlns:a16="http://schemas.microsoft.com/office/drawing/2014/main" id="{23592B7C-17F5-44C5-8AD2-82D9E61B8187}"/>
                </a:ext>
              </a:extLst>
            </p:cNvPr>
            <p:cNvGrpSpPr/>
            <p:nvPr/>
          </p:nvGrpSpPr>
          <p:grpSpPr>
            <a:xfrm>
              <a:off x="1001649" y="4831616"/>
              <a:ext cx="2808351" cy="380866"/>
              <a:chOff x="1001649" y="5974214"/>
              <a:chExt cx="2808351" cy="380866"/>
            </a:xfrm>
          </p:grpSpPr>
          <p:grpSp>
            <p:nvGrpSpPr>
              <p:cNvPr id="2047" name="Gruppo 2046">
                <a:extLst>
                  <a:ext uri="{FF2B5EF4-FFF2-40B4-BE49-F238E27FC236}">
                    <a16:creationId xmlns:a16="http://schemas.microsoft.com/office/drawing/2014/main" id="{7BEDC385-4955-427C-ACB6-363521A24D29}"/>
                  </a:ext>
                </a:extLst>
              </p:cNvPr>
              <p:cNvGrpSpPr/>
              <p:nvPr/>
            </p:nvGrpSpPr>
            <p:grpSpPr>
              <a:xfrm>
                <a:off x="1001649" y="5974214"/>
                <a:ext cx="562991" cy="380866"/>
                <a:chOff x="341249" y="219074"/>
                <a:chExt cx="4744871" cy="3209926"/>
              </a:xfrm>
            </p:grpSpPr>
            <p:pic>
              <p:nvPicPr>
                <p:cNvPr id="2060" name="Immagine 2059">
                  <a:extLst>
                    <a:ext uri="{FF2B5EF4-FFF2-40B4-BE49-F238E27FC236}">
                      <a16:creationId xmlns:a16="http://schemas.microsoft.com/office/drawing/2014/main" id="{A3218527-E10D-4F6F-958B-BA5489753B8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61" name="Immagine 2060">
                  <a:extLst>
                    <a:ext uri="{FF2B5EF4-FFF2-40B4-BE49-F238E27FC236}">
                      <a16:creationId xmlns:a16="http://schemas.microsoft.com/office/drawing/2014/main" id="{33DEEFA6-2014-46F6-AB67-4044F3230A3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48" name="Gruppo 2047">
                <a:extLst>
                  <a:ext uri="{FF2B5EF4-FFF2-40B4-BE49-F238E27FC236}">
                    <a16:creationId xmlns:a16="http://schemas.microsoft.com/office/drawing/2014/main" id="{3D61AEAE-5B03-488D-8613-86DE2E034DD4}"/>
                  </a:ext>
                </a:extLst>
              </p:cNvPr>
              <p:cNvGrpSpPr/>
              <p:nvPr/>
            </p:nvGrpSpPr>
            <p:grpSpPr>
              <a:xfrm>
                <a:off x="1564640" y="5974214"/>
                <a:ext cx="562991" cy="380866"/>
                <a:chOff x="341249" y="219074"/>
                <a:chExt cx="4744871" cy="3209926"/>
              </a:xfrm>
            </p:grpSpPr>
            <p:pic>
              <p:nvPicPr>
                <p:cNvPr id="2058" name="Immagine 2057">
                  <a:extLst>
                    <a:ext uri="{FF2B5EF4-FFF2-40B4-BE49-F238E27FC236}">
                      <a16:creationId xmlns:a16="http://schemas.microsoft.com/office/drawing/2014/main" id="{935599E4-DF0D-4156-BF92-83594A82A2A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59" name="Immagine 2058">
                  <a:extLst>
                    <a:ext uri="{FF2B5EF4-FFF2-40B4-BE49-F238E27FC236}">
                      <a16:creationId xmlns:a16="http://schemas.microsoft.com/office/drawing/2014/main" id="{C493C154-A3AB-4C5E-8479-ED312604F2F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49" name="Gruppo 2048">
                <a:extLst>
                  <a:ext uri="{FF2B5EF4-FFF2-40B4-BE49-F238E27FC236}">
                    <a16:creationId xmlns:a16="http://schemas.microsoft.com/office/drawing/2014/main" id="{DD17B3F1-F3CD-4452-882C-BA41E5D6E89A}"/>
                  </a:ext>
                </a:extLst>
              </p:cNvPr>
              <p:cNvGrpSpPr/>
              <p:nvPr/>
            </p:nvGrpSpPr>
            <p:grpSpPr>
              <a:xfrm>
                <a:off x="2127631" y="5974214"/>
                <a:ext cx="562991" cy="380866"/>
                <a:chOff x="341249" y="219074"/>
                <a:chExt cx="4744871" cy="3209926"/>
              </a:xfrm>
            </p:grpSpPr>
            <p:pic>
              <p:nvPicPr>
                <p:cNvPr id="2056" name="Immagine 2055">
                  <a:extLst>
                    <a:ext uri="{FF2B5EF4-FFF2-40B4-BE49-F238E27FC236}">
                      <a16:creationId xmlns:a16="http://schemas.microsoft.com/office/drawing/2014/main" id="{620F2E9B-5D2C-4573-AB42-1ED4723D567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57" name="Immagine 2056">
                  <a:extLst>
                    <a:ext uri="{FF2B5EF4-FFF2-40B4-BE49-F238E27FC236}">
                      <a16:creationId xmlns:a16="http://schemas.microsoft.com/office/drawing/2014/main" id="{3F84CE5B-374C-4C27-8255-986EA8E683D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50" name="Gruppo 2049">
                <a:extLst>
                  <a:ext uri="{FF2B5EF4-FFF2-40B4-BE49-F238E27FC236}">
                    <a16:creationId xmlns:a16="http://schemas.microsoft.com/office/drawing/2014/main" id="{9947910D-004A-4C8E-B92C-7F0E1A5A4FD3}"/>
                  </a:ext>
                </a:extLst>
              </p:cNvPr>
              <p:cNvGrpSpPr/>
              <p:nvPr/>
            </p:nvGrpSpPr>
            <p:grpSpPr>
              <a:xfrm>
                <a:off x="2690622" y="5974214"/>
                <a:ext cx="562991" cy="380866"/>
                <a:chOff x="341249" y="219074"/>
                <a:chExt cx="4744871" cy="3209926"/>
              </a:xfrm>
            </p:grpSpPr>
            <p:pic>
              <p:nvPicPr>
                <p:cNvPr id="2054" name="Immagine 2053">
                  <a:extLst>
                    <a:ext uri="{FF2B5EF4-FFF2-40B4-BE49-F238E27FC236}">
                      <a16:creationId xmlns:a16="http://schemas.microsoft.com/office/drawing/2014/main" id="{549C2864-9898-433E-9ED3-14A3363C288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55" name="Immagine 2054">
                  <a:extLst>
                    <a:ext uri="{FF2B5EF4-FFF2-40B4-BE49-F238E27FC236}">
                      <a16:creationId xmlns:a16="http://schemas.microsoft.com/office/drawing/2014/main" id="{66F3D2D8-503B-4111-A5E8-D733B1797E2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51" name="Gruppo 2050">
                <a:extLst>
                  <a:ext uri="{FF2B5EF4-FFF2-40B4-BE49-F238E27FC236}">
                    <a16:creationId xmlns:a16="http://schemas.microsoft.com/office/drawing/2014/main" id="{71A33244-F430-4BDC-91AE-F5922EC503DE}"/>
                  </a:ext>
                </a:extLst>
              </p:cNvPr>
              <p:cNvGrpSpPr/>
              <p:nvPr/>
            </p:nvGrpSpPr>
            <p:grpSpPr>
              <a:xfrm>
                <a:off x="3247009" y="5974214"/>
                <a:ext cx="562991" cy="380866"/>
                <a:chOff x="341249" y="219074"/>
                <a:chExt cx="4744871" cy="3209926"/>
              </a:xfrm>
            </p:grpSpPr>
            <p:pic>
              <p:nvPicPr>
                <p:cNvPr id="2052" name="Immagine 2051">
                  <a:extLst>
                    <a:ext uri="{FF2B5EF4-FFF2-40B4-BE49-F238E27FC236}">
                      <a16:creationId xmlns:a16="http://schemas.microsoft.com/office/drawing/2014/main" id="{B77A1486-F4F6-4FD6-B3CC-30EBDBBB9E1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53" name="Immagine 2052">
                  <a:extLst>
                    <a:ext uri="{FF2B5EF4-FFF2-40B4-BE49-F238E27FC236}">
                      <a16:creationId xmlns:a16="http://schemas.microsoft.com/office/drawing/2014/main" id="{E444B78A-5629-4114-B8D4-8847AC684BE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1" name="Gruppo 1950">
              <a:extLst>
                <a:ext uri="{FF2B5EF4-FFF2-40B4-BE49-F238E27FC236}">
                  <a16:creationId xmlns:a16="http://schemas.microsoft.com/office/drawing/2014/main" id="{79D671D8-A91C-4E13-8DF9-6B0F22CEDE52}"/>
                </a:ext>
              </a:extLst>
            </p:cNvPr>
            <p:cNvGrpSpPr/>
            <p:nvPr/>
          </p:nvGrpSpPr>
          <p:grpSpPr>
            <a:xfrm>
              <a:off x="1001649" y="4450750"/>
              <a:ext cx="2808351" cy="380866"/>
              <a:chOff x="1001649" y="5974214"/>
              <a:chExt cx="2808351" cy="380866"/>
            </a:xfrm>
          </p:grpSpPr>
          <p:grpSp>
            <p:nvGrpSpPr>
              <p:cNvPr id="2032" name="Gruppo 2031">
                <a:extLst>
                  <a:ext uri="{FF2B5EF4-FFF2-40B4-BE49-F238E27FC236}">
                    <a16:creationId xmlns:a16="http://schemas.microsoft.com/office/drawing/2014/main" id="{1CFD4029-E0DF-4852-8532-1B766E45271F}"/>
                  </a:ext>
                </a:extLst>
              </p:cNvPr>
              <p:cNvGrpSpPr/>
              <p:nvPr/>
            </p:nvGrpSpPr>
            <p:grpSpPr>
              <a:xfrm>
                <a:off x="1001649" y="5974214"/>
                <a:ext cx="562991" cy="380866"/>
                <a:chOff x="341249" y="219074"/>
                <a:chExt cx="4744871" cy="3209926"/>
              </a:xfrm>
            </p:grpSpPr>
            <p:pic>
              <p:nvPicPr>
                <p:cNvPr id="2045" name="Immagine 2044">
                  <a:extLst>
                    <a:ext uri="{FF2B5EF4-FFF2-40B4-BE49-F238E27FC236}">
                      <a16:creationId xmlns:a16="http://schemas.microsoft.com/office/drawing/2014/main" id="{8CC6883F-E804-42EE-8F9D-D229278340D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46" name="Immagine 2045">
                  <a:extLst>
                    <a:ext uri="{FF2B5EF4-FFF2-40B4-BE49-F238E27FC236}">
                      <a16:creationId xmlns:a16="http://schemas.microsoft.com/office/drawing/2014/main" id="{66E4710D-7C7A-4013-867D-3CD1495EE33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33" name="Gruppo 2032">
                <a:extLst>
                  <a:ext uri="{FF2B5EF4-FFF2-40B4-BE49-F238E27FC236}">
                    <a16:creationId xmlns:a16="http://schemas.microsoft.com/office/drawing/2014/main" id="{28CEB576-391B-4FB0-8384-57AA0F7B3806}"/>
                  </a:ext>
                </a:extLst>
              </p:cNvPr>
              <p:cNvGrpSpPr/>
              <p:nvPr/>
            </p:nvGrpSpPr>
            <p:grpSpPr>
              <a:xfrm>
                <a:off x="1564640" y="5974214"/>
                <a:ext cx="562991" cy="380866"/>
                <a:chOff x="341249" y="219074"/>
                <a:chExt cx="4744871" cy="3209926"/>
              </a:xfrm>
            </p:grpSpPr>
            <p:pic>
              <p:nvPicPr>
                <p:cNvPr id="2043" name="Immagine 2042">
                  <a:extLst>
                    <a:ext uri="{FF2B5EF4-FFF2-40B4-BE49-F238E27FC236}">
                      <a16:creationId xmlns:a16="http://schemas.microsoft.com/office/drawing/2014/main" id="{5B96AD8B-9864-4BA9-B1C0-1859766676E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44" name="Immagine 2043">
                  <a:extLst>
                    <a:ext uri="{FF2B5EF4-FFF2-40B4-BE49-F238E27FC236}">
                      <a16:creationId xmlns:a16="http://schemas.microsoft.com/office/drawing/2014/main" id="{9835F182-C573-45B4-9FCE-4F3988B3EC8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34" name="Gruppo 2033">
                <a:extLst>
                  <a:ext uri="{FF2B5EF4-FFF2-40B4-BE49-F238E27FC236}">
                    <a16:creationId xmlns:a16="http://schemas.microsoft.com/office/drawing/2014/main" id="{92F01E9A-10D4-4E59-B3A7-1EC2A9757ED5}"/>
                  </a:ext>
                </a:extLst>
              </p:cNvPr>
              <p:cNvGrpSpPr/>
              <p:nvPr/>
            </p:nvGrpSpPr>
            <p:grpSpPr>
              <a:xfrm>
                <a:off x="2127631" y="5974214"/>
                <a:ext cx="562991" cy="380866"/>
                <a:chOff x="341249" y="219074"/>
                <a:chExt cx="4744871" cy="3209926"/>
              </a:xfrm>
            </p:grpSpPr>
            <p:pic>
              <p:nvPicPr>
                <p:cNvPr id="2041" name="Immagine 2040">
                  <a:extLst>
                    <a:ext uri="{FF2B5EF4-FFF2-40B4-BE49-F238E27FC236}">
                      <a16:creationId xmlns:a16="http://schemas.microsoft.com/office/drawing/2014/main" id="{6C111EB6-BCB4-45E0-806A-A0B5EC85F68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42" name="Immagine 2041">
                  <a:extLst>
                    <a:ext uri="{FF2B5EF4-FFF2-40B4-BE49-F238E27FC236}">
                      <a16:creationId xmlns:a16="http://schemas.microsoft.com/office/drawing/2014/main" id="{0E33210E-A3AD-4066-A423-4B612A8C824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35" name="Gruppo 2034">
                <a:extLst>
                  <a:ext uri="{FF2B5EF4-FFF2-40B4-BE49-F238E27FC236}">
                    <a16:creationId xmlns:a16="http://schemas.microsoft.com/office/drawing/2014/main" id="{846B4A29-59ED-47FF-9420-D8958471BB46}"/>
                  </a:ext>
                </a:extLst>
              </p:cNvPr>
              <p:cNvGrpSpPr/>
              <p:nvPr/>
            </p:nvGrpSpPr>
            <p:grpSpPr>
              <a:xfrm>
                <a:off x="2690622" y="5974214"/>
                <a:ext cx="562991" cy="380866"/>
                <a:chOff x="341249" y="219074"/>
                <a:chExt cx="4744871" cy="3209926"/>
              </a:xfrm>
            </p:grpSpPr>
            <p:pic>
              <p:nvPicPr>
                <p:cNvPr id="2039" name="Immagine 2038">
                  <a:extLst>
                    <a:ext uri="{FF2B5EF4-FFF2-40B4-BE49-F238E27FC236}">
                      <a16:creationId xmlns:a16="http://schemas.microsoft.com/office/drawing/2014/main" id="{C06FD3BD-38F4-49DB-BFF2-407AD0AE3B9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40" name="Immagine 2039">
                  <a:extLst>
                    <a:ext uri="{FF2B5EF4-FFF2-40B4-BE49-F238E27FC236}">
                      <a16:creationId xmlns:a16="http://schemas.microsoft.com/office/drawing/2014/main" id="{8BC4FA76-82C5-41A4-969F-B68A388D374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36" name="Gruppo 2035">
                <a:extLst>
                  <a:ext uri="{FF2B5EF4-FFF2-40B4-BE49-F238E27FC236}">
                    <a16:creationId xmlns:a16="http://schemas.microsoft.com/office/drawing/2014/main" id="{FE4092B8-390B-464D-BFB4-61CF7D070DF4}"/>
                  </a:ext>
                </a:extLst>
              </p:cNvPr>
              <p:cNvGrpSpPr/>
              <p:nvPr/>
            </p:nvGrpSpPr>
            <p:grpSpPr>
              <a:xfrm>
                <a:off x="3247009" y="5974214"/>
                <a:ext cx="562991" cy="380866"/>
                <a:chOff x="341249" y="219074"/>
                <a:chExt cx="4744871" cy="3209926"/>
              </a:xfrm>
            </p:grpSpPr>
            <p:pic>
              <p:nvPicPr>
                <p:cNvPr id="2037" name="Immagine 2036">
                  <a:extLst>
                    <a:ext uri="{FF2B5EF4-FFF2-40B4-BE49-F238E27FC236}">
                      <a16:creationId xmlns:a16="http://schemas.microsoft.com/office/drawing/2014/main" id="{751BAAB4-5977-4A88-869F-D9E5E96EB83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38" name="Immagine 2037">
                  <a:extLst>
                    <a:ext uri="{FF2B5EF4-FFF2-40B4-BE49-F238E27FC236}">
                      <a16:creationId xmlns:a16="http://schemas.microsoft.com/office/drawing/2014/main" id="{92F1CAA2-4AA0-44DC-AB38-672EC901070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2" name="Gruppo 1951">
              <a:extLst>
                <a:ext uri="{FF2B5EF4-FFF2-40B4-BE49-F238E27FC236}">
                  <a16:creationId xmlns:a16="http://schemas.microsoft.com/office/drawing/2014/main" id="{BC489DA2-A734-4B5A-B3D7-752C7B4B6E14}"/>
                </a:ext>
              </a:extLst>
            </p:cNvPr>
            <p:cNvGrpSpPr/>
            <p:nvPr/>
          </p:nvGrpSpPr>
          <p:grpSpPr>
            <a:xfrm>
              <a:off x="1001649" y="4069884"/>
              <a:ext cx="2808351" cy="380866"/>
              <a:chOff x="1001649" y="5974214"/>
              <a:chExt cx="2808351" cy="380866"/>
            </a:xfrm>
          </p:grpSpPr>
          <p:grpSp>
            <p:nvGrpSpPr>
              <p:cNvPr id="2017" name="Gruppo 2016">
                <a:extLst>
                  <a:ext uri="{FF2B5EF4-FFF2-40B4-BE49-F238E27FC236}">
                    <a16:creationId xmlns:a16="http://schemas.microsoft.com/office/drawing/2014/main" id="{EB3F1795-229B-497D-BD80-2B144FFDEC00}"/>
                  </a:ext>
                </a:extLst>
              </p:cNvPr>
              <p:cNvGrpSpPr/>
              <p:nvPr/>
            </p:nvGrpSpPr>
            <p:grpSpPr>
              <a:xfrm>
                <a:off x="1001649" y="5974214"/>
                <a:ext cx="562991" cy="380866"/>
                <a:chOff x="341249" y="219074"/>
                <a:chExt cx="4744871" cy="3209926"/>
              </a:xfrm>
            </p:grpSpPr>
            <p:pic>
              <p:nvPicPr>
                <p:cNvPr id="2030" name="Immagine 2029">
                  <a:extLst>
                    <a:ext uri="{FF2B5EF4-FFF2-40B4-BE49-F238E27FC236}">
                      <a16:creationId xmlns:a16="http://schemas.microsoft.com/office/drawing/2014/main" id="{6EB9405C-E170-4C6B-B26F-638C91EF73A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31" name="Immagine 2030">
                  <a:extLst>
                    <a:ext uri="{FF2B5EF4-FFF2-40B4-BE49-F238E27FC236}">
                      <a16:creationId xmlns:a16="http://schemas.microsoft.com/office/drawing/2014/main" id="{B4DF9070-3A6C-41AF-91AC-9A6718E7FCE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18" name="Gruppo 2017">
                <a:extLst>
                  <a:ext uri="{FF2B5EF4-FFF2-40B4-BE49-F238E27FC236}">
                    <a16:creationId xmlns:a16="http://schemas.microsoft.com/office/drawing/2014/main" id="{63071B82-EDC7-47B3-A1EB-9D355AC1E247}"/>
                  </a:ext>
                </a:extLst>
              </p:cNvPr>
              <p:cNvGrpSpPr/>
              <p:nvPr/>
            </p:nvGrpSpPr>
            <p:grpSpPr>
              <a:xfrm>
                <a:off x="1564640" y="5974214"/>
                <a:ext cx="562991" cy="380866"/>
                <a:chOff x="341249" y="219074"/>
                <a:chExt cx="4744871" cy="3209926"/>
              </a:xfrm>
            </p:grpSpPr>
            <p:pic>
              <p:nvPicPr>
                <p:cNvPr id="2028" name="Immagine 2027">
                  <a:extLst>
                    <a:ext uri="{FF2B5EF4-FFF2-40B4-BE49-F238E27FC236}">
                      <a16:creationId xmlns:a16="http://schemas.microsoft.com/office/drawing/2014/main" id="{AE118C94-54A8-47B9-BE80-FF534345DE7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29" name="Immagine 2028">
                  <a:extLst>
                    <a:ext uri="{FF2B5EF4-FFF2-40B4-BE49-F238E27FC236}">
                      <a16:creationId xmlns:a16="http://schemas.microsoft.com/office/drawing/2014/main" id="{327622E7-EC1B-4C26-AE25-9055A29FF99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19" name="Gruppo 2018">
                <a:extLst>
                  <a:ext uri="{FF2B5EF4-FFF2-40B4-BE49-F238E27FC236}">
                    <a16:creationId xmlns:a16="http://schemas.microsoft.com/office/drawing/2014/main" id="{CA7366FD-1D19-4910-8770-308786E16877}"/>
                  </a:ext>
                </a:extLst>
              </p:cNvPr>
              <p:cNvGrpSpPr/>
              <p:nvPr/>
            </p:nvGrpSpPr>
            <p:grpSpPr>
              <a:xfrm>
                <a:off x="2127631" y="5974214"/>
                <a:ext cx="562991" cy="380866"/>
                <a:chOff x="341249" y="219074"/>
                <a:chExt cx="4744871" cy="3209926"/>
              </a:xfrm>
            </p:grpSpPr>
            <p:pic>
              <p:nvPicPr>
                <p:cNvPr id="2026" name="Immagine 2025">
                  <a:extLst>
                    <a:ext uri="{FF2B5EF4-FFF2-40B4-BE49-F238E27FC236}">
                      <a16:creationId xmlns:a16="http://schemas.microsoft.com/office/drawing/2014/main" id="{9B33415D-EA16-4E37-94DF-74E0F3862D0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27" name="Immagine 2026">
                  <a:extLst>
                    <a:ext uri="{FF2B5EF4-FFF2-40B4-BE49-F238E27FC236}">
                      <a16:creationId xmlns:a16="http://schemas.microsoft.com/office/drawing/2014/main" id="{475FC366-CB70-49DD-A46F-6DE226EF9B1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20" name="Gruppo 2019">
                <a:extLst>
                  <a:ext uri="{FF2B5EF4-FFF2-40B4-BE49-F238E27FC236}">
                    <a16:creationId xmlns:a16="http://schemas.microsoft.com/office/drawing/2014/main" id="{884FE9FD-77CE-48FA-A5CC-0F14D6EB626E}"/>
                  </a:ext>
                </a:extLst>
              </p:cNvPr>
              <p:cNvGrpSpPr/>
              <p:nvPr/>
            </p:nvGrpSpPr>
            <p:grpSpPr>
              <a:xfrm>
                <a:off x="2690622" y="5974214"/>
                <a:ext cx="562991" cy="380866"/>
                <a:chOff x="341249" y="219074"/>
                <a:chExt cx="4744871" cy="3209926"/>
              </a:xfrm>
            </p:grpSpPr>
            <p:pic>
              <p:nvPicPr>
                <p:cNvPr id="2024" name="Immagine 2023">
                  <a:extLst>
                    <a:ext uri="{FF2B5EF4-FFF2-40B4-BE49-F238E27FC236}">
                      <a16:creationId xmlns:a16="http://schemas.microsoft.com/office/drawing/2014/main" id="{475A506C-F68A-483A-BF85-CCB11445EF3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25" name="Immagine 2024">
                  <a:extLst>
                    <a:ext uri="{FF2B5EF4-FFF2-40B4-BE49-F238E27FC236}">
                      <a16:creationId xmlns:a16="http://schemas.microsoft.com/office/drawing/2014/main" id="{4C97C0D4-DE54-40FE-B96E-F272EC1CDF3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21" name="Gruppo 2020">
                <a:extLst>
                  <a:ext uri="{FF2B5EF4-FFF2-40B4-BE49-F238E27FC236}">
                    <a16:creationId xmlns:a16="http://schemas.microsoft.com/office/drawing/2014/main" id="{45B0FC4A-47BD-40E8-8827-EF692C4C4E30}"/>
                  </a:ext>
                </a:extLst>
              </p:cNvPr>
              <p:cNvGrpSpPr/>
              <p:nvPr/>
            </p:nvGrpSpPr>
            <p:grpSpPr>
              <a:xfrm>
                <a:off x="3247009" y="5974214"/>
                <a:ext cx="562991" cy="380866"/>
                <a:chOff x="341249" y="219074"/>
                <a:chExt cx="4744871" cy="3209926"/>
              </a:xfrm>
            </p:grpSpPr>
            <p:pic>
              <p:nvPicPr>
                <p:cNvPr id="2022" name="Immagine 2021">
                  <a:extLst>
                    <a:ext uri="{FF2B5EF4-FFF2-40B4-BE49-F238E27FC236}">
                      <a16:creationId xmlns:a16="http://schemas.microsoft.com/office/drawing/2014/main" id="{6E61132F-4DE2-439E-B808-442FEFAFA16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23" name="Immagine 2022">
                  <a:extLst>
                    <a:ext uri="{FF2B5EF4-FFF2-40B4-BE49-F238E27FC236}">
                      <a16:creationId xmlns:a16="http://schemas.microsoft.com/office/drawing/2014/main" id="{865A815D-BEBA-4ED8-B53C-C87F71DB76F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3" name="Gruppo 1952">
              <a:extLst>
                <a:ext uri="{FF2B5EF4-FFF2-40B4-BE49-F238E27FC236}">
                  <a16:creationId xmlns:a16="http://schemas.microsoft.com/office/drawing/2014/main" id="{048EB681-CC37-46E2-92F4-474A5D301EB4}"/>
                </a:ext>
              </a:extLst>
            </p:cNvPr>
            <p:cNvGrpSpPr/>
            <p:nvPr/>
          </p:nvGrpSpPr>
          <p:grpSpPr>
            <a:xfrm>
              <a:off x="1001649" y="3689018"/>
              <a:ext cx="2808351" cy="380866"/>
              <a:chOff x="1001649" y="5974214"/>
              <a:chExt cx="2808351" cy="380866"/>
            </a:xfrm>
          </p:grpSpPr>
          <p:grpSp>
            <p:nvGrpSpPr>
              <p:cNvPr id="2002" name="Gruppo 2001">
                <a:extLst>
                  <a:ext uri="{FF2B5EF4-FFF2-40B4-BE49-F238E27FC236}">
                    <a16:creationId xmlns:a16="http://schemas.microsoft.com/office/drawing/2014/main" id="{3FF6E92D-6322-4A34-9A07-1B973031B656}"/>
                  </a:ext>
                </a:extLst>
              </p:cNvPr>
              <p:cNvGrpSpPr/>
              <p:nvPr/>
            </p:nvGrpSpPr>
            <p:grpSpPr>
              <a:xfrm>
                <a:off x="1001649" y="5974214"/>
                <a:ext cx="562991" cy="380866"/>
                <a:chOff x="341249" y="219074"/>
                <a:chExt cx="4744871" cy="3209926"/>
              </a:xfrm>
            </p:grpSpPr>
            <p:pic>
              <p:nvPicPr>
                <p:cNvPr id="2015" name="Immagine 2014">
                  <a:extLst>
                    <a:ext uri="{FF2B5EF4-FFF2-40B4-BE49-F238E27FC236}">
                      <a16:creationId xmlns:a16="http://schemas.microsoft.com/office/drawing/2014/main" id="{4A49AE24-989F-43AE-9BC2-E5E145D1B2B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16" name="Immagine 2015">
                  <a:extLst>
                    <a:ext uri="{FF2B5EF4-FFF2-40B4-BE49-F238E27FC236}">
                      <a16:creationId xmlns:a16="http://schemas.microsoft.com/office/drawing/2014/main" id="{EF8E5ECF-E154-4909-96D3-90E72751673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03" name="Gruppo 2002">
                <a:extLst>
                  <a:ext uri="{FF2B5EF4-FFF2-40B4-BE49-F238E27FC236}">
                    <a16:creationId xmlns:a16="http://schemas.microsoft.com/office/drawing/2014/main" id="{5F7EE744-6FEC-4F44-88C5-B71C58B4DDA8}"/>
                  </a:ext>
                </a:extLst>
              </p:cNvPr>
              <p:cNvGrpSpPr/>
              <p:nvPr/>
            </p:nvGrpSpPr>
            <p:grpSpPr>
              <a:xfrm>
                <a:off x="1564640" y="5974214"/>
                <a:ext cx="562991" cy="380866"/>
                <a:chOff x="341249" y="219074"/>
                <a:chExt cx="4744871" cy="3209926"/>
              </a:xfrm>
            </p:grpSpPr>
            <p:pic>
              <p:nvPicPr>
                <p:cNvPr id="2013" name="Immagine 2012">
                  <a:extLst>
                    <a:ext uri="{FF2B5EF4-FFF2-40B4-BE49-F238E27FC236}">
                      <a16:creationId xmlns:a16="http://schemas.microsoft.com/office/drawing/2014/main" id="{43EDE823-6655-4680-9A4A-970909D616C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14" name="Immagine 2013">
                  <a:extLst>
                    <a:ext uri="{FF2B5EF4-FFF2-40B4-BE49-F238E27FC236}">
                      <a16:creationId xmlns:a16="http://schemas.microsoft.com/office/drawing/2014/main" id="{95E8494E-2622-49B0-A336-EFC19EB55F7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04" name="Gruppo 2003">
                <a:extLst>
                  <a:ext uri="{FF2B5EF4-FFF2-40B4-BE49-F238E27FC236}">
                    <a16:creationId xmlns:a16="http://schemas.microsoft.com/office/drawing/2014/main" id="{DF4EB445-DB8B-4BE4-A343-7453DE3783EC}"/>
                  </a:ext>
                </a:extLst>
              </p:cNvPr>
              <p:cNvGrpSpPr/>
              <p:nvPr/>
            </p:nvGrpSpPr>
            <p:grpSpPr>
              <a:xfrm>
                <a:off x="2127631" y="5974214"/>
                <a:ext cx="562991" cy="380866"/>
                <a:chOff x="341249" y="219074"/>
                <a:chExt cx="4744871" cy="3209926"/>
              </a:xfrm>
            </p:grpSpPr>
            <p:pic>
              <p:nvPicPr>
                <p:cNvPr id="2011" name="Immagine 2010">
                  <a:extLst>
                    <a:ext uri="{FF2B5EF4-FFF2-40B4-BE49-F238E27FC236}">
                      <a16:creationId xmlns:a16="http://schemas.microsoft.com/office/drawing/2014/main" id="{8B36EB88-2D25-4840-A02E-C73268DA98D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12" name="Immagine 2011">
                  <a:extLst>
                    <a:ext uri="{FF2B5EF4-FFF2-40B4-BE49-F238E27FC236}">
                      <a16:creationId xmlns:a16="http://schemas.microsoft.com/office/drawing/2014/main" id="{A650857D-0F41-41F1-A505-52E68163222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05" name="Gruppo 2004">
                <a:extLst>
                  <a:ext uri="{FF2B5EF4-FFF2-40B4-BE49-F238E27FC236}">
                    <a16:creationId xmlns:a16="http://schemas.microsoft.com/office/drawing/2014/main" id="{0F0D6A9A-4534-43B8-89E3-036C55FA454A}"/>
                  </a:ext>
                </a:extLst>
              </p:cNvPr>
              <p:cNvGrpSpPr/>
              <p:nvPr/>
            </p:nvGrpSpPr>
            <p:grpSpPr>
              <a:xfrm>
                <a:off x="2690622" y="5974214"/>
                <a:ext cx="562991" cy="380866"/>
                <a:chOff x="341249" y="219074"/>
                <a:chExt cx="4744871" cy="3209926"/>
              </a:xfrm>
            </p:grpSpPr>
            <p:pic>
              <p:nvPicPr>
                <p:cNvPr id="2009" name="Immagine 2008">
                  <a:extLst>
                    <a:ext uri="{FF2B5EF4-FFF2-40B4-BE49-F238E27FC236}">
                      <a16:creationId xmlns:a16="http://schemas.microsoft.com/office/drawing/2014/main" id="{A7EA055E-2425-438A-BE9D-DFE018E3DFD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10" name="Immagine 2009">
                  <a:extLst>
                    <a:ext uri="{FF2B5EF4-FFF2-40B4-BE49-F238E27FC236}">
                      <a16:creationId xmlns:a16="http://schemas.microsoft.com/office/drawing/2014/main" id="{269D9982-8786-49D2-8745-44AF144A6E3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06" name="Gruppo 2005">
                <a:extLst>
                  <a:ext uri="{FF2B5EF4-FFF2-40B4-BE49-F238E27FC236}">
                    <a16:creationId xmlns:a16="http://schemas.microsoft.com/office/drawing/2014/main" id="{030DDED4-8F86-4CF6-B516-C1369940A2C6}"/>
                  </a:ext>
                </a:extLst>
              </p:cNvPr>
              <p:cNvGrpSpPr/>
              <p:nvPr/>
            </p:nvGrpSpPr>
            <p:grpSpPr>
              <a:xfrm>
                <a:off x="3247009" y="5974214"/>
                <a:ext cx="562991" cy="380866"/>
                <a:chOff x="341249" y="219074"/>
                <a:chExt cx="4744871" cy="3209926"/>
              </a:xfrm>
            </p:grpSpPr>
            <p:pic>
              <p:nvPicPr>
                <p:cNvPr id="2007" name="Immagine 2006">
                  <a:extLst>
                    <a:ext uri="{FF2B5EF4-FFF2-40B4-BE49-F238E27FC236}">
                      <a16:creationId xmlns:a16="http://schemas.microsoft.com/office/drawing/2014/main" id="{BFE3AF78-91D0-4321-9369-E2B2CD112D6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08" name="Immagine 2007">
                  <a:extLst>
                    <a:ext uri="{FF2B5EF4-FFF2-40B4-BE49-F238E27FC236}">
                      <a16:creationId xmlns:a16="http://schemas.microsoft.com/office/drawing/2014/main" id="{D294FE92-C573-4DF8-B3BB-BBB4BD61429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4" name="Gruppo 1953">
              <a:extLst>
                <a:ext uri="{FF2B5EF4-FFF2-40B4-BE49-F238E27FC236}">
                  <a16:creationId xmlns:a16="http://schemas.microsoft.com/office/drawing/2014/main" id="{4C83FFB0-AAD4-4301-A7E8-C19D4E3A9DEC}"/>
                </a:ext>
              </a:extLst>
            </p:cNvPr>
            <p:cNvGrpSpPr/>
            <p:nvPr/>
          </p:nvGrpSpPr>
          <p:grpSpPr>
            <a:xfrm>
              <a:off x="1001649" y="3308152"/>
              <a:ext cx="2808351" cy="380866"/>
              <a:chOff x="1001649" y="5974214"/>
              <a:chExt cx="2808351" cy="380866"/>
            </a:xfrm>
          </p:grpSpPr>
          <p:grpSp>
            <p:nvGrpSpPr>
              <p:cNvPr id="1987" name="Gruppo 1986">
                <a:extLst>
                  <a:ext uri="{FF2B5EF4-FFF2-40B4-BE49-F238E27FC236}">
                    <a16:creationId xmlns:a16="http://schemas.microsoft.com/office/drawing/2014/main" id="{7C072B0F-2048-4EB7-B703-78DAEB3E6842}"/>
                  </a:ext>
                </a:extLst>
              </p:cNvPr>
              <p:cNvGrpSpPr/>
              <p:nvPr/>
            </p:nvGrpSpPr>
            <p:grpSpPr>
              <a:xfrm>
                <a:off x="1001649" y="5974214"/>
                <a:ext cx="562991" cy="380866"/>
                <a:chOff x="341249" y="219074"/>
                <a:chExt cx="4744871" cy="3209926"/>
              </a:xfrm>
            </p:grpSpPr>
            <p:pic>
              <p:nvPicPr>
                <p:cNvPr id="2000" name="Immagine 1999">
                  <a:extLst>
                    <a:ext uri="{FF2B5EF4-FFF2-40B4-BE49-F238E27FC236}">
                      <a16:creationId xmlns:a16="http://schemas.microsoft.com/office/drawing/2014/main" id="{A1879CB3-1EC6-4EA3-AF3D-C1AB8117550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01" name="Immagine 2000">
                  <a:extLst>
                    <a:ext uri="{FF2B5EF4-FFF2-40B4-BE49-F238E27FC236}">
                      <a16:creationId xmlns:a16="http://schemas.microsoft.com/office/drawing/2014/main" id="{72BA262C-59C6-4CBE-842B-9E38ED0F9E3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88" name="Gruppo 1987">
                <a:extLst>
                  <a:ext uri="{FF2B5EF4-FFF2-40B4-BE49-F238E27FC236}">
                    <a16:creationId xmlns:a16="http://schemas.microsoft.com/office/drawing/2014/main" id="{EEF7C706-55A5-432E-9430-A8F6B1535124}"/>
                  </a:ext>
                </a:extLst>
              </p:cNvPr>
              <p:cNvGrpSpPr/>
              <p:nvPr/>
            </p:nvGrpSpPr>
            <p:grpSpPr>
              <a:xfrm>
                <a:off x="1564640" y="5974214"/>
                <a:ext cx="562991" cy="380866"/>
                <a:chOff x="341249" y="219074"/>
                <a:chExt cx="4744871" cy="3209926"/>
              </a:xfrm>
            </p:grpSpPr>
            <p:pic>
              <p:nvPicPr>
                <p:cNvPr id="1998" name="Immagine 1997">
                  <a:extLst>
                    <a:ext uri="{FF2B5EF4-FFF2-40B4-BE49-F238E27FC236}">
                      <a16:creationId xmlns:a16="http://schemas.microsoft.com/office/drawing/2014/main" id="{76CA48DB-8722-4080-AE36-9E4B94B42AD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99" name="Immagine 1998">
                  <a:extLst>
                    <a:ext uri="{FF2B5EF4-FFF2-40B4-BE49-F238E27FC236}">
                      <a16:creationId xmlns:a16="http://schemas.microsoft.com/office/drawing/2014/main" id="{6E919962-5412-4508-9305-7DC16474F2D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89" name="Gruppo 1988">
                <a:extLst>
                  <a:ext uri="{FF2B5EF4-FFF2-40B4-BE49-F238E27FC236}">
                    <a16:creationId xmlns:a16="http://schemas.microsoft.com/office/drawing/2014/main" id="{6A136196-41F8-4900-99A5-B68EC7BAB586}"/>
                  </a:ext>
                </a:extLst>
              </p:cNvPr>
              <p:cNvGrpSpPr/>
              <p:nvPr/>
            </p:nvGrpSpPr>
            <p:grpSpPr>
              <a:xfrm>
                <a:off x="2127631" y="5974214"/>
                <a:ext cx="562991" cy="380866"/>
                <a:chOff x="341249" y="219074"/>
                <a:chExt cx="4744871" cy="3209926"/>
              </a:xfrm>
            </p:grpSpPr>
            <p:pic>
              <p:nvPicPr>
                <p:cNvPr id="1996" name="Immagine 1995">
                  <a:extLst>
                    <a:ext uri="{FF2B5EF4-FFF2-40B4-BE49-F238E27FC236}">
                      <a16:creationId xmlns:a16="http://schemas.microsoft.com/office/drawing/2014/main" id="{EA9911CD-92CC-4E2C-9E1A-DAC3B1D1D60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97" name="Immagine 1996">
                  <a:extLst>
                    <a:ext uri="{FF2B5EF4-FFF2-40B4-BE49-F238E27FC236}">
                      <a16:creationId xmlns:a16="http://schemas.microsoft.com/office/drawing/2014/main" id="{D589F70A-3D47-400A-930E-F29BD8ED703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90" name="Gruppo 1989">
                <a:extLst>
                  <a:ext uri="{FF2B5EF4-FFF2-40B4-BE49-F238E27FC236}">
                    <a16:creationId xmlns:a16="http://schemas.microsoft.com/office/drawing/2014/main" id="{2FB6ECAB-1CEB-4FC8-8A47-DC1AEB82C793}"/>
                  </a:ext>
                </a:extLst>
              </p:cNvPr>
              <p:cNvGrpSpPr/>
              <p:nvPr/>
            </p:nvGrpSpPr>
            <p:grpSpPr>
              <a:xfrm>
                <a:off x="2690622" y="5974214"/>
                <a:ext cx="562991" cy="380866"/>
                <a:chOff x="341249" y="219074"/>
                <a:chExt cx="4744871" cy="3209926"/>
              </a:xfrm>
            </p:grpSpPr>
            <p:pic>
              <p:nvPicPr>
                <p:cNvPr id="1994" name="Immagine 1993">
                  <a:extLst>
                    <a:ext uri="{FF2B5EF4-FFF2-40B4-BE49-F238E27FC236}">
                      <a16:creationId xmlns:a16="http://schemas.microsoft.com/office/drawing/2014/main" id="{43F0C4D1-6FD0-454E-98F3-8A6B900A651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95" name="Immagine 1994">
                  <a:extLst>
                    <a:ext uri="{FF2B5EF4-FFF2-40B4-BE49-F238E27FC236}">
                      <a16:creationId xmlns:a16="http://schemas.microsoft.com/office/drawing/2014/main" id="{BF33AD04-7308-416E-AB58-1139D969FC4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91" name="Gruppo 1990">
                <a:extLst>
                  <a:ext uri="{FF2B5EF4-FFF2-40B4-BE49-F238E27FC236}">
                    <a16:creationId xmlns:a16="http://schemas.microsoft.com/office/drawing/2014/main" id="{B5B27B8F-6B53-4AB3-A328-9E6B1BCE081C}"/>
                  </a:ext>
                </a:extLst>
              </p:cNvPr>
              <p:cNvGrpSpPr/>
              <p:nvPr/>
            </p:nvGrpSpPr>
            <p:grpSpPr>
              <a:xfrm>
                <a:off x="3247009" y="5974214"/>
                <a:ext cx="562991" cy="380866"/>
                <a:chOff x="341249" y="219074"/>
                <a:chExt cx="4744871" cy="3209926"/>
              </a:xfrm>
            </p:grpSpPr>
            <p:pic>
              <p:nvPicPr>
                <p:cNvPr id="1992" name="Immagine 1991">
                  <a:extLst>
                    <a:ext uri="{FF2B5EF4-FFF2-40B4-BE49-F238E27FC236}">
                      <a16:creationId xmlns:a16="http://schemas.microsoft.com/office/drawing/2014/main" id="{15A5F930-EE01-443F-B815-1E5BCFAFCEC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93" name="Immagine 1992">
                  <a:extLst>
                    <a:ext uri="{FF2B5EF4-FFF2-40B4-BE49-F238E27FC236}">
                      <a16:creationId xmlns:a16="http://schemas.microsoft.com/office/drawing/2014/main" id="{DB3F988B-08C7-4B92-BFF4-CC7B9BBB316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5" name="Gruppo 1954">
              <a:extLst>
                <a:ext uri="{FF2B5EF4-FFF2-40B4-BE49-F238E27FC236}">
                  <a16:creationId xmlns:a16="http://schemas.microsoft.com/office/drawing/2014/main" id="{C2C63007-6EE9-4829-936E-6DB173F9DF58}"/>
                </a:ext>
              </a:extLst>
            </p:cNvPr>
            <p:cNvGrpSpPr/>
            <p:nvPr/>
          </p:nvGrpSpPr>
          <p:grpSpPr>
            <a:xfrm>
              <a:off x="1001649" y="2927286"/>
              <a:ext cx="2808351" cy="380866"/>
              <a:chOff x="1001649" y="5974214"/>
              <a:chExt cx="2808351" cy="380866"/>
            </a:xfrm>
          </p:grpSpPr>
          <p:grpSp>
            <p:nvGrpSpPr>
              <p:cNvPr id="1972" name="Gruppo 1971">
                <a:extLst>
                  <a:ext uri="{FF2B5EF4-FFF2-40B4-BE49-F238E27FC236}">
                    <a16:creationId xmlns:a16="http://schemas.microsoft.com/office/drawing/2014/main" id="{686A5B44-519B-43AF-BCD1-4B565B676433}"/>
                  </a:ext>
                </a:extLst>
              </p:cNvPr>
              <p:cNvGrpSpPr/>
              <p:nvPr/>
            </p:nvGrpSpPr>
            <p:grpSpPr>
              <a:xfrm>
                <a:off x="1001649" y="5974214"/>
                <a:ext cx="562991" cy="380866"/>
                <a:chOff x="341249" y="219074"/>
                <a:chExt cx="4744871" cy="3209926"/>
              </a:xfrm>
            </p:grpSpPr>
            <p:pic>
              <p:nvPicPr>
                <p:cNvPr id="1985" name="Immagine 1984">
                  <a:extLst>
                    <a:ext uri="{FF2B5EF4-FFF2-40B4-BE49-F238E27FC236}">
                      <a16:creationId xmlns:a16="http://schemas.microsoft.com/office/drawing/2014/main" id="{FD4935F3-BC87-4DD3-A561-7514F3CA5C9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86" name="Immagine 1985">
                  <a:extLst>
                    <a:ext uri="{FF2B5EF4-FFF2-40B4-BE49-F238E27FC236}">
                      <a16:creationId xmlns:a16="http://schemas.microsoft.com/office/drawing/2014/main" id="{36DA8C43-EF5D-4C09-9C1C-C861E2AB24C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73" name="Gruppo 1972">
                <a:extLst>
                  <a:ext uri="{FF2B5EF4-FFF2-40B4-BE49-F238E27FC236}">
                    <a16:creationId xmlns:a16="http://schemas.microsoft.com/office/drawing/2014/main" id="{06DF12F3-94F2-49A8-96C2-9FA44B06EE08}"/>
                  </a:ext>
                </a:extLst>
              </p:cNvPr>
              <p:cNvGrpSpPr/>
              <p:nvPr/>
            </p:nvGrpSpPr>
            <p:grpSpPr>
              <a:xfrm>
                <a:off x="1564640" y="5974214"/>
                <a:ext cx="562991" cy="380866"/>
                <a:chOff x="341249" y="219074"/>
                <a:chExt cx="4744871" cy="3209926"/>
              </a:xfrm>
            </p:grpSpPr>
            <p:pic>
              <p:nvPicPr>
                <p:cNvPr id="1983" name="Immagine 1982">
                  <a:extLst>
                    <a:ext uri="{FF2B5EF4-FFF2-40B4-BE49-F238E27FC236}">
                      <a16:creationId xmlns:a16="http://schemas.microsoft.com/office/drawing/2014/main" id="{FB92AAF6-BE06-4D59-A3B4-114A352EF2F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84" name="Immagine 1983">
                  <a:extLst>
                    <a:ext uri="{FF2B5EF4-FFF2-40B4-BE49-F238E27FC236}">
                      <a16:creationId xmlns:a16="http://schemas.microsoft.com/office/drawing/2014/main" id="{A31554E9-B211-428F-9BE3-E8E895344BB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74" name="Gruppo 1973">
                <a:extLst>
                  <a:ext uri="{FF2B5EF4-FFF2-40B4-BE49-F238E27FC236}">
                    <a16:creationId xmlns:a16="http://schemas.microsoft.com/office/drawing/2014/main" id="{78F555C9-FA34-4BDF-B4FA-27F9992E8E83}"/>
                  </a:ext>
                </a:extLst>
              </p:cNvPr>
              <p:cNvGrpSpPr/>
              <p:nvPr/>
            </p:nvGrpSpPr>
            <p:grpSpPr>
              <a:xfrm>
                <a:off x="2127631" y="5974214"/>
                <a:ext cx="562991" cy="380866"/>
                <a:chOff x="341249" y="219074"/>
                <a:chExt cx="4744871" cy="3209926"/>
              </a:xfrm>
            </p:grpSpPr>
            <p:pic>
              <p:nvPicPr>
                <p:cNvPr id="1981" name="Immagine 1980">
                  <a:extLst>
                    <a:ext uri="{FF2B5EF4-FFF2-40B4-BE49-F238E27FC236}">
                      <a16:creationId xmlns:a16="http://schemas.microsoft.com/office/drawing/2014/main" id="{6AF5126E-6AC1-42E7-9831-5E29F1D760E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82" name="Immagine 1981">
                  <a:extLst>
                    <a:ext uri="{FF2B5EF4-FFF2-40B4-BE49-F238E27FC236}">
                      <a16:creationId xmlns:a16="http://schemas.microsoft.com/office/drawing/2014/main" id="{13ADF595-B4C9-4564-8680-FDBF9BD663C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75" name="Gruppo 1974">
                <a:extLst>
                  <a:ext uri="{FF2B5EF4-FFF2-40B4-BE49-F238E27FC236}">
                    <a16:creationId xmlns:a16="http://schemas.microsoft.com/office/drawing/2014/main" id="{65D53972-F589-47EB-B96E-D919791A555D}"/>
                  </a:ext>
                </a:extLst>
              </p:cNvPr>
              <p:cNvGrpSpPr/>
              <p:nvPr/>
            </p:nvGrpSpPr>
            <p:grpSpPr>
              <a:xfrm>
                <a:off x="2690622" y="5974214"/>
                <a:ext cx="562991" cy="380866"/>
                <a:chOff x="341249" y="219074"/>
                <a:chExt cx="4744871" cy="3209926"/>
              </a:xfrm>
            </p:grpSpPr>
            <p:pic>
              <p:nvPicPr>
                <p:cNvPr id="1979" name="Immagine 1978">
                  <a:extLst>
                    <a:ext uri="{FF2B5EF4-FFF2-40B4-BE49-F238E27FC236}">
                      <a16:creationId xmlns:a16="http://schemas.microsoft.com/office/drawing/2014/main" id="{9D64BB4B-F69D-427C-B8C3-FF63DB17C4D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80" name="Immagine 1979">
                  <a:extLst>
                    <a:ext uri="{FF2B5EF4-FFF2-40B4-BE49-F238E27FC236}">
                      <a16:creationId xmlns:a16="http://schemas.microsoft.com/office/drawing/2014/main" id="{CB88FD01-51CC-42DC-BBD1-F3E46A063C6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76" name="Gruppo 1975">
                <a:extLst>
                  <a:ext uri="{FF2B5EF4-FFF2-40B4-BE49-F238E27FC236}">
                    <a16:creationId xmlns:a16="http://schemas.microsoft.com/office/drawing/2014/main" id="{CA796F39-3777-4276-BB76-92F90DCB1A65}"/>
                  </a:ext>
                </a:extLst>
              </p:cNvPr>
              <p:cNvGrpSpPr/>
              <p:nvPr/>
            </p:nvGrpSpPr>
            <p:grpSpPr>
              <a:xfrm>
                <a:off x="3247009" y="5974214"/>
                <a:ext cx="562991" cy="380866"/>
                <a:chOff x="341249" y="219074"/>
                <a:chExt cx="4744871" cy="3209926"/>
              </a:xfrm>
            </p:grpSpPr>
            <p:pic>
              <p:nvPicPr>
                <p:cNvPr id="1977" name="Immagine 1976">
                  <a:extLst>
                    <a:ext uri="{FF2B5EF4-FFF2-40B4-BE49-F238E27FC236}">
                      <a16:creationId xmlns:a16="http://schemas.microsoft.com/office/drawing/2014/main" id="{BF9E4A15-D6C3-48F1-9D58-4024D61A651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78" name="Immagine 1977">
                  <a:extLst>
                    <a:ext uri="{FF2B5EF4-FFF2-40B4-BE49-F238E27FC236}">
                      <a16:creationId xmlns:a16="http://schemas.microsoft.com/office/drawing/2014/main" id="{464A831E-CFE6-473C-8E85-21C4598583C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6" name="Gruppo 1955">
              <a:extLst>
                <a:ext uri="{FF2B5EF4-FFF2-40B4-BE49-F238E27FC236}">
                  <a16:creationId xmlns:a16="http://schemas.microsoft.com/office/drawing/2014/main" id="{D05BE42A-0EB3-49ED-BE47-7A214D8826B9}"/>
                </a:ext>
              </a:extLst>
            </p:cNvPr>
            <p:cNvGrpSpPr/>
            <p:nvPr/>
          </p:nvGrpSpPr>
          <p:grpSpPr>
            <a:xfrm>
              <a:off x="1001649" y="2546420"/>
              <a:ext cx="2808351" cy="380866"/>
              <a:chOff x="1001649" y="5974214"/>
              <a:chExt cx="2808351" cy="380866"/>
            </a:xfrm>
          </p:grpSpPr>
          <p:grpSp>
            <p:nvGrpSpPr>
              <p:cNvPr id="1957" name="Gruppo 1956">
                <a:extLst>
                  <a:ext uri="{FF2B5EF4-FFF2-40B4-BE49-F238E27FC236}">
                    <a16:creationId xmlns:a16="http://schemas.microsoft.com/office/drawing/2014/main" id="{B69CC76F-1861-413A-92B3-6F8D0A5BC990}"/>
                  </a:ext>
                </a:extLst>
              </p:cNvPr>
              <p:cNvGrpSpPr/>
              <p:nvPr/>
            </p:nvGrpSpPr>
            <p:grpSpPr>
              <a:xfrm>
                <a:off x="1001649" y="5974214"/>
                <a:ext cx="562991" cy="380866"/>
                <a:chOff x="341249" y="219074"/>
                <a:chExt cx="4744871" cy="3209926"/>
              </a:xfrm>
            </p:grpSpPr>
            <p:pic>
              <p:nvPicPr>
                <p:cNvPr id="1970" name="Immagine 1969">
                  <a:extLst>
                    <a:ext uri="{FF2B5EF4-FFF2-40B4-BE49-F238E27FC236}">
                      <a16:creationId xmlns:a16="http://schemas.microsoft.com/office/drawing/2014/main" id="{0DE6369B-F685-498F-9AE7-936E030A333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71" name="Immagine 1970">
                  <a:extLst>
                    <a:ext uri="{FF2B5EF4-FFF2-40B4-BE49-F238E27FC236}">
                      <a16:creationId xmlns:a16="http://schemas.microsoft.com/office/drawing/2014/main" id="{11E7ACCE-1F2A-45F0-A05A-F35ED4ECC3D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58" name="Gruppo 1957">
                <a:extLst>
                  <a:ext uri="{FF2B5EF4-FFF2-40B4-BE49-F238E27FC236}">
                    <a16:creationId xmlns:a16="http://schemas.microsoft.com/office/drawing/2014/main" id="{B364AA6E-9477-4041-98EC-4E11FAB24DDA}"/>
                  </a:ext>
                </a:extLst>
              </p:cNvPr>
              <p:cNvGrpSpPr/>
              <p:nvPr/>
            </p:nvGrpSpPr>
            <p:grpSpPr>
              <a:xfrm>
                <a:off x="1564640" y="5974214"/>
                <a:ext cx="562991" cy="380866"/>
                <a:chOff x="341249" y="219074"/>
                <a:chExt cx="4744871" cy="3209926"/>
              </a:xfrm>
            </p:grpSpPr>
            <p:pic>
              <p:nvPicPr>
                <p:cNvPr id="1968" name="Immagine 1967">
                  <a:extLst>
                    <a:ext uri="{FF2B5EF4-FFF2-40B4-BE49-F238E27FC236}">
                      <a16:creationId xmlns:a16="http://schemas.microsoft.com/office/drawing/2014/main" id="{3FEB0FE3-9F93-4EA9-87D4-F517979291E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69" name="Immagine 1968">
                  <a:extLst>
                    <a:ext uri="{FF2B5EF4-FFF2-40B4-BE49-F238E27FC236}">
                      <a16:creationId xmlns:a16="http://schemas.microsoft.com/office/drawing/2014/main" id="{2973818A-3580-43CB-B5EF-5515C7DB35C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59" name="Gruppo 1958">
                <a:extLst>
                  <a:ext uri="{FF2B5EF4-FFF2-40B4-BE49-F238E27FC236}">
                    <a16:creationId xmlns:a16="http://schemas.microsoft.com/office/drawing/2014/main" id="{C4E37755-740D-4060-BEB5-715857508B6F}"/>
                  </a:ext>
                </a:extLst>
              </p:cNvPr>
              <p:cNvGrpSpPr/>
              <p:nvPr/>
            </p:nvGrpSpPr>
            <p:grpSpPr>
              <a:xfrm>
                <a:off x="2127631" y="5974214"/>
                <a:ext cx="562991" cy="380866"/>
                <a:chOff x="341249" y="219074"/>
                <a:chExt cx="4744871" cy="3209926"/>
              </a:xfrm>
            </p:grpSpPr>
            <p:pic>
              <p:nvPicPr>
                <p:cNvPr id="1966" name="Immagine 1965">
                  <a:extLst>
                    <a:ext uri="{FF2B5EF4-FFF2-40B4-BE49-F238E27FC236}">
                      <a16:creationId xmlns:a16="http://schemas.microsoft.com/office/drawing/2014/main" id="{FEE27267-881B-4133-BFDA-30CF6F09A17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67" name="Immagine 1966">
                  <a:extLst>
                    <a:ext uri="{FF2B5EF4-FFF2-40B4-BE49-F238E27FC236}">
                      <a16:creationId xmlns:a16="http://schemas.microsoft.com/office/drawing/2014/main" id="{4C959342-0318-48ED-BC7B-F319880D505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60" name="Gruppo 1959">
                <a:extLst>
                  <a:ext uri="{FF2B5EF4-FFF2-40B4-BE49-F238E27FC236}">
                    <a16:creationId xmlns:a16="http://schemas.microsoft.com/office/drawing/2014/main" id="{C0426ADA-B3FB-4994-9520-DF90DC56B933}"/>
                  </a:ext>
                </a:extLst>
              </p:cNvPr>
              <p:cNvGrpSpPr/>
              <p:nvPr/>
            </p:nvGrpSpPr>
            <p:grpSpPr>
              <a:xfrm>
                <a:off x="2690622" y="5974214"/>
                <a:ext cx="562991" cy="380866"/>
                <a:chOff x="341249" y="219074"/>
                <a:chExt cx="4744871" cy="3209926"/>
              </a:xfrm>
            </p:grpSpPr>
            <p:pic>
              <p:nvPicPr>
                <p:cNvPr id="1964" name="Immagine 1963">
                  <a:extLst>
                    <a:ext uri="{FF2B5EF4-FFF2-40B4-BE49-F238E27FC236}">
                      <a16:creationId xmlns:a16="http://schemas.microsoft.com/office/drawing/2014/main" id="{7B9ECAEC-E1A8-4FBA-9CAE-76A873A767B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65" name="Immagine 1964">
                  <a:extLst>
                    <a:ext uri="{FF2B5EF4-FFF2-40B4-BE49-F238E27FC236}">
                      <a16:creationId xmlns:a16="http://schemas.microsoft.com/office/drawing/2014/main" id="{A591D93E-64AE-4CF6-91C1-F6A0E01894A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61" name="Gruppo 1960">
                <a:extLst>
                  <a:ext uri="{FF2B5EF4-FFF2-40B4-BE49-F238E27FC236}">
                    <a16:creationId xmlns:a16="http://schemas.microsoft.com/office/drawing/2014/main" id="{49D27944-CE40-437C-96FE-3DC1DFA374BA}"/>
                  </a:ext>
                </a:extLst>
              </p:cNvPr>
              <p:cNvGrpSpPr/>
              <p:nvPr/>
            </p:nvGrpSpPr>
            <p:grpSpPr>
              <a:xfrm>
                <a:off x="3247009" y="5974214"/>
                <a:ext cx="562991" cy="380866"/>
                <a:chOff x="341249" y="219074"/>
                <a:chExt cx="4744871" cy="3209926"/>
              </a:xfrm>
            </p:grpSpPr>
            <p:pic>
              <p:nvPicPr>
                <p:cNvPr id="1962" name="Immagine 1961">
                  <a:extLst>
                    <a:ext uri="{FF2B5EF4-FFF2-40B4-BE49-F238E27FC236}">
                      <a16:creationId xmlns:a16="http://schemas.microsoft.com/office/drawing/2014/main" id="{35757996-AF07-4E47-B7C2-4D8F6C54C62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63" name="Immagine 1962">
                  <a:extLst>
                    <a:ext uri="{FF2B5EF4-FFF2-40B4-BE49-F238E27FC236}">
                      <a16:creationId xmlns:a16="http://schemas.microsoft.com/office/drawing/2014/main" id="{1CFBB323-ED28-4B07-A860-62E9AC4827E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2107" name="Gruppo 2106">
            <a:extLst>
              <a:ext uri="{FF2B5EF4-FFF2-40B4-BE49-F238E27FC236}">
                <a16:creationId xmlns:a16="http://schemas.microsoft.com/office/drawing/2014/main" id="{693ED712-8429-4FF4-AE5C-AA0CFCB7C864}"/>
              </a:ext>
            </a:extLst>
          </p:cNvPr>
          <p:cNvGrpSpPr/>
          <p:nvPr/>
        </p:nvGrpSpPr>
        <p:grpSpPr>
          <a:xfrm>
            <a:off x="4099855" y="1507543"/>
            <a:ext cx="1651891" cy="2240280"/>
            <a:chOff x="1001649" y="2546420"/>
            <a:chExt cx="2808351" cy="3808660"/>
          </a:xfrm>
        </p:grpSpPr>
        <p:grpSp>
          <p:nvGrpSpPr>
            <p:cNvPr id="2108" name="Gruppo 2107">
              <a:extLst>
                <a:ext uri="{FF2B5EF4-FFF2-40B4-BE49-F238E27FC236}">
                  <a16:creationId xmlns:a16="http://schemas.microsoft.com/office/drawing/2014/main" id="{B04DA473-C060-4A48-BBAB-2B467B2D3DE1}"/>
                </a:ext>
              </a:extLst>
            </p:cNvPr>
            <p:cNvGrpSpPr/>
            <p:nvPr/>
          </p:nvGrpSpPr>
          <p:grpSpPr>
            <a:xfrm>
              <a:off x="1001649" y="5974214"/>
              <a:ext cx="2808351" cy="380866"/>
              <a:chOff x="1001649" y="5974214"/>
              <a:chExt cx="2808351" cy="380866"/>
            </a:xfrm>
          </p:grpSpPr>
          <p:grpSp>
            <p:nvGrpSpPr>
              <p:cNvPr id="2253" name="Gruppo 2252">
                <a:extLst>
                  <a:ext uri="{FF2B5EF4-FFF2-40B4-BE49-F238E27FC236}">
                    <a16:creationId xmlns:a16="http://schemas.microsoft.com/office/drawing/2014/main" id="{54E88954-E7BF-490D-8FD1-EC12D725ADD2}"/>
                  </a:ext>
                </a:extLst>
              </p:cNvPr>
              <p:cNvGrpSpPr/>
              <p:nvPr/>
            </p:nvGrpSpPr>
            <p:grpSpPr>
              <a:xfrm>
                <a:off x="1001649" y="5974214"/>
                <a:ext cx="562991" cy="380866"/>
                <a:chOff x="341249" y="219074"/>
                <a:chExt cx="4744871" cy="3209926"/>
              </a:xfrm>
            </p:grpSpPr>
            <p:pic>
              <p:nvPicPr>
                <p:cNvPr id="2266" name="Immagine 2265">
                  <a:extLst>
                    <a:ext uri="{FF2B5EF4-FFF2-40B4-BE49-F238E27FC236}">
                      <a16:creationId xmlns:a16="http://schemas.microsoft.com/office/drawing/2014/main" id="{9D0AF249-B477-4856-84E9-FFF31EFFC9A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67" name="Immagine 2266">
                  <a:extLst>
                    <a:ext uri="{FF2B5EF4-FFF2-40B4-BE49-F238E27FC236}">
                      <a16:creationId xmlns:a16="http://schemas.microsoft.com/office/drawing/2014/main" id="{369C798C-4E1C-4E94-9CFE-2577021B1FE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54" name="Gruppo 2253">
                <a:extLst>
                  <a:ext uri="{FF2B5EF4-FFF2-40B4-BE49-F238E27FC236}">
                    <a16:creationId xmlns:a16="http://schemas.microsoft.com/office/drawing/2014/main" id="{E3C3884D-03B2-4DE2-98F5-30B25655CD5F}"/>
                  </a:ext>
                </a:extLst>
              </p:cNvPr>
              <p:cNvGrpSpPr/>
              <p:nvPr/>
            </p:nvGrpSpPr>
            <p:grpSpPr>
              <a:xfrm>
                <a:off x="1564640" y="5974214"/>
                <a:ext cx="562991" cy="380866"/>
                <a:chOff x="341249" y="219074"/>
                <a:chExt cx="4744871" cy="3209926"/>
              </a:xfrm>
            </p:grpSpPr>
            <p:pic>
              <p:nvPicPr>
                <p:cNvPr id="2264" name="Immagine 2263">
                  <a:extLst>
                    <a:ext uri="{FF2B5EF4-FFF2-40B4-BE49-F238E27FC236}">
                      <a16:creationId xmlns:a16="http://schemas.microsoft.com/office/drawing/2014/main" id="{5C304060-9763-4920-8FE9-B05A47AAB26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65" name="Immagine 2264">
                  <a:extLst>
                    <a:ext uri="{FF2B5EF4-FFF2-40B4-BE49-F238E27FC236}">
                      <a16:creationId xmlns:a16="http://schemas.microsoft.com/office/drawing/2014/main" id="{9F8C4124-AB0E-4DE4-B407-524370CAC6E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55" name="Gruppo 2254">
                <a:extLst>
                  <a:ext uri="{FF2B5EF4-FFF2-40B4-BE49-F238E27FC236}">
                    <a16:creationId xmlns:a16="http://schemas.microsoft.com/office/drawing/2014/main" id="{42BEBDE6-045E-4F4C-A9BE-AB669C55B91D}"/>
                  </a:ext>
                </a:extLst>
              </p:cNvPr>
              <p:cNvGrpSpPr/>
              <p:nvPr/>
            </p:nvGrpSpPr>
            <p:grpSpPr>
              <a:xfrm>
                <a:off x="2127631" y="5974214"/>
                <a:ext cx="562991" cy="380866"/>
                <a:chOff x="341249" y="219074"/>
                <a:chExt cx="4744871" cy="3209926"/>
              </a:xfrm>
            </p:grpSpPr>
            <p:pic>
              <p:nvPicPr>
                <p:cNvPr id="2262" name="Immagine 2261">
                  <a:extLst>
                    <a:ext uri="{FF2B5EF4-FFF2-40B4-BE49-F238E27FC236}">
                      <a16:creationId xmlns:a16="http://schemas.microsoft.com/office/drawing/2014/main" id="{676EDFB5-B99F-463F-AE14-71661B26EAB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63" name="Immagine 2262">
                  <a:extLst>
                    <a:ext uri="{FF2B5EF4-FFF2-40B4-BE49-F238E27FC236}">
                      <a16:creationId xmlns:a16="http://schemas.microsoft.com/office/drawing/2014/main" id="{5A3FF65B-9D52-4B7D-84A4-ECC4D729B47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56" name="Gruppo 2255">
                <a:extLst>
                  <a:ext uri="{FF2B5EF4-FFF2-40B4-BE49-F238E27FC236}">
                    <a16:creationId xmlns:a16="http://schemas.microsoft.com/office/drawing/2014/main" id="{243AD5DC-F952-4658-B743-0BDD137EBDDC}"/>
                  </a:ext>
                </a:extLst>
              </p:cNvPr>
              <p:cNvGrpSpPr/>
              <p:nvPr/>
            </p:nvGrpSpPr>
            <p:grpSpPr>
              <a:xfrm>
                <a:off x="2690622" y="5974214"/>
                <a:ext cx="562991" cy="380866"/>
                <a:chOff x="341249" y="219074"/>
                <a:chExt cx="4744871" cy="3209926"/>
              </a:xfrm>
            </p:grpSpPr>
            <p:pic>
              <p:nvPicPr>
                <p:cNvPr id="2260" name="Immagine 2259">
                  <a:extLst>
                    <a:ext uri="{FF2B5EF4-FFF2-40B4-BE49-F238E27FC236}">
                      <a16:creationId xmlns:a16="http://schemas.microsoft.com/office/drawing/2014/main" id="{A4FA8410-0EA8-4AC7-A048-42FE60CCA28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61" name="Immagine 2260">
                  <a:extLst>
                    <a:ext uri="{FF2B5EF4-FFF2-40B4-BE49-F238E27FC236}">
                      <a16:creationId xmlns:a16="http://schemas.microsoft.com/office/drawing/2014/main" id="{0FF840D4-8FA7-447B-B93A-495856BE9FA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57" name="Gruppo 2256">
                <a:extLst>
                  <a:ext uri="{FF2B5EF4-FFF2-40B4-BE49-F238E27FC236}">
                    <a16:creationId xmlns:a16="http://schemas.microsoft.com/office/drawing/2014/main" id="{F25004E3-5D0D-41F1-A8B6-91A49703B524}"/>
                  </a:ext>
                </a:extLst>
              </p:cNvPr>
              <p:cNvGrpSpPr/>
              <p:nvPr/>
            </p:nvGrpSpPr>
            <p:grpSpPr>
              <a:xfrm>
                <a:off x="3247009" y="5974214"/>
                <a:ext cx="562991" cy="380866"/>
                <a:chOff x="341249" y="219074"/>
                <a:chExt cx="4744871" cy="3209926"/>
              </a:xfrm>
            </p:grpSpPr>
            <p:pic>
              <p:nvPicPr>
                <p:cNvPr id="2258" name="Immagine 2257">
                  <a:extLst>
                    <a:ext uri="{FF2B5EF4-FFF2-40B4-BE49-F238E27FC236}">
                      <a16:creationId xmlns:a16="http://schemas.microsoft.com/office/drawing/2014/main" id="{7F71094D-B0E1-4CCD-A74D-7075C604472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59" name="Immagine 2258">
                  <a:extLst>
                    <a:ext uri="{FF2B5EF4-FFF2-40B4-BE49-F238E27FC236}">
                      <a16:creationId xmlns:a16="http://schemas.microsoft.com/office/drawing/2014/main" id="{3987A96A-C60C-43F3-A6E1-800E2F6A975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09" name="Gruppo 2108">
              <a:extLst>
                <a:ext uri="{FF2B5EF4-FFF2-40B4-BE49-F238E27FC236}">
                  <a16:creationId xmlns:a16="http://schemas.microsoft.com/office/drawing/2014/main" id="{2D546D89-DF64-4EE9-9D19-98C4D79C8869}"/>
                </a:ext>
              </a:extLst>
            </p:cNvPr>
            <p:cNvGrpSpPr/>
            <p:nvPr/>
          </p:nvGrpSpPr>
          <p:grpSpPr>
            <a:xfrm>
              <a:off x="1001649" y="5593348"/>
              <a:ext cx="2808351" cy="380866"/>
              <a:chOff x="1001649" y="5974214"/>
              <a:chExt cx="2808351" cy="380866"/>
            </a:xfrm>
          </p:grpSpPr>
          <p:grpSp>
            <p:nvGrpSpPr>
              <p:cNvPr id="2238" name="Gruppo 2237">
                <a:extLst>
                  <a:ext uri="{FF2B5EF4-FFF2-40B4-BE49-F238E27FC236}">
                    <a16:creationId xmlns:a16="http://schemas.microsoft.com/office/drawing/2014/main" id="{3EA591E0-BC00-410A-A156-9D3499431553}"/>
                  </a:ext>
                </a:extLst>
              </p:cNvPr>
              <p:cNvGrpSpPr/>
              <p:nvPr/>
            </p:nvGrpSpPr>
            <p:grpSpPr>
              <a:xfrm>
                <a:off x="1001649" y="5974214"/>
                <a:ext cx="562991" cy="380866"/>
                <a:chOff x="341249" y="219074"/>
                <a:chExt cx="4744871" cy="3209926"/>
              </a:xfrm>
            </p:grpSpPr>
            <p:pic>
              <p:nvPicPr>
                <p:cNvPr id="2251" name="Immagine 2250">
                  <a:extLst>
                    <a:ext uri="{FF2B5EF4-FFF2-40B4-BE49-F238E27FC236}">
                      <a16:creationId xmlns:a16="http://schemas.microsoft.com/office/drawing/2014/main" id="{DCF16680-305A-48DE-8B7A-E0B7E7FECF9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52" name="Immagine 2251">
                  <a:extLst>
                    <a:ext uri="{FF2B5EF4-FFF2-40B4-BE49-F238E27FC236}">
                      <a16:creationId xmlns:a16="http://schemas.microsoft.com/office/drawing/2014/main" id="{8576C2A3-F368-4AA6-A44A-6801917948C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39" name="Gruppo 2238">
                <a:extLst>
                  <a:ext uri="{FF2B5EF4-FFF2-40B4-BE49-F238E27FC236}">
                    <a16:creationId xmlns:a16="http://schemas.microsoft.com/office/drawing/2014/main" id="{3A1D8A3F-D3F1-4D57-9B32-23A9CCD333DE}"/>
                  </a:ext>
                </a:extLst>
              </p:cNvPr>
              <p:cNvGrpSpPr/>
              <p:nvPr/>
            </p:nvGrpSpPr>
            <p:grpSpPr>
              <a:xfrm>
                <a:off x="1564640" y="5974214"/>
                <a:ext cx="562991" cy="380866"/>
                <a:chOff x="341249" y="219074"/>
                <a:chExt cx="4744871" cy="3209926"/>
              </a:xfrm>
            </p:grpSpPr>
            <p:pic>
              <p:nvPicPr>
                <p:cNvPr id="2249" name="Immagine 2248">
                  <a:extLst>
                    <a:ext uri="{FF2B5EF4-FFF2-40B4-BE49-F238E27FC236}">
                      <a16:creationId xmlns:a16="http://schemas.microsoft.com/office/drawing/2014/main" id="{6F146716-EF97-4B37-928E-DEC1B368ECE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50" name="Immagine 2249">
                  <a:extLst>
                    <a:ext uri="{FF2B5EF4-FFF2-40B4-BE49-F238E27FC236}">
                      <a16:creationId xmlns:a16="http://schemas.microsoft.com/office/drawing/2014/main" id="{DE23DE29-4672-427E-B0FA-B926758DA54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40" name="Gruppo 2239">
                <a:extLst>
                  <a:ext uri="{FF2B5EF4-FFF2-40B4-BE49-F238E27FC236}">
                    <a16:creationId xmlns:a16="http://schemas.microsoft.com/office/drawing/2014/main" id="{AC0D702E-73E4-4223-82F0-5CA299C22E52}"/>
                  </a:ext>
                </a:extLst>
              </p:cNvPr>
              <p:cNvGrpSpPr/>
              <p:nvPr/>
            </p:nvGrpSpPr>
            <p:grpSpPr>
              <a:xfrm>
                <a:off x="2127631" y="5974214"/>
                <a:ext cx="562991" cy="380866"/>
                <a:chOff x="341249" y="219074"/>
                <a:chExt cx="4744871" cy="3209926"/>
              </a:xfrm>
            </p:grpSpPr>
            <p:pic>
              <p:nvPicPr>
                <p:cNvPr id="2247" name="Immagine 2246">
                  <a:extLst>
                    <a:ext uri="{FF2B5EF4-FFF2-40B4-BE49-F238E27FC236}">
                      <a16:creationId xmlns:a16="http://schemas.microsoft.com/office/drawing/2014/main" id="{C121D485-0B17-4F15-A1A4-9E6E885928B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48" name="Immagine 2247">
                  <a:extLst>
                    <a:ext uri="{FF2B5EF4-FFF2-40B4-BE49-F238E27FC236}">
                      <a16:creationId xmlns:a16="http://schemas.microsoft.com/office/drawing/2014/main" id="{AC32C7BC-0874-40F3-9FEB-B0ABF52F538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41" name="Gruppo 2240">
                <a:extLst>
                  <a:ext uri="{FF2B5EF4-FFF2-40B4-BE49-F238E27FC236}">
                    <a16:creationId xmlns:a16="http://schemas.microsoft.com/office/drawing/2014/main" id="{C64E4545-60D2-4781-AF03-9653120F896C}"/>
                  </a:ext>
                </a:extLst>
              </p:cNvPr>
              <p:cNvGrpSpPr/>
              <p:nvPr/>
            </p:nvGrpSpPr>
            <p:grpSpPr>
              <a:xfrm>
                <a:off x="2690622" y="5974214"/>
                <a:ext cx="562991" cy="380866"/>
                <a:chOff x="341249" y="219074"/>
                <a:chExt cx="4744871" cy="3209926"/>
              </a:xfrm>
            </p:grpSpPr>
            <p:pic>
              <p:nvPicPr>
                <p:cNvPr id="2245" name="Immagine 2244">
                  <a:extLst>
                    <a:ext uri="{FF2B5EF4-FFF2-40B4-BE49-F238E27FC236}">
                      <a16:creationId xmlns:a16="http://schemas.microsoft.com/office/drawing/2014/main" id="{7EE599E4-1336-4901-AAF2-A27D136DAA0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46" name="Immagine 2245">
                  <a:extLst>
                    <a:ext uri="{FF2B5EF4-FFF2-40B4-BE49-F238E27FC236}">
                      <a16:creationId xmlns:a16="http://schemas.microsoft.com/office/drawing/2014/main" id="{2B104585-BE9A-46FD-9B46-F2A1552D325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42" name="Gruppo 2241">
                <a:extLst>
                  <a:ext uri="{FF2B5EF4-FFF2-40B4-BE49-F238E27FC236}">
                    <a16:creationId xmlns:a16="http://schemas.microsoft.com/office/drawing/2014/main" id="{C8535047-051C-42E1-AB58-E6C4C13D6415}"/>
                  </a:ext>
                </a:extLst>
              </p:cNvPr>
              <p:cNvGrpSpPr/>
              <p:nvPr/>
            </p:nvGrpSpPr>
            <p:grpSpPr>
              <a:xfrm>
                <a:off x="3247009" y="5974214"/>
                <a:ext cx="562991" cy="380866"/>
                <a:chOff x="341249" y="219074"/>
                <a:chExt cx="4744871" cy="3209926"/>
              </a:xfrm>
            </p:grpSpPr>
            <p:pic>
              <p:nvPicPr>
                <p:cNvPr id="2243" name="Immagine 2242">
                  <a:extLst>
                    <a:ext uri="{FF2B5EF4-FFF2-40B4-BE49-F238E27FC236}">
                      <a16:creationId xmlns:a16="http://schemas.microsoft.com/office/drawing/2014/main" id="{C1B3399B-39E4-400C-B744-8536443487F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44" name="Immagine 2243">
                  <a:extLst>
                    <a:ext uri="{FF2B5EF4-FFF2-40B4-BE49-F238E27FC236}">
                      <a16:creationId xmlns:a16="http://schemas.microsoft.com/office/drawing/2014/main" id="{8A9C2E09-E5F6-450D-9AD3-1200E52BDDA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0" name="Gruppo 2109">
              <a:extLst>
                <a:ext uri="{FF2B5EF4-FFF2-40B4-BE49-F238E27FC236}">
                  <a16:creationId xmlns:a16="http://schemas.microsoft.com/office/drawing/2014/main" id="{6747463E-E365-4238-9B05-B2A070CB8AB6}"/>
                </a:ext>
              </a:extLst>
            </p:cNvPr>
            <p:cNvGrpSpPr/>
            <p:nvPr/>
          </p:nvGrpSpPr>
          <p:grpSpPr>
            <a:xfrm>
              <a:off x="1001649" y="5212482"/>
              <a:ext cx="2808351" cy="380866"/>
              <a:chOff x="1001649" y="5974214"/>
              <a:chExt cx="2808351" cy="380866"/>
            </a:xfrm>
          </p:grpSpPr>
          <p:grpSp>
            <p:nvGrpSpPr>
              <p:cNvPr id="2223" name="Gruppo 2222">
                <a:extLst>
                  <a:ext uri="{FF2B5EF4-FFF2-40B4-BE49-F238E27FC236}">
                    <a16:creationId xmlns:a16="http://schemas.microsoft.com/office/drawing/2014/main" id="{1BA57493-8624-44BD-A684-1F4B04AC8426}"/>
                  </a:ext>
                </a:extLst>
              </p:cNvPr>
              <p:cNvGrpSpPr/>
              <p:nvPr/>
            </p:nvGrpSpPr>
            <p:grpSpPr>
              <a:xfrm>
                <a:off x="1001649" y="5974214"/>
                <a:ext cx="562991" cy="380866"/>
                <a:chOff x="341249" y="219074"/>
                <a:chExt cx="4744871" cy="3209926"/>
              </a:xfrm>
            </p:grpSpPr>
            <p:pic>
              <p:nvPicPr>
                <p:cNvPr id="2236" name="Immagine 2235">
                  <a:extLst>
                    <a:ext uri="{FF2B5EF4-FFF2-40B4-BE49-F238E27FC236}">
                      <a16:creationId xmlns:a16="http://schemas.microsoft.com/office/drawing/2014/main" id="{1EA9B984-D419-4B08-BFFB-95196434E90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37" name="Immagine 2236">
                  <a:extLst>
                    <a:ext uri="{FF2B5EF4-FFF2-40B4-BE49-F238E27FC236}">
                      <a16:creationId xmlns:a16="http://schemas.microsoft.com/office/drawing/2014/main" id="{09B3957E-692D-4B68-806F-6E32C46C462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24" name="Gruppo 2223">
                <a:extLst>
                  <a:ext uri="{FF2B5EF4-FFF2-40B4-BE49-F238E27FC236}">
                    <a16:creationId xmlns:a16="http://schemas.microsoft.com/office/drawing/2014/main" id="{AD87B949-B102-419B-839E-6E220C015683}"/>
                  </a:ext>
                </a:extLst>
              </p:cNvPr>
              <p:cNvGrpSpPr/>
              <p:nvPr/>
            </p:nvGrpSpPr>
            <p:grpSpPr>
              <a:xfrm>
                <a:off x="1564640" y="5974214"/>
                <a:ext cx="562991" cy="380866"/>
                <a:chOff x="341249" y="219074"/>
                <a:chExt cx="4744871" cy="3209926"/>
              </a:xfrm>
            </p:grpSpPr>
            <p:pic>
              <p:nvPicPr>
                <p:cNvPr id="2234" name="Immagine 2233">
                  <a:extLst>
                    <a:ext uri="{FF2B5EF4-FFF2-40B4-BE49-F238E27FC236}">
                      <a16:creationId xmlns:a16="http://schemas.microsoft.com/office/drawing/2014/main" id="{8D6E8D98-2BC6-4517-8330-86EE344E0EC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35" name="Immagine 2234">
                  <a:extLst>
                    <a:ext uri="{FF2B5EF4-FFF2-40B4-BE49-F238E27FC236}">
                      <a16:creationId xmlns:a16="http://schemas.microsoft.com/office/drawing/2014/main" id="{DD62AF63-04BE-4124-BFFE-E19B7C6F574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25" name="Gruppo 2224">
                <a:extLst>
                  <a:ext uri="{FF2B5EF4-FFF2-40B4-BE49-F238E27FC236}">
                    <a16:creationId xmlns:a16="http://schemas.microsoft.com/office/drawing/2014/main" id="{FE568E34-54F0-418A-86A6-3087C0D31B94}"/>
                  </a:ext>
                </a:extLst>
              </p:cNvPr>
              <p:cNvGrpSpPr/>
              <p:nvPr/>
            </p:nvGrpSpPr>
            <p:grpSpPr>
              <a:xfrm>
                <a:off x="2127631" y="5974214"/>
                <a:ext cx="562991" cy="380866"/>
                <a:chOff x="341249" y="219074"/>
                <a:chExt cx="4744871" cy="3209926"/>
              </a:xfrm>
            </p:grpSpPr>
            <p:pic>
              <p:nvPicPr>
                <p:cNvPr id="2232" name="Immagine 2231">
                  <a:extLst>
                    <a:ext uri="{FF2B5EF4-FFF2-40B4-BE49-F238E27FC236}">
                      <a16:creationId xmlns:a16="http://schemas.microsoft.com/office/drawing/2014/main" id="{EBEFBE9B-4A81-4EF1-9DD3-386B014D0A5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33" name="Immagine 2232">
                  <a:extLst>
                    <a:ext uri="{FF2B5EF4-FFF2-40B4-BE49-F238E27FC236}">
                      <a16:creationId xmlns:a16="http://schemas.microsoft.com/office/drawing/2014/main" id="{BF55C3F8-E720-4D11-9FAD-A6965D5B621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26" name="Gruppo 2225">
                <a:extLst>
                  <a:ext uri="{FF2B5EF4-FFF2-40B4-BE49-F238E27FC236}">
                    <a16:creationId xmlns:a16="http://schemas.microsoft.com/office/drawing/2014/main" id="{4E13E15B-E4F0-4912-A11D-93F80CA2510D}"/>
                  </a:ext>
                </a:extLst>
              </p:cNvPr>
              <p:cNvGrpSpPr/>
              <p:nvPr/>
            </p:nvGrpSpPr>
            <p:grpSpPr>
              <a:xfrm>
                <a:off x="2690622" y="5974214"/>
                <a:ext cx="562991" cy="380866"/>
                <a:chOff x="341249" y="219074"/>
                <a:chExt cx="4744871" cy="3209926"/>
              </a:xfrm>
            </p:grpSpPr>
            <p:pic>
              <p:nvPicPr>
                <p:cNvPr id="2230" name="Immagine 2229">
                  <a:extLst>
                    <a:ext uri="{FF2B5EF4-FFF2-40B4-BE49-F238E27FC236}">
                      <a16:creationId xmlns:a16="http://schemas.microsoft.com/office/drawing/2014/main" id="{899DDE54-361E-4DEB-9390-8E7F917DB18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31" name="Immagine 2230">
                  <a:extLst>
                    <a:ext uri="{FF2B5EF4-FFF2-40B4-BE49-F238E27FC236}">
                      <a16:creationId xmlns:a16="http://schemas.microsoft.com/office/drawing/2014/main" id="{A6394E8F-2E4B-477D-A2DF-5C0897F501F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27" name="Gruppo 2226">
                <a:extLst>
                  <a:ext uri="{FF2B5EF4-FFF2-40B4-BE49-F238E27FC236}">
                    <a16:creationId xmlns:a16="http://schemas.microsoft.com/office/drawing/2014/main" id="{7DEEB8D9-428D-4451-9086-A7BF9923E4F3}"/>
                  </a:ext>
                </a:extLst>
              </p:cNvPr>
              <p:cNvGrpSpPr/>
              <p:nvPr/>
            </p:nvGrpSpPr>
            <p:grpSpPr>
              <a:xfrm>
                <a:off x="3247009" y="5974214"/>
                <a:ext cx="562991" cy="380866"/>
                <a:chOff x="341249" y="219074"/>
                <a:chExt cx="4744871" cy="3209926"/>
              </a:xfrm>
            </p:grpSpPr>
            <p:pic>
              <p:nvPicPr>
                <p:cNvPr id="2228" name="Immagine 2227">
                  <a:extLst>
                    <a:ext uri="{FF2B5EF4-FFF2-40B4-BE49-F238E27FC236}">
                      <a16:creationId xmlns:a16="http://schemas.microsoft.com/office/drawing/2014/main" id="{A1B51417-5600-448F-84F2-F9178A7D996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29" name="Immagine 2228">
                  <a:extLst>
                    <a:ext uri="{FF2B5EF4-FFF2-40B4-BE49-F238E27FC236}">
                      <a16:creationId xmlns:a16="http://schemas.microsoft.com/office/drawing/2014/main" id="{CA362B30-A0C8-468B-8E27-1CFBBFCB5B0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1" name="Gruppo 2110">
              <a:extLst>
                <a:ext uri="{FF2B5EF4-FFF2-40B4-BE49-F238E27FC236}">
                  <a16:creationId xmlns:a16="http://schemas.microsoft.com/office/drawing/2014/main" id="{E0A97C92-3A9F-4C02-85E4-5B8BFFAD3D51}"/>
                </a:ext>
              </a:extLst>
            </p:cNvPr>
            <p:cNvGrpSpPr/>
            <p:nvPr/>
          </p:nvGrpSpPr>
          <p:grpSpPr>
            <a:xfrm>
              <a:off x="1001649" y="4831616"/>
              <a:ext cx="2808351" cy="380866"/>
              <a:chOff x="1001649" y="5974214"/>
              <a:chExt cx="2808351" cy="380866"/>
            </a:xfrm>
          </p:grpSpPr>
          <p:grpSp>
            <p:nvGrpSpPr>
              <p:cNvPr id="2208" name="Gruppo 2207">
                <a:extLst>
                  <a:ext uri="{FF2B5EF4-FFF2-40B4-BE49-F238E27FC236}">
                    <a16:creationId xmlns:a16="http://schemas.microsoft.com/office/drawing/2014/main" id="{7CABCAFF-4F74-4BB4-B4CC-661E408F93CA}"/>
                  </a:ext>
                </a:extLst>
              </p:cNvPr>
              <p:cNvGrpSpPr/>
              <p:nvPr/>
            </p:nvGrpSpPr>
            <p:grpSpPr>
              <a:xfrm>
                <a:off x="1001649" y="5974214"/>
                <a:ext cx="562991" cy="380866"/>
                <a:chOff x="341249" y="219074"/>
                <a:chExt cx="4744871" cy="3209926"/>
              </a:xfrm>
            </p:grpSpPr>
            <p:pic>
              <p:nvPicPr>
                <p:cNvPr id="2221" name="Immagine 2220">
                  <a:extLst>
                    <a:ext uri="{FF2B5EF4-FFF2-40B4-BE49-F238E27FC236}">
                      <a16:creationId xmlns:a16="http://schemas.microsoft.com/office/drawing/2014/main" id="{3617A37E-4B12-4A8B-ABC6-178BDC0B5ED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22" name="Immagine 2221">
                  <a:extLst>
                    <a:ext uri="{FF2B5EF4-FFF2-40B4-BE49-F238E27FC236}">
                      <a16:creationId xmlns:a16="http://schemas.microsoft.com/office/drawing/2014/main" id="{9A66F8A8-00EF-4BC8-9BF1-07FCD07CEB5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09" name="Gruppo 2208">
                <a:extLst>
                  <a:ext uri="{FF2B5EF4-FFF2-40B4-BE49-F238E27FC236}">
                    <a16:creationId xmlns:a16="http://schemas.microsoft.com/office/drawing/2014/main" id="{74F96ECD-1824-4AD0-AA74-ACFDBB5DE176}"/>
                  </a:ext>
                </a:extLst>
              </p:cNvPr>
              <p:cNvGrpSpPr/>
              <p:nvPr/>
            </p:nvGrpSpPr>
            <p:grpSpPr>
              <a:xfrm>
                <a:off x="1564640" y="5974214"/>
                <a:ext cx="562991" cy="380866"/>
                <a:chOff x="341249" y="219074"/>
                <a:chExt cx="4744871" cy="3209926"/>
              </a:xfrm>
            </p:grpSpPr>
            <p:pic>
              <p:nvPicPr>
                <p:cNvPr id="2219" name="Immagine 2218">
                  <a:extLst>
                    <a:ext uri="{FF2B5EF4-FFF2-40B4-BE49-F238E27FC236}">
                      <a16:creationId xmlns:a16="http://schemas.microsoft.com/office/drawing/2014/main" id="{BDF49A85-BBED-4368-89CA-CF86AD43789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20" name="Immagine 2219">
                  <a:extLst>
                    <a:ext uri="{FF2B5EF4-FFF2-40B4-BE49-F238E27FC236}">
                      <a16:creationId xmlns:a16="http://schemas.microsoft.com/office/drawing/2014/main" id="{92B53725-46B0-43D4-8433-8C0AA4C00BA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10" name="Gruppo 2209">
                <a:extLst>
                  <a:ext uri="{FF2B5EF4-FFF2-40B4-BE49-F238E27FC236}">
                    <a16:creationId xmlns:a16="http://schemas.microsoft.com/office/drawing/2014/main" id="{DA60A37F-7735-43DE-B803-7F960BD27469}"/>
                  </a:ext>
                </a:extLst>
              </p:cNvPr>
              <p:cNvGrpSpPr/>
              <p:nvPr/>
            </p:nvGrpSpPr>
            <p:grpSpPr>
              <a:xfrm>
                <a:off x="2127631" y="5974214"/>
                <a:ext cx="562991" cy="380866"/>
                <a:chOff x="341249" y="219074"/>
                <a:chExt cx="4744871" cy="3209926"/>
              </a:xfrm>
            </p:grpSpPr>
            <p:pic>
              <p:nvPicPr>
                <p:cNvPr id="2217" name="Immagine 2216">
                  <a:extLst>
                    <a:ext uri="{FF2B5EF4-FFF2-40B4-BE49-F238E27FC236}">
                      <a16:creationId xmlns:a16="http://schemas.microsoft.com/office/drawing/2014/main" id="{67FE8198-6B1A-4EF5-B4AE-9D3CB821BA7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18" name="Immagine 2217">
                  <a:extLst>
                    <a:ext uri="{FF2B5EF4-FFF2-40B4-BE49-F238E27FC236}">
                      <a16:creationId xmlns:a16="http://schemas.microsoft.com/office/drawing/2014/main" id="{D7A0DF8D-C0AD-4B97-BC3D-8A50DA54C77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11" name="Gruppo 2210">
                <a:extLst>
                  <a:ext uri="{FF2B5EF4-FFF2-40B4-BE49-F238E27FC236}">
                    <a16:creationId xmlns:a16="http://schemas.microsoft.com/office/drawing/2014/main" id="{08A28D3D-47E1-4462-9335-A47AEA7A0E98}"/>
                  </a:ext>
                </a:extLst>
              </p:cNvPr>
              <p:cNvGrpSpPr/>
              <p:nvPr/>
            </p:nvGrpSpPr>
            <p:grpSpPr>
              <a:xfrm>
                <a:off x="2690622" y="5974214"/>
                <a:ext cx="562991" cy="380866"/>
                <a:chOff x="341249" y="219074"/>
                <a:chExt cx="4744871" cy="3209926"/>
              </a:xfrm>
            </p:grpSpPr>
            <p:pic>
              <p:nvPicPr>
                <p:cNvPr id="2215" name="Immagine 2214">
                  <a:extLst>
                    <a:ext uri="{FF2B5EF4-FFF2-40B4-BE49-F238E27FC236}">
                      <a16:creationId xmlns:a16="http://schemas.microsoft.com/office/drawing/2014/main" id="{4C4C3115-1019-44B2-9629-6E454DF14D2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16" name="Immagine 2215">
                  <a:extLst>
                    <a:ext uri="{FF2B5EF4-FFF2-40B4-BE49-F238E27FC236}">
                      <a16:creationId xmlns:a16="http://schemas.microsoft.com/office/drawing/2014/main" id="{3C2CB8CD-FB0E-4B51-9B23-EB9C8A3470F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12" name="Gruppo 2211">
                <a:extLst>
                  <a:ext uri="{FF2B5EF4-FFF2-40B4-BE49-F238E27FC236}">
                    <a16:creationId xmlns:a16="http://schemas.microsoft.com/office/drawing/2014/main" id="{87BC5547-945B-42D9-BA55-C05FB6160703}"/>
                  </a:ext>
                </a:extLst>
              </p:cNvPr>
              <p:cNvGrpSpPr/>
              <p:nvPr/>
            </p:nvGrpSpPr>
            <p:grpSpPr>
              <a:xfrm>
                <a:off x="3247009" y="5974214"/>
                <a:ext cx="562991" cy="380866"/>
                <a:chOff x="341249" y="219074"/>
                <a:chExt cx="4744871" cy="3209926"/>
              </a:xfrm>
            </p:grpSpPr>
            <p:pic>
              <p:nvPicPr>
                <p:cNvPr id="2213" name="Immagine 2212">
                  <a:extLst>
                    <a:ext uri="{FF2B5EF4-FFF2-40B4-BE49-F238E27FC236}">
                      <a16:creationId xmlns:a16="http://schemas.microsoft.com/office/drawing/2014/main" id="{6BB681A3-B1D0-49A1-9046-D843D90AEF0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14" name="Immagine 2213">
                  <a:extLst>
                    <a:ext uri="{FF2B5EF4-FFF2-40B4-BE49-F238E27FC236}">
                      <a16:creationId xmlns:a16="http://schemas.microsoft.com/office/drawing/2014/main" id="{B4EAC0FE-F615-4AFC-BD79-DDF139F97AA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2" name="Gruppo 2111">
              <a:extLst>
                <a:ext uri="{FF2B5EF4-FFF2-40B4-BE49-F238E27FC236}">
                  <a16:creationId xmlns:a16="http://schemas.microsoft.com/office/drawing/2014/main" id="{A43379CE-B400-42AE-9364-A28DCA67478A}"/>
                </a:ext>
              </a:extLst>
            </p:cNvPr>
            <p:cNvGrpSpPr/>
            <p:nvPr/>
          </p:nvGrpSpPr>
          <p:grpSpPr>
            <a:xfrm>
              <a:off x="1001649" y="4450750"/>
              <a:ext cx="2808351" cy="380866"/>
              <a:chOff x="1001649" y="5974214"/>
              <a:chExt cx="2808351" cy="380866"/>
            </a:xfrm>
          </p:grpSpPr>
          <p:grpSp>
            <p:nvGrpSpPr>
              <p:cNvPr id="2193" name="Gruppo 2192">
                <a:extLst>
                  <a:ext uri="{FF2B5EF4-FFF2-40B4-BE49-F238E27FC236}">
                    <a16:creationId xmlns:a16="http://schemas.microsoft.com/office/drawing/2014/main" id="{9000988F-C017-48C2-850E-BCAF785A4E6D}"/>
                  </a:ext>
                </a:extLst>
              </p:cNvPr>
              <p:cNvGrpSpPr/>
              <p:nvPr/>
            </p:nvGrpSpPr>
            <p:grpSpPr>
              <a:xfrm>
                <a:off x="1001649" y="5974214"/>
                <a:ext cx="562991" cy="380866"/>
                <a:chOff x="341249" y="219074"/>
                <a:chExt cx="4744871" cy="3209926"/>
              </a:xfrm>
            </p:grpSpPr>
            <p:pic>
              <p:nvPicPr>
                <p:cNvPr id="2206" name="Immagine 2205">
                  <a:extLst>
                    <a:ext uri="{FF2B5EF4-FFF2-40B4-BE49-F238E27FC236}">
                      <a16:creationId xmlns:a16="http://schemas.microsoft.com/office/drawing/2014/main" id="{DDBEB5A5-5023-47FE-800B-892E3C1998D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07" name="Immagine 2206">
                  <a:extLst>
                    <a:ext uri="{FF2B5EF4-FFF2-40B4-BE49-F238E27FC236}">
                      <a16:creationId xmlns:a16="http://schemas.microsoft.com/office/drawing/2014/main" id="{A5CC8122-E5A6-40D8-8B02-7FA28690C50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94" name="Gruppo 2193">
                <a:extLst>
                  <a:ext uri="{FF2B5EF4-FFF2-40B4-BE49-F238E27FC236}">
                    <a16:creationId xmlns:a16="http://schemas.microsoft.com/office/drawing/2014/main" id="{14C471BD-7558-41CF-BD1B-82FC1C2A42FE}"/>
                  </a:ext>
                </a:extLst>
              </p:cNvPr>
              <p:cNvGrpSpPr/>
              <p:nvPr/>
            </p:nvGrpSpPr>
            <p:grpSpPr>
              <a:xfrm>
                <a:off x="1564640" y="5974214"/>
                <a:ext cx="562991" cy="380866"/>
                <a:chOff x="341249" y="219074"/>
                <a:chExt cx="4744871" cy="3209926"/>
              </a:xfrm>
            </p:grpSpPr>
            <p:pic>
              <p:nvPicPr>
                <p:cNvPr id="2204" name="Immagine 2203">
                  <a:extLst>
                    <a:ext uri="{FF2B5EF4-FFF2-40B4-BE49-F238E27FC236}">
                      <a16:creationId xmlns:a16="http://schemas.microsoft.com/office/drawing/2014/main" id="{0F8D8342-70D2-4444-90B0-75215413755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05" name="Immagine 2204">
                  <a:extLst>
                    <a:ext uri="{FF2B5EF4-FFF2-40B4-BE49-F238E27FC236}">
                      <a16:creationId xmlns:a16="http://schemas.microsoft.com/office/drawing/2014/main" id="{2E7CF9B6-72D9-4700-9C9A-DF0D3886A35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95" name="Gruppo 2194">
                <a:extLst>
                  <a:ext uri="{FF2B5EF4-FFF2-40B4-BE49-F238E27FC236}">
                    <a16:creationId xmlns:a16="http://schemas.microsoft.com/office/drawing/2014/main" id="{2E91FB77-DBD0-43FC-8E8C-6CAEC660E717}"/>
                  </a:ext>
                </a:extLst>
              </p:cNvPr>
              <p:cNvGrpSpPr/>
              <p:nvPr/>
            </p:nvGrpSpPr>
            <p:grpSpPr>
              <a:xfrm>
                <a:off x="2127631" y="5974214"/>
                <a:ext cx="562991" cy="380866"/>
                <a:chOff x="341249" y="219074"/>
                <a:chExt cx="4744871" cy="3209926"/>
              </a:xfrm>
            </p:grpSpPr>
            <p:pic>
              <p:nvPicPr>
                <p:cNvPr id="2202" name="Immagine 2201">
                  <a:extLst>
                    <a:ext uri="{FF2B5EF4-FFF2-40B4-BE49-F238E27FC236}">
                      <a16:creationId xmlns:a16="http://schemas.microsoft.com/office/drawing/2014/main" id="{E033170C-F499-4980-A34D-A972FD6C985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03" name="Immagine 2202">
                  <a:extLst>
                    <a:ext uri="{FF2B5EF4-FFF2-40B4-BE49-F238E27FC236}">
                      <a16:creationId xmlns:a16="http://schemas.microsoft.com/office/drawing/2014/main" id="{313D81C3-9123-47F4-956B-8011569B2E8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96" name="Gruppo 2195">
                <a:extLst>
                  <a:ext uri="{FF2B5EF4-FFF2-40B4-BE49-F238E27FC236}">
                    <a16:creationId xmlns:a16="http://schemas.microsoft.com/office/drawing/2014/main" id="{326F04C3-D6F8-407C-A3AA-DA525F0537E8}"/>
                  </a:ext>
                </a:extLst>
              </p:cNvPr>
              <p:cNvGrpSpPr/>
              <p:nvPr/>
            </p:nvGrpSpPr>
            <p:grpSpPr>
              <a:xfrm>
                <a:off x="2690622" y="5974214"/>
                <a:ext cx="562991" cy="380866"/>
                <a:chOff x="341249" y="219074"/>
                <a:chExt cx="4744871" cy="3209926"/>
              </a:xfrm>
            </p:grpSpPr>
            <p:pic>
              <p:nvPicPr>
                <p:cNvPr id="2200" name="Immagine 2199">
                  <a:extLst>
                    <a:ext uri="{FF2B5EF4-FFF2-40B4-BE49-F238E27FC236}">
                      <a16:creationId xmlns:a16="http://schemas.microsoft.com/office/drawing/2014/main" id="{67027888-77E1-47C2-A5BB-0C7A735ED34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01" name="Immagine 2200">
                  <a:extLst>
                    <a:ext uri="{FF2B5EF4-FFF2-40B4-BE49-F238E27FC236}">
                      <a16:creationId xmlns:a16="http://schemas.microsoft.com/office/drawing/2014/main" id="{2FD95D42-CBE3-42DD-A208-6A7D0A19A90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97" name="Gruppo 2196">
                <a:extLst>
                  <a:ext uri="{FF2B5EF4-FFF2-40B4-BE49-F238E27FC236}">
                    <a16:creationId xmlns:a16="http://schemas.microsoft.com/office/drawing/2014/main" id="{6B67AF4B-CC90-4BF4-AEC8-21FCC7D81633}"/>
                  </a:ext>
                </a:extLst>
              </p:cNvPr>
              <p:cNvGrpSpPr/>
              <p:nvPr/>
            </p:nvGrpSpPr>
            <p:grpSpPr>
              <a:xfrm>
                <a:off x="3247009" y="5974214"/>
                <a:ext cx="562991" cy="380866"/>
                <a:chOff x="341249" y="219074"/>
                <a:chExt cx="4744871" cy="3209926"/>
              </a:xfrm>
            </p:grpSpPr>
            <p:pic>
              <p:nvPicPr>
                <p:cNvPr id="2198" name="Immagine 2197">
                  <a:extLst>
                    <a:ext uri="{FF2B5EF4-FFF2-40B4-BE49-F238E27FC236}">
                      <a16:creationId xmlns:a16="http://schemas.microsoft.com/office/drawing/2014/main" id="{6B4B990D-0A16-47F6-A371-C96939BF88D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99" name="Immagine 2198">
                  <a:extLst>
                    <a:ext uri="{FF2B5EF4-FFF2-40B4-BE49-F238E27FC236}">
                      <a16:creationId xmlns:a16="http://schemas.microsoft.com/office/drawing/2014/main" id="{DECF5A74-D52F-4FD8-A8C7-4F768F8F2A1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3" name="Gruppo 2112">
              <a:extLst>
                <a:ext uri="{FF2B5EF4-FFF2-40B4-BE49-F238E27FC236}">
                  <a16:creationId xmlns:a16="http://schemas.microsoft.com/office/drawing/2014/main" id="{25D512D0-0E97-44AC-AC0F-647F152F1A02}"/>
                </a:ext>
              </a:extLst>
            </p:cNvPr>
            <p:cNvGrpSpPr/>
            <p:nvPr/>
          </p:nvGrpSpPr>
          <p:grpSpPr>
            <a:xfrm>
              <a:off x="1001649" y="4069884"/>
              <a:ext cx="2808351" cy="380866"/>
              <a:chOff x="1001649" y="5974214"/>
              <a:chExt cx="2808351" cy="380866"/>
            </a:xfrm>
          </p:grpSpPr>
          <p:grpSp>
            <p:nvGrpSpPr>
              <p:cNvPr id="2178" name="Gruppo 2177">
                <a:extLst>
                  <a:ext uri="{FF2B5EF4-FFF2-40B4-BE49-F238E27FC236}">
                    <a16:creationId xmlns:a16="http://schemas.microsoft.com/office/drawing/2014/main" id="{CC17D218-AC00-4B49-B8EA-040389947BF6}"/>
                  </a:ext>
                </a:extLst>
              </p:cNvPr>
              <p:cNvGrpSpPr/>
              <p:nvPr/>
            </p:nvGrpSpPr>
            <p:grpSpPr>
              <a:xfrm>
                <a:off x="1001649" y="5974214"/>
                <a:ext cx="562991" cy="380866"/>
                <a:chOff x="341249" y="219074"/>
                <a:chExt cx="4744871" cy="3209926"/>
              </a:xfrm>
            </p:grpSpPr>
            <p:pic>
              <p:nvPicPr>
                <p:cNvPr id="2191" name="Immagine 2190">
                  <a:extLst>
                    <a:ext uri="{FF2B5EF4-FFF2-40B4-BE49-F238E27FC236}">
                      <a16:creationId xmlns:a16="http://schemas.microsoft.com/office/drawing/2014/main" id="{7AA330FD-C167-41DF-B7D5-5D1B502B8A6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92" name="Immagine 2191">
                  <a:extLst>
                    <a:ext uri="{FF2B5EF4-FFF2-40B4-BE49-F238E27FC236}">
                      <a16:creationId xmlns:a16="http://schemas.microsoft.com/office/drawing/2014/main" id="{7096D3B8-1D48-48C2-BFA5-7501DE8D0B7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79" name="Gruppo 2178">
                <a:extLst>
                  <a:ext uri="{FF2B5EF4-FFF2-40B4-BE49-F238E27FC236}">
                    <a16:creationId xmlns:a16="http://schemas.microsoft.com/office/drawing/2014/main" id="{31130A81-505F-4219-91E6-AAE4CEAB7A2A}"/>
                  </a:ext>
                </a:extLst>
              </p:cNvPr>
              <p:cNvGrpSpPr/>
              <p:nvPr/>
            </p:nvGrpSpPr>
            <p:grpSpPr>
              <a:xfrm>
                <a:off x="1564640" y="5974214"/>
                <a:ext cx="562991" cy="380866"/>
                <a:chOff x="341249" y="219074"/>
                <a:chExt cx="4744871" cy="3209926"/>
              </a:xfrm>
            </p:grpSpPr>
            <p:pic>
              <p:nvPicPr>
                <p:cNvPr id="2189" name="Immagine 2188">
                  <a:extLst>
                    <a:ext uri="{FF2B5EF4-FFF2-40B4-BE49-F238E27FC236}">
                      <a16:creationId xmlns:a16="http://schemas.microsoft.com/office/drawing/2014/main" id="{C51648D7-C6AF-40FD-A4AF-24A4F2A6653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90" name="Immagine 2189">
                  <a:extLst>
                    <a:ext uri="{FF2B5EF4-FFF2-40B4-BE49-F238E27FC236}">
                      <a16:creationId xmlns:a16="http://schemas.microsoft.com/office/drawing/2014/main" id="{00ABE072-A783-46F1-8F76-099F710B71E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80" name="Gruppo 2179">
                <a:extLst>
                  <a:ext uri="{FF2B5EF4-FFF2-40B4-BE49-F238E27FC236}">
                    <a16:creationId xmlns:a16="http://schemas.microsoft.com/office/drawing/2014/main" id="{5DB59825-2C87-43E9-8165-4F1B116667B7}"/>
                  </a:ext>
                </a:extLst>
              </p:cNvPr>
              <p:cNvGrpSpPr/>
              <p:nvPr/>
            </p:nvGrpSpPr>
            <p:grpSpPr>
              <a:xfrm>
                <a:off x="2127631" y="5974214"/>
                <a:ext cx="562991" cy="380866"/>
                <a:chOff x="341249" y="219074"/>
                <a:chExt cx="4744871" cy="3209926"/>
              </a:xfrm>
            </p:grpSpPr>
            <p:pic>
              <p:nvPicPr>
                <p:cNvPr id="2187" name="Immagine 2186">
                  <a:extLst>
                    <a:ext uri="{FF2B5EF4-FFF2-40B4-BE49-F238E27FC236}">
                      <a16:creationId xmlns:a16="http://schemas.microsoft.com/office/drawing/2014/main" id="{B2A89E92-3C9F-4687-BAA7-CF1FE166B99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88" name="Immagine 2187">
                  <a:extLst>
                    <a:ext uri="{FF2B5EF4-FFF2-40B4-BE49-F238E27FC236}">
                      <a16:creationId xmlns:a16="http://schemas.microsoft.com/office/drawing/2014/main" id="{A1F8602C-D306-48AC-A2DF-AD4EB4C5D3F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81" name="Gruppo 2180">
                <a:extLst>
                  <a:ext uri="{FF2B5EF4-FFF2-40B4-BE49-F238E27FC236}">
                    <a16:creationId xmlns:a16="http://schemas.microsoft.com/office/drawing/2014/main" id="{DF54D14C-352D-4331-8000-4A075F29B0F3}"/>
                  </a:ext>
                </a:extLst>
              </p:cNvPr>
              <p:cNvGrpSpPr/>
              <p:nvPr/>
            </p:nvGrpSpPr>
            <p:grpSpPr>
              <a:xfrm>
                <a:off x="2690622" y="5974214"/>
                <a:ext cx="562991" cy="380866"/>
                <a:chOff x="341249" y="219074"/>
                <a:chExt cx="4744871" cy="3209926"/>
              </a:xfrm>
            </p:grpSpPr>
            <p:pic>
              <p:nvPicPr>
                <p:cNvPr id="2185" name="Immagine 2184">
                  <a:extLst>
                    <a:ext uri="{FF2B5EF4-FFF2-40B4-BE49-F238E27FC236}">
                      <a16:creationId xmlns:a16="http://schemas.microsoft.com/office/drawing/2014/main" id="{FD7921BC-857A-42D5-BAD9-8565770EED1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86" name="Immagine 2185">
                  <a:extLst>
                    <a:ext uri="{FF2B5EF4-FFF2-40B4-BE49-F238E27FC236}">
                      <a16:creationId xmlns:a16="http://schemas.microsoft.com/office/drawing/2014/main" id="{6200E302-7D90-4EE3-A7F6-86D926B8EC8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82" name="Gruppo 2181">
                <a:extLst>
                  <a:ext uri="{FF2B5EF4-FFF2-40B4-BE49-F238E27FC236}">
                    <a16:creationId xmlns:a16="http://schemas.microsoft.com/office/drawing/2014/main" id="{DB28BBCF-D653-49EE-AE94-DAAD5B21607B}"/>
                  </a:ext>
                </a:extLst>
              </p:cNvPr>
              <p:cNvGrpSpPr/>
              <p:nvPr/>
            </p:nvGrpSpPr>
            <p:grpSpPr>
              <a:xfrm>
                <a:off x="3247009" y="5974214"/>
                <a:ext cx="562991" cy="380866"/>
                <a:chOff x="341249" y="219074"/>
                <a:chExt cx="4744871" cy="3209926"/>
              </a:xfrm>
            </p:grpSpPr>
            <p:pic>
              <p:nvPicPr>
                <p:cNvPr id="2183" name="Immagine 2182">
                  <a:extLst>
                    <a:ext uri="{FF2B5EF4-FFF2-40B4-BE49-F238E27FC236}">
                      <a16:creationId xmlns:a16="http://schemas.microsoft.com/office/drawing/2014/main" id="{2871B816-2B7B-4FB8-B320-ED940DF8CB5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84" name="Immagine 2183">
                  <a:extLst>
                    <a:ext uri="{FF2B5EF4-FFF2-40B4-BE49-F238E27FC236}">
                      <a16:creationId xmlns:a16="http://schemas.microsoft.com/office/drawing/2014/main" id="{1CFF2DDA-0E72-47C5-8313-4793A85072A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4" name="Gruppo 2113">
              <a:extLst>
                <a:ext uri="{FF2B5EF4-FFF2-40B4-BE49-F238E27FC236}">
                  <a16:creationId xmlns:a16="http://schemas.microsoft.com/office/drawing/2014/main" id="{C3D9F119-A212-4858-BE10-D1559BE54CF5}"/>
                </a:ext>
              </a:extLst>
            </p:cNvPr>
            <p:cNvGrpSpPr/>
            <p:nvPr/>
          </p:nvGrpSpPr>
          <p:grpSpPr>
            <a:xfrm>
              <a:off x="1001649" y="3689018"/>
              <a:ext cx="2808351" cy="380866"/>
              <a:chOff x="1001649" y="5974214"/>
              <a:chExt cx="2808351" cy="380866"/>
            </a:xfrm>
          </p:grpSpPr>
          <p:grpSp>
            <p:nvGrpSpPr>
              <p:cNvPr id="2163" name="Gruppo 2162">
                <a:extLst>
                  <a:ext uri="{FF2B5EF4-FFF2-40B4-BE49-F238E27FC236}">
                    <a16:creationId xmlns:a16="http://schemas.microsoft.com/office/drawing/2014/main" id="{C771647D-ACDC-47C5-AC4F-A71DC32025FD}"/>
                  </a:ext>
                </a:extLst>
              </p:cNvPr>
              <p:cNvGrpSpPr/>
              <p:nvPr/>
            </p:nvGrpSpPr>
            <p:grpSpPr>
              <a:xfrm>
                <a:off x="1001649" y="5974214"/>
                <a:ext cx="562991" cy="380866"/>
                <a:chOff x="341249" y="219074"/>
                <a:chExt cx="4744871" cy="3209926"/>
              </a:xfrm>
            </p:grpSpPr>
            <p:pic>
              <p:nvPicPr>
                <p:cNvPr id="2176" name="Immagine 2175">
                  <a:extLst>
                    <a:ext uri="{FF2B5EF4-FFF2-40B4-BE49-F238E27FC236}">
                      <a16:creationId xmlns:a16="http://schemas.microsoft.com/office/drawing/2014/main" id="{AFB85774-0B49-4D76-ADDF-51B5EFF7AEE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77" name="Immagine 2176">
                  <a:extLst>
                    <a:ext uri="{FF2B5EF4-FFF2-40B4-BE49-F238E27FC236}">
                      <a16:creationId xmlns:a16="http://schemas.microsoft.com/office/drawing/2014/main" id="{4932BB9D-4D8D-462E-B1D1-359A728ABBD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64" name="Gruppo 2163">
                <a:extLst>
                  <a:ext uri="{FF2B5EF4-FFF2-40B4-BE49-F238E27FC236}">
                    <a16:creationId xmlns:a16="http://schemas.microsoft.com/office/drawing/2014/main" id="{52A7AB62-5D1D-4D36-A3BC-82E339F574B9}"/>
                  </a:ext>
                </a:extLst>
              </p:cNvPr>
              <p:cNvGrpSpPr/>
              <p:nvPr/>
            </p:nvGrpSpPr>
            <p:grpSpPr>
              <a:xfrm>
                <a:off x="1564640" y="5974214"/>
                <a:ext cx="562991" cy="380866"/>
                <a:chOff x="341249" y="219074"/>
                <a:chExt cx="4744871" cy="3209926"/>
              </a:xfrm>
            </p:grpSpPr>
            <p:pic>
              <p:nvPicPr>
                <p:cNvPr id="2174" name="Immagine 2173">
                  <a:extLst>
                    <a:ext uri="{FF2B5EF4-FFF2-40B4-BE49-F238E27FC236}">
                      <a16:creationId xmlns:a16="http://schemas.microsoft.com/office/drawing/2014/main" id="{BCE17E5B-8C36-414E-ADFC-A07218DE8FA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75" name="Immagine 2174">
                  <a:extLst>
                    <a:ext uri="{FF2B5EF4-FFF2-40B4-BE49-F238E27FC236}">
                      <a16:creationId xmlns:a16="http://schemas.microsoft.com/office/drawing/2014/main" id="{51185446-892F-4291-8EC1-3CC6F4BEDE1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65" name="Gruppo 2164">
                <a:extLst>
                  <a:ext uri="{FF2B5EF4-FFF2-40B4-BE49-F238E27FC236}">
                    <a16:creationId xmlns:a16="http://schemas.microsoft.com/office/drawing/2014/main" id="{3950AD7C-1BC1-46DF-8F4F-4ECBF469F1AB}"/>
                  </a:ext>
                </a:extLst>
              </p:cNvPr>
              <p:cNvGrpSpPr/>
              <p:nvPr/>
            </p:nvGrpSpPr>
            <p:grpSpPr>
              <a:xfrm>
                <a:off x="2127631" y="5974214"/>
                <a:ext cx="562991" cy="380866"/>
                <a:chOff x="341249" y="219074"/>
                <a:chExt cx="4744871" cy="3209926"/>
              </a:xfrm>
            </p:grpSpPr>
            <p:pic>
              <p:nvPicPr>
                <p:cNvPr id="2172" name="Immagine 2171">
                  <a:extLst>
                    <a:ext uri="{FF2B5EF4-FFF2-40B4-BE49-F238E27FC236}">
                      <a16:creationId xmlns:a16="http://schemas.microsoft.com/office/drawing/2014/main" id="{C38B5649-EF48-4ADC-AEDD-1155B79D41F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73" name="Immagine 2172">
                  <a:extLst>
                    <a:ext uri="{FF2B5EF4-FFF2-40B4-BE49-F238E27FC236}">
                      <a16:creationId xmlns:a16="http://schemas.microsoft.com/office/drawing/2014/main" id="{FBBAD184-E508-4396-8461-1E9251CA6BD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66" name="Gruppo 2165">
                <a:extLst>
                  <a:ext uri="{FF2B5EF4-FFF2-40B4-BE49-F238E27FC236}">
                    <a16:creationId xmlns:a16="http://schemas.microsoft.com/office/drawing/2014/main" id="{C5552DF2-5EC3-4F0B-BE07-A24318016D25}"/>
                  </a:ext>
                </a:extLst>
              </p:cNvPr>
              <p:cNvGrpSpPr/>
              <p:nvPr/>
            </p:nvGrpSpPr>
            <p:grpSpPr>
              <a:xfrm>
                <a:off x="2690622" y="5974214"/>
                <a:ext cx="562991" cy="380866"/>
                <a:chOff x="341249" y="219074"/>
                <a:chExt cx="4744871" cy="3209926"/>
              </a:xfrm>
            </p:grpSpPr>
            <p:pic>
              <p:nvPicPr>
                <p:cNvPr id="2170" name="Immagine 2169">
                  <a:extLst>
                    <a:ext uri="{FF2B5EF4-FFF2-40B4-BE49-F238E27FC236}">
                      <a16:creationId xmlns:a16="http://schemas.microsoft.com/office/drawing/2014/main" id="{38ADFC7E-ECE6-4468-87A3-66E16AD4B01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71" name="Immagine 2170">
                  <a:extLst>
                    <a:ext uri="{FF2B5EF4-FFF2-40B4-BE49-F238E27FC236}">
                      <a16:creationId xmlns:a16="http://schemas.microsoft.com/office/drawing/2014/main" id="{7D676402-48BC-4ADE-8114-D8A9411ED12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67" name="Gruppo 2166">
                <a:extLst>
                  <a:ext uri="{FF2B5EF4-FFF2-40B4-BE49-F238E27FC236}">
                    <a16:creationId xmlns:a16="http://schemas.microsoft.com/office/drawing/2014/main" id="{07335028-C3FE-43E7-B29D-1B9FB0923E8B}"/>
                  </a:ext>
                </a:extLst>
              </p:cNvPr>
              <p:cNvGrpSpPr/>
              <p:nvPr/>
            </p:nvGrpSpPr>
            <p:grpSpPr>
              <a:xfrm>
                <a:off x="3247009" y="5974214"/>
                <a:ext cx="562991" cy="380866"/>
                <a:chOff x="341249" y="219074"/>
                <a:chExt cx="4744871" cy="3209926"/>
              </a:xfrm>
            </p:grpSpPr>
            <p:pic>
              <p:nvPicPr>
                <p:cNvPr id="2168" name="Immagine 2167">
                  <a:extLst>
                    <a:ext uri="{FF2B5EF4-FFF2-40B4-BE49-F238E27FC236}">
                      <a16:creationId xmlns:a16="http://schemas.microsoft.com/office/drawing/2014/main" id="{0A4E2CB9-1699-4752-929F-9CE7A2AD9FF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69" name="Immagine 2168">
                  <a:extLst>
                    <a:ext uri="{FF2B5EF4-FFF2-40B4-BE49-F238E27FC236}">
                      <a16:creationId xmlns:a16="http://schemas.microsoft.com/office/drawing/2014/main" id="{877E0204-345F-4E8A-9831-1C8E3135B7F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5" name="Gruppo 2114">
              <a:extLst>
                <a:ext uri="{FF2B5EF4-FFF2-40B4-BE49-F238E27FC236}">
                  <a16:creationId xmlns:a16="http://schemas.microsoft.com/office/drawing/2014/main" id="{5FF77DE8-47D6-476A-B4B2-3150831B53ED}"/>
                </a:ext>
              </a:extLst>
            </p:cNvPr>
            <p:cNvGrpSpPr/>
            <p:nvPr/>
          </p:nvGrpSpPr>
          <p:grpSpPr>
            <a:xfrm>
              <a:off x="1001649" y="3308152"/>
              <a:ext cx="2808351" cy="380866"/>
              <a:chOff x="1001649" y="5974214"/>
              <a:chExt cx="2808351" cy="380866"/>
            </a:xfrm>
          </p:grpSpPr>
          <p:grpSp>
            <p:nvGrpSpPr>
              <p:cNvPr id="2148" name="Gruppo 2147">
                <a:extLst>
                  <a:ext uri="{FF2B5EF4-FFF2-40B4-BE49-F238E27FC236}">
                    <a16:creationId xmlns:a16="http://schemas.microsoft.com/office/drawing/2014/main" id="{85E8BC30-DC38-4DCF-A782-A78613610832}"/>
                  </a:ext>
                </a:extLst>
              </p:cNvPr>
              <p:cNvGrpSpPr/>
              <p:nvPr/>
            </p:nvGrpSpPr>
            <p:grpSpPr>
              <a:xfrm>
                <a:off x="1001649" y="5974214"/>
                <a:ext cx="562991" cy="380866"/>
                <a:chOff x="341249" y="219074"/>
                <a:chExt cx="4744871" cy="3209926"/>
              </a:xfrm>
            </p:grpSpPr>
            <p:pic>
              <p:nvPicPr>
                <p:cNvPr id="2161" name="Immagine 2160">
                  <a:extLst>
                    <a:ext uri="{FF2B5EF4-FFF2-40B4-BE49-F238E27FC236}">
                      <a16:creationId xmlns:a16="http://schemas.microsoft.com/office/drawing/2014/main" id="{5BF864EE-AA64-45D4-900D-7B0AD2A7688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62" name="Immagine 2161">
                  <a:extLst>
                    <a:ext uri="{FF2B5EF4-FFF2-40B4-BE49-F238E27FC236}">
                      <a16:creationId xmlns:a16="http://schemas.microsoft.com/office/drawing/2014/main" id="{7819FF17-1438-4F83-8760-A76DA2FE0B5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49" name="Gruppo 2148">
                <a:extLst>
                  <a:ext uri="{FF2B5EF4-FFF2-40B4-BE49-F238E27FC236}">
                    <a16:creationId xmlns:a16="http://schemas.microsoft.com/office/drawing/2014/main" id="{1DB3D25E-B8E1-43CF-9A41-8CB1D252A81C}"/>
                  </a:ext>
                </a:extLst>
              </p:cNvPr>
              <p:cNvGrpSpPr/>
              <p:nvPr/>
            </p:nvGrpSpPr>
            <p:grpSpPr>
              <a:xfrm>
                <a:off x="1564640" y="5974214"/>
                <a:ext cx="562991" cy="380866"/>
                <a:chOff x="341249" y="219074"/>
                <a:chExt cx="4744871" cy="3209926"/>
              </a:xfrm>
            </p:grpSpPr>
            <p:pic>
              <p:nvPicPr>
                <p:cNvPr id="2159" name="Immagine 2158">
                  <a:extLst>
                    <a:ext uri="{FF2B5EF4-FFF2-40B4-BE49-F238E27FC236}">
                      <a16:creationId xmlns:a16="http://schemas.microsoft.com/office/drawing/2014/main" id="{05289751-3E4B-4352-8822-26C79D91A70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60" name="Immagine 2159">
                  <a:extLst>
                    <a:ext uri="{FF2B5EF4-FFF2-40B4-BE49-F238E27FC236}">
                      <a16:creationId xmlns:a16="http://schemas.microsoft.com/office/drawing/2014/main" id="{A22DA058-F9F9-42FE-995C-217F59FD473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50" name="Gruppo 2149">
                <a:extLst>
                  <a:ext uri="{FF2B5EF4-FFF2-40B4-BE49-F238E27FC236}">
                    <a16:creationId xmlns:a16="http://schemas.microsoft.com/office/drawing/2014/main" id="{B86189C2-DEF0-4CC3-9D31-985D38D0709D}"/>
                  </a:ext>
                </a:extLst>
              </p:cNvPr>
              <p:cNvGrpSpPr/>
              <p:nvPr/>
            </p:nvGrpSpPr>
            <p:grpSpPr>
              <a:xfrm>
                <a:off x="2127631" y="5974214"/>
                <a:ext cx="562991" cy="380866"/>
                <a:chOff x="341249" y="219074"/>
                <a:chExt cx="4744871" cy="3209926"/>
              </a:xfrm>
            </p:grpSpPr>
            <p:pic>
              <p:nvPicPr>
                <p:cNvPr id="2157" name="Immagine 2156">
                  <a:extLst>
                    <a:ext uri="{FF2B5EF4-FFF2-40B4-BE49-F238E27FC236}">
                      <a16:creationId xmlns:a16="http://schemas.microsoft.com/office/drawing/2014/main" id="{39EE843B-76CE-4797-B897-603CAB5E486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58" name="Immagine 2157">
                  <a:extLst>
                    <a:ext uri="{FF2B5EF4-FFF2-40B4-BE49-F238E27FC236}">
                      <a16:creationId xmlns:a16="http://schemas.microsoft.com/office/drawing/2014/main" id="{564D4473-8101-496C-A1FA-6E9B9648396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51" name="Gruppo 2150">
                <a:extLst>
                  <a:ext uri="{FF2B5EF4-FFF2-40B4-BE49-F238E27FC236}">
                    <a16:creationId xmlns:a16="http://schemas.microsoft.com/office/drawing/2014/main" id="{56268B1F-37A5-4CD1-A7A4-EEFC25870165}"/>
                  </a:ext>
                </a:extLst>
              </p:cNvPr>
              <p:cNvGrpSpPr/>
              <p:nvPr/>
            </p:nvGrpSpPr>
            <p:grpSpPr>
              <a:xfrm>
                <a:off x="2690622" y="5974214"/>
                <a:ext cx="562991" cy="380866"/>
                <a:chOff x="341249" y="219074"/>
                <a:chExt cx="4744871" cy="3209926"/>
              </a:xfrm>
            </p:grpSpPr>
            <p:pic>
              <p:nvPicPr>
                <p:cNvPr id="2155" name="Immagine 2154">
                  <a:extLst>
                    <a:ext uri="{FF2B5EF4-FFF2-40B4-BE49-F238E27FC236}">
                      <a16:creationId xmlns:a16="http://schemas.microsoft.com/office/drawing/2014/main" id="{3CEE79B4-49C0-465D-8DC7-4A33EA001B1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56" name="Immagine 2155">
                  <a:extLst>
                    <a:ext uri="{FF2B5EF4-FFF2-40B4-BE49-F238E27FC236}">
                      <a16:creationId xmlns:a16="http://schemas.microsoft.com/office/drawing/2014/main" id="{00D7644E-A943-41B4-A6DA-CF174D6E8EA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52" name="Gruppo 2151">
                <a:extLst>
                  <a:ext uri="{FF2B5EF4-FFF2-40B4-BE49-F238E27FC236}">
                    <a16:creationId xmlns:a16="http://schemas.microsoft.com/office/drawing/2014/main" id="{276C7E9B-C005-45A9-A1D1-0896D80DDA4A}"/>
                  </a:ext>
                </a:extLst>
              </p:cNvPr>
              <p:cNvGrpSpPr/>
              <p:nvPr/>
            </p:nvGrpSpPr>
            <p:grpSpPr>
              <a:xfrm>
                <a:off x="3247009" y="5974214"/>
                <a:ext cx="562991" cy="380866"/>
                <a:chOff x="341249" y="219074"/>
                <a:chExt cx="4744871" cy="3209926"/>
              </a:xfrm>
            </p:grpSpPr>
            <p:pic>
              <p:nvPicPr>
                <p:cNvPr id="2153" name="Immagine 2152">
                  <a:extLst>
                    <a:ext uri="{FF2B5EF4-FFF2-40B4-BE49-F238E27FC236}">
                      <a16:creationId xmlns:a16="http://schemas.microsoft.com/office/drawing/2014/main" id="{B25A96CF-A5BE-4FE5-8B74-44CF279BFD5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54" name="Immagine 2153">
                  <a:extLst>
                    <a:ext uri="{FF2B5EF4-FFF2-40B4-BE49-F238E27FC236}">
                      <a16:creationId xmlns:a16="http://schemas.microsoft.com/office/drawing/2014/main" id="{A96117E3-6F7D-4850-8535-28D887B4CAB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6" name="Gruppo 2115">
              <a:extLst>
                <a:ext uri="{FF2B5EF4-FFF2-40B4-BE49-F238E27FC236}">
                  <a16:creationId xmlns:a16="http://schemas.microsoft.com/office/drawing/2014/main" id="{461F96BB-E259-4170-8464-1198A32FCFCB}"/>
                </a:ext>
              </a:extLst>
            </p:cNvPr>
            <p:cNvGrpSpPr/>
            <p:nvPr/>
          </p:nvGrpSpPr>
          <p:grpSpPr>
            <a:xfrm>
              <a:off x="1001649" y="2927286"/>
              <a:ext cx="2808351" cy="380866"/>
              <a:chOff x="1001649" y="5974214"/>
              <a:chExt cx="2808351" cy="380866"/>
            </a:xfrm>
          </p:grpSpPr>
          <p:grpSp>
            <p:nvGrpSpPr>
              <p:cNvPr id="2133" name="Gruppo 2132">
                <a:extLst>
                  <a:ext uri="{FF2B5EF4-FFF2-40B4-BE49-F238E27FC236}">
                    <a16:creationId xmlns:a16="http://schemas.microsoft.com/office/drawing/2014/main" id="{41AB8573-29BE-4E2E-9AB7-89CF1F3BFECE}"/>
                  </a:ext>
                </a:extLst>
              </p:cNvPr>
              <p:cNvGrpSpPr/>
              <p:nvPr/>
            </p:nvGrpSpPr>
            <p:grpSpPr>
              <a:xfrm>
                <a:off x="1001649" y="5974214"/>
                <a:ext cx="562991" cy="380866"/>
                <a:chOff x="341249" y="219074"/>
                <a:chExt cx="4744871" cy="3209926"/>
              </a:xfrm>
            </p:grpSpPr>
            <p:pic>
              <p:nvPicPr>
                <p:cNvPr id="2146" name="Immagine 2145">
                  <a:extLst>
                    <a:ext uri="{FF2B5EF4-FFF2-40B4-BE49-F238E27FC236}">
                      <a16:creationId xmlns:a16="http://schemas.microsoft.com/office/drawing/2014/main" id="{312E4EB3-790F-4924-8F65-F452D7FBF04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47" name="Immagine 2146">
                  <a:extLst>
                    <a:ext uri="{FF2B5EF4-FFF2-40B4-BE49-F238E27FC236}">
                      <a16:creationId xmlns:a16="http://schemas.microsoft.com/office/drawing/2014/main" id="{9268CD24-5A5A-4071-95B9-C2E3E51DB50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34" name="Gruppo 2133">
                <a:extLst>
                  <a:ext uri="{FF2B5EF4-FFF2-40B4-BE49-F238E27FC236}">
                    <a16:creationId xmlns:a16="http://schemas.microsoft.com/office/drawing/2014/main" id="{90640BDC-4E0F-4903-B3F4-BF0EE3FAAD61}"/>
                  </a:ext>
                </a:extLst>
              </p:cNvPr>
              <p:cNvGrpSpPr/>
              <p:nvPr/>
            </p:nvGrpSpPr>
            <p:grpSpPr>
              <a:xfrm>
                <a:off x="1564640" y="5974214"/>
                <a:ext cx="562991" cy="380866"/>
                <a:chOff x="341249" y="219074"/>
                <a:chExt cx="4744871" cy="3209926"/>
              </a:xfrm>
            </p:grpSpPr>
            <p:pic>
              <p:nvPicPr>
                <p:cNvPr id="2144" name="Immagine 2143">
                  <a:extLst>
                    <a:ext uri="{FF2B5EF4-FFF2-40B4-BE49-F238E27FC236}">
                      <a16:creationId xmlns:a16="http://schemas.microsoft.com/office/drawing/2014/main" id="{CD8DFAE9-2AE5-4838-8F34-57D0217D004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45" name="Immagine 2144">
                  <a:extLst>
                    <a:ext uri="{FF2B5EF4-FFF2-40B4-BE49-F238E27FC236}">
                      <a16:creationId xmlns:a16="http://schemas.microsoft.com/office/drawing/2014/main" id="{C89454CE-570C-4E10-AEC7-AE20135C6D6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35" name="Gruppo 2134">
                <a:extLst>
                  <a:ext uri="{FF2B5EF4-FFF2-40B4-BE49-F238E27FC236}">
                    <a16:creationId xmlns:a16="http://schemas.microsoft.com/office/drawing/2014/main" id="{D82AB00D-EBA7-4043-A0AA-1EE7A4788515}"/>
                  </a:ext>
                </a:extLst>
              </p:cNvPr>
              <p:cNvGrpSpPr/>
              <p:nvPr/>
            </p:nvGrpSpPr>
            <p:grpSpPr>
              <a:xfrm>
                <a:off x="2127631" y="5974214"/>
                <a:ext cx="562991" cy="380866"/>
                <a:chOff x="341249" y="219074"/>
                <a:chExt cx="4744871" cy="3209926"/>
              </a:xfrm>
            </p:grpSpPr>
            <p:pic>
              <p:nvPicPr>
                <p:cNvPr id="2142" name="Immagine 2141">
                  <a:extLst>
                    <a:ext uri="{FF2B5EF4-FFF2-40B4-BE49-F238E27FC236}">
                      <a16:creationId xmlns:a16="http://schemas.microsoft.com/office/drawing/2014/main" id="{E1C45D29-B95C-4084-93B1-79D70E4A465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43" name="Immagine 2142">
                  <a:extLst>
                    <a:ext uri="{FF2B5EF4-FFF2-40B4-BE49-F238E27FC236}">
                      <a16:creationId xmlns:a16="http://schemas.microsoft.com/office/drawing/2014/main" id="{67B1E26D-9108-46A2-9261-5B1B6039B23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36" name="Gruppo 2135">
                <a:extLst>
                  <a:ext uri="{FF2B5EF4-FFF2-40B4-BE49-F238E27FC236}">
                    <a16:creationId xmlns:a16="http://schemas.microsoft.com/office/drawing/2014/main" id="{8B39CA36-5B6D-4938-99F0-6783D26BE116}"/>
                  </a:ext>
                </a:extLst>
              </p:cNvPr>
              <p:cNvGrpSpPr/>
              <p:nvPr/>
            </p:nvGrpSpPr>
            <p:grpSpPr>
              <a:xfrm>
                <a:off x="2690622" y="5974214"/>
                <a:ext cx="562991" cy="380866"/>
                <a:chOff x="341249" y="219074"/>
                <a:chExt cx="4744871" cy="3209926"/>
              </a:xfrm>
            </p:grpSpPr>
            <p:pic>
              <p:nvPicPr>
                <p:cNvPr id="2140" name="Immagine 2139">
                  <a:extLst>
                    <a:ext uri="{FF2B5EF4-FFF2-40B4-BE49-F238E27FC236}">
                      <a16:creationId xmlns:a16="http://schemas.microsoft.com/office/drawing/2014/main" id="{21204A1F-BAFE-422A-838F-1F7C2D61098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41" name="Immagine 2140">
                  <a:extLst>
                    <a:ext uri="{FF2B5EF4-FFF2-40B4-BE49-F238E27FC236}">
                      <a16:creationId xmlns:a16="http://schemas.microsoft.com/office/drawing/2014/main" id="{C7697524-F06B-4E14-AE6D-E2A1D7AA78F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37" name="Gruppo 2136">
                <a:extLst>
                  <a:ext uri="{FF2B5EF4-FFF2-40B4-BE49-F238E27FC236}">
                    <a16:creationId xmlns:a16="http://schemas.microsoft.com/office/drawing/2014/main" id="{8A93CF70-E619-442D-BDFF-FAA1E1E844EF}"/>
                  </a:ext>
                </a:extLst>
              </p:cNvPr>
              <p:cNvGrpSpPr/>
              <p:nvPr/>
            </p:nvGrpSpPr>
            <p:grpSpPr>
              <a:xfrm>
                <a:off x="3247009" y="5974214"/>
                <a:ext cx="562991" cy="380866"/>
                <a:chOff x="341249" y="219074"/>
                <a:chExt cx="4744871" cy="3209926"/>
              </a:xfrm>
            </p:grpSpPr>
            <p:pic>
              <p:nvPicPr>
                <p:cNvPr id="2138" name="Immagine 2137">
                  <a:extLst>
                    <a:ext uri="{FF2B5EF4-FFF2-40B4-BE49-F238E27FC236}">
                      <a16:creationId xmlns:a16="http://schemas.microsoft.com/office/drawing/2014/main" id="{1D3B2E28-9AFC-4F6F-AD95-E6F3CC9972A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39" name="Immagine 2138">
                  <a:extLst>
                    <a:ext uri="{FF2B5EF4-FFF2-40B4-BE49-F238E27FC236}">
                      <a16:creationId xmlns:a16="http://schemas.microsoft.com/office/drawing/2014/main" id="{B9465693-ED58-4266-A1A9-E5C0D4C9CDC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7" name="Gruppo 2116">
              <a:extLst>
                <a:ext uri="{FF2B5EF4-FFF2-40B4-BE49-F238E27FC236}">
                  <a16:creationId xmlns:a16="http://schemas.microsoft.com/office/drawing/2014/main" id="{7A2F9817-B52D-43F5-9BC7-B91FBE76273C}"/>
                </a:ext>
              </a:extLst>
            </p:cNvPr>
            <p:cNvGrpSpPr/>
            <p:nvPr/>
          </p:nvGrpSpPr>
          <p:grpSpPr>
            <a:xfrm>
              <a:off x="1001649" y="2546420"/>
              <a:ext cx="2808351" cy="380866"/>
              <a:chOff x="1001649" y="5974214"/>
              <a:chExt cx="2808351" cy="380866"/>
            </a:xfrm>
          </p:grpSpPr>
          <p:grpSp>
            <p:nvGrpSpPr>
              <p:cNvPr id="2118" name="Gruppo 2117">
                <a:extLst>
                  <a:ext uri="{FF2B5EF4-FFF2-40B4-BE49-F238E27FC236}">
                    <a16:creationId xmlns:a16="http://schemas.microsoft.com/office/drawing/2014/main" id="{E7DBD9AA-9FCB-4613-BF94-87EDA837F627}"/>
                  </a:ext>
                </a:extLst>
              </p:cNvPr>
              <p:cNvGrpSpPr/>
              <p:nvPr/>
            </p:nvGrpSpPr>
            <p:grpSpPr>
              <a:xfrm>
                <a:off x="1001649" y="5974214"/>
                <a:ext cx="562991" cy="380866"/>
                <a:chOff x="341249" y="219074"/>
                <a:chExt cx="4744871" cy="3209926"/>
              </a:xfrm>
            </p:grpSpPr>
            <p:pic>
              <p:nvPicPr>
                <p:cNvPr id="2131" name="Immagine 2130">
                  <a:extLst>
                    <a:ext uri="{FF2B5EF4-FFF2-40B4-BE49-F238E27FC236}">
                      <a16:creationId xmlns:a16="http://schemas.microsoft.com/office/drawing/2014/main" id="{781B5E3C-15F8-441C-9A59-8ED61487A0A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32" name="Immagine 2131">
                  <a:extLst>
                    <a:ext uri="{FF2B5EF4-FFF2-40B4-BE49-F238E27FC236}">
                      <a16:creationId xmlns:a16="http://schemas.microsoft.com/office/drawing/2014/main" id="{C7229C8F-B4B8-43CC-8648-1EED38636DD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19" name="Gruppo 2118">
                <a:extLst>
                  <a:ext uri="{FF2B5EF4-FFF2-40B4-BE49-F238E27FC236}">
                    <a16:creationId xmlns:a16="http://schemas.microsoft.com/office/drawing/2014/main" id="{B7108DBB-D557-47E9-8B46-BC999E2EEB2D}"/>
                  </a:ext>
                </a:extLst>
              </p:cNvPr>
              <p:cNvGrpSpPr/>
              <p:nvPr/>
            </p:nvGrpSpPr>
            <p:grpSpPr>
              <a:xfrm>
                <a:off x="1564640" y="5974214"/>
                <a:ext cx="562991" cy="380866"/>
                <a:chOff x="341249" y="219074"/>
                <a:chExt cx="4744871" cy="3209926"/>
              </a:xfrm>
            </p:grpSpPr>
            <p:pic>
              <p:nvPicPr>
                <p:cNvPr id="2129" name="Immagine 2128">
                  <a:extLst>
                    <a:ext uri="{FF2B5EF4-FFF2-40B4-BE49-F238E27FC236}">
                      <a16:creationId xmlns:a16="http://schemas.microsoft.com/office/drawing/2014/main" id="{4E53CB17-ACDB-4D27-9889-8BA10BEFEA7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30" name="Immagine 2129">
                  <a:extLst>
                    <a:ext uri="{FF2B5EF4-FFF2-40B4-BE49-F238E27FC236}">
                      <a16:creationId xmlns:a16="http://schemas.microsoft.com/office/drawing/2014/main" id="{3D6FE47F-0A2C-46AF-A5A9-248C3F995E6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20" name="Gruppo 2119">
                <a:extLst>
                  <a:ext uri="{FF2B5EF4-FFF2-40B4-BE49-F238E27FC236}">
                    <a16:creationId xmlns:a16="http://schemas.microsoft.com/office/drawing/2014/main" id="{8D65B8AD-F5C0-4E10-8571-0417EB5841BD}"/>
                  </a:ext>
                </a:extLst>
              </p:cNvPr>
              <p:cNvGrpSpPr/>
              <p:nvPr/>
            </p:nvGrpSpPr>
            <p:grpSpPr>
              <a:xfrm>
                <a:off x="2127631" y="5974214"/>
                <a:ext cx="562991" cy="380866"/>
                <a:chOff x="341249" y="219074"/>
                <a:chExt cx="4744871" cy="3209926"/>
              </a:xfrm>
            </p:grpSpPr>
            <p:pic>
              <p:nvPicPr>
                <p:cNvPr id="2127" name="Immagine 2126">
                  <a:extLst>
                    <a:ext uri="{FF2B5EF4-FFF2-40B4-BE49-F238E27FC236}">
                      <a16:creationId xmlns:a16="http://schemas.microsoft.com/office/drawing/2014/main" id="{C7AEB940-A338-47C7-A07D-EF69178369D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28" name="Immagine 2127">
                  <a:extLst>
                    <a:ext uri="{FF2B5EF4-FFF2-40B4-BE49-F238E27FC236}">
                      <a16:creationId xmlns:a16="http://schemas.microsoft.com/office/drawing/2014/main" id="{3CB9767E-F84D-404C-9C41-7845D4C7A31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21" name="Gruppo 2120">
                <a:extLst>
                  <a:ext uri="{FF2B5EF4-FFF2-40B4-BE49-F238E27FC236}">
                    <a16:creationId xmlns:a16="http://schemas.microsoft.com/office/drawing/2014/main" id="{FD7BA607-F5E6-4207-838E-A806592CEB1C}"/>
                  </a:ext>
                </a:extLst>
              </p:cNvPr>
              <p:cNvGrpSpPr/>
              <p:nvPr/>
            </p:nvGrpSpPr>
            <p:grpSpPr>
              <a:xfrm>
                <a:off x="2690622" y="5974214"/>
                <a:ext cx="562991" cy="380866"/>
                <a:chOff x="341249" y="219074"/>
                <a:chExt cx="4744871" cy="3209926"/>
              </a:xfrm>
            </p:grpSpPr>
            <p:pic>
              <p:nvPicPr>
                <p:cNvPr id="2125" name="Immagine 2124">
                  <a:extLst>
                    <a:ext uri="{FF2B5EF4-FFF2-40B4-BE49-F238E27FC236}">
                      <a16:creationId xmlns:a16="http://schemas.microsoft.com/office/drawing/2014/main" id="{38057F38-F0E2-4BE0-A968-376280034DD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26" name="Immagine 2125">
                  <a:extLst>
                    <a:ext uri="{FF2B5EF4-FFF2-40B4-BE49-F238E27FC236}">
                      <a16:creationId xmlns:a16="http://schemas.microsoft.com/office/drawing/2014/main" id="{6F3F81FA-CC87-43E3-B7F8-8D9FC6E396A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22" name="Gruppo 2121">
                <a:extLst>
                  <a:ext uri="{FF2B5EF4-FFF2-40B4-BE49-F238E27FC236}">
                    <a16:creationId xmlns:a16="http://schemas.microsoft.com/office/drawing/2014/main" id="{8501F476-135E-46FA-98D8-A12B917D8BD5}"/>
                  </a:ext>
                </a:extLst>
              </p:cNvPr>
              <p:cNvGrpSpPr/>
              <p:nvPr/>
            </p:nvGrpSpPr>
            <p:grpSpPr>
              <a:xfrm>
                <a:off x="3247009" y="5974214"/>
                <a:ext cx="562991" cy="380866"/>
                <a:chOff x="341249" y="219074"/>
                <a:chExt cx="4744871" cy="3209926"/>
              </a:xfrm>
            </p:grpSpPr>
            <p:pic>
              <p:nvPicPr>
                <p:cNvPr id="2123" name="Immagine 2122">
                  <a:extLst>
                    <a:ext uri="{FF2B5EF4-FFF2-40B4-BE49-F238E27FC236}">
                      <a16:creationId xmlns:a16="http://schemas.microsoft.com/office/drawing/2014/main" id="{06EAAA1B-C655-43DD-A930-ACCA345DE6E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24" name="Immagine 2123">
                  <a:extLst>
                    <a:ext uri="{FF2B5EF4-FFF2-40B4-BE49-F238E27FC236}">
                      <a16:creationId xmlns:a16="http://schemas.microsoft.com/office/drawing/2014/main" id="{B1BAD049-7CF7-430B-808A-8AE5F61EF1D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2268" name="Gruppo 2267">
            <a:extLst>
              <a:ext uri="{FF2B5EF4-FFF2-40B4-BE49-F238E27FC236}">
                <a16:creationId xmlns:a16="http://schemas.microsoft.com/office/drawing/2014/main" id="{7165C826-F23D-4DC5-A60C-34FB7E5D3458}"/>
              </a:ext>
            </a:extLst>
          </p:cNvPr>
          <p:cNvGrpSpPr/>
          <p:nvPr/>
        </p:nvGrpSpPr>
        <p:grpSpPr>
          <a:xfrm>
            <a:off x="5853291" y="1507543"/>
            <a:ext cx="1651891" cy="2240280"/>
            <a:chOff x="1001649" y="2546420"/>
            <a:chExt cx="2808351" cy="3808660"/>
          </a:xfrm>
        </p:grpSpPr>
        <p:grpSp>
          <p:nvGrpSpPr>
            <p:cNvPr id="2269" name="Gruppo 2268">
              <a:extLst>
                <a:ext uri="{FF2B5EF4-FFF2-40B4-BE49-F238E27FC236}">
                  <a16:creationId xmlns:a16="http://schemas.microsoft.com/office/drawing/2014/main" id="{351F89B3-E170-4E07-B266-78214C24A41C}"/>
                </a:ext>
              </a:extLst>
            </p:cNvPr>
            <p:cNvGrpSpPr/>
            <p:nvPr/>
          </p:nvGrpSpPr>
          <p:grpSpPr>
            <a:xfrm>
              <a:off x="1001649" y="5974214"/>
              <a:ext cx="2808351" cy="380866"/>
              <a:chOff x="1001649" y="5974214"/>
              <a:chExt cx="2808351" cy="380866"/>
            </a:xfrm>
          </p:grpSpPr>
          <p:grpSp>
            <p:nvGrpSpPr>
              <p:cNvPr id="2414" name="Gruppo 2413">
                <a:extLst>
                  <a:ext uri="{FF2B5EF4-FFF2-40B4-BE49-F238E27FC236}">
                    <a16:creationId xmlns:a16="http://schemas.microsoft.com/office/drawing/2014/main" id="{D283AF45-564B-4EF6-A20B-61330967D154}"/>
                  </a:ext>
                </a:extLst>
              </p:cNvPr>
              <p:cNvGrpSpPr/>
              <p:nvPr/>
            </p:nvGrpSpPr>
            <p:grpSpPr>
              <a:xfrm>
                <a:off x="1001649" y="5974214"/>
                <a:ext cx="562991" cy="380866"/>
                <a:chOff x="341249" y="219074"/>
                <a:chExt cx="4744871" cy="3209926"/>
              </a:xfrm>
            </p:grpSpPr>
            <p:pic>
              <p:nvPicPr>
                <p:cNvPr id="2427" name="Immagine 2426">
                  <a:extLst>
                    <a:ext uri="{FF2B5EF4-FFF2-40B4-BE49-F238E27FC236}">
                      <a16:creationId xmlns:a16="http://schemas.microsoft.com/office/drawing/2014/main" id="{B5166744-68A7-4E2C-AC81-E03BBF37F8C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8" name="Immagine 2427">
                  <a:extLst>
                    <a:ext uri="{FF2B5EF4-FFF2-40B4-BE49-F238E27FC236}">
                      <a16:creationId xmlns:a16="http://schemas.microsoft.com/office/drawing/2014/main" id="{EBC96C25-6448-4EFF-BB7B-71170A696F1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15" name="Gruppo 2414">
                <a:extLst>
                  <a:ext uri="{FF2B5EF4-FFF2-40B4-BE49-F238E27FC236}">
                    <a16:creationId xmlns:a16="http://schemas.microsoft.com/office/drawing/2014/main" id="{B7A77544-8728-4271-9955-356DE7A9D613}"/>
                  </a:ext>
                </a:extLst>
              </p:cNvPr>
              <p:cNvGrpSpPr/>
              <p:nvPr/>
            </p:nvGrpSpPr>
            <p:grpSpPr>
              <a:xfrm>
                <a:off x="1564640" y="5974214"/>
                <a:ext cx="562991" cy="380866"/>
                <a:chOff x="341249" y="219074"/>
                <a:chExt cx="4744871" cy="3209926"/>
              </a:xfrm>
            </p:grpSpPr>
            <p:pic>
              <p:nvPicPr>
                <p:cNvPr id="2425" name="Immagine 2424">
                  <a:extLst>
                    <a:ext uri="{FF2B5EF4-FFF2-40B4-BE49-F238E27FC236}">
                      <a16:creationId xmlns:a16="http://schemas.microsoft.com/office/drawing/2014/main" id="{ABCA7D1B-186C-445B-BF04-BED3AEC048B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6" name="Immagine 2425">
                  <a:extLst>
                    <a:ext uri="{FF2B5EF4-FFF2-40B4-BE49-F238E27FC236}">
                      <a16:creationId xmlns:a16="http://schemas.microsoft.com/office/drawing/2014/main" id="{1131A4A9-0176-4A21-B240-6AD42CA159F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16" name="Gruppo 2415">
                <a:extLst>
                  <a:ext uri="{FF2B5EF4-FFF2-40B4-BE49-F238E27FC236}">
                    <a16:creationId xmlns:a16="http://schemas.microsoft.com/office/drawing/2014/main" id="{3C25ECDE-9D97-46C4-8E77-06C4432C2B9E}"/>
                  </a:ext>
                </a:extLst>
              </p:cNvPr>
              <p:cNvGrpSpPr/>
              <p:nvPr/>
            </p:nvGrpSpPr>
            <p:grpSpPr>
              <a:xfrm>
                <a:off x="2127631" y="5974214"/>
                <a:ext cx="562991" cy="380866"/>
                <a:chOff x="341249" y="219074"/>
                <a:chExt cx="4744871" cy="3209926"/>
              </a:xfrm>
            </p:grpSpPr>
            <p:pic>
              <p:nvPicPr>
                <p:cNvPr id="2423" name="Immagine 2422">
                  <a:extLst>
                    <a:ext uri="{FF2B5EF4-FFF2-40B4-BE49-F238E27FC236}">
                      <a16:creationId xmlns:a16="http://schemas.microsoft.com/office/drawing/2014/main" id="{CE0C22B3-A202-4C55-B70A-87590BE5ED0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4" name="Immagine 2423">
                  <a:extLst>
                    <a:ext uri="{FF2B5EF4-FFF2-40B4-BE49-F238E27FC236}">
                      <a16:creationId xmlns:a16="http://schemas.microsoft.com/office/drawing/2014/main" id="{594549EE-5837-402F-8BC9-56511B7F7F5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17" name="Gruppo 2416">
                <a:extLst>
                  <a:ext uri="{FF2B5EF4-FFF2-40B4-BE49-F238E27FC236}">
                    <a16:creationId xmlns:a16="http://schemas.microsoft.com/office/drawing/2014/main" id="{837541ED-ADF2-4451-8051-C413F65830DC}"/>
                  </a:ext>
                </a:extLst>
              </p:cNvPr>
              <p:cNvGrpSpPr/>
              <p:nvPr/>
            </p:nvGrpSpPr>
            <p:grpSpPr>
              <a:xfrm>
                <a:off x="2690622" y="5974214"/>
                <a:ext cx="562991" cy="380866"/>
                <a:chOff x="341249" y="219074"/>
                <a:chExt cx="4744871" cy="3209926"/>
              </a:xfrm>
            </p:grpSpPr>
            <p:pic>
              <p:nvPicPr>
                <p:cNvPr id="2421" name="Immagine 2420">
                  <a:extLst>
                    <a:ext uri="{FF2B5EF4-FFF2-40B4-BE49-F238E27FC236}">
                      <a16:creationId xmlns:a16="http://schemas.microsoft.com/office/drawing/2014/main" id="{803F9157-3135-4F18-9955-177E2D5189C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2" name="Immagine 2421">
                  <a:extLst>
                    <a:ext uri="{FF2B5EF4-FFF2-40B4-BE49-F238E27FC236}">
                      <a16:creationId xmlns:a16="http://schemas.microsoft.com/office/drawing/2014/main" id="{5B26AD6B-3DE5-4147-81A8-69026ED4938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18" name="Gruppo 2417">
                <a:extLst>
                  <a:ext uri="{FF2B5EF4-FFF2-40B4-BE49-F238E27FC236}">
                    <a16:creationId xmlns:a16="http://schemas.microsoft.com/office/drawing/2014/main" id="{AA822AC2-79C8-4AAC-8BE0-157A1C13E942}"/>
                  </a:ext>
                </a:extLst>
              </p:cNvPr>
              <p:cNvGrpSpPr/>
              <p:nvPr/>
            </p:nvGrpSpPr>
            <p:grpSpPr>
              <a:xfrm>
                <a:off x="3247009" y="5974214"/>
                <a:ext cx="562991" cy="380866"/>
                <a:chOff x="341249" y="219074"/>
                <a:chExt cx="4744871" cy="3209926"/>
              </a:xfrm>
            </p:grpSpPr>
            <p:pic>
              <p:nvPicPr>
                <p:cNvPr id="2419" name="Immagine 2418">
                  <a:extLst>
                    <a:ext uri="{FF2B5EF4-FFF2-40B4-BE49-F238E27FC236}">
                      <a16:creationId xmlns:a16="http://schemas.microsoft.com/office/drawing/2014/main" id="{CC3F2D21-AD73-41C6-B039-8D997F246BB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0" name="Immagine 2419">
                  <a:extLst>
                    <a:ext uri="{FF2B5EF4-FFF2-40B4-BE49-F238E27FC236}">
                      <a16:creationId xmlns:a16="http://schemas.microsoft.com/office/drawing/2014/main" id="{B18E9B25-42EF-49C8-BE07-6E6D0196F8D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0" name="Gruppo 2269">
              <a:extLst>
                <a:ext uri="{FF2B5EF4-FFF2-40B4-BE49-F238E27FC236}">
                  <a16:creationId xmlns:a16="http://schemas.microsoft.com/office/drawing/2014/main" id="{26A876C2-B0B7-48EB-B218-EDF96CACE824}"/>
                </a:ext>
              </a:extLst>
            </p:cNvPr>
            <p:cNvGrpSpPr/>
            <p:nvPr/>
          </p:nvGrpSpPr>
          <p:grpSpPr>
            <a:xfrm>
              <a:off x="1001649" y="5593348"/>
              <a:ext cx="2808351" cy="380866"/>
              <a:chOff x="1001649" y="5974214"/>
              <a:chExt cx="2808351" cy="380866"/>
            </a:xfrm>
          </p:grpSpPr>
          <p:grpSp>
            <p:nvGrpSpPr>
              <p:cNvPr id="2399" name="Gruppo 2398">
                <a:extLst>
                  <a:ext uri="{FF2B5EF4-FFF2-40B4-BE49-F238E27FC236}">
                    <a16:creationId xmlns:a16="http://schemas.microsoft.com/office/drawing/2014/main" id="{D07C7602-99D8-49F7-8174-38FB190581D2}"/>
                  </a:ext>
                </a:extLst>
              </p:cNvPr>
              <p:cNvGrpSpPr/>
              <p:nvPr/>
            </p:nvGrpSpPr>
            <p:grpSpPr>
              <a:xfrm>
                <a:off x="1001649" y="5974214"/>
                <a:ext cx="562991" cy="380866"/>
                <a:chOff x="341249" y="219074"/>
                <a:chExt cx="4744871" cy="3209926"/>
              </a:xfrm>
            </p:grpSpPr>
            <p:pic>
              <p:nvPicPr>
                <p:cNvPr id="2412" name="Immagine 2411">
                  <a:extLst>
                    <a:ext uri="{FF2B5EF4-FFF2-40B4-BE49-F238E27FC236}">
                      <a16:creationId xmlns:a16="http://schemas.microsoft.com/office/drawing/2014/main" id="{4B1BDEB3-3829-4AEE-90DC-DEDF9A4F527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13" name="Immagine 2412">
                  <a:extLst>
                    <a:ext uri="{FF2B5EF4-FFF2-40B4-BE49-F238E27FC236}">
                      <a16:creationId xmlns:a16="http://schemas.microsoft.com/office/drawing/2014/main" id="{B747EE79-66DD-4494-A30E-D34F0464A36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00" name="Gruppo 2399">
                <a:extLst>
                  <a:ext uri="{FF2B5EF4-FFF2-40B4-BE49-F238E27FC236}">
                    <a16:creationId xmlns:a16="http://schemas.microsoft.com/office/drawing/2014/main" id="{FD70F639-2854-420C-A74F-F7A9C01308C4}"/>
                  </a:ext>
                </a:extLst>
              </p:cNvPr>
              <p:cNvGrpSpPr/>
              <p:nvPr/>
            </p:nvGrpSpPr>
            <p:grpSpPr>
              <a:xfrm>
                <a:off x="1564640" y="5974214"/>
                <a:ext cx="562991" cy="380866"/>
                <a:chOff x="341249" y="219074"/>
                <a:chExt cx="4744871" cy="3209926"/>
              </a:xfrm>
            </p:grpSpPr>
            <p:pic>
              <p:nvPicPr>
                <p:cNvPr id="2410" name="Immagine 2409">
                  <a:extLst>
                    <a:ext uri="{FF2B5EF4-FFF2-40B4-BE49-F238E27FC236}">
                      <a16:creationId xmlns:a16="http://schemas.microsoft.com/office/drawing/2014/main" id="{C06EE8FF-F959-44C0-AAB6-B413BF58B32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11" name="Immagine 2410">
                  <a:extLst>
                    <a:ext uri="{FF2B5EF4-FFF2-40B4-BE49-F238E27FC236}">
                      <a16:creationId xmlns:a16="http://schemas.microsoft.com/office/drawing/2014/main" id="{6A825841-C6A5-4AD4-A978-4F8E630F403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01" name="Gruppo 2400">
                <a:extLst>
                  <a:ext uri="{FF2B5EF4-FFF2-40B4-BE49-F238E27FC236}">
                    <a16:creationId xmlns:a16="http://schemas.microsoft.com/office/drawing/2014/main" id="{A06FA900-2B44-4248-96AE-F91CB1CF9998}"/>
                  </a:ext>
                </a:extLst>
              </p:cNvPr>
              <p:cNvGrpSpPr/>
              <p:nvPr/>
            </p:nvGrpSpPr>
            <p:grpSpPr>
              <a:xfrm>
                <a:off x="2127631" y="5974214"/>
                <a:ext cx="562991" cy="380866"/>
                <a:chOff x="341249" y="219074"/>
                <a:chExt cx="4744871" cy="3209926"/>
              </a:xfrm>
            </p:grpSpPr>
            <p:pic>
              <p:nvPicPr>
                <p:cNvPr id="2408" name="Immagine 2407">
                  <a:extLst>
                    <a:ext uri="{FF2B5EF4-FFF2-40B4-BE49-F238E27FC236}">
                      <a16:creationId xmlns:a16="http://schemas.microsoft.com/office/drawing/2014/main" id="{286FDDE5-58F6-4950-90BE-21740FF6241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09" name="Immagine 2408">
                  <a:extLst>
                    <a:ext uri="{FF2B5EF4-FFF2-40B4-BE49-F238E27FC236}">
                      <a16:creationId xmlns:a16="http://schemas.microsoft.com/office/drawing/2014/main" id="{CEF2121B-EE41-4538-A19E-C9445E1D9A0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02" name="Gruppo 2401">
                <a:extLst>
                  <a:ext uri="{FF2B5EF4-FFF2-40B4-BE49-F238E27FC236}">
                    <a16:creationId xmlns:a16="http://schemas.microsoft.com/office/drawing/2014/main" id="{E006B940-51A7-44DC-9DCC-40ECE60A7F84}"/>
                  </a:ext>
                </a:extLst>
              </p:cNvPr>
              <p:cNvGrpSpPr/>
              <p:nvPr/>
            </p:nvGrpSpPr>
            <p:grpSpPr>
              <a:xfrm>
                <a:off x="2690622" y="5974214"/>
                <a:ext cx="562991" cy="380866"/>
                <a:chOff x="341249" y="219074"/>
                <a:chExt cx="4744871" cy="3209926"/>
              </a:xfrm>
            </p:grpSpPr>
            <p:pic>
              <p:nvPicPr>
                <p:cNvPr id="2406" name="Immagine 2405">
                  <a:extLst>
                    <a:ext uri="{FF2B5EF4-FFF2-40B4-BE49-F238E27FC236}">
                      <a16:creationId xmlns:a16="http://schemas.microsoft.com/office/drawing/2014/main" id="{57D65617-5248-44CD-AC99-6B2CA09153C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07" name="Immagine 2406">
                  <a:extLst>
                    <a:ext uri="{FF2B5EF4-FFF2-40B4-BE49-F238E27FC236}">
                      <a16:creationId xmlns:a16="http://schemas.microsoft.com/office/drawing/2014/main" id="{3D49C72A-2996-4679-B920-936B14468A5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03" name="Gruppo 2402">
                <a:extLst>
                  <a:ext uri="{FF2B5EF4-FFF2-40B4-BE49-F238E27FC236}">
                    <a16:creationId xmlns:a16="http://schemas.microsoft.com/office/drawing/2014/main" id="{198CE02F-91C1-4692-B031-E107EA9D3AC6}"/>
                  </a:ext>
                </a:extLst>
              </p:cNvPr>
              <p:cNvGrpSpPr/>
              <p:nvPr/>
            </p:nvGrpSpPr>
            <p:grpSpPr>
              <a:xfrm>
                <a:off x="3247009" y="5974214"/>
                <a:ext cx="562991" cy="380866"/>
                <a:chOff x="341249" y="219074"/>
                <a:chExt cx="4744871" cy="3209926"/>
              </a:xfrm>
            </p:grpSpPr>
            <p:pic>
              <p:nvPicPr>
                <p:cNvPr id="2404" name="Immagine 2403">
                  <a:extLst>
                    <a:ext uri="{FF2B5EF4-FFF2-40B4-BE49-F238E27FC236}">
                      <a16:creationId xmlns:a16="http://schemas.microsoft.com/office/drawing/2014/main" id="{6887807D-E538-44CC-B6C8-8EFAC715314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05" name="Immagine 2404">
                  <a:extLst>
                    <a:ext uri="{FF2B5EF4-FFF2-40B4-BE49-F238E27FC236}">
                      <a16:creationId xmlns:a16="http://schemas.microsoft.com/office/drawing/2014/main" id="{659310E8-55D9-455F-B96A-B3FF913E5CE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1" name="Gruppo 2270">
              <a:extLst>
                <a:ext uri="{FF2B5EF4-FFF2-40B4-BE49-F238E27FC236}">
                  <a16:creationId xmlns:a16="http://schemas.microsoft.com/office/drawing/2014/main" id="{E5512992-7A48-48F0-9766-2C875DB852C8}"/>
                </a:ext>
              </a:extLst>
            </p:cNvPr>
            <p:cNvGrpSpPr/>
            <p:nvPr/>
          </p:nvGrpSpPr>
          <p:grpSpPr>
            <a:xfrm>
              <a:off x="1001649" y="5212482"/>
              <a:ext cx="2808351" cy="380866"/>
              <a:chOff x="1001649" y="5974214"/>
              <a:chExt cx="2808351" cy="380866"/>
            </a:xfrm>
          </p:grpSpPr>
          <p:grpSp>
            <p:nvGrpSpPr>
              <p:cNvPr id="2384" name="Gruppo 2383">
                <a:extLst>
                  <a:ext uri="{FF2B5EF4-FFF2-40B4-BE49-F238E27FC236}">
                    <a16:creationId xmlns:a16="http://schemas.microsoft.com/office/drawing/2014/main" id="{C55EB5D9-9973-48A1-99FC-515FDD445CAC}"/>
                  </a:ext>
                </a:extLst>
              </p:cNvPr>
              <p:cNvGrpSpPr/>
              <p:nvPr/>
            </p:nvGrpSpPr>
            <p:grpSpPr>
              <a:xfrm>
                <a:off x="1001649" y="5974214"/>
                <a:ext cx="562991" cy="380866"/>
                <a:chOff x="341249" y="219074"/>
                <a:chExt cx="4744871" cy="3209926"/>
              </a:xfrm>
            </p:grpSpPr>
            <p:pic>
              <p:nvPicPr>
                <p:cNvPr id="2397" name="Immagine 2396">
                  <a:extLst>
                    <a:ext uri="{FF2B5EF4-FFF2-40B4-BE49-F238E27FC236}">
                      <a16:creationId xmlns:a16="http://schemas.microsoft.com/office/drawing/2014/main" id="{0B0B09D9-14F1-4F51-9F8E-34C3F621D8B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8" name="Immagine 2397">
                  <a:extLst>
                    <a:ext uri="{FF2B5EF4-FFF2-40B4-BE49-F238E27FC236}">
                      <a16:creationId xmlns:a16="http://schemas.microsoft.com/office/drawing/2014/main" id="{8AE65FE2-CB88-4F51-AC31-D790B1A0807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85" name="Gruppo 2384">
                <a:extLst>
                  <a:ext uri="{FF2B5EF4-FFF2-40B4-BE49-F238E27FC236}">
                    <a16:creationId xmlns:a16="http://schemas.microsoft.com/office/drawing/2014/main" id="{4FEE250D-445B-469E-AF3F-972EF78DA4BC}"/>
                  </a:ext>
                </a:extLst>
              </p:cNvPr>
              <p:cNvGrpSpPr/>
              <p:nvPr/>
            </p:nvGrpSpPr>
            <p:grpSpPr>
              <a:xfrm>
                <a:off x="1564640" y="5974214"/>
                <a:ext cx="562991" cy="380866"/>
                <a:chOff x="341249" y="219074"/>
                <a:chExt cx="4744871" cy="3209926"/>
              </a:xfrm>
            </p:grpSpPr>
            <p:pic>
              <p:nvPicPr>
                <p:cNvPr id="2395" name="Immagine 2394">
                  <a:extLst>
                    <a:ext uri="{FF2B5EF4-FFF2-40B4-BE49-F238E27FC236}">
                      <a16:creationId xmlns:a16="http://schemas.microsoft.com/office/drawing/2014/main" id="{DC2D64C8-24B1-4B73-BD72-2BB31F9BE03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6" name="Immagine 2395">
                  <a:extLst>
                    <a:ext uri="{FF2B5EF4-FFF2-40B4-BE49-F238E27FC236}">
                      <a16:creationId xmlns:a16="http://schemas.microsoft.com/office/drawing/2014/main" id="{7D31D898-A892-40B7-A028-320935B4597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86" name="Gruppo 2385">
                <a:extLst>
                  <a:ext uri="{FF2B5EF4-FFF2-40B4-BE49-F238E27FC236}">
                    <a16:creationId xmlns:a16="http://schemas.microsoft.com/office/drawing/2014/main" id="{CA04BC44-7522-4C82-BD30-4E5C44128B5C}"/>
                  </a:ext>
                </a:extLst>
              </p:cNvPr>
              <p:cNvGrpSpPr/>
              <p:nvPr/>
            </p:nvGrpSpPr>
            <p:grpSpPr>
              <a:xfrm>
                <a:off x="2127631" y="5974214"/>
                <a:ext cx="562991" cy="380866"/>
                <a:chOff x="341249" y="219074"/>
                <a:chExt cx="4744871" cy="3209926"/>
              </a:xfrm>
            </p:grpSpPr>
            <p:pic>
              <p:nvPicPr>
                <p:cNvPr id="2393" name="Immagine 2392">
                  <a:extLst>
                    <a:ext uri="{FF2B5EF4-FFF2-40B4-BE49-F238E27FC236}">
                      <a16:creationId xmlns:a16="http://schemas.microsoft.com/office/drawing/2014/main" id="{04539FE2-10C5-46FD-8B1A-A1B0FE64C53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4" name="Immagine 2393">
                  <a:extLst>
                    <a:ext uri="{FF2B5EF4-FFF2-40B4-BE49-F238E27FC236}">
                      <a16:creationId xmlns:a16="http://schemas.microsoft.com/office/drawing/2014/main" id="{D74F4BB1-246B-4C19-A07C-9570C0ED0D7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87" name="Gruppo 2386">
                <a:extLst>
                  <a:ext uri="{FF2B5EF4-FFF2-40B4-BE49-F238E27FC236}">
                    <a16:creationId xmlns:a16="http://schemas.microsoft.com/office/drawing/2014/main" id="{BA6BF297-4E26-4547-8C1D-CD197988320C}"/>
                  </a:ext>
                </a:extLst>
              </p:cNvPr>
              <p:cNvGrpSpPr/>
              <p:nvPr/>
            </p:nvGrpSpPr>
            <p:grpSpPr>
              <a:xfrm>
                <a:off x="2690622" y="5974214"/>
                <a:ext cx="562991" cy="380866"/>
                <a:chOff x="341249" y="219074"/>
                <a:chExt cx="4744871" cy="3209926"/>
              </a:xfrm>
            </p:grpSpPr>
            <p:pic>
              <p:nvPicPr>
                <p:cNvPr id="2391" name="Immagine 2390">
                  <a:extLst>
                    <a:ext uri="{FF2B5EF4-FFF2-40B4-BE49-F238E27FC236}">
                      <a16:creationId xmlns:a16="http://schemas.microsoft.com/office/drawing/2014/main" id="{59D01307-14A6-4494-9730-A6897415794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2" name="Immagine 2391">
                  <a:extLst>
                    <a:ext uri="{FF2B5EF4-FFF2-40B4-BE49-F238E27FC236}">
                      <a16:creationId xmlns:a16="http://schemas.microsoft.com/office/drawing/2014/main" id="{30EEBD43-12F7-4313-9999-3FEDE28AE5E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88" name="Gruppo 2387">
                <a:extLst>
                  <a:ext uri="{FF2B5EF4-FFF2-40B4-BE49-F238E27FC236}">
                    <a16:creationId xmlns:a16="http://schemas.microsoft.com/office/drawing/2014/main" id="{763B6A58-FF72-4B4D-893E-C3850EE5C697}"/>
                  </a:ext>
                </a:extLst>
              </p:cNvPr>
              <p:cNvGrpSpPr/>
              <p:nvPr/>
            </p:nvGrpSpPr>
            <p:grpSpPr>
              <a:xfrm>
                <a:off x="3247009" y="5974214"/>
                <a:ext cx="562991" cy="380866"/>
                <a:chOff x="341249" y="219074"/>
                <a:chExt cx="4744871" cy="3209926"/>
              </a:xfrm>
            </p:grpSpPr>
            <p:pic>
              <p:nvPicPr>
                <p:cNvPr id="2389" name="Immagine 2388">
                  <a:extLst>
                    <a:ext uri="{FF2B5EF4-FFF2-40B4-BE49-F238E27FC236}">
                      <a16:creationId xmlns:a16="http://schemas.microsoft.com/office/drawing/2014/main" id="{0C879028-B0FD-4CB4-8E1C-95634001B94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0" name="Immagine 2389">
                  <a:extLst>
                    <a:ext uri="{FF2B5EF4-FFF2-40B4-BE49-F238E27FC236}">
                      <a16:creationId xmlns:a16="http://schemas.microsoft.com/office/drawing/2014/main" id="{29A9C7DB-A818-4D4C-B4DA-CDB11A53C30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2" name="Gruppo 2271">
              <a:extLst>
                <a:ext uri="{FF2B5EF4-FFF2-40B4-BE49-F238E27FC236}">
                  <a16:creationId xmlns:a16="http://schemas.microsoft.com/office/drawing/2014/main" id="{1380C6EC-E2B4-4DB0-82CF-C326EC49A80F}"/>
                </a:ext>
              </a:extLst>
            </p:cNvPr>
            <p:cNvGrpSpPr/>
            <p:nvPr/>
          </p:nvGrpSpPr>
          <p:grpSpPr>
            <a:xfrm>
              <a:off x="1001649" y="4831616"/>
              <a:ext cx="2808351" cy="380866"/>
              <a:chOff x="1001649" y="5974214"/>
              <a:chExt cx="2808351" cy="380866"/>
            </a:xfrm>
          </p:grpSpPr>
          <p:grpSp>
            <p:nvGrpSpPr>
              <p:cNvPr id="2369" name="Gruppo 2368">
                <a:extLst>
                  <a:ext uri="{FF2B5EF4-FFF2-40B4-BE49-F238E27FC236}">
                    <a16:creationId xmlns:a16="http://schemas.microsoft.com/office/drawing/2014/main" id="{73B41152-CD1A-44BF-BBD5-78D14AB337E5}"/>
                  </a:ext>
                </a:extLst>
              </p:cNvPr>
              <p:cNvGrpSpPr/>
              <p:nvPr/>
            </p:nvGrpSpPr>
            <p:grpSpPr>
              <a:xfrm>
                <a:off x="1001649" y="5974214"/>
                <a:ext cx="562991" cy="380866"/>
                <a:chOff x="341249" y="219074"/>
                <a:chExt cx="4744871" cy="3209926"/>
              </a:xfrm>
            </p:grpSpPr>
            <p:pic>
              <p:nvPicPr>
                <p:cNvPr id="2382" name="Immagine 2381">
                  <a:extLst>
                    <a:ext uri="{FF2B5EF4-FFF2-40B4-BE49-F238E27FC236}">
                      <a16:creationId xmlns:a16="http://schemas.microsoft.com/office/drawing/2014/main" id="{C703CF1D-354F-4EB9-858E-6BBADE567AA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83" name="Immagine 2382">
                  <a:extLst>
                    <a:ext uri="{FF2B5EF4-FFF2-40B4-BE49-F238E27FC236}">
                      <a16:creationId xmlns:a16="http://schemas.microsoft.com/office/drawing/2014/main" id="{E3DF0031-6230-4DE0-811B-DADFD2C170B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70" name="Gruppo 2369">
                <a:extLst>
                  <a:ext uri="{FF2B5EF4-FFF2-40B4-BE49-F238E27FC236}">
                    <a16:creationId xmlns:a16="http://schemas.microsoft.com/office/drawing/2014/main" id="{B1314369-AEEC-4D4E-954F-BF1C154AEA81}"/>
                  </a:ext>
                </a:extLst>
              </p:cNvPr>
              <p:cNvGrpSpPr/>
              <p:nvPr/>
            </p:nvGrpSpPr>
            <p:grpSpPr>
              <a:xfrm>
                <a:off x="1564640" y="5974214"/>
                <a:ext cx="562991" cy="380866"/>
                <a:chOff x="341249" y="219074"/>
                <a:chExt cx="4744871" cy="3209926"/>
              </a:xfrm>
            </p:grpSpPr>
            <p:pic>
              <p:nvPicPr>
                <p:cNvPr id="2380" name="Immagine 2379">
                  <a:extLst>
                    <a:ext uri="{FF2B5EF4-FFF2-40B4-BE49-F238E27FC236}">
                      <a16:creationId xmlns:a16="http://schemas.microsoft.com/office/drawing/2014/main" id="{BCF8B606-BA6C-4132-8B6F-3999A8E092A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81" name="Immagine 2380">
                  <a:extLst>
                    <a:ext uri="{FF2B5EF4-FFF2-40B4-BE49-F238E27FC236}">
                      <a16:creationId xmlns:a16="http://schemas.microsoft.com/office/drawing/2014/main" id="{516D0AAD-2A3E-4008-817C-3DE588BF19E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71" name="Gruppo 2370">
                <a:extLst>
                  <a:ext uri="{FF2B5EF4-FFF2-40B4-BE49-F238E27FC236}">
                    <a16:creationId xmlns:a16="http://schemas.microsoft.com/office/drawing/2014/main" id="{C74399E5-FF1B-4AFE-9695-89A6B19E87AB}"/>
                  </a:ext>
                </a:extLst>
              </p:cNvPr>
              <p:cNvGrpSpPr/>
              <p:nvPr/>
            </p:nvGrpSpPr>
            <p:grpSpPr>
              <a:xfrm>
                <a:off x="2127631" y="5974214"/>
                <a:ext cx="562991" cy="380866"/>
                <a:chOff x="341249" y="219074"/>
                <a:chExt cx="4744871" cy="3209926"/>
              </a:xfrm>
            </p:grpSpPr>
            <p:pic>
              <p:nvPicPr>
                <p:cNvPr id="2378" name="Immagine 2377">
                  <a:extLst>
                    <a:ext uri="{FF2B5EF4-FFF2-40B4-BE49-F238E27FC236}">
                      <a16:creationId xmlns:a16="http://schemas.microsoft.com/office/drawing/2014/main" id="{9D9D6A82-D9E7-45E4-9DFC-D368CAFC8D2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79" name="Immagine 2378">
                  <a:extLst>
                    <a:ext uri="{FF2B5EF4-FFF2-40B4-BE49-F238E27FC236}">
                      <a16:creationId xmlns:a16="http://schemas.microsoft.com/office/drawing/2014/main" id="{4F7E53D8-E4DE-4E58-A0C7-944BDAC04EF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72" name="Gruppo 2371">
                <a:extLst>
                  <a:ext uri="{FF2B5EF4-FFF2-40B4-BE49-F238E27FC236}">
                    <a16:creationId xmlns:a16="http://schemas.microsoft.com/office/drawing/2014/main" id="{E4C351F2-F250-4671-8F0D-E4225B2443AE}"/>
                  </a:ext>
                </a:extLst>
              </p:cNvPr>
              <p:cNvGrpSpPr/>
              <p:nvPr/>
            </p:nvGrpSpPr>
            <p:grpSpPr>
              <a:xfrm>
                <a:off x="2690622" y="5974214"/>
                <a:ext cx="562991" cy="380866"/>
                <a:chOff x="341249" y="219074"/>
                <a:chExt cx="4744871" cy="3209926"/>
              </a:xfrm>
            </p:grpSpPr>
            <p:pic>
              <p:nvPicPr>
                <p:cNvPr id="2376" name="Immagine 2375">
                  <a:extLst>
                    <a:ext uri="{FF2B5EF4-FFF2-40B4-BE49-F238E27FC236}">
                      <a16:creationId xmlns:a16="http://schemas.microsoft.com/office/drawing/2014/main" id="{79B53889-B858-45E1-B70B-E5027AF98AF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77" name="Immagine 2376">
                  <a:extLst>
                    <a:ext uri="{FF2B5EF4-FFF2-40B4-BE49-F238E27FC236}">
                      <a16:creationId xmlns:a16="http://schemas.microsoft.com/office/drawing/2014/main" id="{194B4265-908B-44BA-9EAB-CC54D1139C5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73" name="Gruppo 2372">
                <a:extLst>
                  <a:ext uri="{FF2B5EF4-FFF2-40B4-BE49-F238E27FC236}">
                    <a16:creationId xmlns:a16="http://schemas.microsoft.com/office/drawing/2014/main" id="{212B5C25-6564-4885-B832-7FD0E9D477CC}"/>
                  </a:ext>
                </a:extLst>
              </p:cNvPr>
              <p:cNvGrpSpPr/>
              <p:nvPr/>
            </p:nvGrpSpPr>
            <p:grpSpPr>
              <a:xfrm>
                <a:off x="3247009" y="5974214"/>
                <a:ext cx="562991" cy="380866"/>
                <a:chOff x="341249" y="219074"/>
                <a:chExt cx="4744871" cy="3209926"/>
              </a:xfrm>
            </p:grpSpPr>
            <p:pic>
              <p:nvPicPr>
                <p:cNvPr id="2374" name="Immagine 2373">
                  <a:extLst>
                    <a:ext uri="{FF2B5EF4-FFF2-40B4-BE49-F238E27FC236}">
                      <a16:creationId xmlns:a16="http://schemas.microsoft.com/office/drawing/2014/main" id="{D7B465FE-360C-48DC-ADF9-959E8DBB989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75" name="Immagine 2374">
                  <a:extLst>
                    <a:ext uri="{FF2B5EF4-FFF2-40B4-BE49-F238E27FC236}">
                      <a16:creationId xmlns:a16="http://schemas.microsoft.com/office/drawing/2014/main" id="{D56204D2-2DF4-46FB-AFCA-CD8F9AF3D2E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3" name="Gruppo 2272">
              <a:extLst>
                <a:ext uri="{FF2B5EF4-FFF2-40B4-BE49-F238E27FC236}">
                  <a16:creationId xmlns:a16="http://schemas.microsoft.com/office/drawing/2014/main" id="{E798B13C-D12E-4DC4-9D0E-8D0C961E9D7F}"/>
                </a:ext>
              </a:extLst>
            </p:cNvPr>
            <p:cNvGrpSpPr/>
            <p:nvPr/>
          </p:nvGrpSpPr>
          <p:grpSpPr>
            <a:xfrm>
              <a:off x="1001649" y="4450750"/>
              <a:ext cx="2808351" cy="380866"/>
              <a:chOff x="1001649" y="5974214"/>
              <a:chExt cx="2808351" cy="380866"/>
            </a:xfrm>
          </p:grpSpPr>
          <p:grpSp>
            <p:nvGrpSpPr>
              <p:cNvPr id="2354" name="Gruppo 2353">
                <a:extLst>
                  <a:ext uri="{FF2B5EF4-FFF2-40B4-BE49-F238E27FC236}">
                    <a16:creationId xmlns:a16="http://schemas.microsoft.com/office/drawing/2014/main" id="{9B514E1E-888E-4CF6-939F-A6815E3FE78D}"/>
                  </a:ext>
                </a:extLst>
              </p:cNvPr>
              <p:cNvGrpSpPr/>
              <p:nvPr/>
            </p:nvGrpSpPr>
            <p:grpSpPr>
              <a:xfrm>
                <a:off x="1001649" y="5974214"/>
                <a:ext cx="562991" cy="380866"/>
                <a:chOff x="341249" y="219074"/>
                <a:chExt cx="4744871" cy="3209926"/>
              </a:xfrm>
            </p:grpSpPr>
            <p:pic>
              <p:nvPicPr>
                <p:cNvPr id="2367" name="Immagine 2366">
                  <a:extLst>
                    <a:ext uri="{FF2B5EF4-FFF2-40B4-BE49-F238E27FC236}">
                      <a16:creationId xmlns:a16="http://schemas.microsoft.com/office/drawing/2014/main" id="{E1F1F639-BEBE-454A-ABE6-B10DB9B4A1D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8" name="Immagine 2367">
                  <a:extLst>
                    <a:ext uri="{FF2B5EF4-FFF2-40B4-BE49-F238E27FC236}">
                      <a16:creationId xmlns:a16="http://schemas.microsoft.com/office/drawing/2014/main" id="{EF3AA475-BD68-4335-93F7-AED02C74AB0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55" name="Gruppo 2354">
                <a:extLst>
                  <a:ext uri="{FF2B5EF4-FFF2-40B4-BE49-F238E27FC236}">
                    <a16:creationId xmlns:a16="http://schemas.microsoft.com/office/drawing/2014/main" id="{9D1AFDDE-556F-4D12-BA9F-8072365E374F}"/>
                  </a:ext>
                </a:extLst>
              </p:cNvPr>
              <p:cNvGrpSpPr/>
              <p:nvPr/>
            </p:nvGrpSpPr>
            <p:grpSpPr>
              <a:xfrm>
                <a:off x="1564640" y="5974214"/>
                <a:ext cx="562991" cy="380866"/>
                <a:chOff x="341249" y="219074"/>
                <a:chExt cx="4744871" cy="3209926"/>
              </a:xfrm>
            </p:grpSpPr>
            <p:pic>
              <p:nvPicPr>
                <p:cNvPr id="2365" name="Immagine 2364">
                  <a:extLst>
                    <a:ext uri="{FF2B5EF4-FFF2-40B4-BE49-F238E27FC236}">
                      <a16:creationId xmlns:a16="http://schemas.microsoft.com/office/drawing/2014/main" id="{6D892DC7-819C-481D-B6F0-516B47F0BD7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6" name="Immagine 2365">
                  <a:extLst>
                    <a:ext uri="{FF2B5EF4-FFF2-40B4-BE49-F238E27FC236}">
                      <a16:creationId xmlns:a16="http://schemas.microsoft.com/office/drawing/2014/main" id="{F3134BF9-2CB8-4A50-90AD-171ADF5C76A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56" name="Gruppo 2355">
                <a:extLst>
                  <a:ext uri="{FF2B5EF4-FFF2-40B4-BE49-F238E27FC236}">
                    <a16:creationId xmlns:a16="http://schemas.microsoft.com/office/drawing/2014/main" id="{E46C1CA1-CE08-4D7D-B257-941ED0A72EF8}"/>
                  </a:ext>
                </a:extLst>
              </p:cNvPr>
              <p:cNvGrpSpPr/>
              <p:nvPr/>
            </p:nvGrpSpPr>
            <p:grpSpPr>
              <a:xfrm>
                <a:off x="2127631" y="5974214"/>
                <a:ext cx="562991" cy="380866"/>
                <a:chOff x="341249" y="219074"/>
                <a:chExt cx="4744871" cy="3209926"/>
              </a:xfrm>
            </p:grpSpPr>
            <p:pic>
              <p:nvPicPr>
                <p:cNvPr id="2363" name="Immagine 2362">
                  <a:extLst>
                    <a:ext uri="{FF2B5EF4-FFF2-40B4-BE49-F238E27FC236}">
                      <a16:creationId xmlns:a16="http://schemas.microsoft.com/office/drawing/2014/main" id="{136A019E-3E85-4E53-8E2A-95612C92E67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4" name="Immagine 2363">
                  <a:extLst>
                    <a:ext uri="{FF2B5EF4-FFF2-40B4-BE49-F238E27FC236}">
                      <a16:creationId xmlns:a16="http://schemas.microsoft.com/office/drawing/2014/main" id="{C173742F-E3E2-44DD-B938-ABB9E1C11BB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57" name="Gruppo 2356">
                <a:extLst>
                  <a:ext uri="{FF2B5EF4-FFF2-40B4-BE49-F238E27FC236}">
                    <a16:creationId xmlns:a16="http://schemas.microsoft.com/office/drawing/2014/main" id="{34A5F77E-A2F3-4F0B-8333-CA3F938F8536}"/>
                  </a:ext>
                </a:extLst>
              </p:cNvPr>
              <p:cNvGrpSpPr/>
              <p:nvPr/>
            </p:nvGrpSpPr>
            <p:grpSpPr>
              <a:xfrm>
                <a:off x="2690622" y="5974214"/>
                <a:ext cx="562991" cy="380866"/>
                <a:chOff x="341249" y="219074"/>
                <a:chExt cx="4744871" cy="3209926"/>
              </a:xfrm>
            </p:grpSpPr>
            <p:pic>
              <p:nvPicPr>
                <p:cNvPr id="2361" name="Immagine 2360">
                  <a:extLst>
                    <a:ext uri="{FF2B5EF4-FFF2-40B4-BE49-F238E27FC236}">
                      <a16:creationId xmlns:a16="http://schemas.microsoft.com/office/drawing/2014/main" id="{DA5CB071-D662-4CE6-8A67-5608F58081A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2" name="Immagine 2361">
                  <a:extLst>
                    <a:ext uri="{FF2B5EF4-FFF2-40B4-BE49-F238E27FC236}">
                      <a16:creationId xmlns:a16="http://schemas.microsoft.com/office/drawing/2014/main" id="{4401738C-E65B-45B4-AF46-47E8D597714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58" name="Gruppo 2357">
                <a:extLst>
                  <a:ext uri="{FF2B5EF4-FFF2-40B4-BE49-F238E27FC236}">
                    <a16:creationId xmlns:a16="http://schemas.microsoft.com/office/drawing/2014/main" id="{AAEA42F7-2AAA-4DDA-B9F1-F2A9F77F2A7A}"/>
                  </a:ext>
                </a:extLst>
              </p:cNvPr>
              <p:cNvGrpSpPr/>
              <p:nvPr/>
            </p:nvGrpSpPr>
            <p:grpSpPr>
              <a:xfrm>
                <a:off x="3247009" y="5974214"/>
                <a:ext cx="562991" cy="380866"/>
                <a:chOff x="341249" y="219074"/>
                <a:chExt cx="4744871" cy="3209926"/>
              </a:xfrm>
            </p:grpSpPr>
            <p:pic>
              <p:nvPicPr>
                <p:cNvPr id="2359" name="Immagine 2358">
                  <a:extLst>
                    <a:ext uri="{FF2B5EF4-FFF2-40B4-BE49-F238E27FC236}">
                      <a16:creationId xmlns:a16="http://schemas.microsoft.com/office/drawing/2014/main" id="{714B5C4C-4A65-4064-A708-FE68C62EDDC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0" name="Immagine 2359">
                  <a:extLst>
                    <a:ext uri="{FF2B5EF4-FFF2-40B4-BE49-F238E27FC236}">
                      <a16:creationId xmlns:a16="http://schemas.microsoft.com/office/drawing/2014/main" id="{C4B66C5E-97EB-4E37-8352-212E662167B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4" name="Gruppo 2273">
              <a:extLst>
                <a:ext uri="{FF2B5EF4-FFF2-40B4-BE49-F238E27FC236}">
                  <a16:creationId xmlns:a16="http://schemas.microsoft.com/office/drawing/2014/main" id="{BA063E52-DF9E-41F1-A658-82B2B01696C9}"/>
                </a:ext>
              </a:extLst>
            </p:cNvPr>
            <p:cNvGrpSpPr/>
            <p:nvPr/>
          </p:nvGrpSpPr>
          <p:grpSpPr>
            <a:xfrm>
              <a:off x="1001649" y="4069884"/>
              <a:ext cx="2808351" cy="380866"/>
              <a:chOff x="1001649" y="5974214"/>
              <a:chExt cx="2808351" cy="380866"/>
            </a:xfrm>
          </p:grpSpPr>
          <p:grpSp>
            <p:nvGrpSpPr>
              <p:cNvPr id="2339" name="Gruppo 2338">
                <a:extLst>
                  <a:ext uri="{FF2B5EF4-FFF2-40B4-BE49-F238E27FC236}">
                    <a16:creationId xmlns:a16="http://schemas.microsoft.com/office/drawing/2014/main" id="{A6CE32CA-2C4F-48AA-8279-D73F104DFBFD}"/>
                  </a:ext>
                </a:extLst>
              </p:cNvPr>
              <p:cNvGrpSpPr/>
              <p:nvPr/>
            </p:nvGrpSpPr>
            <p:grpSpPr>
              <a:xfrm>
                <a:off x="1001649" y="5974214"/>
                <a:ext cx="562991" cy="380866"/>
                <a:chOff x="341249" y="219074"/>
                <a:chExt cx="4744871" cy="3209926"/>
              </a:xfrm>
            </p:grpSpPr>
            <p:pic>
              <p:nvPicPr>
                <p:cNvPr id="2352" name="Immagine 2351">
                  <a:extLst>
                    <a:ext uri="{FF2B5EF4-FFF2-40B4-BE49-F238E27FC236}">
                      <a16:creationId xmlns:a16="http://schemas.microsoft.com/office/drawing/2014/main" id="{C25699A0-3805-4E11-841F-BC811E340DC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53" name="Immagine 2352">
                  <a:extLst>
                    <a:ext uri="{FF2B5EF4-FFF2-40B4-BE49-F238E27FC236}">
                      <a16:creationId xmlns:a16="http://schemas.microsoft.com/office/drawing/2014/main" id="{C9D53A4C-3810-411C-992C-839FFA7872D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40" name="Gruppo 2339">
                <a:extLst>
                  <a:ext uri="{FF2B5EF4-FFF2-40B4-BE49-F238E27FC236}">
                    <a16:creationId xmlns:a16="http://schemas.microsoft.com/office/drawing/2014/main" id="{273F41C7-9AA8-42E0-8B6D-0D3453139940}"/>
                  </a:ext>
                </a:extLst>
              </p:cNvPr>
              <p:cNvGrpSpPr/>
              <p:nvPr/>
            </p:nvGrpSpPr>
            <p:grpSpPr>
              <a:xfrm>
                <a:off x="1564640" y="5974214"/>
                <a:ext cx="562991" cy="380866"/>
                <a:chOff x="341249" y="219074"/>
                <a:chExt cx="4744871" cy="3209926"/>
              </a:xfrm>
            </p:grpSpPr>
            <p:pic>
              <p:nvPicPr>
                <p:cNvPr id="2350" name="Immagine 2349">
                  <a:extLst>
                    <a:ext uri="{FF2B5EF4-FFF2-40B4-BE49-F238E27FC236}">
                      <a16:creationId xmlns:a16="http://schemas.microsoft.com/office/drawing/2014/main" id="{EF0747C4-3D35-4DEA-86C5-EFDC238F75B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51" name="Immagine 2350">
                  <a:extLst>
                    <a:ext uri="{FF2B5EF4-FFF2-40B4-BE49-F238E27FC236}">
                      <a16:creationId xmlns:a16="http://schemas.microsoft.com/office/drawing/2014/main" id="{0D9243AF-8CE5-48C5-8689-108C0F1A99F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41" name="Gruppo 2340">
                <a:extLst>
                  <a:ext uri="{FF2B5EF4-FFF2-40B4-BE49-F238E27FC236}">
                    <a16:creationId xmlns:a16="http://schemas.microsoft.com/office/drawing/2014/main" id="{B105555D-88FF-471B-8D61-F7EB138FC966}"/>
                  </a:ext>
                </a:extLst>
              </p:cNvPr>
              <p:cNvGrpSpPr/>
              <p:nvPr/>
            </p:nvGrpSpPr>
            <p:grpSpPr>
              <a:xfrm>
                <a:off x="2127631" y="5974214"/>
                <a:ext cx="562991" cy="380866"/>
                <a:chOff x="341249" y="219074"/>
                <a:chExt cx="4744871" cy="3209926"/>
              </a:xfrm>
            </p:grpSpPr>
            <p:pic>
              <p:nvPicPr>
                <p:cNvPr id="2348" name="Immagine 2347">
                  <a:extLst>
                    <a:ext uri="{FF2B5EF4-FFF2-40B4-BE49-F238E27FC236}">
                      <a16:creationId xmlns:a16="http://schemas.microsoft.com/office/drawing/2014/main" id="{D93C4A87-89D4-44B9-9536-41E57F62905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49" name="Immagine 2348">
                  <a:extLst>
                    <a:ext uri="{FF2B5EF4-FFF2-40B4-BE49-F238E27FC236}">
                      <a16:creationId xmlns:a16="http://schemas.microsoft.com/office/drawing/2014/main" id="{399E3CDF-2E2F-432B-B421-21D536C08DC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42" name="Gruppo 2341">
                <a:extLst>
                  <a:ext uri="{FF2B5EF4-FFF2-40B4-BE49-F238E27FC236}">
                    <a16:creationId xmlns:a16="http://schemas.microsoft.com/office/drawing/2014/main" id="{0479E689-FFE4-4458-893F-C51CDB3DFA77}"/>
                  </a:ext>
                </a:extLst>
              </p:cNvPr>
              <p:cNvGrpSpPr/>
              <p:nvPr/>
            </p:nvGrpSpPr>
            <p:grpSpPr>
              <a:xfrm>
                <a:off x="2690622" y="5974214"/>
                <a:ext cx="562991" cy="380866"/>
                <a:chOff x="341249" y="219074"/>
                <a:chExt cx="4744871" cy="3209926"/>
              </a:xfrm>
            </p:grpSpPr>
            <p:pic>
              <p:nvPicPr>
                <p:cNvPr id="2346" name="Immagine 2345">
                  <a:extLst>
                    <a:ext uri="{FF2B5EF4-FFF2-40B4-BE49-F238E27FC236}">
                      <a16:creationId xmlns:a16="http://schemas.microsoft.com/office/drawing/2014/main" id="{B0470743-D548-4865-8663-58F11415294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47" name="Immagine 2346">
                  <a:extLst>
                    <a:ext uri="{FF2B5EF4-FFF2-40B4-BE49-F238E27FC236}">
                      <a16:creationId xmlns:a16="http://schemas.microsoft.com/office/drawing/2014/main" id="{7653C370-6DB4-4C35-9C25-BAB0CC271E3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43" name="Gruppo 2342">
                <a:extLst>
                  <a:ext uri="{FF2B5EF4-FFF2-40B4-BE49-F238E27FC236}">
                    <a16:creationId xmlns:a16="http://schemas.microsoft.com/office/drawing/2014/main" id="{EDAECC1F-8176-47D8-8587-2D2EF4888F39}"/>
                  </a:ext>
                </a:extLst>
              </p:cNvPr>
              <p:cNvGrpSpPr/>
              <p:nvPr/>
            </p:nvGrpSpPr>
            <p:grpSpPr>
              <a:xfrm>
                <a:off x="3247009" y="5974214"/>
                <a:ext cx="562991" cy="380866"/>
                <a:chOff x="341249" y="219074"/>
                <a:chExt cx="4744871" cy="3209926"/>
              </a:xfrm>
            </p:grpSpPr>
            <p:pic>
              <p:nvPicPr>
                <p:cNvPr id="2344" name="Immagine 2343">
                  <a:extLst>
                    <a:ext uri="{FF2B5EF4-FFF2-40B4-BE49-F238E27FC236}">
                      <a16:creationId xmlns:a16="http://schemas.microsoft.com/office/drawing/2014/main" id="{B0619360-C0E9-4FF5-A16A-CC539CC52C0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45" name="Immagine 2344">
                  <a:extLst>
                    <a:ext uri="{FF2B5EF4-FFF2-40B4-BE49-F238E27FC236}">
                      <a16:creationId xmlns:a16="http://schemas.microsoft.com/office/drawing/2014/main" id="{E877E8FA-4192-427A-A85E-1F8A4CB6822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5" name="Gruppo 2274">
              <a:extLst>
                <a:ext uri="{FF2B5EF4-FFF2-40B4-BE49-F238E27FC236}">
                  <a16:creationId xmlns:a16="http://schemas.microsoft.com/office/drawing/2014/main" id="{9DA0A6EF-2A47-41D8-A6A6-4D89882E1FD4}"/>
                </a:ext>
              </a:extLst>
            </p:cNvPr>
            <p:cNvGrpSpPr/>
            <p:nvPr/>
          </p:nvGrpSpPr>
          <p:grpSpPr>
            <a:xfrm>
              <a:off x="1001649" y="3689018"/>
              <a:ext cx="2808351" cy="380866"/>
              <a:chOff x="1001649" y="5974214"/>
              <a:chExt cx="2808351" cy="380866"/>
            </a:xfrm>
          </p:grpSpPr>
          <p:grpSp>
            <p:nvGrpSpPr>
              <p:cNvPr id="2324" name="Gruppo 2323">
                <a:extLst>
                  <a:ext uri="{FF2B5EF4-FFF2-40B4-BE49-F238E27FC236}">
                    <a16:creationId xmlns:a16="http://schemas.microsoft.com/office/drawing/2014/main" id="{BA3F8317-0CCD-4DFF-B1C8-2165C2156D66}"/>
                  </a:ext>
                </a:extLst>
              </p:cNvPr>
              <p:cNvGrpSpPr/>
              <p:nvPr/>
            </p:nvGrpSpPr>
            <p:grpSpPr>
              <a:xfrm>
                <a:off x="1001649" y="5974214"/>
                <a:ext cx="562991" cy="380866"/>
                <a:chOff x="341249" y="219074"/>
                <a:chExt cx="4744871" cy="3209926"/>
              </a:xfrm>
            </p:grpSpPr>
            <p:pic>
              <p:nvPicPr>
                <p:cNvPr id="2337" name="Immagine 2336">
                  <a:extLst>
                    <a:ext uri="{FF2B5EF4-FFF2-40B4-BE49-F238E27FC236}">
                      <a16:creationId xmlns:a16="http://schemas.microsoft.com/office/drawing/2014/main" id="{FC60DA4A-DD7A-45F7-927F-DFA1B27A373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8" name="Immagine 2337">
                  <a:extLst>
                    <a:ext uri="{FF2B5EF4-FFF2-40B4-BE49-F238E27FC236}">
                      <a16:creationId xmlns:a16="http://schemas.microsoft.com/office/drawing/2014/main" id="{76014871-987C-47E2-927A-E35DBC90D0E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25" name="Gruppo 2324">
                <a:extLst>
                  <a:ext uri="{FF2B5EF4-FFF2-40B4-BE49-F238E27FC236}">
                    <a16:creationId xmlns:a16="http://schemas.microsoft.com/office/drawing/2014/main" id="{F1D8FE1F-30A0-4D8A-B982-D22FE120A2C5}"/>
                  </a:ext>
                </a:extLst>
              </p:cNvPr>
              <p:cNvGrpSpPr/>
              <p:nvPr/>
            </p:nvGrpSpPr>
            <p:grpSpPr>
              <a:xfrm>
                <a:off x="1564640" y="5974214"/>
                <a:ext cx="562991" cy="380866"/>
                <a:chOff x="341249" y="219074"/>
                <a:chExt cx="4744871" cy="3209926"/>
              </a:xfrm>
            </p:grpSpPr>
            <p:pic>
              <p:nvPicPr>
                <p:cNvPr id="2335" name="Immagine 2334">
                  <a:extLst>
                    <a:ext uri="{FF2B5EF4-FFF2-40B4-BE49-F238E27FC236}">
                      <a16:creationId xmlns:a16="http://schemas.microsoft.com/office/drawing/2014/main" id="{9EA0C391-5C54-4BF5-A00C-64A0A38B8E4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6" name="Immagine 2335">
                  <a:extLst>
                    <a:ext uri="{FF2B5EF4-FFF2-40B4-BE49-F238E27FC236}">
                      <a16:creationId xmlns:a16="http://schemas.microsoft.com/office/drawing/2014/main" id="{B74E040E-99E4-4146-8AF4-A3F388FDB16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26" name="Gruppo 2325">
                <a:extLst>
                  <a:ext uri="{FF2B5EF4-FFF2-40B4-BE49-F238E27FC236}">
                    <a16:creationId xmlns:a16="http://schemas.microsoft.com/office/drawing/2014/main" id="{C5AC6E2D-5878-4128-81EE-25D6BF8FB62E}"/>
                  </a:ext>
                </a:extLst>
              </p:cNvPr>
              <p:cNvGrpSpPr/>
              <p:nvPr/>
            </p:nvGrpSpPr>
            <p:grpSpPr>
              <a:xfrm>
                <a:off x="2127631" y="5974214"/>
                <a:ext cx="562991" cy="380866"/>
                <a:chOff x="341249" y="219074"/>
                <a:chExt cx="4744871" cy="3209926"/>
              </a:xfrm>
            </p:grpSpPr>
            <p:pic>
              <p:nvPicPr>
                <p:cNvPr id="2333" name="Immagine 2332">
                  <a:extLst>
                    <a:ext uri="{FF2B5EF4-FFF2-40B4-BE49-F238E27FC236}">
                      <a16:creationId xmlns:a16="http://schemas.microsoft.com/office/drawing/2014/main" id="{4274C5E0-8E01-439A-9DAE-BA6C5B5F40E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4" name="Immagine 2333">
                  <a:extLst>
                    <a:ext uri="{FF2B5EF4-FFF2-40B4-BE49-F238E27FC236}">
                      <a16:creationId xmlns:a16="http://schemas.microsoft.com/office/drawing/2014/main" id="{8D2194E7-0F4C-4BD9-ACD4-2A821F70AD9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27" name="Gruppo 2326">
                <a:extLst>
                  <a:ext uri="{FF2B5EF4-FFF2-40B4-BE49-F238E27FC236}">
                    <a16:creationId xmlns:a16="http://schemas.microsoft.com/office/drawing/2014/main" id="{E3B46B04-B7D3-4F74-87ED-2F398A069116}"/>
                  </a:ext>
                </a:extLst>
              </p:cNvPr>
              <p:cNvGrpSpPr/>
              <p:nvPr/>
            </p:nvGrpSpPr>
            <p:grpSpPr>
              <a:xfrm>
                <a:off x="2690622" y="5974214"/>
                <a:ext cx="562991" cy="380866"/>
                <a:chOff x="341249" y="219074"/>
                <a:chExt cx="4744871" cy="3209926"/>
              </a:xfrm>
            </p:grpSpPr>
            <p:pic>
              <p:nvPicPr>
                <p:cNvPr id="2331" name="Immagine 2330">
                  <a:extLst>
                    <a:ext uri="{FF2B5EF4-FFF2-40B4-BE49-F238E27FC236}">
                      <a16:creationId xmlns:a16="http://schemas.microsoft.com/office/drawing/2014/main" id="{70E31578-0D94-4E70-A0F6-49E660B9F0A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2" name="Immagine 2331">
                  <a:extLst>
                    <a:ext uri="{FF2B5EF4-FFF2-40B4-BE49-F238E27FC236}">
                      <a16:creationId xmlns:a16="http://schemas.microsoft.com/office/drawing/2014/main" id="{7F9814BD-2DB6-4033-9796-53976F0D9B2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28" name="Gruppo 2327">
                <a:extLst>
                  <a:ext uri="{FF2B5EF4-FFF2-40B4-BE49-F238E27FC236}">
                    <a16:creationId xmlns:a16="http://schemas.microsoft.com/office/drawing/2014/main" id="{ADD90BBB-EB17-492C-98A8-70BBD883404A}"/>
                  </a:ext>
                </a:extLst>
              </p:cNvPr>
              <p:cNvGrpSpPr/>
              <p:nvPr/>
            </p:nvGrpSpPr>
            <p:grpSpPr>
              <a:xfrm>
                <a:off x="3247009" y="5974214"/>
                <a:ext cx="562991" cy="380866"/>
                <a:chOff x="341249" y="219074"/>
                <a:chExt cx="4744871" cy="3209926"/>
              </a:xfrm>
            </p:grpSpPr>
            <p:pic>
              <p:nvPicPr>
                <p:cNvPr id="2329" name="Immagine 2328">
                  <a:extLst>
                    <a:ext uri="{FF2B5EF4-FFF2-40B4-BE49-F238E27FC236}">
                      <a16:creationId xmlns:a16="http://schemas.microsoft.com/office/drawing/2014/main" id="{0D7D3B25-BCEB-4D93-9EE4-43169596588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0" name="Immagine 2329">
                  <a:extLst>
                    <a:ext uri="{FF2B5EF4-FFF2-40B4-BE49-F238E27FC236}">
                      <a16:creationId xmlns:a16="http://schemas.microsoft.com/office/drawing/2014/main" id="{8D961871-4413-4074-867A-2B383C63D80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6" name="Gruppo 2275">
              <a:extLst>
                <a:ext uri="{FF2B5EF4-FFF2-40B4-BE49-F238E27FC236}">
                  <a16:creationId xmlns:a16="http://schemas.microsoft.com/office/drawing/2014/main" id="{46117577-5FA4-485C-A6EF-BCD722D1DCF7}"/>
                </a:ext>
              </a:extLst>
            </p:cNvPr>
            <p:cNvGrpSpPr/>
            <p:nvPr/>
          </p:nvGrpSpPr>
          <p:grpSpPr>
            <a:xfrm>
              <a:off x="1001649" y="3308152"/>
              <a:ext cx="2808351" cy="380866"/>
              <a:chOff x="1001649" y="5974214"/>
              <a:chExt cx="2808351" cy="380866"/>
            </a:xfrm>
          </p:grpSpPr>
          <p:grpSp>
            <p:nvGrpSpPr>
              <p:cNvPr id="2309" name="Gruppo 2308">
                <a:extLst>
                  <a:ext uri="{FF2B5EF4-FFF2-40B4-BE49-F238E27FC236}">
                    <a16:creationId xmlns:a16="http://schemas.microsoft.com/office/drawing/2014/main" id="{DBE06AD4-74EC-416E-9042-C9B84D2495A1}"/>
                  </a:ext>
                </a:extLst>
              </p:cNvPr>
              <p:cNvGrpSpPr/>
              <p:nvPr/>
            </p:nvGrpSpPr>
            <p:grpSpPr>
              <a:xfrm>
                <a:off x="1001649" y="5974214"/>
                <a:ext cx="562991" cy="380866"/>
                <a:chOff x="341249" y="219074"/>
                <a:chExt cx="4744871" cy="3209926"/>
              </a:xfrm>
            </p:grpSpPr>
            <p:pic>
              <p:nvPicPr>
                <p:cNvPr id="2322" name="Immagine 2321">
                  <a:extLst>
                    <a:ext uri="{FF2B5EF4-FFF2-40B4-BE49-F238E27FC236}">
                      <a16:creationId xmlns:a16="http://schemas.microsoft.com/office/drawing/2014/main" id="{1EC11A15-5A3C-4D28-B896-1A0A696BBC3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23" name="Immagine 2322">
                  <a:extLst>
                    <a:ext uri="{FF2B5EF4-FFF2-40B4-BE49-F238E27FC236}">
                      <a16:creationId xmlns:a16="http://schemas.microsoft.com/office/drawing/2014/main" id="{388D8AB6-12D5-4445-B326-EDF2B85F483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10" name="Gruppo 2309">
                <a:extLst>
                  <a:ext uri="{FF2B5EF4-FFF2-40B4-BE49-F238E27FC236}">
                    <a16:creationId xmlns:a16="http://schemas.microsoft.com/office/drawing/2014/main" id="{B34FF43F-92B1-40D0-BC9C-2CA707A70D79}"/>
                  </a:ext>
                </a:extLst>
              </p:cNvPr>
              <p:cNvGrpSpPr/>
              <p:nvPr/>
            </p:nvGrpSpPr>
            <p:grpSpPr>
              <a:xfrm>
                <a:off x="1564640" y="5974214"/>
                <a:ext cx="562991" cy="380866"/>
                <a:chOff x="341249" y="219074"/>
                <a:chExt cx="4744871" cy="3209926"/>
              </a:xfrm>
            </p:grpSpPr>
            <p:pic>
              <p:nvPicPr>
                <p:cNvPr id="2320" name="Immagine 2319">
                  <a:extLst>
                    <a:ext uri="{FF2B5EF4-FFF2-40B4-BE49-F238E27FC236}">
                      <a16:creationId xmlns:a16="http://schemas.microsoft.com/office/drawing/2014/main" id="{9F241B72-4AC4-4E48-98CD-F825FEBECEC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21" name="Immagine 2320">
                  <a:extLst>
                    <a:ext uri="{FF2B5EF4-FFF2-40B4-BE49-F238E27FC236}">
                      <a16:creationId xmlns:a16="http://schemas.microsoft.com/office/drawing/2014/main" id="{E97C0124-2A57-451A-9F0C-200F50B8222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11" name="Gruppo 2310">
                <a:extLst>
                  <a:ext uri="{FF2B5EF4-FFF2-40B4-BE49-F238E27FC236}">
                    <a16:creationId xmlns:a16="http://schemas.microsoft.com/office/drawing/2014/main" id="{986DBB8D-B7CF-43CC-ABEF-C09B1FBDECC3}"/>
                  </a:ext>
                </a:extLst>
              </p:cNvPr>
              <p:cNvGrpSpPr/>
              <p:nvPr/>
            </p:nvGrpSpPr>
            <p:grpSpPr>
              <a:xfrm>
                <a:off x="2127631" y="5974214"/>
                <a:ext cx="562991" cy="380866"/>
                <a:chOff x="341249" y="219074"/>
                <a:chExt cx="4744871" cy="3209926"/>
              </a:xfrm>
            </p:grpSpPr>
            <p:pic>
              <p:nvPicPr>
                <p:cNvPr id="2318" name="Immagine 2317">
                  <a:extLst>
                    <a:ext uri="{FF2B5EF4-FFF2-40B4-BE49-F238E27FC236}">
                      <a16:creationId xmlns:a16="http://schemas.microsoft.com/office/drawing/2014/main" id="{3B44CC60-12D4-49C6-94DC-AF7544DBDDB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19" name="Immagine 2318">
                  <a:extLst>
                    <a:ext uri="{FF2B5EF4-FFF2-40B4-BE49-F238E27FC236}">
                      <a16:creationId xmlns:a16="http://schemas.microsoft.com/office/drawing/2014/main" id="{21463E76-537A-48E5-93A1-164B3ED14E2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12" name="Gruppo 2311">
                <a:extLst>
                  <a:ext uri="{FF2B5EF4-FFF2-40B4-BE49-F238E27FC236}">
                    <a16:creationId xmlns:a16="http://schemas.microsoft.com/office/drawing/2014/main" id="{BE3F552F-DC12-4401-95EE-DCE1C4BEC0C9}"/>
                  </a:ext>
                </a:extLst>
              </p:cNvPr>
              <p:cNvGrpSpPr/>
              <p:nvPr/>
            </p:nvGrpSpPr>
            <p:grpSpPr>
              <a:xfrm>
                <a:off x="2690622" y="5974214"/>
                <a:ext cx="562991" cy="380866"/>
                <a:chOff x="341249" y="219074"/>
                <a:chExt cx="4744871" cy="3209926"/>
              </a:xfrm>
            </p:grpSpPr>
            <p:pic>
              <p:nvPicPr>
                <p:cNvPr id="2316" name="Immagine 2315">
                  <a:extLst>
                    <a:ext uri="{FF2B5EF4-FFF2-40B4-BE49-F238E27FC236}">
                      <a16:creationId xmlns:a16="http://schemas.microsoft.com/office/drawing/2014/main" id="{5B64E99A-1F3F-475B-BBFB-60BF3AFD1AA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17" name="Immagine 2316">
                  <a:extLst>
                    <a:ext uri="{FF2B5EF4-FFF2-40B4-BE49-F238E27FC236}">
                      <a16:creationId xmlns:a16="http://schemas.microsoft.com/office/drawing/2014/main" id="{2329348B-3811-4558-85D7-70BCD19D40A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13" name="Gruppo 2312">
                <a:extLst>
                  <a:ext uri="{FF2B5EF4-FFF2-40B4-BE49-F238E27FC236}">
                    <a16:creationId xmlns:a16="http://schemas.microsoft.com/office/drawing/2014/main" id="{94013BF2-9321-4262-B455-D813CFBD4328}"/>
                  </a:ext>
                </a:extLst>
              </p:cNvPr>
              <p:cNvGrpSpPr/>
              <p:nvPr/>
            </p:nvGrpSpPr>
            <p:grpSpPr>
              <a:xfrm>
                <a:off x="3247009" y="5974214"/>
                <a:ext cx="562991" cy="380866"/>
                <a:chOff x="341249" y="219074"/>
                <a:chExt cx="4744871" cy="3209926"/>
              </a:xfrm>
            </p:grpSpPr>
            <p:pic>
              <p:nvPicPr>
                <p:cNvPr id="2314" name="Immagine 2313">
                  <a:extLst>
                    <a:ext uri="{FF2B5EF4-FFF2-40B4-BE49-F238E27FC236}">
                      <a16:creationId xmlns:a16="http://schemas.microsoft.com/office/drawing/2014/main" id="{145530B9-EE26-4CF6-9745-FC93E54BEC1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15" name="Immagine 2314">
                  <a:extLst>
                    <a:ext uri="{FF2B5EF4-FFF2-40B4-BE49-F238E27FC236}">
                      <a16:creationId xmlns:a16="http://schemas.microsoft.com/office/drawing/2014/main" id="{C1FC546B-1211-4B94-AC29-BC6700FFF67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7" name="Gruppo 2276">
              <a:extLst>
                <a:ext uri="{FF2B5EF4-FFF2-40B4-BE49-F238E27FC236}">
                  <a16:creationId xmlns:a16="http://schemas.microsoft.com/office/drawing/2014/main" id="{41840238-217F-4927-912A-3350244232F7}"/>
                </a:ext>
              </a:extLst>
            </p:cNvPr>
            <p:cNvGrpSpPr/>
            <p:nvPr/>
          </p:nvGrpSpPr>
          <p:grpSpPr>
            <a:xfrm>
              <a:off x="1001649" y="2927286"/>
              <a:ext cx="2808351" cy="380866"/>
              <a:chOff x="1001649" y="5974214"/>
              <a:chExt cx="2808351" cy="380866"/>
            </a:xfrm>
          </p:grpSpPr>
          <p:grpSp>
            <p:nvGrpSpPr>
              <p:cNvPr id="2294" name="Gruppo 2293">
                <a:extLst>
                  <a:ext uri="{FF2B5EF4-FFF2-40B4-BE49-F238E27FC236}">
                    <a16:creationId xmlns:a16="http://schemas.microsoft.com/office/drawing/2014/main" id="{A0481C64-4DB5-464A-B6A7-D2B49C76F790}"/>
                  </a:ext>
                </a:extLst>
              </p:cNvPr>
              <p:cNvGrpSpPr/>
              <p:nvPr/>
            </p:nvGrpSpPr>
            <p:grpSpPr>
              <a:xfrm>
                <a:off x="1001649" y="5974214"/>
                <a:ext cx="562991" cy="380866"/>
                <a:chOff x="341249" y="219074"/>
                <a:chExt cx="4744871" cy="3209926"/>
              </a:xfrm>
            </p:grpSpPr>
            <p:pic>
              <p:nvPicPr>
                <p:cNvPr id="2307" name="Immagine 2306">
                  <a:extLst>
                    <a:ext uri="{FF2B5EF4-FFF2-40B4-BE49-F238E27FC236}">
                      <a16:creationId xmlns:a16="http://schemas.microsoft.com/office/drawing/2014/main" id="{C62B31B0-D251-463B-8E43-F1430FB9F86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8" name="Immagine 2307">
                  <a:extLst>
                    <a:ext uri="{FF2B5EF4-FFF2-40B4-BE49-F238E27FC236}">
                      <a16:creationId xmlns:a16="http://schemas.microsoft.com/office/drawing/2014/main" id="{CCC0E3D9-CB89-49C8-A8C9-FC8448779CA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95" name="Gruppo 2294">
                <a:extLst>
                  <a:ext uri="{FF2B5EF4-FFF2-40B4-BE49-F238E27FC236}">
                    <a16:creationId xmlns:a16="http://schemas.microsoft.com/office/drawing/2014/main" id="{452591E9-BC2D-40DC-9FED-529CCDCB8B17}"/>
                  </a:ext>
                </a:extLst>
              </p:cNvPr>
              <p:cNvGrpSpPr/>
              <p:nvPr/>
            </p:nvGrpSpPr>
            <p:grpSpPr>
              <a:xfrm>
                <a:off x="1564640" y="5974214"/>
                <a:ext cx="562991" cy="380866"/>
                <a:chOff x="341249" y="219074"/>
                <a:chExt cx="4744871" cy="3209926"/>
              </a:xfrm>
            </p:grpSpPr>
            <p:pic>
              <p:nvPicPr>
                <p:cNvPr id="2305" name="Immagine 2304">
                  <a:extLst>
                    <a:ext uri="{FF2B5EF4-FFF2-40B4-BE49-F238E27FC236}">
                      <a16:creationId xmlns:a16="http://schemas.microsoft.com/office/drawing/2014/main" id="{D0C5A99A-D69E-4D90-9E22-0A718C70CC8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6" name="Immagine 2305">
                  <a:extLst>
                    <a:ext uri="{FF2B5EF4-FFF2-40B4-BE49-F238E27FC236}">
                      <a16:creationId xmlns:a16="http://schemas.microsoft.com/office/drawing/2014/main" id="{3295337F-53C3-4FE6-964F-5930558A7F2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96" name="Gruppo 2295">
                <a:extLst>
                  <a:ext uri="{FF2B5EF4-FFF2-40B4-BE49-F238E27FC236}">
                    <a16:creationId xmlns:a16="http://schemas.microsoft.com/office/drawing/2014/main" id="{65F0298F-3A12-4BC7-B12B-3D6BF2543373}"/>
                  </a:ext>
                </a:extLst>
              </p:cNvPr>
              <p:cNvGrpSpPr/>
              <p:nvPr/>
            </p:nvGrpSpPr>
            <p:grpSpPr>
              <a:xfrm>
                <a:off x="2127631" y="5974214"/>
                <a:ext cx="562991" cy="380866"/>
                <a:chOff x="341249" y="219074"/>
                <a:chExt cx="4744871" cy="3209926"/>
              </a:xfrm>
            </p:grpSpPr>
            <p:pic>
              <p:nvPicPr>
                <p:cNvPr id="2303" name="Immagine 2302">
                  <a:extLst>
                    <a:ext uri="{FF2B5EF4-FFF2-40B4-BE49-F238E27FC236}">
                      <a16:creationId xmlns:a16="http://schemas.microsoft.com/office/drawing/2014/main" id="{F9B8B0B5-72E9-4BEB-8B13-8AE68923BE9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4" name="Immagine 2303">
                  <a:extLst>
                    <a:ext uri="{FF2B5EF4-FFF2-40B4-BE49-F238E27FC236}">
                      <a16:creationId xmlns:a16="http://schemas.microsoft.com/office/drawing/2014/main" id="{DCAD9056-C3E6-44F8-BAA7-D43C78D6521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97" name="Gruppo 2296">
                <a:extLst>
                  <a:ext uri="{FF2B5EF4-FFF2-40B4-BE49-F238E27FC236}">
                    <a16:creationId xmlns:a16="http://schemas.microsoft.com/office/drawing/2014/main" id="{1411E010-9095-47EC-9CD5-8D968621709C}"/>
                  </a:ext>
                </a:extLst>
              </p:cNvPr>
              <p:cNvGrpSpPr/>
              <p:nvPr/>
            </p:nvGrpSpPr>
            <p:grpSpPr>
              <a:xfrm>
                <a:off x="2690622" y="5974214"/>
                <a:ext cx="562991" cy="380866"/>
                <a:chOff x="341249" y="219074"/>
                <a:chExt cx="4744871" cy="3209926"/>
              </a:xfrm>
            </p:grpSpPr>
            <p:pic>
              <p:nvPicPr>
                <p:cNvPr id="2301" name="Immagine 2300">
                  <a:extLst>
                    <a:ext uri="{FF2B5EF4-FFF2-40B4-BE49-F238E27FC236}">
                      <a16:creationId xmlns:a16="http://schemas.microsoft.com/office/drawing/2014/main" id="{D5419C33-C442-4160-BE04-A7328C75F47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2" name="Immagine 2301">
                  <a:extLst>
                    <a:ext uri="{FF2B5EF4-FFF2-40B4-BE49-F238E27FC236}">
                      <a16:creationId xmlns:a16="http://schemas.microsoft.com/office/drawing/2014/main" id="{26C38336-43E3-4D6A-A147-789C09FE2B0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98" name="Gruppo 2297">
                <a:extLst>
                  <a:ext uri="{FF2B5EF4-FFF2-40B4-BE49-F238E27FC236}">
                    <a16:creationId xmlns:a16="http://schemas.microsoft.com/office/drawing/2014/main" id="{096CBD0B-3F37-4A97-AD3B-023A08D04A78}"/>
                  </a:ext>
                </a:extLst>
              </p:cNvPr>
              <p:cNvGrpSpPr/>
              <p:nvPr/>
            </p:nvGrpSpPr>
            <p:grpSpPr>
              <a:xfrm>
                <a:off x="3247009" y="5974214"/>
                <a:ext cx="562991" cy="380866"/>
                <a:chOff x="341249" y="219074"/>
                <a:chExt cx="4744871" cy="3209926"/>
              </a:xfrm>
            </p:grpSpPr>
            <p:pic>
              <p:nvPicPr>
                <p:cNvPr id="2299" name="Immagine 2298">
                  <a:extLst>
                    <a:ext uri="{FF2B5EF4-FFF2-40B4-BE49-F238E27FC236}">
                      <a16:creationId xmlns:a16="http://schemas.microsoft.com/office/drawing/2014/main" id="{5D459866-16BE-422E-8531-666E46E060F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0" name="Immagine 2299">
                  <a:extLst>
                    <a:ext uri="{FF2B5EF4-FFF2-40B4-BE49-F238E27FC236}">
                      <a16:creationId xmlns:a16="http://schemas.microsoft.com/office/drawing/2014/main" id="{1AF323BF-EAE1-442A-950F-E5022036AE9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8" name="Gruppo 2277">
              <a:extLst>
                <a:ext uri="{FF2B5EF4-FFF2-40B4-BE49-F238E27FC236}">
                  <a16:creationId xmlns:a16="http://schemas.microsoft.com/office/drawing/2014/main" id="{64A8CE9A-688A-42D3-9C9D-DB878BE22CA4}"/>
                </a:ext>
              </a:extLst>
            </p:cNvPr>
            <p:cNvGrpSpPr/>
            <p:nvPr/>
          </p:nvGrpSpPr>
          <p:grpSpPr>
            <a:xfrm>
              <a:off x="1001649" y="2546420"/>
              <a:ext cx="2808351" cy="380866"/>
              <a:chOff x="1001649" y="5974214"/>
              <a:chExt cx="2808351" cy="380866"/>
            </a:xfrm>
          </p:grpSpPr>
          <p:grpSp>
            <p:nvGrpSpPr>
              <p:cNvPr id="2279" name="Gruppo 2278">
                <a:extLst>
                  <a:ext uri="{FF2B5EF4-FFF2-40B4-BE49-F238E27FC236}">
                    <a16:creationId xmlns:a16="http://schemas.microsoft.com/office/drawing/2014/main" id="{9EE71C1E-36DD-411F-9E3F-A07DFF0E7B2A}"/>
                  </a:ext>
                </a:extLst>
              </p:cNvPr>
              <p:cNvGrpSpPr/>
              <p:nvPr/>
            </p:nvGrpSpPr>
            <p:grpSpPr>
              <a:xfrm>
                <a:off x="1001649" y="5974214"/>
                <a:ext cx="562991" cy="380866"/>
                <a:chOff x="341249" y="219074"/>
                <a:chExt cx="4744871" cy="3209926"/>
              </a:xfrm>
            </p:grpSpPr>
            <p:pic>
              <p:nvPicPr>
                <p:cNvPr id="2292" name="Immagine 2291">
                  <a:extLst>
                    <a:ext uri="{FF2B5EF4-FFF2-40B4-BE49-F238E27FC236}">
                      <a16:creationId xmlns:a16="http://schemas.microsoft.com/office/drawing/2014/main" id="{03A3565C-5FB2-4CAC-BDA9-EEB2929B685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93" name="Immagine 2292">
                  <a:extLst>
                    <a:ext uri="{FF2B5EF4-FFF2-40B4-BE49-F238E27FC236}">
                      <a16:creationId xmlns:a16="http://schemas.microsoft.com/office/drawing/2014/main" id="{A723AC57-8C1F-4231-A3EA-FE1A365D2AC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80" name="Gruppo 2279">
                <a:extLst>
                  <a:ext uri="{FF2B5EF4-FFF2-40B4-BE49-F238E27FC236}">
                    <a16:creationId xmlns:a16="http://schemas.microsoft.com/office/drawing/2014/main" id="{0EF4884B-28CB-4E45-AA60-991002A1C611}"/>
                  </a:ext>
                </a:extLst>
              </p:cNvPr>
              <p:cNvGrpSpPr/>
              <p:nvPr/>
            </p:nvGrpSpPr>
            <p:grpSpPr>
              <a:xfrm>
                <a:off x="1564640" y="5974214"/>
                <a:ext cx="562991" cy="380866"/>
                <a:chOff x="341249" y="219074"/>
                <a:chExt cx="4744871" cy="3209926"/>
              </a:xfrm>
            </p:grpSpPr>
            <p:pic>
              <p:nvPicPr>
                <p:cNvPr id="2290" name="Immagine 2289">
                  <a:extLst>
                    <a:ext uri="{FF2B5EF4-FFF2-40B4-BE49-F238E27FC236}">
                      <a16:creationId xmlns:a16="http://schemas.microsoft.com/office/drawing/2014/main" id="{77B073B8-7715-4C8A-B414-8C737B3F143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91" name="Immagine 2290">
                  <a:extLst>
                    <a:ext uri="{FF2B5EF4-FFF2-40B4-BE49-F238E27FC236}">
                      <a16:creationId xmlns:a16="http://schemas.microsoft.com/office/drawing/2014/main" id="{0041B3DD-090B-4F57-9816-B80C1C27B2D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81" name="Gruppo 2280">
                <a:extLst>
                  <a:ext uri="{FF2B5EF4-FFF2-40B4-BE49-F238E27FC236}">
                    <a16:creationId xmlns:a16="http://schemas.microsoft.com/office/drawing/2014/main" id="{78E37A6A-BD2F-4B13-89E1-B2BF8027A4A8}"/>
                  </a:ext>
                </a:extLst>
              </p:cNvPr>
              <p:cNvGrpSpPr/>
              <p:nvPr/>
            </p:nvGrpSpPr>
            <p:grpSpPr>
              <a:xfrm>
                <a:off x="2127631" y="5974214"/>
                <a:ext cx="562991" cy="380866"/>
                <a:chOff x="341249" y="219074"/>
                <a:chExt cx="4744871" cy="3209926"/>
              </a:xfrm>
            </p:grpSpPr>
            <p:pic>
              <p:nvPicPr>
                <p:cNvPr id="2288" name="Immagine 2287">
                  <a:extLst>
                    <a:ext uri="{FF2B5EF4-FFF2-40B4-BE49-F238E27FC236}">
                      <a16:creationId xmlns:a16="http://schemas.microsoft.com/office/drawing/2014/main" id="{16AB41B7-E35B-4C59-91A7-FC087AE0BFD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89" name="Immagine 2288">
                  <a:extLst>
                    <a:ext uri="{FF2B5EF4-FFF2-40B4-BE49-F238E27FC236}">
                      <a16:creationId xmlns:a16="http://schemas.microsoft.com/office/drawing/2014/main" id="{716663BD-9AEC-4034-9110-0538FECA772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82" name="Gruppo 2281">
                <a:extLst>
                  <a:ext uri="{FF2B5EF4-FFF2-40B4-BE49-F238E27FC236}">
                    <a16:creationId xmlns:a16="http://schemas.microsoft.com/office/drawing/2014/main" id="{FA9C5F5A-EFB1-46F9-9B04-548580F48EE4}"/>
                  </a:ext>
                </a:extLst>
              </p:cNvPr>
              <p:cNvGrpSpPr/>
              <p:nvPr/>
            </p:nvGrpSpPr>
            <p:grpSpPr>
              <a:xfrm>
                <a:off x="2690622" y="5974214"/>
                <a:ext cx="562991" cy="380866"/>
                <a:chOff x="341249" y="219074"/>
                <a:chExt cx="4744871" cy="3209926"/>
              </a:xfrm>
            </p:grpSpPr>
            <p:pic>
              <p:nvPicPr>
                <p:cNvPr id="2286" name="Immagine 2285">
                  <a:extLst>
                    <a:ext uri="{FF2B5EF4-FFF2-40B4-BE49-F238E27FC236}">
                      <a16:creationId xmlns:a16="http://schemas.microsoft.com/office/drawing/2014/main" id="{BF20327D-83DE-47BE-9A25-877DEABF03A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87" name="Immagine 2286">
                  <a:extLst>
                    <a:ext uri="{FF2B5EF4-FFF2-40B4-BE49-F238E27FC236}">
                      <a16:creationId xmlns:a16="http://schemas.microsoft.com/office/drawing/2014/main" id="{E94B5283-6B3D-451B-950E-CFCB4C26A48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83" name="Gruppo 2282">
                <a:extLst>
                  <a:ext uri="{FF2B5EF4-FFF2-40B4-BE49-F238E27FC236}">
                    <a16:creationId xmlns:a16="http://schemas.microsoft.com/office/drawing/2014/main" id="{52E6D25B-E811-4043-BFBC-D3CF6D374E3E}"/>
                  </a:ext>
                </a:extLst>
              </p:cNvPr>
              <p:cNvGrpSpPr/>
              <p:nvPr/>
            </p:nvGrpSpPr>
            <p:grpSpPr>
              <a:xfrm>
                <a:off x="3247009" y="5974214"/>
                <a:ext cx="562991" cy="380866"/>
                <a:chOff x="341249" y="219074"/>
                <a:chExt cx="4744871" cy="3209926"/>
              </a:xfrm>
            </p:grpSpPr>
            <p:pic>
              <p:nvPicPr>
                <p:cNvPr id="2284" name="Immagine 2283">
                  <a:extLst>
                    <a:ext uri="{FF2B5EF4-FFF2-40B4-BE49-F238E27FC236}">
                      <a16:creationId xmlns:a16="http://schemas.microsoft.com/office/drawing/2014/main" id="{4004A7EA-8168-49E3-8AA1-09903168544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85" name="Immagine 2284">
                  <a:extLst>
                    <a:ext uri="{FF2B5EF4-FFF2-40B4-BE49-F238E27FC236}">
                      <a16:creationId xmlns:a16="http://schemas.microsoft.com/office/drawing/2014/main" id="{3B48B49D-78DB-4ECB-9176-71FB612269C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2429" name="Gruppo 2428">
            <a:extLst>
              <a:ext uri="{FF2B5EF4-FFF2-40B4-BE49-F238E27FC236}">
                <a16:creationId xmlns:a16="http://schemas.microsoft.com/office/drawing/2014/main" id="{5D1BDB9C-921A-4902-A115-7F3F56431A34}"/>
              </a:ext>
            </a:extLst>
          </p:cNvPr>
          <p:cNvGrpSpPr/>
          <p:nvPr/>
        </p:nvGrpSpPr>
        <p:grpSpPr>
          <a:xfrm>
            <a:off x="7573388" y="1507543"/>
            <a:ext cx="1651891" cy="2240280"/>
            <a:chOff x="1001649" y="2546420"/>
            <a:chExt cx="2808351" cy="3808660"/>
          </a:xfrm>
        </p:grpSpPr>
        <p:grpSp>
          <p:nvGrpSpPr>
            <p:cNvPr id="2430" name="Gruppo 2429">
              <a:extLst>
                <a:ext uri="{FF2B5EF4-FFF2-40B4-BE49-F238E27FC236}">
                  <a16:creationId xmlns:a16="http://schemas.microsoft.com/office/drawing/2014/main" id="{4D4ACEE4-D6D1-4317-867E-DED3C5295C25}"/>
                </a:ext>
              </a:extLst>
            </p:cNvPr>
            <p:cNvGrpSpPr/>
            <p:nvPr/>
          </p:nvGrpSpPr>
          <p:grpSpPr>
            <a:xfrm>
              <a:off x="1001649" y="5974214"/>
              <a:ext cx="2808351" cy="380866"/>
              <a:chOff x="1001649" y="5974214"/>
              <a:chExt cx="2808351" cy="380866"/>
            </a:xfrm>
          </p:grpSpPr>
          <p:grpSp>
            <p:nvGrpSpPr>
              <p:cNvPr id="2575" name="Gruppo 2574">
                <a:extLst>
                  <a:ext uri="{FF2B5EF4-FFF2-40B4-BE49-F238E27FC236}">
                    <a16:creationId xmlns:a16="http://schemas.microsoft.com/office/drawing/2014/main" id="{6BE68ACD-756A-4E43-894D-80C33B7FB27D}"/>
                  </a:ext>
                </a:extLst>
              </p:cNvPr>
              <p:cNvGrpSpPr/>
              <p:nvPr/>
            </p:nvGrpSpPr>
            <p:grpSpPr>
              <a:xfrm>
                <a:off x="1001649" y="5974214"/>
                <a:ext cx="562991" cy="380866"/>
                <a:chOff x="341249" y="219074"/>
                <a:chExt cx="4744871" cy="3209926"/>
              </a:xfrm>
            </p:grpSpPr>
            <p:pic>
              <p:nvPicPr>
                <p:cNvPr id="2588" name="Immagine 2587">
                  <a:extLst>
                    <a:ext uri="{FF2B5EF4-FFF2-40B4-BE49-F238E27FC236}">
                      <a16:creationId xmlns:a16="http://schemas.microsoft.com/office/drawing/2014/main" id="{6EA16FEE-BB3D-431D-88AB-A1A82E1C5BC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9" name="Immagine 2588">
                  <a:extLst>
                    <a:ext uri="{FF2B5EF4-FFF2-40B4-BE49-F238E27FC236}">
                      <a16:creationId xmlns:a16="http://schemas.microsoft.com/office/drawing/2014/main" id="{787C2E93-BF2D-476A-A487-679BC86FB1B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76" name="Gruppo 2575">
                <a:extLst>
                  <a:ext uri="{FF2B5EF4-FFF2-40B4-BE49-F238E27FC236}">
                    <a16:creationId xmlns:a16="http://schemas.microsoft.com/office/drawing/2014/main" id="{1C73E6FE-BC9D-4F30-9C8A-B1EBE1DF8A89}"/>
                  </a:ext>
                </a:extLst>
              </p:cNvPr>
              <p:cNvGrpSpPr/>
              <p:nvPr/>
            </p:nvGrpSpPr>
            <p:grpSpPr>
              <a:xfrm>
                <a:off x="1564640" y="5974214"/>
                <a:ext cx="562991" cy="380866"/>
                <a:chOff x="341249" y="219074"/>
                <a:chExt cx="4744871" cy="3209926"/>
              </a:xfrm>
            </p:grpSpPr>
            <p:pic>
              <p:nvPicPr>
                <p:cNvPr id="2586" name="Immagine 2585">
                  <a:extLst>
                    <a:ext uri="{FF2B5EF4-FFF2-40B4-BE49-F238E27FC236}">
                      <a16:creationId xmlns:a16="http://schemas.microsoft.com/office/drawing/2014/main" id="{1D16AF26-EB06-4AA7-97B9-3419614D2A1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7" name="Immagine 2586">
                  <a:extLst>
                    <a:ext uri="{FF2B5EF4-FFF2-40B4-BE49-F238E27FC236}">
                      <a16:creationId xmlns:a16="http://schemas.microsoft.com/office/drawing/2014/main" id="{0D0ADE4A-20D7-49B3-8E57-376D9EE3E22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77" name="Gruppo 2576">
                <a:extLst>
                  <a:ext uri="{FF2B5EF4-FFF2-40B4-BE49-F238E27FC236}">
                    <a16:creationId xmlns:a16="http://schemas.microsoft.com/office/drawing/2014/main" id="{E9124198-3FF0-419E-8D36-D7605058232C}"/>
                  </a:ext>
                </a:extLst>
              </p:cNvPr>
              <p:cNvGrpSpPr/>
              <p:nvPr/>
            </p:nvGrpSpPr>
            <p:grpSpPr>
              <a:xfrm>
                <a:off x="2127631" y="5974214"/>
                <a:ext cx="562991" cy="380866"/>
                <a:chOff x="341249" y="219074"/>
                <a:chExt cx="4744871" cy="3209926"/>
              </a:xfrm>
            </p:grpSpPr>
            <p:pic>
              <p:nvPicPr>
                <p:cNvPr id="2584" name="Immagine 2583">
                  <a:extLst>
                    <a:ext uri="{FF2B5EF4-FFF2-40B4-BE49-F238E27FC236}">
                      <a16:creationId xmlns:a16="http://schemas.microsoft.com/office/drawing/2014/main" id="{27D4B8C2-7E42-4BFE-A852-943F1AE2B94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5" name="Immagine 2584">
                  <a:extLst>
                    <a:ext uri="{FF2B5EF4-FFF2-40B4-BE49-F238E27FC236}">
                      <a16:creationId xmlns:a16="http://schemas.microsoft.com/office/drawing/2014/main" id="{B14CDB25-F1FF-4474-A28E-39C6B53B854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78" name="Gruppo 2577">
                <a:extLst>
                  <a:ext uri="{FF2B5EF4-FFF2-40B4-BE49-F238E27FC236}">
                    <a16:creationId xmlns:a16="http://schemas.microsoft.com/office/drawing/2014/main" id="{89D3AC58-A927-4154-AC30-96234D9F05C1}"/>
                  </a:ext>
                </a:extLst>
              </p:cNvPr>
              <p:cNvGrpSpPr/>
              <p:nvPr/>
            </p:nvGrpSpPr>
            <p:grpSpPr>
              <a:xfrm>
                <a:off x="2690622" y="5974214"/>
                <a:ext cx="562991" cy="380866"/>
                <a:chOff x="341249" y="219074"/>
                <a:chExt cx="4744871" cy="3209926"/>
              </a:xfrm>
            </p:grpSpPr>
            <p:pic>
              <p:nvPicPr>
                <p:cNvPr id="2582" name="Immagine 2581">
                  <a:extLst>
                    <a:ext uri="{FF2B5EF4-FFF2-40B4-BE49-F238E27FC236}">
                      <a16:creationId xmlns:a16="http://schemas.microsoft.com/office/drawing/2014/main" id="{B56806CF-D53E-4E45-9CD9-0CCFB2DE803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3" name="Immagine 2582">
                  <a:extLst>
                    <a:ext uri="{FF2B5EF4-FFF2-40B4-BE49-F238E27FC236}">
                      <a16:creationId xmlns:a16="http://schemas.microsoft.com/office/drawing/2014/main" id="{95F875B5-BA9F-4871-8D3E-3966E9D2FB1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79" name="Gruppo 2578">
                <a:extLst>
                  <a:ext uri="{FF2B5EF4-FFF2-40B4-BE49-F238E27FC236}">
                    <a16:creationId xmlns:a16="http://schemas.microsoft.com/office/drawing/2014/main" id="{2C0DA856-DC3C-4B79-9221-BB14C431AA9E}"/>
                  </a:ext>
                </a:extLst>
              </p:cNvPr>
              <p:cNvGrpSpPr/>
              <p:nvPr/>
            </p:nvGrpSpPr>
            <p:grpSpPr>
              <a:xfrm>
                <a:off x="3247009" y="5974214"/>
                <a:ext cx="562991" cy="380866"/>
                <a:chOff x="341249" y="219074"/>
                <a:chExt cx="4744871" cy="3209926"/>
              </a:xfrm>
            </p:grpSpPr>
            <p:pic>
              <p:nvPicPr>
                <p:cNvPr id="2580" name="Immagine 2579">
                  <a:extLst>
                    <a:ext uri="{FF2B5EF4-FFF2-40B4-BE49-F238E27FC236}">
                      <a16:creationId xmlns:a16="http://schemas.microsoft.com/office/drawing/2014/main" id="{167364C7-6FBF-4949-8D67-0EFD99ABC35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1" name="Immagine 2580">
                  <a:extLst>
                    <a:ext uri="{FF2B5EF4-FFF2-40B4-BE49-F238E27FC236}">
                      <a16:creationId xmlns:a16="http://schemas.microsoft.com/office/drawing/2014/main" id="{A47B32BB-6CB7-4EF7-B640-770C50352AD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1" name="Gruppo 2430">
              <a:extLst>
                <a:ext uri="{FF2B5EF4-FFF2-40B4-BE49-F238E27FC236}">
                  <a16:creationId xmlns:a16="http://schemas.microsoft.com/office/drawing/2014/main" id="{08E027CD-F4C4-4D9F-B984-00154B484FA2}"/>
                </a:ext>
              </a:extLst>
            </p:cNvPr>
            <p:cNvGrpSpPr/>
            <p:nvPr/>
          </p:nvGrpSpPr>
          <p:grpSpPr>
            <a:xfrm>
              <a:off x="1001649" y="5593348"/>
              <a:ext cx="2808351" cy="380866"/>
              <a:chOff x="1001649" y="5974214"/>
              <a:chExt cx="2808351" cy="380866"/>
            </a:xfrm>
          </p:grpSpPr>
          <p:grpSp>
            <p:nvGrpSpPr>
              <p:cNvPr id="2560" name="Gruppo 2559">
                <a:extLst>
                  <a:ext uri="{FF2B5EF4-FFF2-40B4-BE49-F238E27FC236}">
                    <a16:creationId xmlns:a16="http://schemas.microsoft.com/office/drawing/2014/main" id="{F96F4B30-6C94-44FF-B858-7A19311348CA}"/>
                  </a:ext>
                </a:extLst>
              </p:cNvPr>
              <p:cNvGrpSpPr/>
              <p:nvPr/>
            </p:nvGrpSpPr>
            <p:grpSpPr>
              <a:xfrm>
                <a:off x="1001649" y="5974214"/>
                <a:ext cx="562991" cy="380866"/>
                <a:chOff x="341249" y="219074"/>
                <a:chExt cx="4744871" cy="3209926"/>
              </a:xfrm>
            </p:grpSpPr>
            <p:pic>
              <p:nvPicPr>
                <p:cNvPr id="2573" name="Immagine 2572">
                  <a:extLst>
                    <a:ext uri="{FF2B5EF4-FFF2-40B4-BE49-F238E27FC236}">
                      <a16:creationId xmlns:a16="http://schemas.microsoft.com/office/drawing/2014/main" id="{C3694400-45E4-401B-86D3-F44A6A66E83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74" name="Immagine 2573">
                  <a:extLst>
                    <a:ext uri="{FF2B5EF4-FFF2-40B4-BE49-F238E27FC236}">
                      <a16:creationId xmlns:a16="http://schemas.microsoft.com/office/drawing/2014/main" id="{1F0F976B-57E7-46F3-974D-76EB11D4C6C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61" name="Gruppo 2560">
                <a:extLst>
                  <a:ext uri="{FF2B5EF4-FFF2-40B4-BE49-F238E27FC236}">
                    <a16:creationId xmlns:a16="http://schemas.microsoft.com/office/drawing/2014/main" id="{56082C3E-5778-4496-B3A4-543F2F1BF0E6}"/>
                  </a:ext>
                </a:extLst>
              </p:cNvPr>
              <p:cNvGrpSpPr/>
              <p:nvPr/>
            </p:nvGrpSpPr>
            <p:grpSpPr>
              <a:xfrm>
                <a:off x="1564640" y="5974214"/>
                <a:ext cx="562991" cy="380866"/>
                <a:chOff x="341249" y="219074"/>
                <a:chExt cx="4744871" cy="3209926"/>
              </a:xfrm>
            </p:grpSpPr>
            <p:pic>
              <p:nvPicPr>
                <p:cNvPr id="2571" name="Immagine 2570">
                  <a:extLst>
                    <a:ext uri="{FF2B5EF4-FFF2-40B4-BE49-F238E27FC236}">
                      <a16:creationId xmlns:a16="http://schemas.microsoft.com/office/drawing/2014/main" id="{3B2ECD8B-0606-4C6D-BDA6-1DC44324905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72" name="Immagine 2571">
                  <a:extLst>
                    <a:ext uri="{FF2B5EF4-FFF2-40B4-BE49-F238E27FC236}">
                      <a16:creationId xmlns:a16="http://schemas.microsoft.com/office/drawing/2014/main" id="{A42E716D-F26F-4F9D-AC7D-62AB66DE242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62" name="Gruppo 2561">
                <a:extLst>
                  <a:ext uri="{FF2B5EF4-FFF2-40B4-BE49-F238E27FC236}">
                    <a16:creationId xmlns:a16="http://schemas.microsoft.com/office/drawing/2014/main" id="{44CAC3E8-A0BF-4DA9-9607-5261CB86AB6B}"/>
                  </a:ext>
                </a:extLst>
              </p:cNvPr>
              <p:cNvGrpSpPr/>
              <p:nvPr/>
            </p:nvGrpSpPr>
            <p:grpSpPr>
              <a:xfrm>
                <a:off x="2127631" y="5974214"/>
                <a:ext cx="562991" cy="380866"/>
                <a:chOff x="341249" y="219074"/>
                <a:chExt cx="4744871" cy="3209926"/>
              </a:xfrm>
            </p:grpSpPr>
            <p:pic>
              <p:nvPicPr>
                <p:cNvPr id="2569" name="Immagine 2568">
                  <a:extLst>
                    <a:ext uri="{FF2B5EF4-FFF2-40B4-BE49-F238E27FC236}">
                      <a16:creationId xmlns:a16="http://schemas.microsoft.com/office/drawing/2014/main" id="{CABDABC3-3E6B-465B-A140-A9773F5065D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70" name="Immagine 2569">
                  <a:extLst>
                    <a:ext uri="{FF2B5EF4-FFF2-40B4-BE49-F238E27FC236}">
                      <a16:creationId xmlns:a16="http://schemas.microsoft.com/office/drawing/2014/main" id="{089364EB-F20A-41AA-AA40-1356857DB20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63" name="Gruppo 2562">
                <a:extLst>
                  <a:ext uri="{FF2B5EF4-FFF2-40B4-BE49-F238E27FC236}">
                    <a16:creationId xmlns:a16="http://schemas.microsoft.com/office/drawing/2014/main" id="{5D4C1559-7C88-48E9-A908-F0B5AA24CEEC}"/>
                  </a:ext>
                </a:extLst>
              </p:cNvPr>
              <p:cNvGrpSpPr/>
              <p:nvPr/>
            </p:nvGrpSpPr>
            <p:grpSpPr>
              <a:xfrm>
                <a:off x="2690622" y="5974214"/>
                <a:ext cx="562991" cy="380866"/>
                <a:chOff x="341249" y="219074"/>
                <a:chExt cx="4744871" cy="3209926"/>
              </a:xfrm>
            </p:grpSpPr>
            <p:pic>
              <p:nvPicPr>
                <p:cNvPr id="2567" name="Immagine 2566">
                  <a:extLst>
                    <a:ext uri="{FF2B5EF4-FFF2-40B4-BE49-F238E27FC236}">
                      <a16:creationId xmlns:a16="http://schemas.microsoft.com/office/drawing/2014/main" id="{8EDC7DA5-AD5B-41BF-9B1A-C76A5FA86C2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68" name="Immagine 2567">
                  <a:extLst>
                    <a:ext uri="{FF2B5EF4-FFF2-40B4-BE49-F238E27FC236}">
                      <a16:creationId xmlns:a16="http://schemas.microsoft.com/office/drawing/2014/main" id="{25CE2E6F-36A4-4012-8E67-EFA2C6E56AD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64" name="Gruppo 2563">
                <a:extLst>
                  <a:ext uri="{FF2B5EF4-FFF2-40B4-BE49-F238E27FC236}">
                    <a16:creationId xmlns:a16="http://schemas.microsoft.com/office/drawing/2014/main" id="{FF8A04B7-ACC3-4842-86C6-4A47BC47E14F}"/>
                  </a:ext>
                </a:extLst>
              </p:cNvPr>
              <p:cNvGrpSpPr/>
              <p:nvPr/>
            </p:nvGrpSpPr>
            <p:grpSpPr>
              <a:xfrm>
                <a:off x="3247009" y="5974214"/>
                <a:ext cx="562991" cy="380866"/>
                <a:chOff x="341249" y="219074"/>
                <a:chExt cx="4744871" cy="3209926"/>
              </a:xfrm>
            </p:grpSpPr>
            <p:pic>
              <p:nvPicPr>
                <p:cNvPr id="2565" name="Immagine 2564">
                  <a:extLst>
                    <a:ext uri="{FF2B5EF4-FFF2-40B4-BE49-F238E27FC236}">
                      <a16:creationId xmlns:a16="http://schemas.microsoft.com/office/drawing/2014/main" id="{EB4E59D4-AFE6-4D0A-A21F-A72082C0330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66" name="Immagine 2565">
                  <a:extLst>
                    <a:ext uri="{FF2B5EF4-FFF2-40B4-BE49-F238E27FC236}">
                      <a16:creationId xmlns:a16="http://schemas.microsoft.com/office/drawing/2014/main" id="{2FA834AD-C34A-4AAC-971A-6B1E282706B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2" name="Gruppo 2431">
              <a:extLst>
                <a:ext uri="{FF2B5EF4-FFF2-40B4-BE49-F238E27FC236}">
                  <a16:creationId xmlns:a16="http://schemas.microsoft.com/office/drawing/2014/main" id="{71F5D4D5-F50C-46EA-8357-1C00DFCEF562}"/>
                </a:ext>
              </a:extLst>
            </p:cNvPr>
            <p:cNvGrpSpPr/>
            <p:nvPr/>
          </p:nvGrpSpPr>
          <p:grpSpPr>
            <a:xfrm>
              <a:off x="1001649" y="5212482"/>
              <a:ext cx="2808351" cy="380866"/>
              <a:chOff x="1001649" y="5974214"/>
              <a:chExt cx="2808351" cy="380866"/>
            </a:xfrm>
          </p:grpSpPr>
          <p:grpSp>
            <p:nvGrpSpPr>
              <p:cNvPr id="2545" name="Gruppo 2544">
                <a:extLst>
                  <a:ext uri="{FF2B5EF4-FFF2-40B4-BE49-F238E27FC236}">
                    <a16:creationId xmlns:a16="http://schemas.microsoft.com/office/drawing/2014/main" id="{D4D3CFFF-F914-434B-A862-FAE1C770A466}"/>
                  </a:ext>
                </a:extLst>
              </p:cNvPr>
              <p:cNvGrpSpPr/>
              <p:nvPr/>
            </p:nvGrpSpPr>
            <p:grpSpPr>
              <a:xfrm>
                <a:off x="1001649" y="5974214"/>
                <a:ext cx="562991" cy="380866"/>
                <a:chOff x="341249" y="219074"/>
                <a:chExt cx="4744871" cy="3209926"/>
              </a:xfrm>
            </p:grpSpPr>
            <p:pic>
              <p:nvPicPr>
                <p:cNvPr id="2558" name="Immagine 2557">
                  <a:extLst>
                    <a:ext uri="{FF2B5EF4-FFF2-40B4-BE49-F238E27FC236}">
                      <a16:creationId xmlns:a16="http://schemas.microsoft.com/office/drawing/2014/main" id="{6DCBE104-0E8D-4DCE-95A5-A30B379A759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9" name="Immagine 2558">
                  <a:extLst>
                    <a:ext uri="{FF2B5EF4-FFF2-40B4-BE49-F238E27FC236}">
                      <a16:creationId xmlns:a16="http://schemas.microsoft.com/office/drawing/2014/main" id="{D3F1D5BB-C0D8-4232-B360-E5E9A03AA3A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46" name="Gruppo 2545">
                <a:extLst>
                  <a:ext uri="{FF2B5EF4-FFF2-40B4-BE49-F238E27FC236}">
                    <a16:creationId xmlns:a16="http://schemas.microsoft.com/office/drawing/2014/main" id="{0C539F99-3749-4CBB-97A9-62C5B53C5A2D}"/>
                  </a:ext>
                </a:extLst>
              </p:cNvPr>
              <p:cNvGrpSpPr/>
              <p:nvPr/>
            </p:nvGrpSpPr>
            <p:grpSpPr>
              <a:xfrm>
                <a:off x="1564640" y="5974214"/>
                <a:ext cx="562991" cy="380866"/>
                <a:chOff x="341249" y="219074"/>
                <a:chExt cx="4744871" cy="3209926"/>
              </a:xfrm>
            </p:grpSpPr>
            <p:pic>
              <p:nvPicPr>
                <p:cNvPr id="2556" name="Immagine 2555">
                  <a:extLst>
                    <a:ext uri="{FF2B5EF4-FFF2-40B4-BE49-F238E27FC236}">
                      <a16:creationId xmlns:a16="http://schemas.microsoft.com/office/drawing/2014/main" id="{2B9A4525-71C1-48D3-AEBE-CCC2DC97522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7" name="Immagine 2556">
                  <a:extLst>
                    <a:ext uri="{FF2B5EF4-FFF2-40B4-BE49-F238E27FC236}">
                      <a16:creationId xmlns:a16="http://schemas.microsoft.com/office/drawing/2014/main" id="{1E99143F-7DB1-4464-A8E4-8548F44CC5E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47" name="Gruppo 2546">
                <a:extLst>
                  <a:ext uri="{FF2B5EF4-FFF2-40B4-BE49-F238E27FC236}">
                    <a16:creationId xmlns:a16="http://schemas.microsoft.com/office/drawing/2014/main" id="{6057817B-BC4E-4E4B-8CDA-C7B17FB27FFE}"/>
                  </a:ext>
                </a:extLst>
              </p:cNvPr>
              <p:cNvGrpSpPr/>
              <p:nvPr/>
            </p:nvGrpSpPr>
            <p:grpSpPr>
              <a:xfrm>
                <a:off x="2127631" y="5974214"/>
                <a:ext cx="562991" cy="380866"/>
                <a:chOff x="341249" y="219074"/>
                <a:chExt cx="4744871" cy="3209926"/>
              </a:xfrm>
            </p:grpSpPr>
            <p:pic>
              <p:nvPicPr>
                <p:cNvPr id="2554" name="Immagine 2553">
                  <a:extLst>
                    <a:ext uri="{FF2B5EF4-FFF2-40B4-BE49-F238E27FC236}">
                      <a16:creationId xmlns:a16="http://schemas.microsoft.com/office/drawing/2014/main" id="{3EC2B28E-022E-442B-945D-961ACBACAFA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5" name="Immagine 2554">
                  <a:extLst>
                    <a:ext uri="{FF2B5EF4-FFF2-40B4-BE49-F238E27FC236}">
                      <a16:creationId xmlns:a16="http://schemas.microsoft.com/office/drawing/2014/main" id="{6D6B2AFA-300A-4770-B496-68C3B649A95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48" name="Gruppo 2547">
                <a:extLst>
                  <a:ext uri="{FF2B5EF4-FFF2-40B4-BE49-F238E27FC236}">
                    <a16:creationId xmlns:a16="http://schemas.microsoft.com/office/drawing/2014/main" id="{A11565AD-34BA-44AB-849F-AE73E94D51D5}"/>
                  </a:ext>
                </a:extLst>
              </p:cNvPr>
              <p:cNvGrpSpPr/>
              <p:nvPr/>
            </p:nvGrpSpPr>
            <p:grpSpPr>
              <a:xfrm>
                <a:off x="2690622" y="5974214"/>
                <a:ext cx="562991" cy="380866"/>
                <a:chOff x="341249" y="219074"/>
                <a:chExt cx="4744871" cy="3209926"/>
              </a:xfrm>
            </p:grpSpPr>
            <p:pic>
              <p:nvPicPr>
                <p:cNvPr id="2552" name="Immagine 2551">
                  <a:extLst>
                    <a:ext uri="{FF2B5EF4-FFF2-40B4-BE49-F238E27FC236}">
                      <a16:creationId xmlns:a16="http://schemas.microsoft.com/office/drawing/2014/main" id="{E9D9C29D-D9FD-4E5F-B3AB-2DA0AD4F9C8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3" name="Immagine 2552">
                  <a:extLst>
                    <a:ext uri="{FF2B5EF4-FFF2-40B4-BE49-F238E27FC236}">
                      <a16:creationId xmlns:a16="http://schemas.microsoft.com/office/drawing/2014/main" id="{E78C9F6C-0AD5-4F39-9B76-2B75DAAC4E8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49" name="Gruppo 2548">
                <a:extLst>
                  <a:ext uri="{FF2B5EF4-FFF2-40B4-BE49-F238E27FC236}">
                    <a16:creationId xmlns:a16="http://schemas.microsoft.com/office/drawing/2014/main" id="{6CC01BD9-07CE-4587-A433-4BCD0B403862}"/>
                  </a:ext>
                </a:extLst>
              </p:cNvPr>
              <p:cNvGrpSpPr/>
              <p:nvPr/>
            </p:nvGrpSpPr>
            <p:grpSpPr>
              <a:xfrm>
                <a:off x="3247009" y="5974214"/>
                <a:ext cx="562991" cy="380866"/>
                <a:chOff x="341249" y="219074"/>
                <a:chExt cx="4744871" cy="3209926"/>
              </a:xfrm>
            </p:grpSpPr>
            <p:pic>
              <p:nvPicPr>
                <p:cNvPr id="2550" name="Immagine 2549">
                  <a:extLst>
                    <a:ext uri="{FF2B5EF4-FFF2-40B4-BE49-F238E27FC236}">
                      <a16:creationId xmlns:a16="http://schemas.microsoft.com/office/drawing/2014/main" id="{91476460-0DDF-4E17-ABCC-F82582E4BE8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1" name="Immagine 2550">
                  <a:extLst>
                    <a:ext uri="{FF2B5EF4-FFF2-40B4-BE49-F238E27FC236}">
                      <a16:creationId xmlns:a16="http://schemas.microsoft.com/office/drawing/2014/main" id="{2B72E98F-2024-4B3C-B8BD-E9F4C4508AA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3" name="Gruppo 2432">
              <a:extLst>
                <a:ext uri="{FF2B5EF4-FFF2-40B4-BE49-F238E27FC236}">
                  <a16:creationId xmlns:a16="http://schemas.microsoft.com/office/drawing/2014/main" id="{2192002C-EEE1-4110-BA76-4D64A8C30C91}"/>
                </a:ext>
              </a:extLst>
            </p:cNvPr>
            <p:cNvGrpSpPr/>
            <p:nvPr/>
          </p:nvGrpSpPr>
          <p:grpSpPr>
            <a:xfrm>
              <a:off x="1001649" y="4831616"/>
              <a:ext cx="2808351" cy="380866"/>
              <a:chOff x="1001649" y="5974214"/>
              <a:chExt cx="2808351" cy="380866"/>
            </a:xfrm>
          </p:grpSpPr>
          <p:grpSp>
            <p:nvGrpSpPr>
              <p:cNvPr id="2530" name="Gruppo 2529">
                <a:extLst>
                  <a:ext uri="{FF2B5EF4-FFF2-40B4-BE49-F238E27FC236}">
                    <a16:creationId xmlns:a16="http://schemas.microsoft.com/office/drawing/2014/main" id="{CEA38884-441E-4B60-8C32-CF73EB7773D9}"/>
                  </a:ext>
                </a:extLst>
              </p:cNvPr>
              <p:cNvGrpSpPr/>
              <p:nvPr/>
            </p:nvGrpSpPr>
            <p:grpSpPr>
              <a:xfrm>
                <a:off x="1001649" y="5974214"/>
                <a:ext cx="562991" cy="380866"/>
                <a:chOff x="341249" y="219074"/>
                <a:chExt cx="4744871" cy="3209926"/>
              </a:xfrm>
            </p:grpSpPr>
            <p:pic>
              <p:nvPicPr>
                <p:cNvPr id="2543" name="Immagine 2542">
                  <a:extLst>
                    <a:ext uri="{FF2B5EF4-FFF2-40B4-BE49-F238E27FC236}">
                      <a16:creationId xmlns:a16="http://schemas.microsoft.com/office/drawing/2014/main" id="{AF49929F-8AD5-45BE-A6FA-F7FDE8D1DEE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44" name="Immagine 2543">
                  <a:extLst>
                    <a:ext uri="{FF2B5EF4-FFF2-40B4-BE49-F238E27FC236}">
                      <a16:creationId xmlns:a16="http://schemas.microsoft.com/office/drawing/2014/main" id="{A812DCB3-DA71-48D7-8E00-63DFC78923A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31" name="Gruppo 2530">
                <a:extLst>
                  <a:ext uri="{FF2B5EF4-FFF2-40B4-BE49-F238E27FC236}">
                    <a16:creationId xmlns:a16="http://schemas.microsoft.com/office/drawing/2014/main" id="{C5B1AEB4-59EE-41D8-87E5-C2F6C910FCA8}"/>
                  </a:ext>
                </a:extLst>
              </p:cNvPr>
              <p:cNvGrpSpPr/>
              <p:nvPr/>
            </p:nvGrpSpPr>
            <p:grpSpPr>
              <a:xfrm>
                <a:off x="1564640" y="5974214"/>
                <a:ext cx="562991" cy="380866"/>
                <a:chOff x="341249" y="219074"/>
                <a:chExt cx="4744871" cy="3209926"/>
              </a:xfrm>
            </p:grpSpPr>
            <p:pic>
              <p:nvPicPr>
                <p:cNvPr id="2541" name="Immagine 2540">
                  <a:extLst>
                    <a:ext uri="{FF2B5EF4-FFF2-40B4-BE49-F238E27FC236}">
                      <a16:creationId xmlns:a16="http://schemas.microsoft.com/office/drawing/2014/main" id="{77F4B56E-88C3-41DA-B424-35249D2D5DB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42" name="Immagine 2541">
                  <a:extLst>
                    <a:ext uri="{FF2B5EF4-FFF2-40B4-BE49-F238E27FC236}">
                      <a16:creationId xmlns:a16="http://schemas.microsoft.com/office/drawing/2014/main" id="{CD16E7AA-0D96-4CFE-A0CD-90788195C76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32" name="Gruppo 2531">
                <a:extLst>
                  <a:ext uri="{FF2B5EF4-FFF2-40B4-BE49-F238E27FC236}">
                    <a16:creationId xmlns:a16="http://schemas.microsoft.com/office/drawing/2014/main" id="{4C93098B-D55A-4213-8C47-B4F316CAFAF9}"/>
                  </a:ext>
                </a:extLst>
              </p:cNvPr>
              <p:cNvGrpSpPr/>
              <p:nvPr/>
            </p:nvGrpSpPr>
            <p:grpSpPr>
              <a:xfrm>
                <a:off x="2127631" y="5974214"/>
                <a:ext cx="562991" cy="380866"/>
                <a:chOff x="341249" y="219074"/>
                <a:chExt cx="4744871" cy="3209926"/>
              </a:xfrm>
            </p:grpSpPr>
            <p:pic>
              <p:nvPicPr>
                <p:cNvPr id="2539" name="Immagine 2538">
                  <a:extLst>
                    <a:ext uri="{FF2B5EF4-FFF2-40B4-BE49-F238E27FC236}">
                      <a16:creationId xmlns:a16="http://schemas.microsoft.com/office/drawing/2014/main" id="{B0C2EA11-D05A-4EB3-B5E2-BA570579DB3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40" name="Immagine 2539">
                  <a:extLst>
                    <a:ext uri="{FF2B5EF4-FFF2-40B4-BE49-F238E27FC236}">
                      <a16:creationId xmlns:a16="http://schemas.microsoft.com/office/drawing/2014/main" id="{1DB9F27D-959B-4542-8252-20A0EBDFFB6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33" name="Gruppo 2532">
                <a:extLst>
                  <a:ext uri="{FF2B5EF4-FFF2-40B4-BE49-F238E27FC236}">
                    <a16:creationId xmlns:a16="http://schemas.microsoft.com/office/drawing/2014/main" id="{A48CAA8F-3FF0-4D77-9EC0-345665CE8F00}"/>
                  </a:ext>
                </a:extLst>
              </p:cNvPr>
              <p:cNvGrpSpPr/>
              <p:nvPr/>
            </p:nvGrpSpPr>
            <p:grpSpPr>
              <a:xfrm>
                <a:off x="2690622" y="5974214"/>
                <a:ext cx="562991" cy="380866"/>
                <a:chOff x="341249" y="219074"/>
                <a:chExt cx="4744871" cy="3209926"/>
              </a:xfrm>
            </p:grpSpPr>
            <p:pic>
              <p:nvPicPr>
                <p:cNvPr id="2537" name="Immagine 2536">
                  <a:extLst>
                    <a:ext uri="{FF2B5EF4-FFF2-40B4-BE49-F238E27FC236}">
                      <a16:creationId xmlns:a16="http://schemas.microsoft.com/office/drawing/2014/main" id="{1084E42E-6A94-4E45-98D3-D3351EE6FE9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38" name="Immagine 2537">
                  <a:extLst>
                    <a:ext uri="{FF2B5EF4-FFF2-40B4-BE49-F238E27FC236}">
                      <a16:creationId xmlns:a16="http://schemas.microsoft.com/office/drawing/2014/main" id="{93EDE1A3-86E5-4737-B106-47655734672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34" name="Gruppo 2533">
                <a:extLst>
                  <a:ext uri="{FF2B5EF4-FFF2-40B4-BE49-F238E27FC236}">
                    <a16:creationId xmlns:a16="http://schemas.microsoft.com/office/drawing/2014/main" id="{BA68AC8F-C45F-4855-961B-4303F49AD485}"/>
                  </a:ext>
                </a:extLst>
              </p:cNvPr>
              <p:cNvGrpSpPr/>
              <p:nvPr/>
            </p:nvGrpSpPr>
            <p:grpSpPr>
              <a:xfrm>
                <a:off x="3247009" y="5974214"/>
                <a:ext cx="562991" cy="380866"/>
                <a:chOff x="341249" y="219074"/>
                <a:chExt cx="4744871" cy="3209926"/>
              </a:xfrm>
            </p:grpSpPr>
            <p:pic>
              <p:nvPicPr>
                <p:cNvPr id="2535" name="Immagine 2534">
                  <a:extLst>
                    <a:ext uri="{FF2B5EF4-FFF2-40B4-BE49-F238E27FC236}">
                      <a16:creationId xmlns:a16="http://schemas.microsoft.com/office/drawing/2014/main" id="{7316CD4D-AB5F-4149-901B-0ED7BC33CE6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36" name="Immagine 2535">
                  <a:extLst>
                    <a:ext uri="{FF2B5EF4-FFF2-40B4-BE49-F238E27FC236}">
                      <a16:creationId xmlns:a16="http://schemas.microsoft.com/office/drawing/2014/main" id="{237F44B5-D86F-47D6-A4B4-65862DAC415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4" name="Gruppo 2433">
              <a:extLst>
                <a:ext uri="{FF2B5EF4-FFF2-40B4-BE49-F238E27FC236}">
                  <a16:creationId xmlns:a16="http://schemas.microsoft.com/office/drawing/2014/main" id="{AB8F3A5E-B4B3-4C05-B13C-F2DCBEE2A64A}"/>
                </a:ext>
              </a:extLst>
            </p:cNvPr>
            <p:cNvGrpSpPr/>
            <p:nvPr/>
          </p:nvGrpSpPr>
          <p:grpSpPr>
            <a:xfrm>
              <a:off x="1001649" y="4450750"/>
              <a:ext cx="2808351" cy="380866"/>
              <a:chOff x="1001649" y="5974214"/>
              <a:chExt cx="2808351" cy="380866"/>
            </a:xfrm>
          </p:grpSpPr>
          <p:grpSp>
            <p:nvGrpSpPr>
              <p:cNvPr id="2515" name="Gruppo 2514">
                <a:extLst>
                  <a:ext uri="{FF2B5EF4-FFF2-40B4-BE49-F238E27FC236}">
                    <a16:creationId xmlns:a16="http://schemas.microsoft.com/office/drawing/2014/main" id="{A5ABEAAE-92AE-4C26-8261-5D4E5B2DA720}"/>
                  </a:ext>
                </a:extLst>
              </p:cNvPr>
              <p:cNvGrpSpPr/>
              <p:nvPr/>
            </p:nvGrpSpPr>
            <p:grpSpPr>
              <a:xfrm>
                <a:off x="1001649" y="5974214"/>
                <a:ext cx="562991" cy="380866"/>
                <a:chOff x="341249" y="219074"/>
                <a:chExt cx="4744871" cy="3209926"/>
              </a:xfrm>
            </p:grpSpPr>
            <p:pic>
              <p:nvPicPr>
                <p:cNvPr id="2528" name="Immagine 2527">
                  <a:extLst>
                    <a:ext uri="{FF2B5EF4-FFF2-40B4-BE49-F238E27FC236}">
                      <a16:creationId xmlns:a16="http://schemas.microsoft.com/office/drawing/2014/main" id="{6FF25F5E-1741-430F-8EC5-B5E9C420B7E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9" name="Immagine 2528">
                  <a:extLst>
                    <a:ext uri="{FF2B5EF4-FFF2-40B4-BE49-F238E27FC236}">
                      <a16:creationId xmlns:a16="http://schemas.microsoft.com/office/drawing/2014/main" id="{D3F8515F-4AAE-4EF7-B6C9-897DAB54466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16" name="Gruppo 2515">
                <a:extLst>
                  <a:ext uri="{FF2B5EF4-FFF2-40B4-BE49-F238E27FC236}">
                    <a16:creationId xmlns:a16="http://schemas.microsoft.com/office/drawing/2014/main" id="{4D38B769-185B-4FA0-96BE-88213D042436}"/>
                  </a:ext>
                </a:extLst>
              </p:cNvPr>
              <p:cNvGrpSpPr/>
              <p:nvPr/>
            </p:nvGrpSpPr>
            <p:grpSpPr>
              <a:xfrm>
                <a:off x="1564640" y="5974214"/>
                <a:ext cx="562991" cy="380866"/>
                <a:chOff x="341249" y="219074"/>
                <a:chExt cx="4744871" cy="3209926"/>
              </a:xfrm>
            </p:grpSpPr>
            <p:pic>
              <p:nvPicPr>
                <p:cNvPr id="2526" name="Immagine 2525">
                  <a:extLst>
                    <a:ext uri="{FF2B5EF4-FFF2-40B4-BE49-F238E27FC236}">
                      <a16:creationId xmlns:a16="http://schemas.microsoft.com/office/drawing/2014/main" id="{0A81DD6E-4CEF-47CA-81E6-9D295CA27BF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7" name="Immagine 2526">
                  <a:extLst>
                    <a:ext uri="{FF2B5EF4-FFF2-40B4-BE49-F238E27FC236}">
                      <a16:creationId xmlns:a16="http://schemas.microsoft.com/office/drawing/2014/main" id="{D1283447-6BCD-4D73-80EA-06822A54FF1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17" name="Gruppo 2516">
                <a:extLst>
                  <a:ext uri="{FF2B5EF4-FFF2-40B4-BE49-F238E27FC236}">
                    <a16:creationId xmlns:a16="http://schemas.microsoft.com/office/drawing/2014/main" id="{21D55A70-C751-4646-92E4-6866FD2C5812}"/>
                  </a:ext>
                </a:extLst>
              </p:cNvPr>
              <p:cNvGrpSpPr/>
              <p:nvPr/>
            </p:nvGrpSpPr>
            <p:grpSpPr>
              <a:xfrm>
                <a:off x="2127631" y="5974214"/>
                <a:ext cx="562991" cy="380866"/>
                <a:chOff x="341249" y="219074"/>
                <a:chExt cx="4744871" cy="3209926"/>
              </a:xfrm>
            </p:grpSpPr>
            <p:pic>
              <p:nvPicPr>
                <p:cNvPr id="2524" name="Immagine 2523">
                  <a:extLst>
                    <a:ext uri="{FF2B5EF4-FFF2-40B4-BE49-F238E27FC236}">
                      <a16:creationId xmlns:a16="http://schemas.microsoft.com/office/drawing/2014/main" id="{4E84178A-402B-47EF-98E2-424C9D0EA87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5" name="Immagine 2524">
                  <a:extLst>
                    <a:ext uri="{FF2B5EF4-FFF2-40B4-BE49-F238E27FC236}">
                      <a16:creationId xmlns:a16="http://schemas.microsoft.com/office/drawing/2014/main" id="{66DC256D-AFB6-4AFC-9053-42ACB7C38CC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18" name="Gruppo 2517">
                <a:extLst>
                  <a:ext uri="{FF2B5EF4-FFF2-40B4-BE49-F238E27FC236}">
                    <a16:creationId xmlns:a16="http://schemas.microsoft.com/office/drawing/2014/main" id="{E8711034-B3B3-4EA4-B6C5-B2622BD90AE8}"/>
                  </a:ext>
                </a:extLst>
              </p:cNvPr>
              <p:cNvGrpSpPr/>
              <p:nvPr/>
            </p:nvGrpSpPr>
            <p:grpSpPr>
              <a:xfrm>
                <a:off x="2690622" y="5974214"/>
                <a:ext cx="562991" cy="380866"/>
                <a:chOff x="341249" y="219074"/>
                <a:chExt cx="4744871" cy="3209926"/>
              </a:xfrm>
            </p:grpSpPr>
            <p:pic>
              <p:nvPicPr>
                <p:cNvPr id="2522" name="Immagine 2521">
                  <a:extLst>
                    <a:ext uri="{FF2B5EF4-FFF2-40B4-BE49-F238E27FC236}">
                      <a16:creationId xmlns:a16="http://schemas.microsoft.com/office/drawing/2014/main" id="{312EE9AA-531D-4415-A6CC-EE1771EE2C5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3" name="Immagine 2522">
                  <a:extLst>
                    <a:ext uri="{FF2B5EF4-FFF2-40B4-BE49-F238E27FC236}">
                      <a16:creationId xmlns:a16="http://schemas.microsoft.com/office/drawing/2014/main" id="{490004C5-0BCA-4BB2-A675-8BE30376B7D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19" name="Gruppo 2518">
                <a:extLst>
                  <a:ext uri="{FF2B5EF4-FFF2-40B4-BE49-F238E27FC236}">
                    <a16:creationId xmlns:a16="http://schemas.microsoft.com/office/drawing/2014/main" id="{21E91C7B-45D6-4CC6-860F-96052DC54D8B}"/>
                  </a:ext>
                </a:extLst>
              </p:cNvPr>
              <p:cNvGrpSpPr/>
              <p:nvPr/>
            </p:nvGrpSpPr>
            <p:grpSpPr>
              <a:xfrm>
                <a:off x="3247009" y="5974214"/>
                <a:ext cx="562991" cy="380866"/>
                <a:chOff x="341249" y="219074"/>
                <a:chExt cx="4744871" cy="3209926"/>
              </a:xfrm>
            </p:grpSpPr>
            <p:pic>
              <p:nvPicPr>
                <p:cNvPr id="2520" name="Immagine 2519">
                  <a:extLst>
                    <a:ext uri="{FF2B5EF4-FFF2-40B4-BE49-F238E27FC236}">
                      <a16:creationId xmlns:a16="http://schemas.microsoft.com/office/drawing/2014/main" id="{A636721F-2471-436C-87E5-223897E7973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1" name="Immagine 2520">
                  <a:extLst>
                    <a:ext uri="{FF2B5EF4-FFF2-40B4-BE49-F238E27FC236}">
                      <a16:creationId xmlns:a16="http://schemas.microsoft.com/office/drawing/2014/main" id="{180D66C2-27B3-4AB3-9EFA-6470ECFDF75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5" name="Gruppo 2434">
              <a:extLst>
                <a:ext uri="{FF2B5EF4-FFF2-40B4-BE49-F238E27FC236}">
                  <a16:creationId xmlns:a16="http://schemas.microsoft.com/office/drawing/2014/main" id="{EAEA03C7-9B23-4CD9-BE72-B001CF289DBE}"/>
                </a:ext>
              </a:extLst>
            </p:cNvPr>
            <p:cNvGrpSpPr/>
            <p:nvPr/>
          </p:nvGrpSpPr>
          <p:grpSpPr>
            <a:xfrm>
              <a:off x="1001649" y="4069884"/>
              <a:ext cx="2808351" cy="380866"/>
              <a:chOff x="1001649" y="5974214"/>
              <a:chExt cx="2808351" cy="380866"/>
            </a:xfrm>
          </p:grpSpPr>
          <p:grpSp>
            <p:nvGrpSpPr>
              <p:cNvPr id="2500" name="Gruppo 2499">
                <a:extLst>
                  <a:ext uri="{FF2B5EF4-FFF2-40B4-BE49-F238E27FC236}">
                    <a16:creationId xmlns:a16="http://schemas.microsoft.com/office/drawing/2014/main" id="{FA7DA841-6534-45EC-920A-7EE4526BB666}"/>
                  </a:ext>
                </a:extLst>
              </p:cNvPr>
              <p:cNvGrpSpPr/>
              <p:nvPr/>
            </p:nvGrpSpPr>
            <p:grpSpPr>
              <a:xfrm>
                <a:off x="1001649" y="5974214"/>
                <a:ext cx="562991" cy="380866"/>
                <a:chOff x="341249" y="219074"/>
                <a:chExt cx="4744871" cy="3209926"/>
              </a:xfrm>
            </p:grpSpPr>
            <p:pic>
              <p:nvPicPr>
                <p:cNvPr id="2513" name="Immagine 2512">
                  <a:extLst>
                    <a:ext uri="{FF2B5EF4-FFF2-40B4-BE49-F238E27FC236}">
                      <a16:creationId xmlns:a16="http://schemas.microsoft.com/office/drawing/2014/main" id="{0058208B-C0E5-4DFB-B6A9-494DE2F686F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14" name="Immagine 2513">
                  <a:extLst>
                    <a:ext uri="{FF2B5EF4-FFF2-40B4-BE49-F238E27FC236}">
                      <a16:creationId xmlns:a16="http://schemas.microsoft.com/office/drawing/2014/main" id="{5349CB69-3208-41B1-8836-7EE44D42B3B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01" name="Gruppo 2500">
                <a:extLst>
                  <a:ext uri="{FF2B5EF4-FFF2-40B4-BE49-F238E27FC236}">
                    <a16:creationId xmlns:a16="http://schemas.microsoft.com/office/drawing/2014/main" id="{329A1EBB-A186-4669-A500-DDBD0D20C372}"/>
                  </a:ext>
                </a:extLst>
              </p:cNvPr>
              <p:cNvGrpSpPr/>
              <p:nvPr/>
            </p:nvGrpSpPr>
            <p:grpSpPr>
              <a:xfrm>
                <a:off x="1564640" y="5974214"/>
                <a:ext cx="562991" cy="380866"/>
                <a:chOff x="341249" y="219074"/>
                <a:chExt cx="4744871" cy="3209926"/>
              </a:xfrm>
            </p:grpSpPr>
            <p:pic>
              <p:nvPicPr>
                <p:cNvPr id="2511" name="Immagine 2510">
                  <a:extLst>
                    <a:ext uri="{FF2B5EF4-FFF2-40B4-BE49-F238E27FC236}">
                      <a16:creationId xmlns:a16="http://schemas.microsoft.com/office/drawing/2014/main" id="{2779C766-AFF2-4634-A43C-EFF46FD8D24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12" name="Immagine 2511">
                  <a:extLst>
                    <a:ext uri="{FF2B5EF4-FFF2-40B4-BE49-F238E27FC236}">
                      <a16:creationId xmlns:a16="http://schemas.microsoft.com/office/drawing/2014/main" id="{E874509B-91B8-4908-8C16-D8FF230D100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02" name="Gruppo 2501">
                <a:extLst>
                  <a:ext uri="{FF2B5EF4-FFF2-40B4-BE49-F238E27FC236}">
                    <a16:creationId xmlns:a16="http://schemas.microsoft.com/office/drawing/2014/main" id="{D5A298B0-9DA3-49C1-ADC4-56BCE3112BD4}"/>
                  </a:ext>
                </a:extLst>
              </p:cNvPr>
              <p:cNvGrpSpPr/>
              <p:nvPr/>
            </p:nvGrpSpPr>
            <p:grpSpPr>
              <a:xfrm>
                <a:off x="2127631" y="5974214"/>
                <a:ext cx="562991" cy="380866"/>
                <a:chOff x="341249" y="219074"/>
                <a:chExt cx="4744871" cy="3209926"/>
              </a:xfrm>
            </p:grpSpPr>
            <p:pic>
              <p:nvPicPr>
                <p:cNvPr id="2509" name="Immagine 2508">
                  <a:extLst>
                    <a:ext uri="{FF2B5EF4-FFF2-40B4-BE49-F238E27FC236}">
                      <a16:creationId xmlns:a16="http://schemas.microsoft.com/office/drawing/2014/main" id="{D86AEC5D-9B13-4756-87BE-E33C439ACBE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10" name="Immagine 2509">
                  <a:extLst>
                    <a:ext uri="{FF2B5EF4-FFF2-40B4-BE49-F238E27FC236}">
                      <a16:creationId xmlns:a16="http://schemas.microsoft.com/office/drawing/2014/main" id="{AC7C56CD-D154-4F83-BB4E-50C4CFBD8AC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03" name="Gruppo 2502">
                <a:extLst>
                  <a:ext uri="{FF2B5EF4-FFF2-40B4-BE49-F238E27FC236}">
                    <a16:creationId xmlns:a16="http://schemas.microsoft.com/office/drawing/2014/main" id="{CA391A84-3523-4A05-8180-D5ECC5F878A0}"/>
                  </a:ext>
                </a:extLst>
              </p:cNvPr>
              <p:cNvGrpSpPr/>
              <p:nvPr/>
            </p:nvGrpSpPr>
            <p:grpSpPr>
              <a:xfrm>
                <a:off x="2690622" y="5974214"/>
                <a:ext cx="562991" cy="380866"/>
                <a:chOff x="341249" y="219074"/>
                <a:chExt cx="4744871" cy="3209926"/>
              </a:xfrm>
            </p:grpSpPr>
            <p:pic>
              <p:nvPicPr>
                <p:cNvPr id="2507" name="Immagine 2506">
                  <a:extLst>
                    <a:ext uri="{FF2B5EF4-FFF2-40B4-BE49-F238E27FC236}">
                      <a16:creationId xmlns:a16="http://schemas.microsoft.com/office/drawing/2014/main" id="{FC1907FA-EDAB-4D06-A0C8-58360AB8CD4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08" name="Immagine 2507">
                  <a:extLst>
                    <a:ext uri="{FF2B5EF4-FFF2-40B4-BE49-F238E27FC236}">
                      <a16:creationId xmlns:a16="http://schemas.microsoft.com/office/drawing/2014/main" id="{950F28E2-409C-4330-89F4-3BA1B428D4E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04" name="Gruppo 2503">
                <a:extLst>
                  <a:ext uri="{FF2B5EF4-FFF2-40B4-BE49-F238E27FC236}">
                    <a16:creationId xmlns:a16="http://schemas.microsoft.com/office/drawing/2014/main" id="{1EA566B9-8EDB-410D-B3C3-40637B559E0A}"/>
                  </a:ext>
                </a:extLst>
              </p:cNvPr>
              <p:cNvGrpSpPr/>
              <p:nvPr/>
            </p:nvGrpSpPr>
            <p:grpSpPr>
              <a:xfrm>
                <a:off x="3247009" y="5974214"/>
                <a:ext cx="562991" cy="380866"/>
                <a:chOff x="341249" y="219074"/>
                <a:chExt cx="4744871" cy="3209926"/>
              </a:xfrm>
            </p:grpSpPr>
            <p:pic>
              <p:nvPicPr>
                <p:cNvPr id="2505" name="Immagine 2504">
                  <a:extLst>
                    <a:ext uri="{FF2B5EF4-FFF2-40B4-BE49-F238E27FC236}">
                      <a16:creationId xmlns:a16="http://schemas.microsoft.com/office/drawing/2014/main" id="{E555BECB-6652-47A7-810A-8E1CDC1463F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06" name="Immagine 2505">
                  <a:extLst>
                    <a:ext uri="{FF2B5EF4-FFF2-40B4-BE49-F238E27FC236}">
                      <a16:creationId xmlns:a16="http://schemas.microsoft.com/office/drawing/2014/main" id="{AAB94FF5-343E-45BD-9CC7-BA3600AF20E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6" name="Gruppo 2435">
              <a:extLst>
                <a:ext uri="{FF2B5EF4-FFF2-40B4-BE49-F238E27FC236}">
                  <a16:creationId xmlns:a16="http://schemas.microsoft.com/office/drawing/2014/main" id="{9BD7AA82-94E1-40DB-8121-1E36FDC01809}"/>
                </a:ext>
              </a:extLst>
            </p:cNvPr>
            <p:cNvGrpSpPr/>
            <p:nvPr/>
          </p:nvGrpSpPr>
          <p:grpSpPr>
            <a:xfrm>
              <a:off x="1001649" y="3689018"/>
              <a:ext cx="2808351" cy="380866"/>
              <a:chOff x="1001649" y="5974214"/>
              <a:chExt cx="2808351" cy="380866"/>
            </a:xfrm>
          </p:grpSpPr>
          <p:grpSp>
            <p:nvGrpSpPr>
              <p:cNvPr id="2485" name="Gruppo 2484">
                <a:extLst>
                  <a:ext uri="{FF2B5EF4-FFF2-40B4-BE49-F238E27FC236}">
                    <a16:creationId xmlns:a16="http://schemas.microsoft.com/office/drawing/2014/main" id="{B2E527AE-92FC-403A-893B-4F0A34C7C9C9}"/>
                  </a:ext>
                </a:extLst>
              </p:cNvPr>
              <p:cNvGrpSpPr/>
              <p:nvPr/>
            </p:nvGrpSpPr>
            <p:grpSpPr>
              <a:xfrm>
                <a:off x="1001649" y="5974214"/>
                <a:ext cx="562991" cy="380866"/>
                <a:chOff x="341249" y="219074"/>
                <a:chExt cx="4744871" cy="3209926"/>
              </a:xfrm>
            </p:grpSpPr>
            <p:pic>
              <p:nvPicPr>
                <p:cNvPr id="2498" name="Immagine 2497">
                  <a:extLst>
                    <a:ext uri="{FF2B5EF4-FFF2-40B4-BE49-F238E27FC236}">
                      <a16:creationId xmlns:a16="http://schemas.microsoft.com/office/drawing/2014/main" id="{3CF69BFC-4F09-4F73-9538-1B24E4D0D08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9" name="Immagine 2498">
                  <a:extLst>
                    <a:ext uri="{FF2B5EF4-FFF2-40B4-BE49-F238E27FC236}">
                      <a16:creationId xmlns:a16="http://schemas.microsoft.com/office/drawing/2014/main" id="{D37A01E0-FC08-4543-BB9E-3B04BBE0BF5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86" name="Gruppo 2485">
                <a:extLst>
                  <a:ext uri="{FF2B5EF4-FFF2-40B4-BE49-F238E27FC236}">
                    <a16:creationId xmlns:a16="http://schemas.microsoft.com/office/drawing/2014/main" id="{145CBC3D-A31E-4A59-B5CA-1E50A41175C7}"/>
                  </a:ext>
                </a:extLst>
              </p:cNvPr>
              <p:cNvGrpSpPr/>
              <p:nvPr/>
            </p:nvGrpSpPr>
            <p:grpSpPr>
              <a:xfrm>
                <a:off x="1564640" y="5974214"/>
                <a:ext cx="562991" cy="380866"/>
                <a:chOff x="341249" y="219074"/>
                <a:chExt cx="4744871" cy="3209926"/>
              </a:xfrm>
            </p:grpSpPr>
            <p:pic>
              <p:nvPicPr>
                <p:cNvPr id="2496" name="Immagine 2495">
                  <a:extLst>
                    <a:ext uri="{FF2B5EF4-FFF2-40B4-BE49-F238E27FC236}">
                      <a16:creationId xmlns:a16="http://schemas.microsoft.com/office/drawing/2014/main" id="{A8C73193-A14F-4147-A1BD-342505880CE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7" name="Immagine 2496">
                  <a:extLst>
                    <a:ext uri="{FF2B5EF4-FFF2-40B4-BE49-F238E27FC236}">
                      <a16:creationId xmlns:a16="http://schemas.microsoft.com/office/drawing/2014/main" id="{3460070A-FAE4-4845-AE4C-570FCBE03FB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87" name="Gruppo 2486">
                <a:extLst>
                  <a:ext uri="{FF2B5EF4-FFF2-40B4-BE49-F238E27FC236}">
                    <a16:creationId xmlns:a16="http://schemas.microsoft.com/office/drawing/2014/main" id="{F0CBD86D-12D0-442F-B051-F6DCCBF19312}"/>
                  </a:ext>
                </a:extLst>
              </p:cNvPr>
              <p:cNvGrpSpPr/>
              <p:nvPr/>
            </p:nvGrpSpPr>
            <p:grpSpPr>
              <a:xfrm>
                <a:off x="2127631" y="5974214"/>
                <a:ext cx="562991" cy="380866"/>
                <a:chOff x="341249" y="219074"/>
                <a:chExt cx="4744871" cy="3209926"/>
              </a:xfrm>
            </p:grpSpPr>
            <p:pic>
              <p:nvPicPr>
                <p:cNvPr id="2494" name="Immagine 2493">
                  <a:extLst>
                    <a:ext uri="{FF2B5EF4-FFF2-40B4-BE49-F238E27FC236}">
                      <a16:creationId xmlns:a16="http://schemas.microsoft.com/office/drawing/2014/main" id="{FBA811AE-5CC5-4543-B17F-714D925A916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5" name="Immagine 2494">
                  <a:extLst>
                    <a:ext uri="{FF2B5EF4-FFF2-40B4-BE49-F238E27FC236}">
                      <a16:creationId xmlns:a16="http://schemas.microsoft.com/office/drawing/2014/main" id="{A758EA2D-8F79-42C6-AEC3-5CC60D73498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88" name="Gruppo 2487">
                <a:extLst>
                  <a:ext uri="{FF2B5EF4-FFF2-40B4-BE49-F238E27FC236}">
                    <a16:creationId xmlns:a16="http://schemas.microsoft.com/office/drawing/2014/main" id="{B132B0F4-038A-4BFB-BEF2-8A2BF7F4D215}"/>
                  </a:ext>
                </a:extLst>
              </p:cNvPr>
              <p:cNvGrpSpPr/>
              <p:nvPr/>
            </p:nvGrpSpPr>
            <p:grpSpPr>
              <a:xfrm>
                <a:off x="2690622" y="5974214"/>
                <a:ext cx="562991" cy="380866"/>
                <a:chOff x="341249" y="219074"/>
                <a:chExt cx="4744871" cy="3209926"/>
              </a:xfrm>
            </p:grpSpPr>
            <p:pic>
              <p:nvPicPr>
                <p:cNvPr id="2492" name="Immagine 2491">
                  <a:extLst>
                    <a:ext uri="{FF2B5EF4-FFF2-40B4-BE49-F238E27FC236}">
                      <a16:creationId xmlns:a16="http://schemas.microsoft.com/office/drawing/2014/main" id="{B8734C5D-A22C-448C-B8FF-3D0C7AC13F2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3" name="Immagine 2492">
                  <a:extLst>
                    <a:ext uri="{FF2B5EF4-FFF2-40B4-BE49-F238E27FC236}">
                      <a16:creationId xmlns:a16="http://schemas.microsoft.com/office/drawing/2014/main" id="{8B93341B-A9C9-44DB-944F-53DC4DE186C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89" name="Gruppo 2488">
                <a:extLst>
                  <a:ext uri="{FF2B5EF4-FFF2-40B4-BE49-F238E27FC236}">
                    <a16:creationId xmlns:a16="http://schemas.microsoft.com/office/drawing/2014/main" id="{B7BF4699-4300-4A0F-848D-7985688F5F0C}"/>
                  </a:ext>
                </a:extLst>
              </p:cNvPr>
              <p:cNvGrpSpPr/>
              <p:nvPr/>
            </p:nvGrpSpPr>
            <p:grpSpPr>
              <a:xfrm>
                <a:off x="3247009" y="5974214"/>
                <a:ext cx="562991" cy="380866"/>
                <a:chOff x="341249" y="219074"/>
                <a:chExt cx="4744871" cy="3209926"/>
              </a:xfrm>
            </p:grpSpPr>
            <p:pic>
              <p:nvPicPr>
                <p:cNvPr id="2490" name="Immagine 2489">
                  <a:extLst>
                    <a:ext uri="{FF2B5EF4-FFF2-40B4-BE49-F238E27FC236}">
                      <a16:creationId xmlns:a16="http://schemas.microsoft.com/office/drawing/2014/main" id="{6FAA0F3E-E58D-455F-BBE0-3250B9BA7B4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1" name="Immagine 2490">
                  <a:extLst>
                    <a:ext uri="{FF2B5EF4-FFF2-40B4-BE49-F238E27FC236}">
                      <a16:creationId xmlns:a16="http://schemas.microsoft.com/office/drawing/2014/main" id="{1F44065A-F3E6-43B3-8AF5-4F9753615FF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7" name="Gruppo 2436">
              <a:extLst>
                <a:ext uri="{FF2B5EF4-FFF2-40B4-BE49-F238E27FC236}">
                  <a16:creationId xmlns:a16="http://schemas.microsoft.com/office/drawing/2014/main" id="{40588E06-5368-42F7-A6AC-FC1C609834AF}"/>
                </a:ext>
              </a:extLst>
            </p:cNvPr>
            <p:cNvGrpSpPr/>
            <p:nvPr/>
          </p:nvGrpSpPr>
          <p:grpSpPr>
            <a:xfrm>
              <a:off x="1001649" y="3308152"/>
              <a:ext cx="2808351" cy="380866"/>
              <a:chOff x="1001649" y="5974214"/>
              <a:chExt cx="2808351" cy="380866"/>
            </a:xfrm>
          </p:grpSpPr>
          <p:grpSp>
            <p:nvGrpSpPr>
              <p:cNvPr id="2470" name="Gruppo 2469">
                <a:extLst>
                  <a:ext uri="{FF2B5EF4-FFF2-40B4-BE49-F238E27FC236}">
                    <a16:creationId xmlns:a16="http://schemas.microsoft.com/office/drawing/2014/main" id="{8BB20968-0708-4D6A-B4FC-787BFFF0908B}"/>
                  </a:ext>
                </a:extLst>
              </p:cNvPr>
              <p:cNvGrpSpPr/>
              <p:nvPr/>
            </p:nvGrpSpPr>
            <p:grpSpPr>
              <a:xfrm>
                <a:off x="1001649" y="5974214"/>
                <a:ext cx="562991" cy="380866"/>
                <a:chOff x="341249" y="219074"/>
                <a:chExt cx="4744871" cy="3209926"/>
              </a:xfrm>
            </p:grpSpPr>
            <p:pic>
              <p:nvPicPr>
                <p:cNvPr id="2483" name="Immagine 2482">
                  <a:extLst>
                    <a:ext uri="{FF2B5EF4-FFF2-40B4-BE49-F238E27FC236}">
                      <a16:creationId xmlns:a16="http://schemas.microsoft.com/office/drawing/2014/main" id="{04B6D838-CB56-4109-90D3-FC1B7634B04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84" name="Immagine 2483">
                  <a:extLst>
                    <a:ext uri="{FF2B5EF4-FFF2-40B4-BE49-F238E27FC236}">
                      <a16:creationId xmlns:a16="http://schemas.microsoft.com/office/drawing/2014/main" id="{B3693FC4-13CE-443E-8BBD-A2F6CDD1EC5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71" name="Gruppo 2470">
                <a:extLst>
                  <a:ext uri="{FF2B5EF4-FFF2-40B4-BE49-F238E27FC236}">
                    <a16:creationId xmlns:a16="http://schemas.microsoft.com/office/drawing/2014/main" id="{DAEF12C0-AD5A-4C91-9257-DC9F6F1B3E8E}"/>
                  </a:ext>
                </a:extLst>
              </p:cNvPr>
              <p:cNvGrpSpPr/>
              <p:nvPr/>
            </p:nvGrpSpPr>
            <p:grpSpPr>
              <a:xfrm>
                <a:off x="1564640" y="5974214"/>
                <a:ext cx="562991" cy="380866"/>
                <a:chOff x="341249" y="219074"/>
                <a:chExt cx="4744871" cy="3209926"/>
              </a:xfrm>
            </p:grpSpPr>
            <p:pic>
              <p:nvPicPr>
                <p:cNvPr id="2481" name="Immagine 2480">
                  <a:extLst>
                    <a:ext uri="{FF2B5EF4-FFF2-40B4-BE49-F238E27FC236}">
                      <a16:creationId xmlns:a16="http://schemas.microsoft.com/office/drawing/2014/main" id="{930E0BB3-F649-4576-819C-601761830FE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82" name="Immagine 2481">
                  <a:extLst>
                    <a:ext uri="{FF2B5EF4-FFF2-40B4-BE49-F238E27FC236}">
                      <a16:creationId xmlns:a16="http://schemas.microsoft.com/office/drawing/2014/main" id="{B1D084C4-2958-4C2B-B5BE-84299F454E3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72" name="Gruppo 2471">
                <a:extLst>
                  <a:ext uri="{FF2B5EF4-FFF2-40B4-BE49-F238E27FC236}">
                    <a16:creationId xmlns:a16="http://schemas.microsoft.com/office/drawing/2014/main" id="{38A3AB0F-6DD9-4DE0-9EFC-AF2885ACA754}"/>
                  </a:ext>
                </a:extLst>
              </p:cNvPr>
              <p:cNvGrpSpPr/>
              <p:nvPr/>
            </p:nvGrpSpPr>
            <p:grpSpPr>
              <a:xfrm>
                <a:off x="2127631" y="5974214"/>
                <a:ext cx="562991" cy="380866"/>
                <a:chOff x="341249" y="219074"/>
                <a:chExt cx="4744871" cy="3209926"/>
              </a:xfrm>
            </p:grpSpPr>
            <p:pic>
              <p:nvPicPr>
                <p:cNvPr id="2479" name="Immagine 2478">
                  <a:extLst>
                    <a:ext uri="{FF2B5EF4-FFF2-40B4-BE49-F238E27FC236}">
                      <a16:creationId xmlns:a16="http://schemas.microsoft.com/office/drawing/2014/main" id="{13FCBDEE-76AB-4DCD-8A32-1FD78528242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80" name="Immagine 2479">
                  <a:extLst>
                    <a:ext uri="{FF2B5EF4-FFF2-40B4-BE49-F238E27FC236}">
                      <a16:creationId xmlns:a16="http://schemas.microsoft.com/office/drawing/2014/main" id="{166EB3D5-58DB-4607-9262-BDA69FD763E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73" name="Gruppo 2472">
                <a:extLst>
                  <a:ext uri="{FF2B5EF4-FFF2-40B4-BE49-F238E27FC236}">
                    <a16:creationId xmlns:a16="http://schemas.microsoft.com/office/drawing/2014/main" id="{8400F7CA-91DB-4561-AAC3-71EDB9F96AAC}"/>
                  </a:ext>
                </a:extLst>
              </p:cNvPr>
              <p:cNvGrpSpPr/>
              <p:nvPr/>
            </p:nvGrpSpPr>
            <p:grpSpPr>
              <a:xfrm>
                <a:off x="2690622" y="5974214"/>
                <a:ext cx="562991" cy="380866"/>
                <a:chOff x="341249" y="219074"/>
                <a:chExt cx="4744871" cy="3209926"/>
              </a:xfrm>
            </p:grpSpPr>
            <p:pic>
              <p:nvPicPr>
                <p:cNvPr id="2477" name="Immagine 2476">
                  <a:extLst>
                    <a:ext uri="{FF2B5EF4-FFF2-40B4-BE49-F238E27FC236}">
                      <a16:creationId xmlns:a16="http://schemas.microsoft.com/office/drawing/2014/main" id="{39E2CDB6-CA00-4063-9422-68668E06F6B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78" name="Immagine 2477">
                  <a:extLst>
                    <a:ext uri="{FF2B5EF4-FFF2-40B4-BE49-F238E27FC236}">
                      <a16:creationId xmlns:a16="http://schemas.microsoft.com/office/drawing/2014/main" id="{3D4BCC0A-7153-4000-98F3-03A4010DB86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74" name="Gruppo 2473">
                <a:extLst>
                  <a:ext uri="{FF2B5EF4-FFF2-40B4-BE49-F238E27FC236}">
                    <a16:creationId xmlns:a16="http://schemas.microsoft.com/office/drawing/2014/main" id="{63988F10-2982-46CC-9B0C-3602A9F61BDB}"/>
                  </a:ext>
                </a:extLst>
              </p:cNvPr>
              <p:cNvGrpSpPr/>
              <p:nvPr/>
            </p:nvGrpSpPr>
            <p:grpSpPr>
              <a:xfrm>
                <a:off x="3247009" y="5974214"/>
                <a:ext cx="562991" cy="380866"/>
                <a:chOff x="341249" y="219074"/>
                <a:chExt cx="4744871" cy="3209926"/>
              </a:xfrm>
            </p:grpSpPr>
            <p:pic>
              <p:nvPicPr>
                <p:cNvPr id="2475" name="Immagine 2474">
                  <a:extLst>
                    <a:ext uri="{FF2B5EF4-FFF2-40B4-BE49-F238E27FC236}">
                      <a16:creationId xmlns:a16="http://schemas.microsoft.com/office/drawing/2014/main" id="{AC5A9FE4-9A27-4D41-8418-A140B417CE61}"/>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76" name="Immagine 2475">
                  <a:extLst>
                    <a:ext uri="{FF2B5EF4-FFF2-40B4-BE49-F238E27FC236}">
                      <a16:creationId xmlns:a16="http://schemas.microsoft.com/office/drawing/2014/main" id="{CDE448C6-4AC0-4A2E-9EC4-FCACC8EADF6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8" name="Gruppo 2437">
              <a:extLst>
                <a:ext uri="{FF2B5EF4-FFF2-40B4-BE49-F238E27FC236}">
                  <a16:creationId xmlns:a16="http://schemas.microsoft.com/office/drawing/2014/main" id="{12C3B826-90A2-4177-B652-00AAD542516E}"/>
                </a:ext>
              </a:extLst>
            </p:cNvPr>
            <p:cNvGrpSpPr/>
            <p:nvPr/>
          </p:nvGrpSpPr>
          <p:grpSpPr>
            <a:xfrm>
              <a:off x="1001649" y="2927286"/>
              <a:ext cx="2808351" cy="380866"/>
              <a:chOff x="1001649" y="5974214"/>
              <a:chExt cx="2808351" cy="380866"/>
            </a:xfrm>
          </p:grpSpPr>
          <p:grpSp>
            <p:nvGrpSpPr>
              <p:cNvPr id="2455" name="Gruppo 2454">
                <a:extLst>
                  <a:ext uri="{FF2B5EF4-FFF2-40B4-BE49-F238E27FC236}">
                    <a16:creationId xmlns:a16="http://schemas.microsoft.com/office/drawing/2014/main" id="{9D267491-E915-4D2C-9F14-72EFE3990F29}"/>
                  </a:ext>
                </a:extLst>
              </p:cNvPr>
              <p:cNvGrpSpPr/>
              <p:nvPr/>
            </p:nvGrpSpPr>
            <p:grpSpPr>
              <a:xfrm>
                <a:off x="1001649" y="5974214"/>
                <a:ext cx="562991" cy="380866"/>
                <a:chOff x="341249" y="219074"/>
                <a:chExt cx="4744871" cy="3209926"/>
              </a:xfrm>
            </p:grpSpPr>
            <p:pic>
              <p:nvPicPr>
                <p:cNvPr id="2468" name="Immagine 2467">
                  <a:extLst>
                    <a:ext uri="{FF2B5EF4-FFF2-40B4-BE49-F238E27FC236}">
                      <a16:creationId xmlns:a16="http://schemas.microsoft.com/office/drawing/2014/main" id="{997CBE29-3D18-4A2B-AD39-1BA82C8937F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9" name="Immagine 2468">
                  <a:extLst>
                    <a:ext uri="{FF2B5EF4-FFF2-40B4-BE49-F238E27FC236}">
                      <a16:creationId xmlns:a16="http://schemas.microsoft.com/office/drawing/2014/main" id="{F87F3955-76F7-4CA2-9739-FE4E6E7FE8C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56" name="Gruppo 2455">
                <a:extLst>
                  <a:ext uri="{FF2B5EF4-FFF2-40B4-BE49-F238E27FC236}">
                    <a16:creationId xmlns:a16="http://schemas.microsoft.com/office/drawing/2014/main" id="{C9579E55-AAA2-4E7D-8E75-09022CCE7F5B}"/>
                  </a:ext>
                </a:extLst>
              </p:cNvPr>
              <p:cNvGrpSpPr/>
              <p:nvPr/>
            </p:nvGrpSpPr>
            <p:grpSpPr>
              <a:xfrm>
                <a:off x="1564640" y="5974214"/>
                <a:ext cx="562991" cy="380866"/>
                <a:chOff x="341249" y="219074"/>
                <a:chExt cx="4744871" cy="3209926"/>
              </a:xfrm>
            </p:grpSpPr>
            <p:pic>
              <p:nvPicPr>
                <p:cNvPr id="2466" name="Immagine 2465">
                  <a:extLst>
                    <a:ext uri="{FF2B5EF4-FFF2-40B4-BE49-F238E27FC236}">
                      <a16:creationId xmlns:a16="http://schemas.microsoft.com/office/drawing/2014/main" id="{BC68AF80-82CB-4071-8343-22D3E94653F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7" name="Immagine 2466">
                  <a:extLst>
                    <a:ext uri="{FF2B5EF4-FFF2-40B4-BE49-F238E27FC236}">
                      <a16:creationId xmlns:a16="http://schemas.microsoft.com/office/drawing/2014/main" id="{19EF6BB5-D68A-422B-9CAF-24BC8C7A168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57" name="Gruppo 2456">
                <a:extLst>
                  <a:ext uri="{FF2B5EF4-FFF2-40B4-BE49-F238E27FC236}">
                    <a16:creationId xmlns:a16="http://schemas.microsoft.com/office/drawing/2014/main" id="{A0CCDBF2-246B-4953-9532-E10A47409E39}"/>
                  </a:ext>
                </a:extLst>
              </p:cNvPr>
              <p:cNvGrpSpPr/>
              <p:nvPr/>
            </p:nvGrpSpPr>
            <p:grpSpPr>
              <a:xfrm>
                <a:off x="2127631" y="5974214"/>
                <a:ext cx="562991" cy="380866"/>
                <a:chOff x="341249" y="219074"/>
                <a:chExt cx="4744871" cy="3209926"/>
              </a:xfrm>
            </p:grpSpPr>
            <p:pic>
              <p:nvPicPr>
                <p:cNvPr id="2464" name="Immagine 2463">
                  <a:extLst>
                    <a:ext uri="{FF2B5EF4-FFF2-40B4-BE49-F238E27FC236}">
                      <a16:creationId xmlns:a16="http://schemas.microsoft.com/office/drawing/2014/main" id="{2EA95BD5-B207-4577-831E-7327DC815DB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5" name="Immagine 2464">
                  <a:extLst>
                    <a:ext uri="{FF2B5EF4-FFF2-40B4-BE49-F238E27FC236}">
                      <a16:creationId xmlns:a16="http://schemas.microsoft.com/office/drawing/2014/main" id="{59D4678B-D8B1-4411-B86B-D3859619CBF5}"/>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58" name="Gruppo 2457">
                <a:extLst>
                  <a:ext uri="{FF2B5EF4-FFF2-40B4-BE49-F238E27FC236}">
                    <a16:creationId xmlns:a16="http://schemas.microsoft.com/office/drawing/2014/main" id="{D7B95E26-2FEC-476D-BD93-6453FB2528B1}"/>
                  </a:ext>
                </a:extLst>
              </p:cNvPr>
              <p:cNvGrpSpPr/>
              <p:nvPr/>
            </p:nvGrpSpPr>
            <p:grpSpPr>
              <a:xfrm>
                <a:off x="2690622" y="5974214"/>
                <a:ext cx="562991" cy="380866"/>
                <a:chOff x="341249" y="219074"/>
                <a:chExt cx="4744871" cy="3209926"/>
              </a:xfrm>
            </p:grpSpPr>
            <p:pic>
              <p:nvPicPr>
                <p:cNvPr id="2462" name="Immagine 2461">
                  <a:extLst>
                    <a:ext uri="{FF2B5EF4-FFF2-40B4-BE49-F238E27FC236}">
                      <a16:creationId xmlns:a16="http://schemas.microsoft.com/office/drawing/2014/main" id="{B0E703F8-F9CF-4079-8155-F9D522BB355A}"/>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3" name="Immagine 2462">
                  <a:extLst>
                    <a:ext uri="{FF2B5EF4-FFF2-40B4-BE49-F238E27FC236}">
                      <a16:creationId xmlns:a16="http://schemas.microsoft.com/office/drawing/2014/main" id="{A3256E6D-8A41-431C-85A1-17A7C2123AD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59" name="Gruppo 2458">
                <a:extLst>
                  <a:ext uri="{FF2B5EF4-FFF2-40B4-BE49-F238E27FC236}">
                    <a16:creationId xmlns:a16="http://schemas.microsoft.com/office/drawing/2014/main" id="{88BA56C4-B1EB-449A-8AE1-61118A51FF97}"/>
                  </a:ext>
                </a:extLst>
              </p:cNvPr>
              <p:cNvGrpSpPr/>
              <p:nvPr/>
            </p:nvGrpSpPr>
            <p:grpSpPr>
              <a:xfrm>
                <a:off x="3247009" y="5974214"/>
                <a:ext cx="562991" cy="380866"/>
                <a:chOff x="341249" y="219074"/>
                <a:chExt cx="4744871" cy="3209926"/>
              </a:xfrm>
            </p:grpSpPr>
            <p:pic>
              <p:nvPicPr>
                <p:cNvPr id="2460" name="Immagine 2459">
                  <a:extLst>
                    <a:ext uri="{FF2B5EF4-FFF2-40B4-BE49-F238E27FC236}">
                      <a16:creationId xmlns:a16="http://schemas.microsoft.com/office/drawing/2014/main" id="{044C70EA-1CAB-40D7-8BF4-A620F306E322}"/>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1" name="Immagine 2460">
                  <a:extLst>
                    <a:ext uri="{FF2B5EF4-FFF2-40B4-BE49-F238E27FC236}">
                      <a16:creationId xmlns:a16="http://schemas.microsoft.com/office/drawing/2014/main" id="{462A27B9-2B05-4330-8052-B31DE788E2E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9" name="Gruppo 2438">
              <a:extLst>
                <a:ext uri="{FF2B5EF4-FFF2-40B4-BE49-F238E27FC236}">
                  <a16:creationId xmlns:a16="http://schemas.microsoft.com/office/drawing/2014/main" id="{04C490D6-8E14-4C84-A83F-8785B1A16939}"/>
                </a:ext>
              </a:extLst>
            </p:cNvPr>
            <p:cNvGrpSpPr/>
            <p:nvPr/>
          </p:nvGrpSpPr>
          <p:grpSpPr>
            <a:xfrm>
              <a:off x="1001649" y="2546420"/>
              <a:ext cx="2808351" cy="380866"/>
              <a:chOff x="1001649" y="5974214"/>
              <a:chExt cx="2808351" cy="380866"/>
            </a:xfrm>
          </p:grpSpPr>
          <p:grpSp>
            <p:nvGrpSpPr>
              <p:cNvPr id="2440" name="Gruppo 2439">
                <a:extLst>
                  <a:ext uri="{FF2B5EF4-FFF2-40B4-BE49-F238E27FC236}">
                    <a16:creationId xmlns:a16="http://schemas.microsoft.com/office/drawing/2014/main" id="{8DC413C7-356C-4F0C-9567-E0F266BBFF6A}"/>
                  </a:ext>
                </a:extLst>
              </p:cNvPr>
              <p:cNvGrpSpPr/>
              <p:nvPr/>
            </p:nvGrpSpPr>
            <p:grpSpPr>
              <a:xfrm>
                <a:off x="1001649" y="5974214"/>
                <a:ext cx="562991" cy="380866"/>
                <a:chOff x="341249" y="219074"/>
                <a:chExt cx="4744871" cy="3209926"/>
              </a:xfrm>
            </p:grpSpPr>
            <p:pic>
              <p:nvPicPr>
                <p:cNvPr id="2453" name="Immagine 2452">
                  <a:extLst>
                    <a:ext uri="{FF2B5EF4-FFF2-40B4-BE49-F238E27FC236}">
                      <a16:creationId xmlns:a16="http://schemas.microsoft.com/office/drawing/2014/main" id="{1368D4B1-723B-4361-999F-22BFEDB34DC6}"/>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54" name="Immagine 2453">
                  <a:extLst>
                    <a:ext uri="{FF2B5EF4-FFF2-40B4-BE49-F238E27FC236}">
                      <a16:creationId xmlns:a16="http://schemas.microsoft.com/office/drawing/2014/main" id="{6E59E607-7FD1-495A-B589-C4F6F1DA56D8}"/>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41" name="Gruppo 2440">
                <a:extLst>
                  <a:ext uri="{FF2B5EF4-FFF2-40B4-BE49-F238E27FC236}">
                    <a16:creationId xmlns:a16="http://schemas.microsoft.com/office/drawing/2014/main" id="{BD99360E-6F92-4777-B49C-98887138AA51}"/>
                  </a:ext>
                </a:extLst>
              </p:cNvPr>
              <p:cNvGrpSpPr/>
              <p:nvPr/>
            </p:nvGrpSpPr>
            <p:grpSpPr>
              <a:xfrm>
                <a:off x="1564640" y="5974214"/>
                <a:ext cx="562991" cy="380866"/>
                <a:chOff x="341249" y="219074"/>
                <a:chExt cx="4744871" cy="3209926"/>
              </a:xfrm>
            </p:grpSpPr>
            <p:pic>
              <p:nvPicPr>
                <p:cNvPr id="2451" name="Immagine 2450">
                  <a:extLst>
                    <a:ext uri="{FF2B5EF4-FFF2-40B4-BE49-F238E27FC236}">
                      <a16:creationId xmlns:a16="http://schemas.microsoft.com/office/drawing/2014/main" id="{F7D25D6C-04B0-4AA1-9E77-8DA9050901A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52" name="Immagine 2451">
                  <a:extLst>
                    <a:ext uri="{FF2B5EF4-FFF2-40B4-BE49-F238E27FC236}">
                      <a16:creationId xmlns:a16="http://schemas.microsoft.com/office/drawing/2014/main" id="{EDCD1AFC-C56E-414A-8064-79BB48B524B0}"/>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42" name="Gruppo 2441">
                <a:extLst>
                  <a:ext uri="{FF2B5EF4-FFF2-40B4-BE49-F238E27FC236}">
                    <a16:creationId xmlns:a16="http://schemas.microsoft.com/office/drawing/2014/main" id="{CC359095-683A-48FF-A4D4-AA4053D17C98}"/>
                  </a:ext>
                </a:extLst>
              </p:cNvPr>
              <p:cNvGrpSpPr/>
              <p:nvPr/>
            </p:nvGrpSpPr>
            <p:grpSpPr>
              <a:xfrm>
                <a:off x="2127631" y="5974214"/>
                <a:ext cx="562991" cy="380866"/>
                <a:chOff x="341249" y="219074"/>
                <a:chExt cx="4744871" cy="3209926"/>
              </a:xfrm>
            </p:grpSpPr>
            <p:pic>
              <p:nvPicPr>
                <p:cNvPr id="2449" name="Immagine 2448">
                  <a:extLst>
                    <a:ext uri="{FF2B5EF4-FFF2-40B4-BE49-F238E27FC236}">
                      <a16:creationId xmlns:a16="http://schemas.microsoft.com/office/drawing/2014/main" id="{29FC6FDA-A715-4FAE-9F85-454666DAD213}"/>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50" name="Immagine 2449">
                  <a:extLst>
                    <a:ext uri="{FF2B5EF4-FFF2-40B4-BE49-F238E27FC236}">
                      <a16:creationId xmlns:a16="http://schemas.microsoft.com/office/drawing/2014/main" id="{E8624795-289F-4F17-B661-D1A843B10804}"/>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43" name="Gruppo 2442">
                <a:extLst>
                  <a:ext uri="{FF2B5EF4-FFF2-40B4-BE49-F238E27FC236}">
                    <a16:creationId xmlns:a16="http://schemas.microsoft.com/office/drawing/2014/main" id="{2536C664-C6F0-4A87-A871-2C50FBE8887F}"/>
                  </a:ext>
                </a:extLst>
              </p:cNvPr>
              <p:cNvGrpSpPr/>
              <p:nvPr/>
            </p:nvGrpSpPr>
            <p:grpSpPr>
              <a:xfrm>
                <a:off x="2690622" y="5974214"/>
                <a:ext cx="562991" cy="380866"/>
                <a:chOff x="341249" y="219074"/>
                <a:chExt cx="4744871" cy="3209926"/>
              </a:xfrm>
            </p:grpSpPr>
            <p:pic>
              <p:nvPicPr>
                <p:cNvPr id="2447" name="Immagine 2446">
                  <a:extLst>
                    <a:ext uri="{FF2B5EF4-FFF2-40B4-BE49-F238E27FC236}">
                      <a16:creationId xmlns:a16="http://schemas.microsoft.com/office/drawing/2014/main" id="{EC8D24F4-601C-4106-88C7-295FDD73841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48" name="Immagine 2447">
                  <a:extLst>
                    <a:ext uri="{FF2B5EF4-FFF2-40B4-BE49-F238E27FC236}">
                      <a16:creationId xmlns:a16="http://schemas.microsoft.com/office/drawing/2014/main" id="{22F6784F-5408-4993-BE05-797833CABFA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44" name="Gruppo 2443">
                <a:extLst>
                  <a:ext uri="{FF2B5EF4-FFF2-40B4-BE49-F238E27FC236}">
                    <a16:creationId xmlns:a16="http://schemas.microsoft.com/office/drawing/2014/main" id="{40272C9A-794F-4CF6-876F-4CC17614FB38}"/>
                  </a:ext>
                </a:extLst>
              </p:cNvPr>
              <p:cNvGrpSpPr/>
              <p:nvPr/>
            </p:nvGrpSpPr>
            <p:grpSpPr>
              <a:xfrm>
                <a:off x="3247009" y="5974214"/>
                <a:ext cx="562991" cy="380866"/>
                <a:chOff x="341249" y="219074"/>
                <a:chExt cx="4744871" cy="3209926"/>
              </a:xfrm>
            </p:grpSpPr>
            <p:pic>
              <p:nvPicPr>
                <p:cNvPr id="2445" name="Immagine 2444">
                  <a:extLst>
                    <a:ext uri="{FF2B5EF4-FFF2-40B4-BE49-F238E27FC236}">
                      <a16:creationId xmlns:a16="http://schemas.microsoft.com/office/drawing/2014/main" id="{D97FC824-A8CE-46C7-9C05-93F8CB6B865E}"/>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46" name="Immagine 2445">
                  <a:extLst>
                    <a:ext uri="{FF2B5EF4-FFF2-40B4-BE49-F238E27FC236}">
                      <a16:creationId xmlns:a16="http://schemas.microsoft.com/office/drawing/2014/main" id="{9EB35CB4-4AFB-4EF3-87C1-3886F8CF1ACF}"/>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sp>
        <p:nvSpPr>
          <p:cNvPr id="2591" name="CasellaDiTesto 2590">
            <a:extLst>
              <a:ext uri="{FF2B5EF4-FFF2-40B4-BE49-F238E27FC236}">
                <a16:creationId xmlns:a16="http://schemas.microsoft.com/office/drawing/2014/main" id="{DAFDF8F4-C3E4-4150-A5D2-B24CDA30E2E2}"/>
              </a:ext>
            </a:extLst>
          </p:cNvPr>
          <p:cNvSpPr txBox="1"/>
          <p:nvPr/>
        </p:nvSpPr>
        <p:spPr>
          <a:xfrm>
            <a:off x="1954083" y="3749040"/>
            <a:ext cx="66367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4472C4"/>
                </a:solidFill>
                <a:effectLst/>
                <a:uLnTx/>
                <a:uFillTx/>
                <a:latin typeface="Courier New" panose="02070309020205020404" pitchFamily="49" charset="0"/>
                <a:ea typeface="+mn-ea"/>
                <a:cs typeface="Courier New" panose="02070309020205020404" pitchFamily="49" charset="0"/>
              </a:rPr>
              <a:t>solo la metà di loro ha denunciato</a:t>
            </a:r>
          </a:p>
        </p:txBody>
      </p:sp>
      <p:pic>
        <p:nvPicPr>
          <p:cNvPr id="3" name="Immagine 2">
            <a:extLst>
              <a:ext uri="{FF2B5EF4-FFF2-40B4-BE49-F238E27FC236}">
                <a16:creationId xmlns:a16="http://schemas.microsoft.com/office/drawing/2014/main" id="{22E23A56-F26D-4FE9-88BD-5644A4CE9088}"/>
              </a:ext>
            </a:extLst>
          </p:cNvPr>
          <p:cNvPicPr>
            <a:picLocks noChangeAspect="1"/>
          </p:cNvPicPr>
          <p:nvPr/>
        </p:nvPicPr>
        <p:blipFill>
          <a:blip r:embed="rId5"/>
          <a:stretch>
            <a:fillRect/>
          </a:stretch>
        </p:blipFill>
        <p:spPr>
          <a:xfrm>
            <a:off x="10274325" y="5978144"/>
            <a:ext cx="1319784" cy="879856"/>
          </a:xfrm>
          <a:prstGeom prst="rect">
            <a:avLst/>
          </a:prstGeom>
        </p:spPr>
      </p:pic>
    </p:spTree>
    <p:extLst>
      <p:ext uri="{BB962C8B-B14F-4D97-AF65-F5344CB8AC3E}">
        <p14:creationId xmlns:p14="http://schemas.microsoft.com/office/powerpoint/2010/main" val="142937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58B622A-ABE6-4E3A-A48C-E217E2993660}"/>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ttangolo 5">
            <a:extLst>
              <a:ext uri="{FF2B5EF4-FFF2-40B4-BE49-F238E27FC236}">
                <a16:creationId xmlns:a16="http://schemas.microsoft.com/office/drawing/2014/main" id="{D2C6DCF0-98F3-41EF-9410-47DA6A2666A9}"/>
              </a:ext>
            </a:extLst>
          </p:cNvPr>
          <p:cNvSpPr/>
          <p:nvPr/>
        </p:nvSpPr>
        <p:spPr>
          <a:xfrm>
            <a:off x="9857772" y="1347829"/>
            <a:ext cx="215289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Un’immagine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0" u="none" strike="sng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vale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1"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ferisce</a:t>
            </a: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più di mille parole</a:t>
            </a:r>
          </a:p>
        </p:txBody>
      </p:sp>
      <p:sp>
        <p:nvSpPr>
          <p:cNvPr id="5" name="CasellaDiTesto 4">
            <a:extLst>
              <a:ext uri="{FF2B5EF4-FFF2-40B4-BE49-F238E27FC236}">
                <a16:creationId xmlns:a16="http://schemas.microsoft.com/office/drawing/2014/main" id="{0C079C4B-B13B-4D0B-9CD6-5EE65B671FCD}"/>
              </a:ext>
            </a:extLst>
          </p:cNvPr>
          <p:cNvSpPr txBox="1"/>
          <p:nvPr/>
        </p:nvSpPr>
        <p:spPr>
          <a:xfrm>
            <a:off x="3810000" y="335280"/>
            <a:ext cx="265329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 eppure …</a:t>
            </a:r>
          </a:p>
        </p:txBody>
      </p:sp>
      <p:pic>
        <p:nvPicPr>
          <p:cNvPr id="10" name="Immagine 9">
            <a:extLst>
              <a:ext uri="{FF2B5EF4-FFF2-40B4-BE49-F238E27FC236}">
                <a16:creationId xmlns:a16="http://schemas.microsoft.com/office/drawing/2014/main" id="{0F6C6ED8-3C6C-4E2F-8A17-0AF703FB0D9F}"/>
              </a:ext>
            </a:extLst>
          </p:cNvPr>
          <p:cNvPicPr>
            <a:picLocks noChangeAspect="1"/>
          </p:cNvPicPr>
          <p:nvPr/>
        </p:nvPicPr>
        <p:blipFill>
          <a:blip r:embed="rId2"/>
          <a:stretch>
            <a:fillRect/>
          </a:stretch>
        </p:blipFill>
        <p:spPr>
          <a:xfrm>
            <a:off x="9676435" y="3411194"/>
            <a:ext cx="2515564" cy="3446806"/>
          </a:xfrm>
          <a:prstGeom prst="rect">
            <a:avLst/>
          </a:prstGeom>
          <a:ln>
            <a:noFill/>
          </a:ln>
          <a:effectLst>
            <a:outerShdw blurRad="292100" dist="139700" dir="2700000" algn="tl" rotWithShape="0">
              <a:srgbClr val="333333">
                <a:alpha val="65000"/>
              </a:srgbClr>
            </a:outerShdw>
          </a:effectLst>
        </p:spPr>
      </p:pic>
      <p:grpSp>
        <p:nvGrpSpPr>
          <p:cNvPr id="27" name="Gruppo 26">
            <a:extLst>
              <a:ext uri="{FF2B5EF4-FFF2-40B4-BE49-F238E27FC236}">
                <a16:creationId xmlns:a16="http://schemas.microsoft.com/office/drawing/2014/main" id="{6E74DE2E-FC36-4EFB-9CBB-EA5C9C0910C0}"/>
              </a:ext>
            </a:extLst>
          </p:cNvPr>
          <p:cNvGrpSpPr/>
          <p:nvPr/>
        </p:nvGrpSpPr>
        <p:grpSpPr>
          <a:xfrm>
            <a:off x="616701" y="6202172"/>
            <a:ext cx="1651891" cy="224028"/>
            <a:chOff x="1001649" y="5974214"/>
            <a:chExt cx="2808351" cy="380866"/>
          </a:xfrm>
        </p:grpSpPr>
        <p:grpSp>
          <p:nvGrpSpPr>
            <p:cNvPr id="14" name="Gruppo 13">
              <a:extLst>
                <a:ext uri="{FF2B5EF4-FFF2-40B4-BE49-F238E27FC236}">
                  <a16:creationId xmlns:a16="http://schemas.microsoft.com/office/drawing/2014/main" id="{54A353B2-E8D3-46FF-AB49-7F649FC49D8E}"/>
                </a:ext>
              </a:extLst>
            </p:cNvPr>
            <p:cNvGrpSpPr/>
            <p:nvPr/>
          </p:nvGrpSpPr>
          <p:grpSpPr>
            <a:xfrm>
              <a:off x="1001649" y="5974214"/>
              <a:ext cx="562991" cy="380866"/>
              <a:chOff x="341249" y="219074"/>
              <a:chExt cx="4744871" cy="3209926"/>
            </a:xfrm>
          </p:grpSpPr>
          <p:pic>
            <p:nvPicPr>
              <p:cNvPr id="12" name="Immagine 11">
                <a:extLst>
                  <a:ext uri="{FF2B5EF4-FFF2-40B4-BE49-F238E27FC236}">
                    <a16:creationId xmlns:a16="http://schemas.microsoft.com/office/drawing/2014/main" id="{98B3BC44-6A77-4E55-864D-6C54E6BC0DF5}"/>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 name="Immagine 12">
                <a:extLst>
                  <a:ext uri="{FF2B5EF4-FFF2-40B4-BE49-F238E27FC236}">
                    <a16:creationId xmlns:a16="http://schemas.microsoft.com/office/drawing/2014/main" id="{F2CF6F67-37AC-426E-8A2C-7C5362FA65F8}"/>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 name="Gruppo 14">
              <a:extLst>
                <a:ext uri="{FF2B5EF4-FFF2-40B4-BE49-F238E27FC236}">
                  <a16:creationId xmlns:a16="http://schemas.microsoft.com/office/drawing/2014/main" id="{6A0069FB-4B88-4523-A5FF-93999C50B831}"/>
                </a:ext>
              </a:extLst>
            </p:cNvPr>
            <p:cNvGrpSpPr/>
            <p:nvPr/>
          </p:nvGrpSpPr>
          <p:grpSpPr>
            <a:xfrm>
              <a:off x="1564640" y="5974214"/>
              <a:ext cx="562991" cy="380866"/>
              <a:chOff x="341249" y="219074"/>
              <a:chExt cx="4744871" cy="3209926"/>
            </a:xfrm>
          </p:grpSpPr>
          <p:pic>
            <p:nvPicPr>
              <p:cNvPr id="16" name="Immagine 15">
                <a:extLst>
                  <a:ext uri="{FF2B5EF4-FFF2-40B4-BE49-F238E27FC236}">
                    <a16:creationId xmlns:a16="http://schemas.microsoft.com/office/drawing/2014/main" id="{CD073A6E-7A39-434F-AC78-63EFD81C7109}"/>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 name="Immagine 16">
                <a:extLst>
                  <a:ext uri="{FF2B5EF4-FFF2-40B4-BE49-F238E27FC236}">
                    <a16:creationId xmlns:a16="http://schemas.microsoft.com/office/drawing/2014/main" id="{E8CAD676-4D38-4006-8BAB-DDBFAFD1C1AF}"/>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 name="Gruppo 17">
              <a:extLst>
                <a:ext uri="{FF2B5EF4-FFF2-40B4-BE49-F238E27FC236}">
                  <a16:creationId xmlns:a16="http://schemas.microsoft.com/office/drawing/2014/main" id="{D436CE10-5105-4B8E-8AD0-716297AD927A}"/>
                </a:ext>
              </a:extLst>
            </p:cNvPr>
            <p:cNvGrpSpPr/>
            <p:nvPr/>
          </p:nvGrpSpPr>
          <p:grpSpPr>
            <a:xfrm>
              <a:off x="2127631" y="5974214"/>
              <a:ext cx="562991" cy="380866"/>
              <a:chOff x="341249" y="219074"/>
              <a:chExt cx="4744871" cy="3209926"/>
            </a:xfrm>
          </p:grpSpPr>
          <p:pic>
            <p:nvPicPr>
              <p:cNvPr id="19" name="Immagine 18">
                <a:extLst>
                  <a:ext uri="{FF2B5EF4-FFF2-40B4-BE49-F238E27FC236}">
                    <a16:creationId xmlns:a16="http://schemas.microsoft.com/office/drawing/2014/main" id="{54E78CB7-6E0C-4C14-BB43-BECC8B041D52}"/>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 name="Immagine 19">
                <a:extLst>
                  <a:ext uri="{FF2B5EF4-FFF2-40B4-BE49-F238E27FC236}">
                    <a16:creationId xmlns:a16="http://schemas.microsoft.com/office/drawing/2014/main" id="{FA9B8A0B-89DA-463B-ADFE-4290B9765685}"/>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 name="Gruppo 20">
              <a:extLst>
                <a:ext uri="{FF2B5EF4-FFF2-40B4-BE49-F238E27FC236}">
                  <a16:creationId xmlns:a16="http://schemas.microsoft.com/office/drawing/2014/main" id="{A14FA0BF-8773-4F10-A622-B0B90B43E63A}"/>
                </a:ext>
              </a:extLst>
            </p:cNvPr>
            <p:cNvGrpSpPr/>
            <p:nvPr/>
          </p:nvGrpSpPr>
          <p:grpSpPr>
            <a:xfrm>
              <a:off x="2690622" y="5974214"/>
              <a:ext cx="562991" cy="380866"/>
              <a:chOff x="341249" y="219074"/>
              <a:chExt cx="4744871" cy="3209926"/>
            </a:xfrm>
          </p:grpSpPr>
          <p:pic>
            <p:nvPicPr>
              <p:cNvPr id="22" name="Immagine 21">
                <a:extLst>
                  <a:ext uri="{FF2B5EF4-FFF2-40B4-BE49-F238E27FC236}">
                    <a16:creationId xmlns:a16="http://schemas.microsoft.com/office/drawing/2014/main" id="{0D55F5EB-9C6F-441C-A9B7-B69B7CBD244B}"/>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 name="Immagine 22">
                <a:extLst>
                  <a:ext uri="{FF2B5EF4-FFF2-40B4-BE49-F238E27FC236}">
                    <a16:creationId xmlns:a16="http://schemas.microsoft.com/office/drawing/2014/main" id="{D9D4FB8A-9843-458B-8D61-8F39042560BF}"/>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 name="Gruppo 23">
              <a:extLst>
                <a:ext uri="{FF2B5EF4-FFF2-40B4-BE49-F238E27FC236}">
                  <a16:creationId xmlns:a16="http://schemas.microsoft.com/office/drawing/2014/main" id="{A8B2DD2F-D07E-41D2-B4CB-ED1B4D8D5F62}"/>
                </a:ext>
              </a:extLst>
            </p:cNvPr>
            <p:cNvGrpSpPr/>
            <p:nvPr/>
          </p:nvGrpSpPr>
          <p:grpSpPr>
            <a:xfrm>
              <a:off x="3247009" y="5974214"/>
              <a:ext cx="562991" cy="380866"/>
              <a:chOff x="341249" y="219074"/>
              <a:chExt cx="4744871" cy="3209926"/>
            </a:xfrm>
          </p:grpSpPr>
          <p:pic>
            <p:nvPicPr>
              <p:cNvPr id="25" name="Immagine 24">
                <a:extLst>
                  <a:ext uri="{FF2B5EF4-FFF2-40B4-BE49-F238E27FC236}">
                    <a16:creationId xmlns:a16="http://schemas.microsoft.com/office/drawing/2014/main" id="{96DD09B0-BCAE-49A0-A372-C7D10B98F85B}"/>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6" name="Immagine 25">
                <a:extLst>
                  <a:ext uri="{FF2B5EF4-FFF2-40B4-BE49-F238E27FC236}">
                    <a16:creationId xmlns:a16="http://schemas.microsoft.com/office/drawing/2014/main" id="{AA1983CC-5B36-474E-8615-84E4337342AE}"/>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8" name="Gruppo 27">
            <a:extLst>
              <a:ext uri="{FF2B5EF4-FFF2-40B4-BE49-F238E27FC236}">
                <a16:creationId xmlns:a16="http://schemas.microsoft.com/office/drawing/2014/main" id="{74D13EEC-BC5B-4F08-9E89-FE934DEC59F4}"/>
              </a:ext>
            </a:extLst>
          </p:cNvPr>
          <p:cNvGrpSpPr/>
          <p:nvPr/>
        </p:nvGrpSpPr>
        <p:grpSpPr>
          <a:xfrm>
            <a:off x="616701" y="5978144"/>
            <a:ext cx="1651891" cy="224028"/>
            <a:chOff x="1001649" y="5974214"/>
            <a:chExt cx="2808351" cy="380866"/>
          </a:xfrm>
        </p:grpSpPr>
        <p:grpSp>
          <p:nvGrpSpPr>
            <p:cNvPr id="29" name="Gruppo 28">
              <a:extLst>
                <a:ext uri="{FF2B5EF4-FFF2-40B4-BE49-F238E27FC236}">
                  <a16:creationId xmlns:a16="http://schemas.microsoft.com/office/drawing/2014/main" id="{878209A4-D20D-4D83-B512-A6F187B61010}"/>
                </a:ext>
              </a:extLst>
            </p:cNvPr>
            <p:cNvGrpSpPr/>
            <p:nvPr/>
          </p:nvGrpSpPr>
          <p:grpSpPr>
            <a:xfrm>
              <a:off x="1001649" y="5974214"/>
              <a:ext cx="562991" cy="380866"/>
              <a:chOff x="341249" y="219074"/>
              <a:chExt cx="4744871" cy="3209926"/>
            </a:xfrm>
          </p:grpSpPr>
          <p:pic>
            <p:nvPicPr>
              <p:cNvPr id="42" name="Immagine 41">
                <a:extLst>
                  <a:ext uri="{FF2B5EF4-FFF2-40B4-BE49-F238E27FC236}">
                    <a16:creationId xmlns:a16="http://schemas.microsoft.com/office/drawing/2014/main" id="{B4B23704-13E7-4C13-8554-2BD3B9089F8E}"/>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43" name="Immagine 42">
                <a:extLst>
                  <a:ext uri="{FF2B5EF4-FFF2-40B4-BE49-F238E27FC236}">
                    <a16:creationId xmlns:a16="http://schemas.microsoft.com/office/drawing/2014/main" id="{AD1CEB40-C648-4A0C-A2FC-133EDD0B2A00}"/>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30" name="Gruppo 29">
              <a:extLst>
                <a:ext uri="{FF2B5EF4-FFF2-40B4-BE49-F238E27FC236}">
                  <a16:creationId xmlns:a16="http://schemas.microsoft.com/office/drawing/2014/main" id="{43D8D2E2-C4A3-4810-A7D8-B7460CFE2B88}"/>
                </a:ext>
              </a:extLst>
            </p:cNvPr>
            <p:cNvGrpSpPr/>
            <p:nvPr/>
          </p:nvGrpSpPr>
          <p:grpSpPr>
            <a:xfrm>
              <a:off x="1564640" y="5974214"/>
              <a:ext cx="562991" cy="380866"/>
              <a:chOff x="341249" y="219074"/>
              <a:chExt cx="4744871" cy="3209926"/>
            </a:xfrm>
          </p:grpSpPr>
          <p:pic>
            <p:nvPicPr>
              <p:cNvPr id="40" name="Immagine 39">
                <a:extLst>
                  <a:ext uri="{FF2B5EF4-FFF2-40B4-BE49-F238E27FC236}">
                    <a16:creationId xmlns:a16="http://schemas.microsoft.com/office/drawing/2014/main" id="{85BD5CE7-10FC-44AB-A008-CC80CC234662}"/>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41" name="Immagine 40">
                <a:extLst>
                  <a:ext uri="{FF2B5EF4-FFF2-40B4-BE49-F238E27FC236}">
                    <a16:creationId xmlns:a16="http://schemas.microsoft.com/office/drawing/2014/main" id="{ABCAF620-AF18-48A7-A0AF-112065484150}"/>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31" name="Gruppo 30">
              <a:extLst>
                <a:ext uri="{FF2B5EF4-FFF2-40B4-BE49-F238E27FC236}">
                  <a16:creationId xmlns:a16="http://schemas.microsoft.com/office/drawing/2014/main" id="{443E78EF-1B5B-49DB-A054-14804B1EE09F}"/>
                </a:ext>
              </a:extLst>
            </p:cNvPr>
            <p:cNvGrpSpPr/>
            <p:nvPr/>
          </p:nvGrpSpPr>
          <p:grpSpPr>
            <a:xfrm>
              <a:off x="2127631" y="5974214"/>
              <a:ext cx="562991" cy="380866"/>
              <a:chOff x="341249" y="219074"/>
              <a:chExt cx="4744871" cy="3209926"/>
            </a:xfrm>
          </p:grpSpPr>
          <p:pic>
            <p:nvPicPr>
              <p:cNvPr id="38" name="Immagine 37">
                <a:extLst>
                  <a:ext uri="{FF2B5EF4-FFF2-40B4-BE49-F238E27FC236}">
                    <a16:creationId xmlns:a16="http://schemas.microsoft.com/office/drawing/2014/main" id="{BD6DFDBD-AB1D-4897-AB2D-C7DAFD63788B}"/>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39" name="Immagine 38">
                <a:extLst>
                  <a:ext uri="{FF2B5EF4-FFF2-40B4-BE49-F238E27FC236}">
                    <a16:creationId xmlns:a16="http://schemas.microsoft.com/office/drawing/2014/main" id="{94D23904-CAC6-4C38-B98D-097CE612AD63}"/>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32" name="Gruppo 31">
              <a:extLst>
                <a:ext uri="{FF2B5EF4-FFF2-40B4-BE49-F238E27FC236}">
                  <a16:creationId xmlns:a16="http://schemas.microsoft.com/office/drawing/2014/main" id="{E3632661-A096-403B-867A-F4C784C39204}"/>
                </a:ext>
              </a:extLst>
            </p:cNvPr>
            <p:cNvGrpSpPr/>
            <p:nvPr/>
          </p:nvGrpSpPr>
          <p:grpSpPr>
            <a:xfrm>
              <a:off x="2690622" y="5974214"/>
              <a:ext cx="562991" cy="380866"/>
              <a:chOff x="341249" y="219074"/>
              <a:chExt cx="4744871" cy="3209926"/>
            </a:xfrm>
          </p:grpSpPr>
          <p:pic>
            <p:nvPicPr>
              <p:cNvPr id="36" name="Immagine 35">
                <a:extLst>
                  <a:ext uri="{FF2B5EF4-FFF2-40B4-BE49-F238E27FC236}">
                    <a16:creationId xmlns:a16="http://schemas.microsoft.com/office/drawing/2014/main" id="{4F1A343B-FA75-4254-9315-CB3B0AFABD11}"/>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37" name="Immagine 36">
                <a:extLst>
                  <a:ext uri="{FF2B5EF4-FFF2-40B4-BE49-F238E27FC236}">
                    <a16:creationId xmlns:a16="http://schemas.microsoft.com/office/drawing/2014/main" id="{A10B9A99-C0B2-42B0-8348-3B60A75842BD}"/>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33" name="Gruppo 32">
              <a:extLst>
                <a:ext uri="{FF2B5EF4-FFF2-40B4-BE49-F238E27FC236}">
                  <a16:creationId xmlns:a16="http://schemas.microsoft.com/office/drawing/2014/main" id="{7BD7115E-7CE1-401C-AA64-D283FC8D0B76}"/>
                </a:ext>
              </a:extLst>
            </p:cNvPr>
            <p:cNvGrpSpPr/>
            <p:nvPr/>
          </p:nvGrpSpPr>
          <p:grpSpPr>
            <a:xfrm>
              <a:off x="3247009" y="5974214"/>
              <a:ext cx="562991" cy="380866"/>
              <a:chOff x="341249" y="219074"/>
              <a:chExt cx="4744871" cy="3209926"/>
            </a:xfrm>
          </p:grpSpPr>
          <p:pic>
            <p:nvPicPr>
              <p:cNvPr id="34" name="Immagine 33">
                <a:extLst>
                  <a:ext uri="{FF2B5EF4-FFF2-40B4-BE49-F238E27FC236}">
                    <a16:creationId xmlns:a16="http://schemas.microsoft.com/office/drawing/2014/main" id="{1D584D19-020F-4D13-9F02-388B7D2DEE72}"/>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35" name="Immagine 34">
                <a:extLst>
                  <a:ext uri="{FF2B5EF4-FFF2-40B4-BE49-F238E27FC236}">
                    <a16:creationId xmlns:a16="http://schemas.microsoft.com/office/drawing/2014/main" id="{2F65402A-6946-405F-B509-EB463B301EBE}"/>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44" name="Gruppo 43">
            <a:extLst>
              <a:ext uri="{FF2B5EF4-FFF2-40B4-BE49-F238E27FC236}">
                <a16:creationId xmlns:a16="http://schemas.microsoft.com/office/drawing/2014/main" id="{307F26C5-75F7-49B0-A8C7-096FABC811FB}"/>
              </a:ext>
            </a:extLst>
          </p:cNvPr>
          <p:cNvGrpSpPr/>
          <p:nvPr/>
        </p:nvGrpSpPr>
        <p:grpSpPr>
          <a:xfrm>
            <a:off x="616701" y="5754116"/>
            <a:ext cx="1651891" cy="224028"/>
            <a:chOff x="1001649" y="5974214"/>
            <a:chExt cx="2808351" cy="380866"/>
          </a:xfrm>
        </p:grpSpPr>
        <p:grpSp>
          <p:nvGrpSpPr>
            <p:cNvPr id="45" name="Gruppo 44">
              <a:extLst>
                <a:ext uri="{FF2B5EF4-FFF2-40B4-BE49-F238E27FC236}">
                  <a16:creationId xmlns:a16="http://schemas.microsoft.com/office/drawing/2014/main" id="{F2DAA7F7-4A11-4F13-B34B-12848F551290}"/>
                </a:ext>
              </a:extLst>
            </p:cNvPr>
            <p:cNvGrpSpPr/>
            <p:nvPr/>
          </p:nvGrpSpPr>
          <p:grpSpPr>
            <a:xfrm>
              <a:off x="1001649" y="5974214"/>
              <a:ext cx="562991" cy="380866"/>
              <a:chOff x="341249" y="219074"/>
              <a:chExt cx="4744871" cy="3209926"/>
            </a:xfrm>
          </p:grpSpPr>
          <p:pic>
            <p:nvPicPr>
              <p:cNvPr id="58" name="Immagine 57">
                <a:extLst>
                  <a:ext uri="{FF2B5EF4-FFF2-40B4-BE49-F238E27FC236}">
                    <a16:creationId xmlns:a16="http://schemas.microsoft.com/office/drawing/2014/main" id="{A3656021-83CE-4F5A-B3D0-5B7538D9E521}"/>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9" name="Immagine 58">
                <a:extLst>
                  <a:ext uri="{FF2B5EF4-FFF2-40B4-BE49-F238E27FC236}">
                    <a16:creationId xmlns:a16="http://schemas.microsoft.com/office/drawing/2014/main" id="{118ED50F-3FE8-4B82-9B94-4AAA97F7E55E}"/>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46" name="Gruppo 45">
              <a:extLst>
                <a:ext uri="{FF2B5EF4-FFF2-40B4-BE49-F238E27FC236}">
                  <a16:creationId xmlns:a16="http://schemas.microsoft.com/office/drawing/2014/main" id="{CD38D89D-AF18-4A4F-98B3-457F9E87C641}"/>
                </a:ext>
              </a:extLst>
            </p:cNvPr>
            <p:cNvGrpSpPr/>
            <p:nvPr/>
          </p:nvGrpSpPr>
          <p:grpSpPr>
            <a:xfrm>
              <a:off x="1564640" y="5974214"/>
              <a:ext cx="562991" cy="380866"/>
              <a:chOff x="341249" y="219074"/>
              <a:chExt cx="4744871" cy="3209926"/>
            </a:xfrm>
          </p:grpSpPr>
          <p:pic>
            <p:nvPicPr>
              <p:cNvPr id="56" name="Immagine 55">
                <a:extLst>
                  <a:ext uri="{FF2B5EF4-FFF2-40B4-BE49-F238E27FC236}">
                    <a16:creationId xmlns:a16="http://schemas.microsoft.com/office/drawing/2014/main" id="{3E2DC7AA-E202-4307-BDC7-EB374D1DE30E}"/>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7" name="Immagine 56">
                <a:extLst>
                  <a:ext uri="{FF2B5EF4-FFF2-40B4-BE49-F238E27FC236}">
                    <a16:creationId xmlns:a16="http://schemas.microsoft.com/office/drawing/2014/main" id="{EF9D9A5D-6EF7-4F17-8740-55CB138EF124}"/>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47" name="Gruppo 46">
              <a:extLst>
                <a:ext uri="{FF2B5EF4-FFF2-40B4-BE49-F238E27FC236}">
                  <a16:creationId xmlns:a16="http://schemas.microsoft.com/office/drawing/2014/main" id="{CF5ADD97-954D-4CC2-9198-753A0C5D568E}"/>
                </a:ext>
              </a:extLst>
            </p:cNvPr>
            <p:cNvGrpSpPr/>
            <p:nvPr/>
          </p:nvGrpSpPr>
          <p:grpSpPr>
            <a:xfrm>
              <a:off x="2127631" y="5974214"/>
              <a:ext cx="562991" cy="380866"/>
              <a:chOff x="341249" y="219074"/>
              <a:chExt cx="4744871" cy="3209926"/>
            </a:xfrm>
          </p:grpSpPr>
          <p:pic>
            <p:nvPicPr>
              <p:cNvPr id="54" name="Immagine 53">
                <a:extLst>
                  <a:ext uri="{FF2B5EF4-FFF2-40B4-BE49-F238E27FC236}">
                    <a16:creationId xmlns:a16="http://schemas.microsoft.com/office/drawing/2014/main" id="{E95F20BE-7604-4CF7-8358-3FF640F02045}"/>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5" name="Immagine 54">
                <a:extLst>
                  <a:ext uri="{FF2B5EF4-FFF2-40B4-BE49-F238E27FC236}">
                    <a16:creationId xmlns:a16="http://schemas.microsoft.com/office/drawing/2014/main" id="{BB9A2FAC-AACE-484B-A4CD-3B3EBC110A6A}"/>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48" name="Gruppo 47">
              <a:extLst>
                <a:ext uri="{FF2B5EF4-FFF2-40B4-BE49-F238E27FC236}">
                  <a16:creationId xmlns:a16="http://schemas.microsoft.com/office/drawing/2014/main" id="{FEEC3429-27E1-4E43-A611-A878A01573A6}"/>
                </a:ext>
              </a:extLst>
            </p:cNvPr>
            <p:cNvGrpSpPr/>
            <p:nvPr/>
          </p:nvGrpSpPr>
          <p:grpSpPr>
            <a:xfrm>
              <a:off x="2690622" y="5974214"/>
              <a:ext cx="562991" cy="380866"/>
              <a:chOff x="341249" y="219074"/>
              <a:chExt cx="4744871" cy="3209926"/>
            </a:xfrm>
          </p:grpSpPr>
          <p:pic>
            <p:nvPicPr>
              <p:cNvPr id="52" name="Immagine 51">
                <a:extLst>
                  <a:ext uri="{FF2B5EF4-FFF2-40B4-BE49-F238E27FC236}">
                    <a16:creationId xmlns:a16="http://schemas.microsoft.com/office/drawing/2014/main" id="{DC3C48FE-796E-4750-83FF-12FB2CEFC576}"/>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3" name="Immagine 52">
                <a:extLst>
                  <a:ext uri="{FF2B5EF4-FFF2-40B4-BE49-F238E27FC236}">
                    <a16:creationId xmlns:a16="http://schemas.microsoft.com/office/drawing/2014/main" id="{8E2EB87C-CD8D-4107-A318-D6F940DE4AE2}"/>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49" name="Gruppo 48">
              <a:extLst>
                <a:ext uri="{FF2B5EF4-FFF2-40B4-BE49-F238E27FC236}">
                  <a16:creationId xmlns:a16="http://schemas.microsoft.com/office/drawing/2014/main" id="{56B0E8E3-1F49-49B7-BEC0-5C2D9465C13D}"/>
                </a:ext>
              </a:extLst>
            </p:cNvPr>
            <p:cNvGrpSpPr/>
            <p:nvPr/>
          </p:nvGrpSpPr>
          <p:grpSpPr>
            <a:xfrm>
              <a:off x="3247009" y="5974214"/>
              <a:ext cx="562991" cy="380866"/>
              <a:chOff x="341249" y="219074"/>
              <a:chExt cx="4744871" cy="3209926"/>
            </a:xfrm>
          </p:grpSpPr>
          <p:pic>
            <p:nvPicPr>
              <p:cNvPr id="50" name="Immagine 49">
                <a:extLst>
                  <a:ext uri="{FF2B5EF4-FFF2-40B4-BE49-F238E27FC236}">
                    <a16:creationId xmlns:a16="http://schemas.microsoft.com/office/drawing/2014/main" id="{BCC93723-9823-4AE5-AE48-7C050095BE02}"/>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1" name="Immagine 50">
                <a:extLst>
                  <a:ext uri="{FF2B5EF4-FFF2-40B4-BE49-F238E27FC236}">
                    <a16:creationId xmlns:a16="http://schemas.microsoft.com/office/drawing/2014/main" id="{A95E96E3-DA53-442F-ABFE-4DA276D747BA}"/>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60" name="Gruppo 59">
            <a:extLst>
              <a:ext uri="{FF2B5EF4-FFF2-40B4-BE49-F238E27FC236}">
                <a16:creationId xmlns:a16="http://schemas.microsoft.com/office/drawing/2014/main" id="{AB86AB64-6A94-4AAC-88E0-4A1ACF040ACF}"/>
              </a:ext>
            </a:extLst>
          </p:cNvPr>
          <p:cNvGrpSpPr/>
          <p:nvPr/>
        </p:nvGrpSpPr>
        <p:grpSpPr>
          <a:xfrm>
            <a:off x="616701" y="5530088"/>
            <a:ext cx="1651891" cy="224028"/>
            <a:chOff x="1001649" y="5974214"/>
            <a:chExt cx="2808351" cy="380866"/>
          </a:xfrm>
        </p:grpSpPr>
        <p:grpSp>
          <p:nvGrpSpPr>
            <p:cNvPr id="61" name="Gruppo 60">
              <a:extLst>
                <a:ext uri="{FF2B5EF4-FFF2-40B4-BE49-F238E27FC236}">
                  <a16:creationId xmlns:a16="http://schemas.microsoft.com/office/drawing/2014/main" id="{3671E792-81C9-4790-B2DC-654E899DF017}"/>
                </a:ext>
              </a:extLst>
            </p:cNvPr>
            <p:cNvGrpSpPr/>
            <p:nvPr/>
          </p:nvGrpSpPr>
          <p:grpSpPr>
            <a:xfrm>
              <a:off x="1001649" y="5974214"/>
              <a:ext cx="562991" cy="380866"/>
              <a:chOff x="341249" y="219074"/>
              <a:chExt cx="4744871" cy="3209926"/>
            </a:xfrm>
          </p:grpSpPr>
          <p:pic>
            <p:nvPicPr>
              <p:cNvPr id="74" name="Immagine 73">
                <a:extLst>
                  <a:ext uri="{FF2B5EF4-FFF2-40B4-BE49-F238E27FC236}">
                    <a16:creationId xmlns:a16="http://schemas.microsoft.com/office/drawing/2014/main" id="{B95A2376-C36B-4870-9259-139BB6AE7A9D}"/>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75" name="Immagine 74">
                <a:extLst>
                  <a:ext uri="{FF2B5EF4-FFF2-40B4-BE49-F238E27FC236}">
                    <a16:creationId xmlns:a16="http://schemas.microsoft.com/office/drawing/2014/main" id="{A891E4A8-2438-488D-BA5F-4E7CCADB3F05}"/>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62" name="Gruppo 61">
              <a:extLst>
                <a:ext uri="{FF2B5EF4-FFF2-40B4-BE49-F238E27FC236}">
                  <a16:creationId xmlns:a16="http://schemas.microsoft.com/office/drawing/2014/main" id="{F9932091-79DB-48AC-B048-AA218D1F6FDD}"/>
                </a:ext>
              </a:extLst>
            </p:cNvPr>
            <p:cNvGrpSpPr/>
            <p:nvPr/>
          </p:nvGrpSpPr>
          <p:grpSpPr>
            <a:xfrm>
              <a:off x="1564640" y="5974214"/>
              <a:ext cx="562991" cy="380866"/>
              <a:chOff x="341249" y="219074"/>
              <a:chExt cx="4744871" cy="3209926"/>
            </a:xfrm>
          </p:grpSpPr>
          <p:pic>
            <p:nvPicPr>
              <p:cNvPr id="72" name="Immagine 71">
                <a:extLst>
                  <a:ext uri="{FF2B5EF4-FFF2-40B4-BE49-F238E27FC236}">
                    <a16:creationId xmlns:a16="http://schemas.microsoft.com/office/drawing/2014/main" id="{2C7B719B-241C-4584-ABB0-A6129300641F}"/>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73" name="Immagine 72">
                <a:extLst>
                  <a:ext uri="{FF2B5EF4-FFF2-40B4-BE49-F238E27FC236}">
                    <a16:creationId xmlns:a16="http://schemas.microsoft.com/office/drawing/2014/main" id="{982275D3-A3BA-4454-AF45-4F947FB133BC}"/>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63" name="Gruppo 62">
              <a:extLst>
                <a:ext uri="{FF2B5EF4-FFF2-40B4-BE49-F238E27FC236}">
                  <a16:creationId xmlns:a16="http://schemas.microsoft.com/office/drawing/2014/main" id="{45E5B802-A861-4AC4-9A42-2BA81291E243}"/>
                </a:ext>
              </a:extLst>
            </p:cNvPr>
            <p:cNvGrpSpPr/>
            <p:nvPr/>
          </p:nvGrpSpPr>
          <p:grpSpPr>
            <a:xfrm>
              <a:off x="2127631" y="5974214"/>
              <a:ext cx="562991" cy="380866"/>
              <a:chOff x="341249" y="219074"/>
              <a:chExt cx="4744871" cy="3209926"/>
            </a:xfrm>
          </p:grpSpPr>
          <p:pic>
            <p:nvPicPr>
              <p:cNvPr id="70" name="Immagine 69">
                <a:extLst>
                  <a:ext uri="{FF2B5EF4-FFF2-40B4-BE49-F238E27FC236}">
                    <a16:creationId xmlns:a16="http://schemas.microsoft.com/office/drawing/2014/main" id="{1DB838FE-32D2-46F2-93F5-7F1F783BA976}"/>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71" name="Immagine 70">
                <a:extLst>
                  <a:ext uri="{FF2B5EF4-FFF2-40B4-BE49-F238E27FC236}">
                    <a16:creationId xmlns:a16="http://schemas.microsoft.com/office/drawing/2014/main" id="{ED30FEBE-6944-4AD1-8525-124AFE073B0F}"/>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64" name="Gruppo 63">
              <a:extLst>
                <a:ext uri="{FF2B5EF4-FFF2-40B4-BE49-F238E27FC236}">
                  <a16:creationId xmlns:a16="http://schemas.microsoft.com/office/drawing/2014/main" id="{D6006EF7-08A6-498A-BE6C-BED51F235838}"/>
                </a:ext>
              </a:extLst>
            </p:cNvPr>
            <p:cNvGrpSpPr/>
            <p:nvPr/>
          </p:nvGrpSpPr>
          <p:grpSpPr>
            <a:xfrm>
              <a:off x="2690622" y="5974214"/>
              <a:ext cx="562991" cy="380866"/>
              <a:chOff x="341249" y="219074"/>
              <a:chExt cx="4744871" cy="3209926"/>
            </a:xfrm>
          </p:grpSpPr>
          <p:pic>
            <p:nvPicPr>
              <p:cNvPr id="68" name="Immagine 67">
                <a:extLst>
                  <a:ext uri="{FF2B5EF4-FFF2-40B4-BE49-F238E27FC236}">
                    <a16:creationId xmlns:a16="http://schemas.microsoft.com/office/drawing/2014/main" id="{F760EE6F-CA0D-4D61-A534-12CE762806A0}"/>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69" name="Immagine 68">
                <a:extLst>
                  <a:ext uri="{FF2B5EF4-FFF2-40B4-BE49-F238E27FC236}">
                    <a16:creationId xmlns:a16="http://schemas.microsoft.com/office/drawing/2014/main" id="{097AFC33-FA10-4466-A119-C544561726BA}"/>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65" name="Gruppo 64">
              <a:extLst>
                <a:ext uri="{FF2B5EF4-FFF2-40B4-BE49-F238E27FC236}">
                  <a16:creationId xmlns:a16="http://schemas.microsoft.com/office/drawing/2014/main" id="{430160F5-0848-4B4A-90B3-C30F39AB5387}"/>
                </a:ext>
              </a:extLst>
            </p:cNvPr>
            <p:cNvGrpSpPr/>
            <p:nvPr/>
          </p:nvGrpSpPr>
          <p:grpSpPr>
            <a:xfrm>
              <a:off x="3247009" y="5974214"/>
              <a:ext cx="562991" cy="380866"/>
              <a:chOff x="341249" y="219074"/>
              <a:chExt cx="4744871" cy="3209926"/>
            </a:xfrm>
          </p:grpSpPr>
          <p:pic>
            <p:nvPicPr>
              <p:cNvPr id="66" name="Immagine 65">
                <a:extLst>
                  <a:ext uri="{FF2B5EF4-FFF2-40B4-BE49-F238E27FC236}">
                    <a16:creationId xmlns:a16="http://schemas.microsoft.com/office/drawing/2014/main" id="{A90EA8AA-6013-4A26-BDD7-E59E2DCBE3A5}"/>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67" name="Immagine 66">
                <a:extLst>
                  <a:ext uri="{FF2B5EF4-FFF2-40B4-BE49-F238E27FC236}">
                    <a16:creationId xmlns:a16="http://schemas.microsoft.com/office/drawing/2014/main" id="{BD47B62B-93DB-48B1-AD09-C539FF1CFF23}"/>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76" name="Gruppo 75">
            <a:extLst>
              <a:ext uri="{FF2B5EF4-FFF2-40B4-BE49-F238E27FC236}">
                <a16:creationId xmlns:a16="http://schemas.microsoft.com/office/drawing/2014/main" id="{770748D7-96C6-4CA6-A2DB-C502342C929F}"/>
              </a:ext>
            </a:extLst>
          </p:cNvPr>
          <p:cNvGrpSpPr/>
          <p:nvPr/>
        </p:nvGrpSpPr>
        <p:grpSpPr>
          <a:xfrm>
            <a:off x="616701" y="5306060"/>
            <a:ext cx="1651891" cy="224028"/>
            <a:chOff x="1001649" y="5974214"/>
            <a:chExt cx="2808351" cy="380866"/>
          </a:xfrm>
        </p:grpSpPr>
        <p:grpSp>
          <p:nvGrpSpPr>
            <p:cNvPr id="77" name="Gruppo 76">
              <a:extLst>
                <a:ext uri="{FF2B5EF4-FFF2-40B4-BE49-F238E27FC236}">
                  <a16:creationId xmlns:a16="http://schemas.microsoft.com/office/drawing/2014/main" id="{3C423F8B-442C-46FB-A40B-A6506FF1A028}"/>
                </a:ext>
              </a:extLst>
            </p:cNvPr>
            <p:cNvGrpSpPr/>
            <p:nvPr/>
          </p:nvGrpSpPr>
          <p:grpSpPr>
            <a:xfrm>
              <a:off x="1001649" y="5974214"/>
              <a:ext cx="562991" cy="380866"/>
              <a:chOff x="341249" y="219074"/>
              <a:chExt cx="4744871" cy="3209926"/>
            </a:xfrm>
          </p:grpSpPr>
          <p:pic>
            <p:nvPicPr>
              <p:cNvPr id="90" name="Immagine 89">
                <a:extLst>
                  <a:ext uri="{FF2B5EF4-FFF2-40B4-BE49-F238E27FC236}">
                    <a16:creationId xmlns:a16="http://schemas.microsoft.com/office/drawing/2014/main" id="{1781D1B3-84C5-4749-9386-F58A0C3591A0}"/>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5" y="219074"/>
                <a:ext cx="3607595" cy="3209926"/>
              </a:xfrm>
              <a:prstGeom prst="rect">
                <a:avLst/>
              </a:prstGeom>
            </p:spPr>
          </p:pic>
          <p:pic>
            <p:nvPicPr>
              <p:cNvPr id="91" name="Immagine 90">
                <a:extLst>
                  <a:ext uri="{FF2B5EF4-FFF2-40B4-BE49-F238E27FC236}">
                    <a16:creationId xmlns:a16="http://schemas.microsoft.com/office/drawing/2014/main" id="{40BF2BE1-34E6-4C5C-91CB-001679EEDA7F}"/>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l="-1" r="48263"/>
              <a:stretch/>
            </p:blipFill>
            <p:spPr>
              <a:xfrm>
                <a:off x="341249" y="219074"/>
                <a:ext cx="2464014" cy="3209926"/>
              </a:xfrm>
              <a:prstGeom prst="rect">
                <a:avLst/>
              </a:prstGeom>
            </p:spPr>
          </p:pic>
        </p:grpSp>
        <p:grpSp>
          <p:nvGrpSpPr>
            <p:cNvPr id="78" name="Gruppo 77">
              <a:extLst>
                <a:ext uri="{FF2B5EF4-FFF2-40B4-BE49-F238E27FC236}">
                  <a16:creationId xmlns:a16="http://schemas.microsoft.com/office/drawing/2014/main" id="{6687DDE5-4200-44C7-ABD2-BC3FF01C3CA0}"/>
                </a:ext>
              </a:extLst>
            </p:cNvPr>
            <p:cNvGrpSpPr/>
            <p:nvPr/>
          </p:nvGrpSpPr>
          <p:grpSpPr>
            <a:xfrm>
              <a:off x="1564640" y="5974214"/>
              <a:ext cx="562991" cy="380866"/>
              <a:chOff x="341249" y="219074"/>
              <a:chExt cx="4744871" cy="3209926"/>
            </a:xfrm>
          </p:grpSpPr>
          <p:pic>
            <p:nvPicPr>
              <p:cNvPr id="88" name="Immagine 87">
                <a:extLst>
                  <a:ext uri="{FF2B5EF4-FFF2-40B4-BE49-F238E27FC236}">
                    <a16:creationId xmlns:a16="http://schemas.microsoft.com/office/drawing/2014/main" id="{99E342C5-1DA2-46C1-9F40-D8F1D1A29ECA}"/>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89" name="Immagine 88">
                <a:extLst>
                  <a:ext uri="{FF2B5EF4-FFF2-40B4-BE49-F238E27FC236}">
                    <a16:creationId xmlns:a16="http://schemas.microsoft.com/office/drawing/2014/main" id="{9D273A9E-6141-489E-9577-8387B05F0290}"/>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79" name="Gruppo 78">
              <a:extLst>
                <a:ext uri="{FF2B5EF4-FFF2-40B4-BE49-F238E27FC236}">
                  <a16:creationId xmlns:a16="http://schemas.microsoft.com/office/drawing/2014/main" id="{E4F5C098-B864-4516-85B5-9D07818E7690}"/>
                </a:ext>
              </a:extLst>
            </p:cNvPr>
            <p:cNvGrpSpPr/>
            <p:nvPr/>
          </p:nvGrpSpPr>
          <p:grpSpPr>
            <a:xfrm>
              <a:off x="2127631" y="5974214"/>
              <a:ext cx="562991" cy="380866"/>
              <a:chOff x="341249" y="219074"/>
              <a:chExt cx="4744871" cy="3209926"/>
            </a:xfrm>
          </p:grpSpPr>
          <p:pic>
            <p:nvPicPr>
              <p:cNvPr id="86" name="Immagine 85">
                <a:extLst>
                  <a:ext uri="{FF2B5EF4-FFF2-40B4-BE49-F238E27FC236}">
                    <a16:creationId xmlns:a16="http://schemas.microsoft.com/office/drawing/2014/main" id="{EEB43A61-A093-4ACE-9774-CA14DF909EAA}"/>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87" name="Immagine 86">
                <a:extLst>
                  <a:ext uri="{FF2B5EF4-FFF2-40B4-BE49-F238E27FC236}">
                    <a16:creationId xmlns:a16="http://schemas.microsoft.com/office/drawing/2014/main" id="{00C724A0-1A23-43B3-AF9A-8337C6E4ED2D}"/>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80" name="Gruppo 79">
              <a:extLst>
                <a:ext uri="{FF2B5EF4-FFF2-40B4-BE49-F238E27FC236}">
                  <a16:creationId xmlns:a16="http://schemas.microsoft.com/office/drawing/2014/main" id="{BAFCBB7A-F2F5-45ED-B442-CCD634C61F7E}"/>
                </a:ext>
              </a:extLst>
            </p:cNvPr>
            <p:cNvGrpSpPr/>
            <p:nvPr/>
          </p:nvGrpSpPr>
          <p:grpSpPr>
            <a:xfrm>
              <a:off x="2690622" y="5974214"/>
              <a:ext cx="562991" cy="380866"/>
              <a:chOff x="341249" y="219074"/>
              <a:chExt cx="4744871" cy="3209926"/>
            </a:xfrm>
          </p:grpSpPr>
          <p:pic>
            <p:nvPicPr>
              <p:cNvPr id="84" name="Immagine 83">
                <a:extLst>
                  <a:ext uri="{FF2B5EF4-FFF2-40B4-BE49-F238E27FC236}">
                    <a16:creationId xmlns:a16="http://schemas.microsoft.com/office/drawing/2014/main" id="{50657930-234F-4F23-9E5F-381AA9955AAA}"/>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85" name="Immagine 84">
                <a:extLst>
                  <a:ext uri="{FF2B5EF4-FFF2-40B4-BE49-F238E27FC236}">
                    <a16:creationId xmlns:a16="http://schemas.microsoft.com/office/drawing/2014/main" id="{FF695AD4-4334-413B-82AA-DD1E7EC3735C}"/>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81" name="Gruppo 80">
              <a:extLst>
                <a:ext uri="{FF2B5EF4-FFF2-40B4-BE49-F238E27FC236}">
                  <a16:creationId xmlns:a16="http://schemas.microsoft.com/office/drawing/2014/main" id="{BAE1EDA2-2263-4E86-9416-32CD1CDE9864}"/>
                </a:ext>
              </a:extLst>
            </p:cNvPr>
            <p:cNvGrpSpPr/>
            <p:nvPr/>
          </p:nvGrpSpPr>
          <p:grpSpPr>
            <a:xfrm>
              <a:off x="3247009" y="5974214"/>
              <a:ext cx="562991" cy="380866"/>
              <a:chOff x="341249" y="219074"/>
              <a:chExt cx="4744871" cy="3209926"/>
            </a:xfrm>
          </p:grpSpPr>
          <p:pic>
            <p:nvPicPr>
              <p:cNvPr id="82" name="Immagine 81">
                <a:extLst>
                  <a:ext uri="{FF2B5EF4-FFF2-40B4-BE49-F238E27FC236}">
                    <a16:creationId xmlns:a16="http://schemas.microsoft.com/office/drawing/2014/main" id="{5BA39BDD-567B-48B1-946E-F1266FD244DE}"/>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83" name="Immagine 82">
                <a:extLst>
                  <a:ext uri="{FF2B5EF4-FFF2-40B4-BE49-F238E27FC236}">
                    <a16:creationId xmlns:a16="http://schemas.microsoft.com/office/drawing/2014/main" id="{338C20AB-9CD8-4784-BA8E-17963780FBBA}"/>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92" name="Gruppo 91">
            <a:extLst>
              <a:ext uri="{FF2B5EF4-FFF2-40B4-BE49-F238E27FC236}">
                <a16:creationId xmlns:a16="http://schemas.microsoft.com/office/drawing/2014/main" id="{BDEB0BE3-7DFA-46A9-8117-836D03660FEA}"/>
              </a:ext>
            </a:extLst>
          </p:cNvPr>
          <p:cNvGrpSpPr/>
          <p:nvPr/>
        </p:nvGrpSpPr>
        <p:grpSpPr>
          <a:xfrm>
            <a:off x="616701" y="5082032"/>
            <a:ext cx="1651891" cy="224028"/>
            <a:chOff x="1001649" y="5974214"/>
            <a:chExt cx="2808351" cy="380866"/>
          </a:xfrm>
        </p:grpSpPr>
        <p:grpSp>
          <p:nvGrpSpPr>
            <p:cNvPr id="93" name="Gruppo 92">
              <a:extLst>
                <a:ext uri="{FF2B5EF4-FFF2-40B4-BE49-F238E27FC236}">
                  <a16:creationId xmlns:a16="http://schemas.microsoft.com/office/drawing/2014/main" id="{4F587563-B9B3-473B-BE9D-C805705BC303}"/>
                </a:ext>
              </a:extLst>
            </p:cNvPr>
            <p:cNvGrpSpPr/>
            <p:nvPr/>
          </p:nvGrpSpPr>
          <p:grpSpPr>
            <a:xfrm>
              <a:off x="1001649" y="5974214"/>
              <a:ext cx="562991" cy="380866"/>
              <a:chOff x="341249" y="219074"/>
              <a:chExt cx="4744871" cy="3209926"/>
            </a:xfrm>
          </p:grpSpPr>
          <p:pic>
            <p:nvPicPr>
              <p:cNvPr id="106" name="Immagine 105">
                <a:extLst>
                  <a:ext uri="{FF2B5EF4-FFF2-40B4-BE49-F238E27FC236}">
                    <a16:creationId xmlns:a16="http://schemas.microsoft.com/office/drawing/2014/main" id="{F5B6EA37-1DA8-4B76-8DF8-D29B941C19E7}"/>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07" name="Immagine 106">
                <a:extLst>
                  <a:ext uri="{FF2B5EF4-FFF2-40B4-BE49-F238E27FC236}">
                    <a16:creationId xmlns:a16="http://schemas.microsoft.com/office/drawing/2014/main" id="{3CAC3587-FD0C-40B2-AAA2-15F201E09F28}"/>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94" name="Gruppo 93">
              <a:extLst>
                <a:ext uri="{FF2B5EF4-FFF2-40B4-BE49-F238E27FC236}">
                  <a16:creationId xmlns:a16="http://schemas.microsoft.com/office/drawing/2014/main" id="{15FC6B6D-91BD-414F-9527-E8E4693EC7A8}"/>
                </a:ext>
              </a:extLst>
            </p:cNvPr>
            <p:cNvGrpSpPr/>
            <p:nvPr/>
          </p:nvGrpSpPr>
          <p:grpSpPr>
            <a:xfrm>
              <a:off x="1564640" y="5974214"/>
              <a:ext cx="562991" cy="380866"/>
              <a:chOff x="341249" y="219074"/>
              <a:chExt cx="4744871" cy="3209926"/>
            </a:xfrm>
          </p:grpSpPr>
          <p:pic>
            <p:nvPicPr>
              <p:cNvPr id="104" name="Immagine 103">
                <a:extLst>
                  <a:ext uri="{FF2B5EF4-FFF2-40B4-BE49-F238E27FC236}">
                    <a16:creationId xmlns:a16="http://schemas.microsoft.com/office/drawing/2014/main" id="{D1915CDB-FF4C-419C-BEF9-D454076A6D15}"/>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05" name="Immagine 104">
                <a:extLst>
                  <a:ext uri="{FF2B5EF4-FFF2-40B4-BE49-F238E27FC236}">
                    <a16:creationId xmlns:a16="http://schemas.microsoft.com/office/drawing/2014/main" id="{52ACACD0-277C-4B55-BFFA-5BD6BE462C89}"/>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95" name="Gruppo 94">
              <a:extLst>
                <a:ext uri="{FF2B5EF4-FFF2-40B4-BE49-F238E27FC236}">
                  <a16:creationId xmlns:a16="http://schemas.microsoft.com/office/drawing/2014/main" id="{2EC3773D-F183-49E3-812F-5A97712ACE9B}"/>
                </a:ext>
              </a:extLst>
            </p:cNvPr>
            <p:cNvGrpSpPr/>
            <p:nvPr/>
          </p:nvGrpSpPr>
          <p:grpSpPr>
            <a:xfrm>
              <a:off x="2127631" y="5974214"/>
              <a:ext cx="562991" cy="380866"/>
              <a:chOff x="341249" y="219074"/>
              <a:chExt cx="4744871" cy="3209926"/>
            </a:xfrm>
          </p:grpSpPr>
          <p:pic>
            <p:nvPicPr>
              <p:cNvPr id="102" name="Immagine 101">
                <a:extLst>
                  <a:ext uri="{FF2B5EF4-FFF2-40B4-BE49-F238E27FC236}">
                    <a16:creationId xmlns:a16="http://schemas.microsoft.com/office/drawing/2014/main" id="{8E81A860-67F8-44FB-9965-9DED81F35769}"/>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03" name="Immagine 102">
                <a:extLst>
                  <a:ext uri="{FF2B5EF4-FFF2-40B4-BE49-F238E27FC236}">
                    <a16:creationId xmlns:a16="http://schemas.microsoft.com/office/drawing/2014/main" id="{79A614BD-9B2D-4BC1-9F1E-BE790467A75F}"/>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96" name="Gruppo 95">
              <a:extLst>
                <a:ext uri="{FF2B5EF4-FFF2-40B4-BE49-F238E27FC236}">
                  <a16:creationId xmlns:a16="http://schemas.microsoft.com/office/drawing/2014/main" id="{0789F7AB-E0E2-449A-9232-1031FF570074}"/>
                </a:ext>
              </a:extLst>
            </p:cNvPr>
            <p:cNvGrpSpPr/>
            <p:nvPr/>
          </p:nvGrpSpPr>
          <p:grpSpPr>
            <a:xfrm>
              <a:off x="2690622" y="5974214"/>
              <a:ext cx="562991" cy="380866"/>
              <a:chOff x="341249" y="219074"/>
              <a:chExt cx="4744871" cy="3209926"/>
            </a:xfrm>
          </p:grpSpPr>
          <p:pic>
            <p:nvPicPr>
              <p:cNvPr id="100" name="Immagine 99">
                <a:extLst>
                  <a:ext uri="{FF2B5EF4-FFF2-40B4-BE49-F238E27FC236}">
                    <a16:creationId xmlns:a16="http://schemas.microsoft.com/office/drawing/2014/main" id="{83CB46F7-1714-4C29-9610-165850D7EF88}"/>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01" name="Immagine 100">
                <a:extLst>
                  <a:ext uri="{FF2B5EF4-FFF2-40B4-BE49-F238E27FC236}">
                    <a16:creationId xmlns:a16="http://schemas.microsoft.com/office/drawing/2014/main" id="{438E53D0-B569-4ED8-8747-D6470E05FA8E}"/>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97" name="Gruppo 96">
              <a:extLst>
                <a:ext uri="{FF2B5EF4-FFF2-40B4-BE49-F238E27FC236}">
                  <a16:creationId xmlns:a16="http://schemas.microsoft.com/office/drawing/2014/main" id="{4BC85EEC-547B-4439-9C23-DF970F263027}"/>
                </a:ext>
              </a:extLst>
            </p:cNvPr>
            <p:cNvGrpSpPr/>
            <p:nvPr/>
          </p:nvGrpSpPr>
          <p:grpSpPr>
            <a:xfrm>
              <a:off x="3247009" y="5974214"/>
              <a:ext cx="562991" cy="380866"/>
              <a:chOff x="341249" y="219074"/>
              <a:chExt cx="4744871" cy="3209926"/>
            </a:xfrm>
          </p:grpSpPr>
          <p:pic>
            <p:nvPicPr>
              <p:cNvPr id="98" name="Immagine 97">
                <a:extLst>
                  <a:ext uri="{FF2B5EF4-FFF2-40B4-BE49-F238E27FC236}">
                    <a16:creationId xmlns:a16="http://schemas.microsoft.com/office/drawing/2014/main" id="{2DF0EDDF-724E-4292-9757-B53DC59A76F7}"/>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99" name="Immagine 98">
                <a:extLst>
                  <a:ext uri="{FF2B5EF4-FFF2-40B4-BE49-F238E27FC236}">
                    <a16:creationId xmlns:a16="http://schemas.microsoft.com/office/drawing/2014/main" id="{A6C2457A-E02D-4C04-A385-FDEE1A2C1B70}"/>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08" name="Gruppo 107">
            <a:extLst>
              <a:ext uri="{FF2B5EF4-FFF2-40B4-BE49-F238E27FC236}">
                <a16:creationId xmlns:a16="http://schemas.microsoft.com/office/drawing/2014/main" id="{92A72E91-57F4-4B38-A57D-51C1A4A53501}"/>
              </a:ext>
            </a:extLst>
          </p:cNvPr>
          <p:cNvGrpSpPr/>
          <p:nvPr/>
        </p:nvGrpSpPr>
        <p:grpSpPr>
          <a:xfrm>
            <a:off x="616701" y="4858004"/>
            <a:ext cx="1651891" cy="224028"/>
            <a:chOff x="1001649" y="5974214"/>
            <a:chExt cx="2808351" cy="380866"/>
          </a:xfrm>
        </p:grpSpPr>
        <p:grpSp>
          <p:nvGrpSpPr>
            <p:cNvPr id="109" name="Gruppo 108">
              <a:extLst>
                <a:ext uri="{FF2B5EF4-FFF2-40B4-BE49-F238E27FC236}">
                  <a16:creationId xmlns:a16="http://schemas.microsoft.com/office/drawing/2014/main" id="{03F612AB-AD59-4A9C-AD5A-1C6F5172E317}"/>
                </a:ext>
              </a:extLst>
            </p:cNvPr>
            <p:cNvGrpSpPr/>
            <p:nvPr/>
          </p:nvGrpSpPr>
          <p:grpSpPr>
            <a:xfrm>
              <a:off x="1001649" y="5974214"/>
              <a:ext cx="562991" cy="380866"/>
              <a:chOff x="341249" y="219074"/>
              <a:chExt cx="4744871" cy="3209926"/>
            </a:xfrm>
          </p:grpSpPr>
          <p:pic>
            <p:nvPicPr>
              <p:cNvPr id="122" name="Immagine 121">
                <a:extLst>
                  <a:ext uri="{FF2B5EF4-FFF2-40B4-BE49-F238E27FC236}">
                    <a16:creationId xmlns:a16="http://schemas.microsoft.com/office/drawing/2014/main" id="{E2C770EB-ABFC-4AE1-A692-F85BEFEBD656}"/>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 name="Immagine 122">
                <a:extLst>
                  <a:ext uri="{FF2B5EF4-FFF2-40B4-BE49-F238E27FC236}">
                    <a16:creationId xmlns:a16="http://schemas.microsoft.com/office/drawing/2014/main" id="{5242CBB0-B73A-4980-8A4A-5D126F18D902}"/>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0" name="Gruppo 109">
              <a:extLst>
                <a:ext uri="{FF2B5EF4-FFF2-40B4-BE49-F238E27FC236}">
                  <a16:creationId xmlns:a16="http://schemas.microsoft.com/office/drawing/2014/main" id="{9FBABA13-B93C-4A65-AEF0-E39C8A6773FA}"/>
                </a:ext>
              </a:extLst>
            </p:cNvPr>
            <p:cNvGrpSpPr/>
            <p:nvPr/>
          </p:nvGrpSpPr>
          <p:grpSpPr>
            <a:xfrm>
              <a:off x="1564640" y="5974214"/>
              <a:ext cx="562991" cy="380866"/>
              <a:chOff x="341249" y="219074"/>
              <a:chExt cx="4744871" cy="3209926"/>
            </a:xfrm>
          </p:grpSpPr>
          <p:pic>
            <p:nvPicPr>
              <p:cNvPr id="120" name="Immagine 119">
                <a:extLst>
                  <a:ext uri="{FF2B5EF4-FFF2-40B4-BE49-F238E27FC236}">
                    <a16:creationId xmlns:a16="http://schemas.microsoft.com/office/drawing/2014/main" id="{5928B75E-6780-4417-822E-48041ACEB0BF}"/>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1" name="Immagine 120">
                <a:extLst>
                  <a:ext uri="{FF2B5EF4-FFF2-40B4-BE49-F238E27FC236}">
                    <a16:creationId xmlns:a16="http://schemas.microsoft.com/office/drawing/2014/main" id="{C80B18C9-BFFF-4B7E-935A-AC9CAF0EBEDB}"/>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1" name="Gruppo 110">
              <a:extLst>
                <a:ext uri="{FF2B5EF4-FFF2-40B4-BE49-F238E27FC236}">
                  <a16:creationId xmlns:a16="http://schemas.microsoft.com/office/drawing/2014/main" id="{939FEE8E-F744-42EE-BD5C-170619598DC7}"/>
                </a:ext>
              </a:extLst>
            </p:cNvPr>
            <p:cNvGrpSpPr/>
            <p:nvPr/>
          </p:nvGrpSpPr>
          <p:grpSpPr>
            <a:xfrm>
              <a:off x="2127631" y="5974214"/>
              <a:ext cx="562991" cy="380866"/>
              <a:chOff x="341249" y="219074"/>
              <a:chExt cx="4744871" cy="3209926"/>
            </a:xfrm>
          </p:grpSpPr>
          <p:pic>
            <p:nvPicPr>
              <p:cNvPr id="118" name="Immagine 117">
                <a:extLst>
                  <a:ext uri="{FF2B5EF4-FFF2-40B4-BE49-F238E27FC236}">
                    <a16:creationId xmlns:a16="http://schemas.microsoft.com/office/drawing/2014/main" id="{D8E1EAEB-DAC0-48D1-BC0A-E61CB35C010B}"/>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 name="Immagine 118">
                <a:extLst>
                  <a:ext uri="{FF2B5EF4-FFF2-40B4-BE49-F238E27FC236}">
                    <a16:creationId xmlns:a16="http://schemas.microsoft.com/office/drawing/2014/main" id="{2552259A-24D6-4FC9-B2D6-A4224084EB45}"/>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2" name="Gruppo 111">
              <a:extLst>
                <a:ext uri="{FF2B5EF4-FFF2-40B4-BE49-F238E27FC236}">
                  <a16:creationId xmlns:a16="http://schemas.microsoft.com/office/drawing/2014/main" id="{8D29589F-8A33-4DA3-A19D-7A4685BAE230}"/>
                </a:ext>
              </a:extLst>
            </p:cNvPr>
            <p:cNvGrpSpPr/>
            <p:nvPr/>
          </p:nvGrpSpPr>
          <p:grpSpPr>
            <a:xfrm>
              <a:off x="2690622" y="5974214"/>
              <a:ext cx="562991" cy="380866"/>
              <a:chOff x="341249" y="219074"/>
              <a:chExt cx="4744871" cy="3209926"/>
            </a:xfrm>
          </p:grpSpPr>
          <p:pic>
            <p:nvPicPr>
              <p:cNvPr id="116" name="Immagine 115">
                <a:extLst>
                  <a:ext uri="{FF2B5EF4-FFF2-40B4-BE49-F238E27FC236}">
                    <a16:creationId xmlns:a16="http://schemas.microsoft.com/office/drawing/2014/main" id="{E77FB3ED-85F3-4F6E-A35F-DB9F6C26B20B}"/>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 name="Immagine 116">
                <a:extLst>
                  <a:ext uri="{FF2B5EF4-FFF2-40B4-BE49-F238E27FC236}">
                    <a16:creationId xmlns:a16="http://schemas.microsoft.com/office/drawing/2014/main" id="{B3425E02-893D-4553-8A30-D37F2DEC84DE}"/>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3" name="Gruppo 112">
              <a:extLst>
                <a:ext uri="{FF2B5EF4-FFF2-40B4-BE49-F238E27FC236}">
                  <a16:creationId xmlns:a16="http://schemas.microsoft.com/office/drawing/2014/main" id="{80970AD5-AB21-4473-9981-D5D799C47586}"/>
                </a:ext>
              </a:extLst>
            </p:cNvPr>
            <p:cNvGrpSpPr/>
            <p:nvPr/>
          </p:nvGrpSpPr>
          <p:grpSpPr>
            <a:xfrm>
              <a:off x="3247009" y="5974214"/>
              <a:ext cx="562991" cy="380866"/>
              <a:chOff x="341249" y="219074"/>
              <a:chExt cx="4744871" cy="3209926"/>
            </a:xfrm>
          </p:grpSpPr>
          <p:pic>
            <p:nvPicPr>
              <p:cNvPr id="114" name="Immagine 113">
                <a:extLst>
                  <a:ext uri="{FF2B5EF4-FFF2-40B4-BE49-F238E27FC236}">
                    <a16:creationId xmlns:a16="http://schemas.microsoft.com/office/drawing/2014/main" id="{FD024374-81A7-4FCF-839F-3890F225F170}"/>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5" name="Immagine 114">
                <a:extLst>
                  <a:ext uri="{FF2B5EF4-FFF2-40B4-BE49-F238E27FC236}">
                    <a16:creationId xmlns:a16="http://schemas.microsoft.com/office/drawing/2014/main" id="{41DCBA59-F659-48EB-B5EB-DB4124D40A99}"/>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24" name="Gruppo 123">
            <a:extLst>
              <a:ext uri="{FF2B5EF4-FFF2-40B4-BE49-F238E27FC236}">
                <a16:creationId xmlns:a16="http://schemas.microsoft.com/office/drawing/2014/main" id="{D936FAC2-B770-43D2-BA8C-8B34941015A6}"/>
              </a:ext>
            </a:extLst>
          </p:cNvPr>
          <p:cNvGrpSpPr/>
          <p:nvPr/>
        </p:nvGrpSpPr>
        <p:grpSpPr>
          <a:xfrm>
            <a:off x="616701" y="4633976"/>
            <a:ext cx="1651891" cy="224028"/>
            <a:chOff x="1001649" y="5974214"/>
            <a:chExt cx="2808351" cy="380866"/>
          </a:xfrm>
        </p:grpSpPr>
        <p:grpSp>
          <p:nvGrpSpPr>
            <p:cNvPr id="125" name="Gruppo 124">
              <a:extLst>
                <a:ext uri="{FF2B5EF4-FFF2-40B4-BE49-F238E27FC236}">
                  <a16:creationId xmlns:a16="http://schemas.microsoft.com/office/drawing/2014/main" id="{386F4253-A8D9-4FD8-B523-98FDECA874D8}"/>
                </a:ext>
              </a:extLst>
            </p:cNvPr>
            <p:cNvGrpSpPr/>
            <p:nvPr/>
          </p:nvGrpSpPr>
          <p:grpSpPr>
            <a:xfrm>
              <a:off x="1001649" y="5974214"/>
              <a:ext cx="562991" cy="380866"/>
              <a:chOff x="341249" y="219074"/>
              <a:chExt cx="4744871" cy="3209926"/>
            </a:xfrm>
          </p:grpSpPr>
          <p:pic>
            <p:nvPicPr>
              <p:cNvPr id="138" name="Immagine 137">
                <a:extLst>
                  <a:ext uri="{FF2B5EF4-FFF2-40B4-BE49-F238E27FC236}">
                    <a16:creationId xmlns:a16="http://schemas.microsoft.com/office/drawing/2014/main" id="{E8B9129A-A223-493E-83ED-202E1AF03890}"/>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9" name="Immagine 138">
                <a:extLst>
                  <a:ext uri="{FF2B5EF4-FFF2-40B4-BE49-F238E27FC236}">
                    <a16:creationId xmlns:a16="http://schemas.microsoft.com/office/drawing/2014/main" id="{2FD4FE1F-3B59-4758-ACDE-FFB6F330FDB1}"/>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6" name="Gruppo 125">
              <a:extLst>
                <a:ext uri="{FF2B5EF4-FFF2-40B4-BE49-F238E27FC236}">
                  <a16:creationId xmlns:a16="http://schemas.microsoft.com/office/drawing/2014/main" id="{A846F635-49AD-4EFB-94BD-4C173AD83EA2}"/>
                </a:ext>
              </a:extLst>
            </p:cNvPr>
            <p:cNvGrpSpPr/>
            <p:nvPr/>
          </p:nvGrpSpPr>
          <p:grpSpPr>
            <a:xfrm>
              <a:off x="1564640" y="5974214"/>
              <a:ext cx="562991" cy="380866"/>
              <a:chOff x="341249" y="219074"/>
              <a:chExt cx="4744871" cy="3209926"/>
            </a:xfrm>
          </p:grpSpPr>
          <p:pic>
            <p:nvPicPr>
              <p:cNvPr id="136" name="Immagine 135">
                <a:extLst>
                  <a:ext uri="{FF2B5EF4-FFF2-40B4-BE49-F238E27FC236}">
                    <a16:creationId xmlns:a16="http://schemas.microsoft.com/office/drawing/2014/main" id="{A9E5F9FE-5D34-4BF9-847F-E23295BB9AE0}"/>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7" name="Immagine 136">
                <a:extLst>
                  <a:ext uri="{FF2B5EF4-FFF2-40B4-BE49-F238E27FC236}">
                    <a16:creationId xmlns:a16="http://schemas.microsoft.com/office/drawing/2014/main" id="{9D6CCB92-6AA3-4A75-8BE9-4E6A65B585A5}"/>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 name="Gruppo 126">
              <a:extLst>
                <a:ext uri="{FF2B5EF4-FFF2-40B4-BE49-F238E27FC236}">
                  <a16:creationId xmlns:a16="http://schemas.microsoft.com/office/drawing/2014/main" id="{0A57BD59-26D4-4BE4-9AC1-E2F01CA6471B}"/>
                </a:ext>
              </a:extLst>
            </p:cNvPr>
            <p:cNvGrpSpPr/>
            <p:nvPr/>
          </p:nvGrpSpPr>
          <p:grpSpPr>
            <a:xfrm>
              <a:off x="2127631" y="5974214"/>
              <a:ext cx="562991" cy="380866"/>
              <a:chOff x="341249" y="219074"/>
              <a:chExt cx="4744871" cy="3209926"/>
            </a:xfrm>
          </p:grpSpPr>
          <p:pic>
            <p:nvPicPr>
              <p:cNvPr id="134" name="Immagine 133">
                <a:extLst>
                  <a:ext uri="{FF2B5EF4-FFF2-40B4-BE49-F238E27FC236}">
                    <a16:creationId xmlns:a16="http://schemas.microsoft.com/office/drawing/2014/main" id="{B3EED08B-C0DA-4C70-A118-5DA6152973F4}"/>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 name="Immagine 134">
                <a:extLst>
                  <a:ext uri="{FF2B5EF4-FFF2-40B4-BE49-F238E27FC236}">
                    <a16:creationId xmlns:a16="http://schemas.microsoft.com/office/drawing/2014/main" id="{12F36F30-1F93-4079-BFAC-038F35CB1888}"/>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8" name="Gruppo 127">
              <a:extLst>
                <a:ext uri="{FF2B5EF4-FFF2-40B4-BE49-F238E27FC236}">
                  <a16:creationId xmlns:a16="http://schemas.microsoft.com/office/drawing/2014/main" id="{2BEE1FAB-C258-4F5A-8856-8D5E0D7DE22C}"/>
                </a:ext>
              </a:extLst>
            </p:cNvPr>
            <p:cNvGrpSpPr/>
            <p:nvPr/>
          </p:nvGrpSpPr>
          <p:grpSpPr>
            <a:xfrm>
              <a:off x="2690622" y="5974214"/>
              <a:ext cx="562991" cy="380866"/>
              <a:chOff x="341249" y="219074"/>
              <a:chExt cx="4744871" cy="3209926"/>
            </a:xfrm>
          </p:grpSpPr>
          <p:pic>
            <p:nvPicPr>
              <p:cNvPr id="132" name="Immagine 131">
                <a:extLst>
                  <a:ext uri="{FF2B5EF4-FFF2-40B4-BE49-F238E27FC236}">
                    <a16:creationId xmlns:a16="http://schemas.microsoft.com/office/drawing/2014/main" id="{5E215917-8C9F-4E1C-A5BB-96CDC55E8A8C}"/>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3" name="Immagine 132">
                <a:extLst>
                  <a:ext uri="{FF2B5EF4-FFF2-40B4-BE49-F238E27FC236}">
                    <a16:creationId xmlns:a16="http://schemas.microsoft.com/office/drawing/2014/main" id="{508A1ACA-38BD-4406-979F-8172ABF3F3EF}"/>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9" name="Gruppo 128">
              <a:extLst>
                <a:ext uri="{FF2B5EF4-FFF2-40B4-BE49-F238E27FC236}">
                  <a16:creationId xmlns:a16="http://schemas.microsoft.com/office/drawing/2014/main" id="{9CD118B7-C8A4-468B-8E5C-D12C369E1D87}"/>
                </a:ext>
              </a:extLst>
            </p:cNvPr>
            <p:cNvGrpSpPr/>
            <p:nvPr/>
          </p:nvGrpSpPr>
          <p:grpSpPr>
            <a:xfrm>
              <a:off x="3247009" y="5974214"/>
              <a:ext cx="562991" cy="380866"/>
              <a:chOff x="341249" y="219074"/>
              <a:chExt cx="4744871" cy="3209926"/>
            </a:xfrm>
          </p:grpSpPr>
          <p:pic>
            <p:nvPicPr>
              <p:cNvPr id="130" name="Immagine 129">
                <a:extLst>
                  <a:ext uri="{FF2B5EF4-FFF2-40B4-BE49-F238E27FC236}">
                    <a16:creationId xmlns:a16="http://schemas.microsoft.com/office/drawing/2014/main" id="{5618B602-C23A-4714-9D59-ABC13DC9DD76}"/>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1" name="Immagine 130">
                <a:extLst>
                  <a:ext uri="{FF2B5EF4-FFF2-40B4-BE49-F238E27FC236}">
                    <a16:creationId xmlns:a16="http://schemas.microsoft.com/office/drawing/2014/main" id="{770CB50B-4DB5-4F0C-B880-A9E0D82FC087}"/>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0" name="Gruppo 139">
            <a:extLst>
              <a:ext uri="{FF2B5EF4-FFF2-40B4-BE49-F238E27FC236}">
                <a16:creationId xmlns:a16="http://schemas.microsoft.com/office/drawing/2014/main" id="{A99ABF7D-49C8-44B9-B0E5-09455D8BF8BC}"/>
              </a:ext>
            </a:extLst>
          </p:cNvPr>
          <p:cNvGrpSpPr/>
          <p:nvPr/>
        </p:nvGrpSpPr>
        <p:grpSpPr>
          <a:xfrm>
            <a:off x="616701" y="4409948"/>
            <a:ext cx="1651890" cy="224028"/>
            <a:chOff x="1001649" y="5974214"/>
            <a:chExt cx="2808349" cy="380866"/>
          </a:xfrm>
        </p:grpSpPr>
        <p:grpSp>
          <p:nvGrpSpPr>
            <p:cNvPr id="141" name="Gruppo 140">
              <a:extLst>
                <a:ext uri="{FF2B5EF4-FFF2-40B4-BE49-F238E27FC236}">
                  <a16:creationId xmlns:a16="http://schemas.microsoft.com/office/drawing/2014/main" id="{2FF5023A-9F8E-419A-AA6B-F6A5DB16B703}"/>
                </a:ext>
              </a:extLst>
            </p:cNvPr>
            <p:cNvGrpSpPr/>
            <p:nvPr/>
          </p:nvGrpSpPr>
          <p:grpSpPr>
            <a:xfrm>
              <a:off x="1001649" y="5974214"/>
              <a:ext cx="562991" cy="380866"/>
              <a:chOff x="341249" y="219074"/>
              <a:chExt cx="4744871" cy="3209926"/>
            </a:xfrm>
          </p:grpSpPr>
          <p:pic>
            <p:nvPicPr>
              <p:cNvPr id="154" name="Immagine 153">
                <a:extLst>
                  <a:ext uri="{FF2B5EF4-FFF2-40B4-BE49-F238E27FC236}">
                    <a16:creationId xmlns:a16="http://schemas.microsoft.com/office/drawing/2014/main" id="{754173DC-7391-46F8-8338-8011090800A0}"/>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5" name="Immagine 154">
                <a:extLst>
                  <a:ext uri="{FF2B5EF4-FFF2-40B4-BE49-F238E27FC236}">
                    <a16:creationId xmlns:a16="http://schemas.microsoft.com/office/drawing/2014/main" id="{AE1296E6-A52A-4B21-9E99-6E05CAED98E5}"/>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2" name="Gruppo 141">
              <a:extLst>
                <a:ext uri="{FF2B5EF4-FFF2-40B4-BE49-F238E27FC236}">
                  <a16:creationId xmlns:a16="http://schemas.microsoft.com/office/drawing/2014/main" id="{26068EE6-7651-44B7-9AC4-37122B1FEC9C}"/>
                </a:ext>
              </a:extLst>
            </p:cNvPr>
            <p:cNvGrpSpPr/>
            <p:nvPr/>
          </p:nvGrpSpPr>
          <p:grpSpPr>
            <a:xfrm>
              <a:off x="1564640" y="5974214"/>
              <a:ext cx="562991" cy="380866"/>
              <a:chOff x="341249" y="219074"/>
              <a:chExt cx="4744871" cy="3209926"/>
            </a:xfrm>
          </p:grpSpPr>
          <p:pic>
            <p:nvPicPr>
              <p:cNvPr id="152" name="Immagine 151">
                <a:extLst>
                  <a:ext uri="{FF2B5EF4-FFF2-40B4-BE49-F238E27FC236}">
                    <a16:creationId xmlns:a16="http://schemas.microsoft.com/office/drawing/2014/main" id="{A630B528-9D47-4799-B13F-DC25D84405DD}"/>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3" name="Immagine 152">
                <a:extLst>
                  <a:ext uri="{FF2B5EF4-FFF2-40B4-BE49-F238E27FC236}">
                    <a16:creationId xmlns:a16="http://schemas.microsoft.com/office/drawing/2014/main" id="{25E5C82A-D8AB-4E41-88E3-587E295E6C33}"/>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 name="Gruppo 142">
              <a:extLst>
                <a:ext uri="{FF2B5EF4-FFF2-40B4-BE49-F238E27FC236}">
                  <a16:creationId xmlns:a16="http://schemas.microsoft.com/office/drawing/2014/main" id="{A76D1561-F909-4B34-8BE7-4C0BF7643F15}"/>
                </a:ext>
              </a:extLst>
            </p:cNvPr>
            <p:cNvGrpSpPr/>
            <p:nvPr/>
          </p:nvGrpSpPr>
          <p:grpSpPr>
            <a:xfrm>
              <a:off x="2127631" y="5974214"/>
              <a:ext cx="562991" cy="380866"/>
              <a:chOff x="341249" y="219074"/>
              <a:chExt cx="4744871" cy="3209926"/>
            </a:xfrm>
          </p:grpSpPr>
          <p:pic>
            <p:nvPicPr>
              <p:cNvPr id="150" name="Immagine 149">
                <a:extLst>
                  <a:ext uri="{FF2B5EF4-FFF2-40B4-BE49-F238E27FC236}">
                    <a16:creationId xmlns:a16="http://schemas.microsoft.com/office/drawing/2014/main" id="{7AB2D0DA-0FFB-48FD-8EF5-61B99055664E}"/>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 name="Immagine 150">
                <a:extLst>
                  <a:ext uri="{FF2B5EF4-FFF2-40B4-BE49-F238E27FC236}">
                    <a16:creationId xmlns:a16="http://schemas.microsoft.com/office/drawing/2014/main" id="{B472D7BF-40EB-4722-A749-CFDABFA3E05C}"/>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4" name="Gruppo 143">
              <a:extLst>
                <a:ext uri="{FF2B5EF4-FFF2-40B4-BE49-F238E27FC236}">
                  <a16:creationId xmlns:a16="http://schemas.microsoft.com/office/drawing/2014/main" id="{0A21D369-B60A-4E43-9D84-775520D1B8A5}"/>
                </a:ext>
              </a:extLst>
            </p:cNvPr>
            <p:cNvGrpSpPr/>
            <p:nvPr/>
          </p:nvGrpSpPr>
          <p:grpSpPr>
            <a:xfrm>
              <a:off x="2690622" y="5974214"/>
              <a:ext cx="562991" cy="380866"/>
              <a:chOff x="341249" y="219074"/>
              <a:chExt cx="4744871" cy="3209926"/>
            </a:xfrm>
          </p:grpSpPr>
          <p:pic>
            <p:nvPicPr>
              <p:cNvPr id="148" name="Immagine 147">
                <a:extLst>
                  <a:ext uri="{FF2B5EF4-FFF2-40B4-BE49-F238E27FC236}">
                    <a16:creationId xmlns:a16="http://schemas.microsoft.com/office/drawing/2014/main" id="{B7D9350C-AC12-44CF-BD1C-0A502FCFB36D}"/>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9" name="Immagine 148">
                <a:extLst>
                  <a:ext uri="{FF2B5EF4-FFF2-40B4-BE49-F238E27FC236}">
                    <a16:creationId xmlns:a16="http://schemas.microsoft.com/office/drawing/2014/main" id="{9680A6D9-F1C2-41F8-BB8C-7E9DF00E9DCE}"/>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5" name="Gruppo 144">
              <a:extLst>
                <a:ext uri="{FF2B5EF4-FFF2-40B4-BE49-F238E27FC236}">
                  <a16:creationId xmlns:a16="http://schemas.microsoft.com/office/drawing/2014/main" id="{6214166A-147C-41F6-A4E0-FAB64F5D51DE}"/>
                </a:ext>
              </a:extLst>
            </p:cNvPr>
            <p:cNvGrpSpPr/>
            <p:nvPr/>
          </p:nvGrpSpPr>
          <p:grpSpPr>
            <a:xfrm>
              <a:off x="3247009" y="5974214"/>
              <a:ext cx="562989" cy="380866"/>
              <a:chOff x="341249" y="219074"/>
              <a:chExt cx="4744856" cy="3209926"/>
            </a:xfrm>
          </p:grpSpPr>
          <p:pic>
            <p:nvPicPr>
              <p:cNvPr id="146" name="Immagine 145">
                <a:extLst>
                  <a:ext uri="{FF2B5EF4-FFF2-40B4-BE49-F238E27FC236}">
                    <a16:creationId xmlns:a16="http://schemas.microsoft.com/office/drawing/2014/main" id="{0AB5A3E1-472E-4A69-8F11-66749C09E45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51870" r="24250"/>
              <a:stretch/>
            </p:blipFill>
            <p:spPr>
              <a:xfrm>
                <a:off x="3948829" y="219074"/>
                <a:ext cx="1137276" cy="3209926"/>
              </a:xfrm>
              <a:prstGeom prst="rect">
                <a:avLst/>
              </a:prstGeom>
            </p:spPr>
          </p:pic>
          <p:pic>
            <p:nvPicPr>
              <p:cNvPr id="147" name="Immagine 146">
                <a:extLst>
                  <a:ext uri="{FF2B5EF4-FFF2-40B4-BE49-F238E27FC236}">
                    <a16:creationId xmlns:a16="http://schemas.microsoft.com/office/drawing/2014/main" id="{25BD0532-A5B2-49D4-A125-A05684EDAA0D}"/>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66" cy="3209926"/>
              </a:xfrm>
              <a:prstGeom prst="rect">
                <a:avLst/>
              </a:prstGeom>
            </p:spPr>
          </p:pic>
        </p:grpSp>
      </p:grpSp>
      <p:grpSp>
        <p:nvGrpSpPr>
          <p:cNvPr id="156" name="Gruppo 155">
            <a:extLst>
              <a:ext uri="{FF2B5EF4-FFF2-40B4-BE49-F238E27FC236}">
                <a16:creationId xmlns:a16="http://schemas.microsoft.com/office/drawing/2014/main" id="{DAEEA7AD-0B74-44E8-9EEA-F6CB5639E385}"/>
              </a:ext>
            </a:extLst>
          </p:cNvPr>
          <p:cNvGrpSpPr/>
          <p:nvPr/>
        </p:nvGrpSpPr>
        <p:grpSpPr>
          <a:xfrm>
            <a:off x="616701" y="4185920"/>
            <a:ext cx="1651891" cy="224028"/>
            <a:chOff x="1001649" y="5974214"/>
            <a:chExt cx="2808351" cy="380866"/>
          </a:xfrm>
        </p:grpSpPr>
        <p:grpSp>
          <p:nvGrpSpPr>
            <p:cNvPr id="157" name="Gruppo 156">
              <a:extLst>
                <a:ext uri="{FF2B5EF4-FFF2-40B4-BE49-F238E27FC236}">
                  <a16:creationId xmlns:a16="http://schemas.microsoft.com/office/drawing/2014/main" id="{E825CCF0-475D-4870-85F7-0F79A665112F}"/>
                </a:ext>
              </a:extLst>
            </p:cNvPr>
            <p:cNvGrpSpPr/>
            <p:nvPr/>
          </p:nvGrpSpPr>
          <p:grpSpPr>
            <a:xfrm>
              <a:off x="1001649" y="5974214"/>
              <a:ext cx="562991" cy="380866"/>
              <a:chOff x="341249" y="219074"/>
              <a:chExt cx="4744871" cy="3209926"/>
            </a:xfrm>
          </p:grpSpPr>
          <p:pic>
            <p:nvPicPr>
              <p:cNvPr id="170" name="Immagine 169">
                <a:extLst>
                  <a:ext uri="{FF2B5EF4-FFF2-40B4-BE49-F238E27FC236}">
                    <a16:creationId xmlns:a16="http://schemas.microsoft.com/office/drawing/2014/main" id="{902EE690-2073-4A7E-A517-92B5C2F29C1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1" name="Immagine 170">
                <a:extLst>
                  <a:ext uri="{FF2B5EF4-FFF2-40B4-BE49-F238E27FC236}">
                    <a16:creationId xmlns:a16="http://schemas.microsoft.com/office/drawing/2014/main" id="{F9B94E54-6013-4328-A39D-740BA5EF239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 name="Gruppo 157">
              <a:extLst>
                <a:ext uri="{FF2B5EF4-FFF2-40B4-BE49-F238E27FC236}">
                  <a16:creationId xmlns:a16="http://schemas.microsoft.com/office/drawing/2014/main" id="{6C273408-8ED1-4678-A06D-632CBE674905}"/>
                </a:ext>
              </a:extLst>
            </p:cNvPr>
            <p:cNvGrpSpPr/>
            <p:nvPr/>
          </p:nvGrpSpPr>
          <p:grpSpPr>
            <a:xfrm>
              <a:off x="1564640" y="5974214"/>
              <a:ext cx="562991" cy="380866"/>
              <a:chOff x="341249" y="219074"/>
              <a:chExt cx="4744871" cy="3209926"/>
            </a:xfrm>
          </p:grpSpPr>
          <p:pic>
            <p:nvPicPr>
              <p:cNvPr id="168" name="Immagine 167">
                <a:extLst>
                  <a:ext uri="{FF2B5EF4-FFF2-40B4-BE49-F238E27FC236}">
                    <a16:creationId xmlns:a16="http://schemas.microsoft.com/office/drawing/2014/main" id="{AECDACEB-1919-454E-94A7-2D39464F3C0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9" name="Immagine 168">
                <a:extLst>
                  <a:ext uri="{FF2B5EF4-FFF2-40B4-BE49-F238E27FC236}">
                    <a16:creationId xmlns:a16="http://schemas.microsoft.com/office/drawing/2014/main" id="{D8D9A857-5F05-4276-9B90-F63E7F5AEBF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 name="Gruppo 158">
              <a:extLst>
                <a:ext uri="{FF2B5EF4-FFF2-40B4-BE49-F238E27FC236}">
                  <a16:creationId xmlns:a16="http://schemas.microsoft.com/office/drawing/2014/main" id="{F5A7AB3C-2F31-481D-B759-02AF20A58931}"/>
                </a:ext>
              </a:extLst>
            </p:cNvPr>
            <p:cNvGrpSpPr/>
            <p:nvPr/>
          </p:nvGrpSpPr>
          <p:grpSpPr>
            <a:xfrm>
              <a:off x="2127631" y="5974214"/>
              <a:ext cx="562991" cy="380866"/>
              <a:chOff x="341249" y="219074"/>
              <a:chExt cx="4744871" cy="3209926"/>
            </a:xfrm>
          </p:grpSpPr>
          <p:pic>
            <p:nvPicPr>
              <p:cNvPr id="166" name="Immagine 165">
                <a:extLst>
                  <a:ext uri="{FF2B5EF4-FFF2-40B4-BE49-F238E27FC236}">
                    <a16:creationId xmlns:a16="http://schemas.microsoft.com/office/drawing/2014/main" id="{BCEA53D5-62A6-40EC-8E80-E6ECAB5DCA2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 name="Immagine 166">
                <a:extLst>
                  <a:ext uri="{FF2B5EF4-FFF2-40B4-BE49-F238E27FC236}">
                    <a16:creationId xmlns:a16="http://schemas.microsoft.com/office/drawing/2014/main" id="{08D516D8-4BF5-43CB-9E72-F63E35A9B1B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0" name="Gruppo 159">
              <a:extLst>
                <a:ext uri="{FF2B5EF4-FFF2-40B4-BE49-F238E27FC236}">
                  <a16:creationId xmlns:a16="http://schemas.microsoft.com/office/drawing/2014/main" id="{F9425D97-2977-4041-990D-BD07151303C7}"/>
                </a:ext>
              </a:extLst>
            </p:cNvPr>
            <p:cNvGrpSpPr/>
            <p:nvPr/>
          </p:nvGrpSpPr>
          <p:grpSpPr>
            <a:xfrm>
              <a:off x="2690622" y="5974214"/>
              <a:ext cx="562991" cy="380866"/>
              <a:chOff x="341249" y="219074"/>
              <a:chExt cx="4744871" cy="3209926"/>
            </a:xfrm>
          </p:grpSpPr>
          <p:pic>
            <p:nvPicPr>
              <p:cNvPr id="164" name="Immagine 163">
                <a:extLst>
                  <a:ext uri="{FF2B5EF4-FFF2-40B4-BE49-F238E27FC236}">
                    <a16:creationId xmlns:a16="http://schemas.microsoft.com/office/drawing/2014/main" id="{C5D70C70-84A6-44F1-BE15-70B7313F4C0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5" name="Immagine 164">
                <a:extLst>
                  <a:ext uri="{FF2B5EF4-FFF2-40B4-BE49-F238E27FC236}">
                    <a16:creationId xmlns:a16="http://schemas.microsoft.com/office/drawing/2014/main" id="{7D6C08F7-7204-4AD8-A324-EC79A6A4066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 name="Gruppo 160">
              <a:extLst>
                <a:ext uri="{FF2B5EF4-FFF2-40B4-BE49-F238E27FC236}">
                  <a16:creationId xmlns:a16="http://schemas.microsoft.com/office/drawing/2014/main" id="{54713421-8A19-4547-A962-81BD32538AED}"/>
                </a:ext>
              </a:extLst>
            </p:cNvPr>
            <p:cNvGrpSpPr/>
            <p:nvPr/>
          </p:nvGrpSpPr>
          <p:grpSpPr>
            <a:xfrm>
              <a:off x="3247009" y="5974214"/>
              <a:ext cx="562991" cy="380866"/>
              <a:chOff x="341249" y="219074"/>
              <a:chExt cx="4744871" cy="3209926"/>
            </a:xfrm>
          </p:grpSpPr>
          <p:pic>
            <p:nvPicPr>
              <p:cNvPr id="162" name="Immagine 161">
                <a:extLst>
                  <a:ext uri="{FF2B5EF4-FFF2-40B4-BE49-F238E27FC236}">
                    <a16:creationId xmlns:a16="http://schemas.microsoft.com/office/drawing/2014/main" id="{2B6FAFE9-CA69-4610-99CC-8234543C2DC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3" name="Immagine 162">
                <a:extLst>
                  <a:ext uri="{FF2B5EF4-FFF2-40B4-BE49-F238E27FC236}">
                    <a16:creationId xmlns:a16="http://schemas.microsoft.com/office/drawing/2014/main" id="{797B4E0D-3671-48FE-987E-6B125714A33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1" name="Gruppo 1140">
            <a:extLst>
              <a:ext uri="{FF2B5EF4-FFF2-40B4-BE49-F238E27FC236}">
                <a16:creationId xmlns:a16="http://schemas.microsoft.com/office/drawing/2014/main" id="{25D61590-99CD-4132-ABC0-5FC216822AA3}"/>
              </a:ext>
            </a:extLst>
          </p:cNvPr>
          <p:cNvGrpSpPr/>
          <p:nvPr/>
        </p:nvGrpSpPr>
        <p:grpSpPr>
          <a:xfrm>
            <a:off x="2358278" y="4185920"/>
            <a:ext cx="1651891" cy="2240280"/>
            <a:chOff x="1001649" y="2546420"/>
            <a:chExt cx="2808351" cy="3808660"/>
          </a:xfrm>
        </p:grpSpPr>
        <p:grpSp>
          <p:nvGrpSpPr>
            <p:cNvPr id="1142" name="Gruppo 1141">
              <a:extLst>
                <a:ext uri="{FF2B5EF4-FFF2-40B4-BE49-F238E27FC236}">
                  <a16:creationId xmlns:a16="http://schemas.microsoft.com/office/drawing/2014/main" id="{DE242BE5-9D47-4D0D-8E48-CDC88FC83AF9}"/>
                </a:ext>
              </a:extLst>
            </p:cNvPr>
            <p:cNvGrpSpPr/>
            <p:nvPr/>
          </p:nvGrpSpPr>
          <p:grpSpPr>
            <a:xfrm>
              <a:off x="1001649" y="5974214"/>
              <a:ext cx="2808351" cy="380866"/>
              <a:chOff x="1001649" y="5974214"/>
              <a:chExt cx="2808351" cy="380866"/>
            </a:xfrm>
          </p:grpSpPr>
          <p:grpSp>
            <p:nvGrpSpPr>
              <p:cNvPr id="1287" name="Gruppo 1286">
                <a:extLst>
                  <a:ext uri="{FF2B5EF4-FFF2-40B4-BE49-F238E27FC236}">
                    <a16:creationId xmlns:a16="http://schemas.microsoft.com/office/drawing/2014/main" id="{2A008C48-9072-4CA3-8A9D-FAB32A35AD73}"/>
                  </a:ext>
                </a:extLst>
              </p:cNvPr>
              <p:cNvGrpSpPr/>
              <p:nvPr/>
            </p:nvGrpSpPr>
            <p:grpSpPr>
              <a:xfrm>
                <a:off x="1001649" y="5974214"/>
                <a:ext cx="562991" cy="380866"/>
                <a:chOff x="341249" y="219074"/>
                <a:chExt cx="4744871" cy="3209926"/>
              </a:xfrm>
            </p:grpSpPr>
            <p:pic>
              <p:nvPicPr>
                <p:cNvPr id="1300" name="Immagine 1299">
                  <a:extLst>
                    <a:ext uri="{FF2B5EF4-FFF2-40B4-BE49-F238E27FC236}">
                      <a16:creationId xmlns:a16="http://schemas.microsoft.com/office/drawing/2014/main" id="{40E88C36-7998-47F3-A9FB-50F5F08BD80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01" name="Immagine 1300">
                  <a:extLst>
                    <a:ext uri="{FF2B5EF4-FFF2-40B4-BE49-F238E27FC236}">
                      <a16:creationId xmlns:a16="http://schemas.microsoft.com/office/drawing/2014/main" id="{53CB8EC8-A785-4B17-90C9-E9F79A5764E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88" name="Gruppo 1287">
                <a:extLst>
                  <a:ext uri="{FF2B5EF4-FFF2-40B4-BE49-F238E27FC236}">
                    <a16:creationId xmlns:a16="http://schemas.microsoft.com/office/drawing/2014/main" id="{36514962-D2B2-4CFE-B4BB-E731DD747759}"/>
                  </a:ext>
                </a:extLst>
              </p:cNvPr>
              <p:cNvGrpSpPr/>
              <p:nvPr/>
            </p:nvGrpSpPr>
            <p:grpSpPr>
              <a:xfrm>
                <a:off x="1564640" y="5974214"/>
                <a:ext cx="562991" cy="380866"/>
                <a:chOff x="341249" y="219074"/>
                <a:chExt cx="4744871" cy="3209926"/>
              </a:xfrm>
            </p:grpSpPr>
            <p:pic>
              <p:nvPicPr>
                <p:cNvPr id="1298" name="Immagine 1297">
                  <a:extLst>
                    <a:ext uri="{FF2B5EF4-FFF2-40B4-BE49-F238E27FC236}">
                      <a16:creationId xmlns:a16="http://schemas.microsoft.com/office/drawing/2014/main" id="{6DDCAF5E-902D-41C7-B97E-21276D47BD4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99" name="Immagine 1298">
                  <a:extLst>
                    <a:ext uri="{FF2B5EF4-FFF2-40B4-BE49-F238E27FC236}">
                      <a16:creationId xmlns:a16="http://schemas.microsoft.com/office/drawing/2014/main" id="{C82EBD69-5C74-49A0-80D6-153FE0E04E2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89" name="Gruppo 1288">
                <a:extLst>
                  <a:ext uri="{FF2B5EF4-FFF2-40B4-BE49-F238E27FC236}">
                    <a16:creationId xmlns:a16="http://schemas.microsoft.com/office/drawing/2014/main" id="{DEF155FD-A608-4B9B-82E0-C3CF707851CF}"/>
                  </a:ext>
                </a:extLst>
              </p:cNvPr>
              <p:cNvGrpSpPr/>
              <p:nvPr/>
            </p:nvGrpSpPr>
            <p:grpSpPr>
              <a:xfrm>
                <a:off x="2127631" y="5974214"/>
                <a:ext cx="562991" cy="380866"/>
                <a:chOff x="341249" y="219074"/>
                <a:chExt cx="4744871" cy="3209926"/>
              </a:xfrm>
            </p:grpSpPr>
            <p:pic>
              <p:nvPicPr>
                <p:cNvPr id="1296" name="Immagine 1295">
                  <a:extLst>
                    <a:ext uri="{FF2B5EF4-FFF2-40B4-BE49-F238E27FC236}">
                      <a16:creationId xmlns:a16="http://schemas.microsoft.com/office/drawing/2014/main" id="{06F10F95-779E-42C0-971E-B6CA660F5E1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97" name="Immagine 1296">
                  <a:extLst>
                    <a:ext uri="{FF2B5EF4-FFF2-40B4-BE49-F238E27FC236}">
                      <a16:creationId xmlns:a16="http://schemas.microsoft.com/office/drawing/2014/main" id="{2C8D6D9A-466B-4389-AFD8-6BD91105ECE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90" name="Gruppo 1289">
                <a:extLst>
                  <a:ext uri="{FF2B5EF4-FFF2-40B4-BE49-F238E27FC236}">
                    <a16:creationId xmlns:a16="http://schemas.microsoft.com/office/drawing/2014/main" id="{2C4543DA-1672-4286-957B-6D5A7D21D043}"/>
                  </a:ext>
                </a:extLst>
              </p:cNvPr>
              <p:cNvGrpSpPr/>
              <p:nvPr/>
            </p:nvGrpSpPr>
            <p:grpSpPr>
              <a:xfrm>
                <a:off x="2690622" y="5974214"/>
                <a:ext cx="562991" cy="380866"/>
                <a:chOff x="341249" y="219074"/>
                <a:chExt cx="4744871" cy="3209926"/>
              </a:xfrm>
            </p:grpSpPr>
            <p:pic>
              <p:nvPicPr>
                <p:cNvPr id="1294" name="Immagine 1293">
                  <a:extLst>
                    <a:ext uri="{FF2B5EF4-FFF2-40B4-BE49-F238E27FC236}">
                      <a16:creationId xmlns:a16="http://schemas.microsoft.com/office/drawing/2014/main" id="{6A213AE3-6A1F-46D6-9C7A-6E26A79B3F4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95" name="Immagine 1294">
                  <a:extLst>
                    <a:ext uri="{FF2B5EF4-FFF2-40B4-BE49-F238E27FC236}">
                      <a16:creationId xmlns:a16="http://schemas.microsoft.com/office/drawing/2014/main" id="{8C5759CB-69CD-4A9A-8D0F-BEB019F538E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91" name="Gruppo 1290">
                <a:extLst>
                  <a:ext uri="{FF2B5EF4-FFF2-40B4-BE49-F238E27FC236}">
                    <a16:creationId xmlns:a16="http://schemas.microsoft.com/office/drawing/2014/main" id="{0DD74E63-787A-45C9-9B21-16981CF6F9B2}"/>
                  </a:ext>
                </a:extLst>
              </p:cNvPr>
              <p:cNvGrpSpPr/>
              <p:nvPr/>
            </p:nvGrpSpPr>
            <p:grpSpPr>
              <a:xfrm>
                <a:off x="3247009" y="5974214"/>
                <a:ext cx="562991" cy="380866"/>
                <a:chOff x="341249" y="219074"/>
                <a:chExt cx="4744871" cy="3209926"/>
              </a:xfrm>
            </p:grpSpPr>
            <p:pic>
              <p:nvPicPr>
                <p:cNvPr id="1292" name="Immagine 1291">
                  <a:extLst>
                    <a:ext uri="{FF2B5EF4-FFF2-40B4-BE49-F238E27FC236}">
                      <a16:creationId xmlns:a16="http://schemas.microsoft.com/office/drawing/2014/main" id="{28B0F821-CAB0-4C39-93A5-1DE5B376D6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93" name="Immagine 1292">
                  <a:extLst>
                    <a:ext uri="{FF2B5EF4-FFF2-40B4-BE49-F238E27FC236}">
                      <a16:creationId xmlns:a16="http://schemas.microsoft.com/office/drawing/2014/main" id="{C3E36CE4-26DC-4EF7-8BC1-52A6871E858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3" name="Gruppo 1142">
              <a:extLst>
                <a:ext uri="{FF2B5EF4-FFF2-40B4-BE49-F238E27FC236}">
                  <a16:creationId xmlns:a16="http://schemas.microsoft.com/office/drawing/2014/main" id="{E570E2E0-93B9-4164-92C9-A78822FCDE96}"/>
                </a:ext>
              </a:extLst>
            </p:cNvPr>
            <p:cNvGrpSpPr/>
            <p:nvPr/>
          </p:nvGrpSpPr>
          <p:grpSpPr>
            <a:xfrm>
              <a:off x="1001649" y="5593348"/>
              <a:ext cx="2808351" cy="380866"/>
              <a:chOff x="1001649" y="5974214"/>
              <a:chExt cx="2808351" cy="380866"/>
            </a:xfrm>
          </p:grpSpPr>
          <p:grpSp>
            <p:nvGrpSpPr>
              <p:cNvPr id="1272" name="Gruppo 1271">
                <a:extLst>
                  <a:ext uri="{FF2B5EF4-FFF2-40B4-BE49-F238E27FC236}">
                    <a16:creationId xmlns:a16="http://schemas.microsoft.com/office/drawing/2014/main" id="{291E4980-7D6C-4402-90C1-1C5577E81278}"/>
                  </a:ext>
                </a:extLst>
              </p:cNvPr>
              <p:cNvGrpSpPr/>
              <p:nvPr/>
            </p:nvGrpSpPr>
            <p:grpSpPr>
              <a:xfrm>
                <a:off x="1001649" y="5974214"/>
                <a:ext cx="562991" cy="380866"/>
                <a:chOff x="341249" y="219074"/>
                <a:chExt cx="4744871" cy="3209926"/>
              </a:xfrm>
            </p:grpSpPr>
            <p:pic>
              <p:nvPicPr>
                <p:cNvPr id="1285" name="Immagine 1284">
                  <a:extLst>
                    <a:ext uri="{FF2B5EF4-FFF2-40B4-BE49-F238E27FC236}">
                      <a16:creationId xmlns:a16="http://schemas.microsoft.com/office/drawing/2014/main" id="{CB8B928F-4D3E-46FB-A6DB-1F49C7BE9CB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86" name="Immagine 1285">
                  <a:extLst>
                    <a:ext uri="{FF2B5EF4-FFF2-40B4-BE49-F238E27FC236}">
                      <a16:creationId xmlns:a16="http://schemas.microsoft.com/office/drawing/2014/main" id="{79B6DE45-72C5-4D4E-BD5D-7C63EEF44D6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3" name="Gruppo 1272">
                <a:extLst>
                  <a:ext uri="{FF2B5EF4-FFF2-40B4-BE49-F238E27FC236}">
                    <a16:creationId xmlns:a16="http://schemas.microsoft.com/office/drawing/2014/main" id="{AD4C9D80-0856-470B-A3E9-220312F53F7F}"/>
                  </a:ext>
                </a:extLst>
              </p:cNvPr>
              <p:cNvGrpSpPr/>
              <p:nvPr/>
            </p:nvGrpSpPr>
            <p:grpSpPr>
              <a:xfrm>
                <a:off x="1564640" y="5974214"/>
                <a:ext cx="562991" cy="380866"/>
                <a:chOff x="341249" y="219074"/>
                <a:chExt cx="4744871" cy="3209926"/>
              </a:xfrm>
            </p:grpSpPr>
            <p:pic>
              <p:nvPicPr>
                <p:cNvPr id="1283" name="Immagine 1282">
                  <a:extLst>
                    <a:ext uri="{FF2B5EF4-FFF2-40B4-BE49-F238E27FC236}">
                      <a16:creationId xmlns:a16="http://schemas.microsoft.com/office/drawing/2014/main" id="{6126EB9D-0183-436D-BE5B-846206ABD8F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84" name="Immagine 1283">
                  <a:extLst>
                    <a:ext uri="{FF2B5EF4-FFF2-40B4-BE49-F238E27FC236}">
                      <a16:creationId xmlns:a16="http://schemas.microsoft.com/office/drawing/2014/main" id="{5489ED84-9F57-4AF6-8807-6285290C3B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4" name="Gruppo 1273">
                <a:extLst>
                  <a:ext uri="{FF2B5EF4-FFF2-40B4-BE49-F238E27FC236}">
                    <a16:creationId xmlns:a16="http://schemas.microsoft.com/office/drawing/2014/main" id="{D02E23D7-02CC-4A7A-A670-183CE315FD7F}"/>
                  </a:ext>
                </a:extLst>
              </p:cNvPr>
              <p:cNvGrpSpPr/>
              <p:nvPr/>
            </p:nvGrpSpPr>
            <p:grpSpPr>
              <a:xfrm>
                <a:off x="2127631" y="5974214"/>
                <a:ext cx="562991" cy="380866"/>
                <a:chOff x="341249" y="219074"/>
                <a:chExt cx="4744871" cy="3209926"/>
              </a:xfrm>
            </p:grpSpPr>
            <p:pic>
              <p:nvPicPr>
                <p:cNvPr id="1281" name="Immagine 1280">
                  <a:extLst>
                    <a:ext uri="{FF2B5EF4-FFF2-40B4-BE49-F238E27FC236}">
                      <a16:creationId xmlns:a16="http://schemas.microsoft.com/office/drawing/2014/main" id="{65B97C23-7767-4581-96A6-61D835B0DAC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82" name="Immagine 1281">
                  <a:extLst>
                    <a:ext uri="{FF2B5EF4-FFF2-40B4-BE49-F238E27FC236}">
                      <a16:creationId xmlns:a16="http://schemas.microsoft.com/office/drawing/2014/main" id="{9CDD83A5-5631-4496-BF50-EF97E3304E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5" name="Gruppo 1274">
                <a:extLst>
                  <a:ext uri="{FF2B5EF4-FFF2-40B4-BE49-F238E27FC236}">
                    <a16:creationId xmlns:a16="http://schemas.microsoft.com/office/drawing/2014/main" id="{A99CC30F-49B3-4894-A2DB-8423CA94DFC1}"/>
                  </a:ext>
                </a:extLst>
              </p:cNvPr>
              <p:cNvGrpSpPr/>
              <p:nvPr/>
            </p:nvGrpSpPr>
            <p:grpSpPr>
              <a:xfrm>
                <a:off x="2690622" y="5974214"/>
                <a:ext cx="562991" cy="380866"/>
                <a:chOff x="341249" y="219074"/>
                <a:chExt cx="4744871" cy="3209926"/>
              </a:xfrm>
            </p:grpSpPr>
            <p:pic>
              <p:nvPicPr>
                <p:cNvPr id="1279" name="Immagine 1278">
                  <a:extLst>
                    <a:ext uri="{FF2B5EF4-FFF2-40B4-BE49-F238E27FC236}">
                      <a16:creationId xmlns:a16="http://schemas.microsoft.com/office/drawing/2014/main" id="{1A27C5C6-A5EC-4354-B8BF-08D72A3FCBF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80" name="Immagine 1279">
                  <a:extLst>
                    <a:ext uri="{FF2B5EF4-FFF2-40B4-BE49-F238E27FC236}">
                      <a16:creationId xmlns:a16="http://schemas.microsoft.com/office/drawing/2014/main" id="{DB47C93E-F69F-41F2-8F34-3501C43E27F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6" name="Gruppo 1275">
                <a:extLst>
                  <a:ext uri="{FF2B5EF4-FFF2-40B4-BE49-F238E27FC236}">
                    <a16:creationId xmlns:a16="http://schemas.microsoft.com/office/drawing/2014/main" id="{42BF79E6-08B3-44B2-B724-91662A2FF058}"/>
                  </a:ext>
                </a:extLst>
              </p:cNvPr>
              <p:cNvGrpSpPr/>
              <p:nvPr/>
            </p:nvGrpSpPr>
            <p:grpSpPr>
              <a:xfrm>
                <a:off x="3247009" y="5974214"/>
                <a:ext cx="562991" cy="380866"/>
                <a:chOff x="341249" y="219074"/>
                <a:chExt cx="4744871" cy="3209926"/>
              </a:xfrm>
            </p:grpSpPr>
            <p:pic>
              <p:nvPicPr>
                <p:cNvPr id="1277" name="Immagine 1276">
                  <a:extLst>
                    <a:ext uri="{FF2B5EF4-FFF2-40B4-BE49-F238E27FC236}">
                      <a16:creationId xmlns:a16="http://schemas.microsoft.com/office/drawing/2014/main" id="{EE226A08-F319-447B-879C-77B78C877A0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78" name="Immagine 1277">
                  <a:extLst>
                    <a:ext uri="{FF2B5EF4-FFF2-40B4-BE49-F238E27FC236}">
                      <a16:creationId xmlns:a16="http://schemas.microsoft.com/office/drawing/2014/main" id="{058C7CB9-1BA2-4992-BA54-738DF6E88C3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4" name="Gruppo 1143">
              <a:extLst>
                <a:ext uri="{FF2B5EF4-FFF2-40B4-BE49-F238E27FC236}">
                  <a16:creationId xmlns:a16="http://schemas.microsoft.com/office/drawing/2014/main" id="{EE72C597-DA6A-442B-88DB-5FE816B0E33B}"/>
                </a:ext>
              </a:extLst>
            </p:cNvPr>
            <p:cNvGrpSpPr/>
            <p:nvPr/>
          </p:nvGrpSpPr>
          <p:grpSpPr>
            <a:xfrm>
              <a:off x="1001649" y="5212482"/>
              <a:ext cx="2808351" cy="380866"/>
              <a:chOff x="1001649" y="5974214"/>
              <a:chExt cx="2808351" cy="380866"/>
            </a:xfrm>
          </p:grpSpPr>
          <p:grpSp>
            <p:nvGrpSpPr>
              <p:cNvPr id="1257" name="Gruppo 1256">
                <a:extLst>
                  <a:ext uri="{FF2B5EF4-FFF2-40B4-BE49-F238E27FC236}">
                    <a16:creationId xmlns:a16="http://schemas.microsoft.com/office/drawing/2014/main" id="{8FB17B46-4133-4754-AB28-08746138FF86}"/>
                  </a:ext>
                </a:extLst>
              </p:cNvPr>
              <p:cNvGrpSpPr/>
              <p:nvPr/>
            </p:nvGrpSpPr>
            <p:grpSpPr>
              <a:xfrm>
                <a:off x="1001649" y="5974214"/>
                <a:ext cx="562991" cy="380866"/>
                <a:chOff x="341249" y="219074"/>
                <a:chExt cx="4744871" cy="3209926"/>
              </a:xfrm>
            </p:grpSpPr>
            <p:pic>
              <p:nvPicPr>
                <p:cNvPr id="1270" name="Immagine 1269">
                  <a:extLst>
                    <a:ext uri="{FF2B5EF4-FFF2-40B4-BE49-F238E27FC236}">
                      <a16:creationId xmlns:a16="http://schemas.microsoft.com/office/drawing/2014/main" id="{8F6A6F93-4DED-4485-9351-6C8FEECFC89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71" name="Immagine 1270">
                  <a:extLst>
                    <a:ext uri="{FF2B5EF4-FFF2-40B4-BE49-F238E27FC236}">
                      <a16:creationId xmlns:a16="http://schemas.microsoft.com/office/drawing/2014/main" id="{16432B8B-A3A3-4D16-AC4E-699B1C6BE69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58" name="Gruppo 1257">
                <a:extLst>
                  <a:ext uri="{FF2B5EF4-FFF2-40B4-BE49-F238E27FC236}">
                    <a16:creationId xmlns:a16="http://schemas.microsoft.com/office/drawing/2014/main" id="{05F61795-C587-45FF-BB6C-8B2089E9F1F6}"/>
                  </a:ext>
                </a:extLst>
              </p:cNvPr>
              <p:cNvGrpSpPr/>
              <p:nvPr/>
            </p:nvGrpSpPr>
            <p:grpSpPr>
              <a:xfrm>
                <a:off x="1564640" y="5974214"/>
                <a:ext cx="562991" cy="380866"/>
                <a:chOff x="341249" y="219074"/>
                <a:chExt cx="4744871" cy="3209926"/>
              </a:xfrm>
            </p:grpSpPr>
            <p:pic>
              <p:nvPicPr>
                <p:cNvPr id="1268" name="Immagine 1267">
                  <a:extLst>
                    <a:ext uri="{FF2B5EF4-FFF2-40B4-BE49-F238E27FC236}">
                      <a16:creationId xmlns:a16="http://schemas.microsoft.com/office/drawing/2014/main" id="{0E72BECF-2DCA-436E-A1A8-43D37A21D88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69" name="Immagine 1268">
                  <a:extLst>
                    <a:ext uri="{FF2B5EF4-FFF2-40B4-BE49-F238E27FC236}">
                      <a16:creationId xmlns:a16="http://schemas.microsoft.com/office/drawing/2014/main" id="{64BF5B0F-F0EF-4054-8350-FAAE494C9F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59" name="Gruppo 1258">
                <a:extLst>
                  <a:ext uri="{FF2B5EF4-FFF2-40B4-BE49-F238E27FC236}">
                    <a16:creationId xmlns:a16="http://schemas.microsoft.com/office/drawing/2014/main" id="{7DE24382-674A-43FD-842D-9A4E81CC088C}"/>
                  </a:ext>
                </a:extLst>
              </p:cNvPr>
              <p:cNvGrpSpPr/>
              <p:nvPr/>
            </p:nvGrpSpPr>
            <p:grpSpPr>
              <a:xfrm>
                <a:off x="2127631" y="5974214"/>
                <a:ext cx="562991" cy="380866"/>
                <a:chOff x="341249" y="219074"/>
                <a:chExt cx="4744871" cy="3209926"/>
              </a:xfrm>
            </p:grpSpPr>
            <p:pic>
              <p:nvPicPr>
                <p:cNvPr id="1266" name="Immagine 1265">
                  <a:extLst>
                    <a:ext uri="{FF2B5EF4-FFF2-40B4-BE49-F238E27FC236}">
                      <a16:creationId xmlns:a16="http://schemas.microsoft.com/office/drawing/2014/main" id="{CEEFCF68-003F-4E2A-88AE-7F84574F285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67" name="Immagine 1266">
                  <a:extLst>
                    <a:ext uri="{FF2B5EF4-FFF2-40B4-BE49-F238E27FC236}">
                      <a16:creationId xmlns:a16="http://schemas.microsoft.com/office/drawing/2014/main" id="{29780A7C-C7F4-4A77-A858-42FC0781B93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60" name="Gruppo 1259">
                <a:extLst>
                  <a:ext uri="{FF2B5EF4-FFF2-40B4-BE49-F238E27FC236}">
                    <a16:creationId xmlns:a16="http://schemas.microsoft.com/office/drawing/2014/main" id="{66115826-D555-4E78-81CB-92CCCBF7512A}"/>
                  </a:ext>
                </a:extLst>
              </p:cNvPr>
              <p:cNvGrpSpPr/>
              <p:nvPr/>
            </p:nvGrpSpPr>
            <p:grpSpPr>
              <a:xfrm>
                <a:off x="2690622" y="5974214"/>
                <a:ext cx="562991" cy="380866"/>
                <a:chOff x="341249" y="219074"/>
                <a:chExt cx="4744871" cy="3209926"/>
              </a:xfrm>
            </p:grpSpPr>
            <p:pic>
              <p:nvPicPr>
                <p:cNvPr id="1264" name="Immagine 1263">
                  <a:extLst>
                    <a:ext uri="{FF2B5EF4-FFF2-40B4-BE49-F238E27FC236}">
                      <a16:creationId xmlns:a16="http://schemas.microsoft.com/office/drawing/2014/main" id="{740E0AFC-183C-419F-95B3-466BE262FA4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65" name="Immagine 1264">
                  <a:extLst>
                    <a:ext uri="{FF2B5EF4-FFF2-40B4-BE49-F238E27FC236}">
                      <a16:creationId xmlns:a16="http://schemas.microsoft.com/office/drawing/2014/main" id="{F722C763-D03E-4591-9D3C-7786722B653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61" name="Gruppo 1260">
                <a:extLst>
                  <a:ext uri="{FF2B5EF4-FFF2-40B4-BE49-F238E27FC236}">
                    <a16:creationId xmlns:a16="http://schemas.microsoft.com/office/drawing/2014/main" id="{97C661C2-057B-4F2C-9210-76A91033D416}"/>
                  </a:ext>
                </a:extLst>
              </p:cNvPr>
              <p:cNvGrpSpPr/>
              <p:nvPr/>
            </p:nvGrpSpPr>
            <p:grpSpPr>
              <a:xfrm>
                <a:off x="3247009" y="5974214"/>
                <a:ext cx="562991" cy="380866"/>
                <a:chOff x="341249" y="219074"/>
                <a:chExt cx="4744871" cy="3209926"/>
              </a:xfrm>
            </p:grpSpPr>
            <p:pic>
              <p:nvPicPr>
                <p:cNvPr id="1262" name="Immagine 1261">
                  <a:extLst>
                    <a:ext uri="{FF2B5EF4-FFF2-40B4-BE49-F238E27FC236}">
                      <a16:creationId xmlns:a16="http://schemas.microsoft.com/office/drawing/2014/main" id="{85F78C09-A58D-4AA4-AEB1-0106334217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63" name="Immagine 1262">
                  <a:extLst>
                    <a:ext uri="{FF2B5EF4-FFF2-40B4-BE49-F238E27FC236}">
                      <a16:creationId xmlns:a16="http://schemas.microsoft.com/office/drawing/2014/main" id="{7C48E2D1-E820-4CCD-B394-F6F4958C83D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5" name="Gruppo 1144">
              <a:extLst>
                <a:ext uri="{FF2B5EF4-FFF2-40B4-BE49-F238E27FC236}">
                  <a16:creationId xmlns:a16="http://schemas.microsoft.com/office/drawing/2014/main" id="{8BA704F5-F839-440B-8840-391DE41CA098}"/>
                </a:ext>
              </a:extLst>
            </p:cNvPr>
            <p:cNvGrpSpPr/>
            <p:nvPr/>
          </p:nvGrpSpPr>
          <p:grpSpPr>
            <a:xfrm>
              <a:off x="1001649" y="4831616"/>
              <a:ext cx="2808351" cy="380866"/>
              <a:chOff x="1001649" y="5974214"/>
              <a:chExt cx="2808351" cy="380866"/>
            </a:xfrm>
          </p:grpSpPr>
          <p:grpSp>
            <p:nvGrpSpPr>
              <p:cNvPr id="1242" name="Gruppo 1241">
                <a:extLst>
                  <a:ext uri="{FF2B5EF4-FFF2-40B4-BE49-F238E27FC236}">
                    <a16:creationId xmlns:a16="http://schemas.microsoft.com/office/drawing/2014/main" id="{5C8E5321-B8BF-4296-8CDF-E4C1DC14BDC3}"/>
                  </a:ext>
                </a:extLst>
              </p:cNvPr>
              <p:cNvGrpSpPr/>
              <p:nvPr/>
            </p:nvGrpSpPr>
            <p:grpSpPr>
              <a:xfrm>
                <a:off x="1001649" y="5974214"/>
                <a:ext cx="562991" cy="380866"/>
                <a:chOff x="341249" y="219074"/>
                <a:chExt cx="4744871" cy="3209926"/>
              </a:xfrm>
            </p:grpSpPr>
            <p:pic>
              <p:nvPicPr>
                <p:cNvPr id="1255" name="Immagine 1254">
                  <a:extLst>
                    <a:ext uri="{FF2B5EF4-FFF2-40B4-BE49-F238E27FC236}">
                      <a16:creationId xmlns:a16="http://schemas.microsoft.com/office/drawing/2014/main" id="{0C57841C-BE28-4B04-B72A-BAE01B6DBBD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56" name="Immagine 1255">
                  <a:extLst>
                    <a:ext uri="{FF2B5EF4-FFF2-40B4-BE49-F238E27FC236}">
                      <a16:creationId xmlns:a16="http://schemas.microsoft.com/office/drawing/2014/main" id="{0BB47E55-9CFD-48C9-94D6-8437655CA45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43" name="Gruppo 1242">
                <a:extLst>
                  <a:ext uri="{FF2B5EF4-FFF2-40B4-BE49-F238E27FC236}">
                    <a16:creationId xmlns:a16="http://schemas.microsoft.com/office/drawing/2014/main" id="{24997D76-1C70-485E-8268-3EB1E9FDA74E}"/>
                  </a:ext>
                </a:extLst>
              </p:cNvPr>
              <p:cNvGrpSpPr/>
              <p:nvPr/>
            </p:nvGrpSpPr>
            <p:grpSpPr>
              <a:xfrm>
                <a:off x="1564640" y="5974214"/>
                <a:ext cx="562991" cy="380866"/>
                <a:chOff x="341249" y="219074"/>
                <a:chExt cx="4744871" cy="3209926"/>
              </a:xfrm>
            </p:grpSpPr>
            <p:pic>
              <p:nvPicPr>
                <p:cNvPr id="1253" name="Immagine 1252">
                  <a:extLst>
                    <a:ext uri="{FF2B5EF4-FFF2-40B4-BE49-F238E27FC236}">
                      <a16:creationId xmlns:a16="http://schemas.microsoft.com/office/drawing/2014/main" id="{842367AB-063D-41BF-BB6A-EE3F621018C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54" name="Immagine 1253">
                  <a:extLst>
                    <a:ext uri="{FF2B5EF4-FFF2-40B4-BE49-F238E27FC236}">
                      <a16:creationId xmlns:a16="http://schemas.microsoft.com/office/drawing/2014/main" id="{41C0B17B-5E77-4C3E-85A4-A93D3C7206A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44" name="Gruppo 1243">
                <a:extLst>
                  <a:ext uri="{FF2B5EF4-FFF2-40B4-BE49-F238E27FC236}">
                    <a16:creationId xmlns:a16="http://schemas.microsoft.com/office/drawing/2014/main" id="{9ED3517F-089D-4C00-83CF-19E791738470}"/>
                  </a:ext>
                </a:extLst>
              </p:cNvPr>
              <p:cNvGrpSpPr/>
              <p:nvPr/>
            </p:nvGrpSpPr>
            <p:grpSpPr>
              <a:xfrm>
                <a:off x="2127631" y="5974214"/>
                <a:ext cx="562991" cy="380866"/>
                <a:chOff x="341249" y="219074"/>
                <a:chExt cx="4744871" cy="3209926"/>
              </a:xfrm>
            </p:grpSpPr>
            <p:pic>
              <p:nvPicPr>
                <p:cNvPr id="1251" name="Immagine 1250">
                  <a:extLst>
                    <a:ext uri="{FF2B5EF4-FFF2-40B4-BE49-F238E27FC236}">
                      <a16:creationId xmlns:a16="http://schemas.microsoft.com/office/drawing/2014/main" id="{A5270A48-E1B8-4DC6-B46C-CB4B1C089B6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52" name="Immagine 1251">
                  <a:extLst>
                    <a:ext uri="{FF2B5EF4-FFF2-40B4-BE49-F238E27FC236}">
                      <a16:creationId xmlns:a16="http://schemas.microsoft.com/office/drawing/2014/main" id="{6AC61C34-774A-43C3-A2A5-96D60DC822F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45" name="Gruppo 1244">
                <a:extLst>
                  <a:ext uri="{FF2B5EF4-FFF2-40B4-BE49-F238E27FC236}">
                    <a16:creationId xmlns:a16="http://schemas.microsoft.com/office/drawing/2014/main" id="{356D4E5B-0DA3-469A-BBCC-F398FF070057}"/>
                  </a:ext>
                </a:extLst>
              </p:cNvPr>
              <p:cNvGrpSpPr/>
              <p:nvPr/>
            </p:nvGrpSpPr>
            <p:grpSpPr>
              <a:xfrm>
                <a:off x="2690622" y="5974214"/>
                <a:ext cx="562991" cy="380866"/>
                <a:chOff x="341249" y="219074"/>
                <a:chExt cx="4744871" cy="3209926"/>
              </a:xfrm>
            </p:grpSpPr>
            <p:pic>
              <p:nvPicPr>
                <p:cNvPr id="1249" name="Immagine 1248">
                  <a:extLst>
                    <a:ext uri="{FF2B5EF4-FFF2-40B4-BE49-F238E27FC236}">
                      <a16:creationId xmlns:a16="http://schemas.microsoft.com/office/drawing/2014/main" id="{1B6F2229-FC84-4484-BE27-DC5F981630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50" name="Immagine 1249">
                  <a:extLst>
                    <a:ext uri="{FF2B5EF4-FFF2-40B4-BE49-F238E27FC236}">
                      <a16:creationId xmlns:a16="http://schemas.microsoft.com/office/drawing/2014/main" id="{A6362B7E-ECD2-4B88-A0EB-3753296A710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46" name="Gruppo 1245">
                <a:extLst>
                  <a:ext uri="{FF2B5EF4-FFF2-40B4-BE49-F238E27FC236}">
                    <a16:creationId xmlns:a16="http://schemas.microsoft.com/office/drawing/2014/main" id="{9990784A-EB6B-48A5-9AF3-07B9D1922E2B}"/>
                  </a:ext>
                </a:extLst>
              </p:cNvPr>
              <p:cNvGrpSpPr/>
              <p:nvPr/>
            </p:nvGrpSpPr>
            <p:grpSpPr>
              <a:xfrm>
                <a:off x="3247009" y="5974214"/>
                <a:ext cx="562991" cy="380866"/>
                <a:chOff x="341249" y="219074"/>
                <a:chExt cx="4744871" cy="3209926"/>
              </a:xfrm>
            </p:grpSpPr>
            <p:pic>
              <p:nvPicPr>
                <p:cNvPr id="1247" name="Immagine 1246">
                  <a:extLst>
                    <a:ext uri="{FF2B5EF4-FFF2-40B4-BE49-F238E27FC236}">
                      <a16:creationId xmlns:a16="http://schemas.microsoft.com/office/drawing/2014/main" id="{55015D51-BACC-4314-84D2-54611EDA832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48" name="Immagine 1247">
                  <a:extLst>
                    <a:ext uri="{FF2B5EF4-FFF2-40B4-BE49-F238E27FC236}">
                      <a16:creationId xmlns:a16="http://schemas.microsoft.com/office/drawing/2014/main" id="{856CB258-6B75-4586-BE64-7258AA89A5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6" name="Gruppo 1145">
              <a:extLst>
                <a:ext uri="{FF2B5EF4-FFF2-40B4-BE49-F238E27FC236}">
                  <a16:creationId xmlns:a16="http://schemas.microsoft.com/office/drawing/2014/main" id="{F50AA773-7860-4146-A41F-4E518EBB0841}"/>
                </a:ext>
              </a:extLst>
            </p:cNvPr>
            <p:cNvGrpSpPr/>
            <p:nvPr/>
          </p:nvGrpSpPr>
          <p:grpSpPr>
            <a:xfrm>
              <a:off x="1001649" y="4450750"/>
              <a:ext cx="2808351" cy="380866"/>
              <a:chOff x="1001649" y="5974214"/>
              <a:chExt cx="2808351" cy="380866"/>
            </a:xfrm>
          </p:grpSpPr>
          <p:grpSp>
            <p:nvGrpSpPr>
              <p:cNvPr id="1227" name="Gruppo 1226">
                <a:extLst>
                  <a:ext uri="{FF2B5EF4-FFF2-40B4-BE49-F238E27FC236}">
                    <a16:creationId xmlns:a16="http://schemas.microsoft.com/office/drawing/2014/main" id="{9134BEF9-7361-484A-8A03-320021A5D00D}"/>
                  </a:ext>
                </a:extLst>
              </p:cNvPr>
              <p:cNvGrpSpPr/>
              <p:nvPr/>
            </p:nvGrpSpPr>
            <p:grpSpPr>
              <a:xfrm>
                <a:off x="1001649" y="5974214"/>
                <a:ext cx="562991" cy="380866"/>
                <a:chOff x="341249" y="219074"/>
                <a:chExt cx="4744871" cy="3209926"/>
              </a:xfrm>
            </p:grpSpPr>
            <p:pic>
              <p:nvPicPr>
                <p:cNvPr id="1240" name="Immagine 1239">
                  <a:extLst>
                    <a:ext uri="{FF2B5EF4-FFF2-40B4-BE49-F238E27FC236}">
                      <a16:creationId xmlns:a16="http://schemas.microsoft.com/office/drawing/2014/main" id="{E032F571-0848-4361-AD41-55F8FCFD76D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41" name="Immagine 1240">
                  <a:extLst>
                    <a:ext uri="{FF2B5EF4-FFF2-40B4-BE49-F238E27FC236}">
                      <a16:creationId xmlns:a16="http://schemas.microsoft.com/office/drawing/2014/main" id="{6BC9CD71-3666-4A15-ACB8-85C1BF7E86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28" name="Gruppo 1227">
                <a:extLst>
                  <a:ext uri="{FF2B5EF4-FFF2-40B4-BE49-F238E27FC236}">
                    <a16:creationId xmlns:a16="http://schemas.microsoft.com/office/drawing/2014/main" id="{FA0BBD88-EDDC-4957-B653-9C78259357AD}"/>
                  </a:ext>
                </a:extLst>
              </p:cNvPr>
              <p:cNvGrpSpPr/>
              <p:nvPr/>
            </p:nvGrpSpPr>
            <p:grpSpPr>
              <a:xfrm>
                <a:off x="1564640" y="5974214"/>
                <a:ext cx="562991" cy="380866"/>
                <a:chOff x="341249" y="219074"/>
                <a:chExt cx="4744871" cy="3209926"/>
              </a:xfrm>
            </p:grpSpPr>
            <p:pic>
              <p:nvPicPr>
                <p:cNvPr id="1238" name="Immagine 1237">
                  <a:extLst>
                    <a:ext uri="{FF2B5EF4-FFF2-40B4-BE49-F238E27FC236}">
                      <a16:creationId xmlns:a16="http://schemas.microsoft.com/office/drawing/2014/main" id="{D5C9D569-A9B8-4140-8A63-0C611A67306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9" name="Immagine 1238">
                  <a:extLst>
                    <a:ext uri="{FF2B5EF4-FFF2-40B4-BE49-F238E27FC236}">
                      <a16:creationId xmlns:a16="http://schemas.microsoft.com/office/drawing/2014/main" id="{E54B0A80-61CD-4980-984A-0F9B040A9C9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29" name="Gruppo 1228">
                <a:extLst>
                  <a:ext uri="{FF2B5EF4-FFF2-40B4-BE49-F238E27FC236}">
                    <a16:creationId xmlns:a16="http://schemas.microsoft.com/office/drawing/2014/main" id="{9D06F22A-FDBD-42ED-BA3D-B8EE95470BD2}"/>
                  </a:ext>
                </a:extLst>
              </p:cNvPr>
              <p:cNvGrpSpPr/>
              <p:nvPr/>
            </p:nvGrpSpPr>
            <p:grpSpPr>
              <a:xfrm>
                <a:off x="2127631" y="5974214"/>
                <a:ext cx="562991" cy="380866"/>
                <a:chOff x="341249" y="219074"/>
                <a:chExt cx="4744871" cy="3209926"/>
              </a:xfrm>
            </p:grpSpPr>
            <p:pic>
              <p:nvPicPr>
                <p:cNvPr id="1236" name="Immagine 1235">
                  <a:extLst>
                    <a:ext uri="{FF2B5EF4-FFF2-40B4-BE49-F238E27FC236}">
                      <a16:creationId xmlns:a16="http://schemas.microsoft.com/office/drawing/2014/main" id="{D7F189A1-7BC8-42D7-B31A-9DB63A628B2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7" name="Immagine 1236">
                  <a:extLst>
                    <a:ext uri="{FF2B5EF4-FFF2-40B4-BE49-F238E27FC236}">
                      <a16:creationId xmlns:a16="http://schemas.microsoft.com/office/drawing/2014/main" id="{B27421C5-4688-4A13-B7B4-87AAA5E6A3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30" name="Gruppo 1229">
                <a:extLst>
                  <a:ext uri="{FF2B5EF4-FFF2-40B4-BE49-F238E27FC236}">
                    <a16:creationId xmlns:a16="http://schemas.microsoft.com/office/drawing/2014/main" id="{A9E98449-7D44-42E0-8DC2-CFA033EA1D74}"/>
                  </a:ext>
                </a:extLst>
              </p:cNvPr>
              <p:cNvGrpSpPr/>
              <p:nvPr/>
            </p:nvGrpSpPr>
            <p:grpSpPr>
              <a:xfrm>
                <a:off x="2690622" y="5974214"/>
                <a:ext cx="562991" cy="380866"/>
                <a:chOff x="341249" y="219074"/>
                <a:chExt cx="4744871" cy="3209926"/>
              </a:xfrm>
            </p:grpSpPr>
            <p:pic>
              <p:nvPicPr>
                <p:cNvPr id="1234" name="Immagine 1233">
                  <a:extLst>
                    <a:ext uri="{FF2B5EF4-FFF2-40B4-BE49-F238E27FC236}">
                      <a16:creationId xmlns:a16="http://schemas.microsoft.com/office/drawing/2014/main" id="{52BA29FA-6B7F-4E89-BB5B-1C09E98C5F2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5" name="Immagine 1234">
                  <a:extLst>
                    <a:ext uri="{FF2B5EF4-FFF2-40B4-BE49-F238E27FC236}">
                      <a16:creationId xmlns:a16="http://schemas.microsoft.com/office/drawing/2014/main" id="{AF7AE0ED-ADF3-4DEB-9160-CD2BDA1D1B5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31" name="Gruppo 1230">
                <a:extLst>
                  <a:ext uri="{FF2B5EF4-FFF2-40B4-BE49-F238E27FC236}">
                    <a16:creationId xmlns:a16="http://schemas.microsoft.com/office/drawing/2014/main" id="{2B200E21-737B-4A6A-B26E-CEDCCA2E92A3}"/>
                  </a:ext>
                </a:extLst>
              </p:cNvPr>
              <p:cNvGrpSpPr/>
              <p:nvPr/>
            </p:nvGrpSpPr>
            <p:grpSpPr>
              <a:xfrm>
                <a:off x="3247009" y="5974214"/>
                <a:ext cx="562991" cy="380866"/>
                <a:chOff x="341249" y="219074"/>
                <a:chExt cx="4744871" cy="3209926"/>
              </a:xfrm>
            </p:grpSpPr>
            <p:pic>
              <p:nvPicPr>
                <p:cNvPr id="1232" name="Immagine 1231">
                  <a:extLst>
                    <a:ext uri="{FF2B5EF4-FFF2-40B4-BE49-F238E27FC236}">
                      <a16:creationId xmlns:a16="http://schemas.microsoft.com/office/drawing/2014/main" id="{844A9E2A-7040-4C26-A02E-2A9B0F23271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3" name="Immagine 1232">
                  <a:extLst>
                    <a:ext uri="{FF2B5EF4-FFF2-40B4-BE49-F238E27FC236}">
                      <a16:creationId xmlns:a16="http://schemas.microsoft.com/office/drawing/2014/main" id="{E29EF3DF-9C4E-4FDA-991A-D322F92E3D8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7" name="Gruppo 1146">
              <a:extLst>
                <a:ext uri="{FF2B5EF4-FFF2-40B4-BE49-F238E27FC236}">
                  <a16:creationId xmlns:a16="http://schemas.microsoft.com/office/drawing/2014/main" id="{2FF230CC-B0FE-4BB5-A035-3C540262A4A9}"/>
                </a:ext>
              </a:extLst>
            </p:cNvPr>
            <p:cNvGrpSpPr/>
            <p:nvPr/>
          </p:nvGrpSpPr>
          <p:grpSpPr>
            <a:xfrm>
              <a:off x="1001649" y="4069884"/>
              <a:ext cx="2808351" cy="380866"/>
              <a:chOff x="1001649" y="5974214"/>
              <a:chExt cx="2808351" cy="380866"/>
            </a:xfrm>
          </p:grpSpPr>
          <p:grpSp>
            <p:nvGrpSpPr>
              <p:cNvPr id="1212" name="Gruppo 1211">
                <a:extLst>
                  <a:ext uri="{FF2B5EF4-FFF2-40B4-BE49-F238E27FC236}">
                    <a16:creationId xmlns:a16="http://schemas.microsoft.com/office/drawing/2014/main" id="{E2BAE39C-5F12-449A-8B97-16E4F9459D8B}"/>
                  </a:ext>
                </a:extLst>
              </p:cNvPr>
              <p:cNvGrpSpPr/>
              <p:nvPr/>
            </p:nvGrpSpPr>
            <p:grpSpPr>
              <a:xfrm>
                <a:off x="1001649" y="5974214"/>
                <a:ext cx="562991" cy="380866"/>
                <a:chOff x="341249" y="219074"/>
                <a:chExt cx="4744871" cy="3209926"/>
              </a:xfrm>
            </p:grpSpPr>
            <p:pic>
              <p:nvPicPr>
                <p:cNvPr id="1225" name="Immagine 1224">
                  <a:extLst>
                    <a:ext uri="{FF2B5EF4-FFF2-40B4-BE49-F238E27FC236}">
                      <a16:creationId xmlns:a16="http://schemas.microsoft.com/office/drawing/2014/main" id="{CBD9156E-DC17-488A-9AA4-5ED7F213108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26" name="Immagine 1225">
                  <a:extLst>
                    <a:ext uri="{FF2B5EF4-FFF2-40B4-BE49-F238E27FC236}">
                      <a16:creationId xmlns:a16="http://schemas.microsoft.com/office/drawing/2014/main" id="{8D49A07B-F54D-4D72-BF43-21B90057E9E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13" name="Gruppo 1212">
                <a:extLst>
                  <a:ext uri="{FF2B5EF4-FFF2-40B4-BE49-F238E27FC236}">
                    <a16:creationId xmlns:a16="http://schemas.microsoft.com/office/drawing/2014/main" id="{D1495ED7-9677-4F56-8B3C-B65F306E7BB3}"/>
                  </a:ext>
                </a:extLst>
              </p:cNvPr>
              <p:cNvGrpSpPr/>
              <p:nvPr/>
            </p:nvGrpSpPr>
            <p:grpSpPr>
              <a:xfrm>
                <a:off x="1564640" y="5974214"/>
                <a:ext cx="562991" cy="380866"/>
                <a:chOff x="341249" y="219074"/>
                <a:chExt cx="4744871" cy="3209926"/>
              </a:xfrm>
            </p:grpSpPr>
            <p:pic>
              <p:nvPicPr>
                <p:cNvPr id="1223" name="Immagine 1222">
                  <a:extLst>
                    <a:ext uri="{FF2B5EF4-FFF2-40B4-BE49-F238E27FC236}">
                      <a16:creationId xmlns:a16="http://schemas.microsoft.com/office/drawing/2014/main" id="{EA9628D7-2728-44B3-80E6-FE17D63FDC3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24" name="Immagine 1223">
                  <a:extLst>
                    <a:ext uri="{FF2B5EF4-FFF2-40B4-BE49-F238E27FC236}">
                      <a16:creationId xmlns:a16="http://schemas.microsoft.com/office/drawing/2014/main" id="{57FE7661-10DD-420A-ABF4-76145E64C4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14" name="Gruppo 1213">
                <a:extLst>
                  <a:ext uri="{FF2B5EF4-FFF2-40B4-BE49-F238E27FC236}">
                    <a16:creationId xmlns:a16="http://schemas.microsoft.com/office/drawing/2014/main" id="{6A48CD03-7BBB-4FEF-B35E-C21CF119247F}"/>
                  </a:ext>
                </a:extLst>
              </p:cNvPr>
              <p:cNvGrpSpPr/>
              <p:nvPr/>
            </p:nvGrpSpPr>
            <p:grpSpPr>
              <a:xfrm>
                <a:off x="2127631" y="5974214"/>
                <a:ext cx="562991" cy="380866"/>
                <a:chOff x="341249" y="219074"/>
                <a:chExt cx="4744871" cy="3209926"/>
              </a:xfrm>
            </p:grpSpPr>
            <p:pic>
              <p:nvPicPr>
                <p:cNvPr id="1221" name="Immagine 1220">
                  <a:extLst>
                    <a:ext uri="{FF2B5EF4-FFF2-40B4-BE49-F238E27FC236}">
                      <a16:creationId xmlns:a16="http://schemas.microsoft.com/office/drawing/2014/main" id="{0821E01F-A97F-46F5-9D6B-8C576615755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22" name="Immagine 1221">
                  <a:extLst>
                    <a:ext uri="{FF2B5EF4-FFF2-40B4-BE49-F238E27FC236}">
                      <a16:creationId xmlns:a16="http://schemas.microsoft.com/office/drawing/2014/main" id="{08633ADD-5FFF-4B97-B734-3EDD2788EB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15" name="Gruppo 1214">
                <a:extLst>
                  <a:ext uri="{FF2B5EF4-FFF2-40B4-BE49-F238E27FC236}">
                    <a16:creationId xmlns:a16="http://schemas.microsoft.com/office/drawing/2014/main" id="{DC396DC0-F442-4256-AECF-AE515B06CDA7}"/>
                  </a:ext>
                </a:extLst>
              </p:cNvPr>
              <p:cNvGrpSpPr/>
              <p:nvPr/>
            </p:nvGrpSpPr>
            <p:grpSpPr>
              <a:xfrm>
                <a:off x="2690622" y="5974214"/>
                <a:ext cx="562991" cy="380866"/>
                <a:chOff x="341249" y="219074"/>
                <a:chExt cx="4744871" cy="3209926"/>
              </a:xfrm>
            </p:grpSpPr>
            <p:pic>
              <p:nvPicPr>
                <p:cNvPr id="1219" name="Immagine 1218">
                  <a:extLst>
                    <a:ext uri="{FF2B5EF4-FFF2-40B4-BE49-F238E27FC236}">
                      <a16:creationId xmlns:a16="http://schemas.microsoft.com/office/drawing/2014/main" id="{13F216BB-69A8-4022-A2F8-FE209A7CC92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20" name="Immagine 1219">
                  <a:extLst>
                    <a:ext uri="{FF2B5EF4-FFF2-40B4-BE49-F238E27FC236}">
                      <a16:creationId xmlns:a16="http://schemas.microsoft.com/office/drawing/2014/main" id="{FA3FCBA6-BBD1-4938-933A-05FCBC5706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16" name="Gruppo 1215">
                <a:extLst>
                  <a:ext uri="{FF2B5EF4-FFF2-40B4-BE49-F238E27FC236}">
                    <a16:creationId xmlns:a16="http://schemas.microsoft.com/office/drawing/2014/main" id="{E79311AD-54EA-401F-8BB4-6EC86C73B364}"/>
                  </a:ext>
                </a:extLst>
              </p:cNvPr>
              <p:cNvGrpSpPr/>
              <p:nvPr/>
            </p:nvGrpSpPr>
            <p:grpSpPr>
              <a:xfrm>
                <a:off x="3247009" y="5974214"/>
                <a:ext cx="562991" cy="380866"/>
                <a:chOff x="341249" y="219074"/>
                <a:chExt cx="4744871" cy="3209926"/>
              </a:xfrm>
            </p:grpSpPr>
            <p:pic>
              <p:nvPicPr>
                <p:cNvPr id="1217" name="Immagine 1216">
                  <a:extLst>
                    <a:ext uri="{FF2B5EF4-FFF2-40B4-BE49-F238E27FC236}">
                      <a16:creationId xmlns:a16="http://schemas.microsoft.com/office/drawing/2014/main" id="{93DB3923-2853-43DF-A246-575674B7DF2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18" name="Immagine 1217">
                  <a:extLst>
                    <a:ext uri="{FF2B5EF4-FFF2-40B4-BE49-F238E27FC236}">
                      <a16:creationId xmlns:a16="http://schemas.microsoft.com/office/drawing/2014/main" id="{A4CB5984-DDFA-41BF-BCD7-EB3A235416D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8" name="Gruppo 1147">
              <a:extLst>
                <a:ext uri="{FF2B5EF4-FFF2-40B4-BE49-F238E27FC236}">
                  <a16:creationId xmlns:a16="http://schemas.microsoft.com/office/drawing/2014/main" id="{F9FCCAF1-7B83-4E05-AFDF-C46F095C77C4}"/>
                </a:ext>
              </a:extLst>
            </p:cNvPr>
            <p:cNvGrpSpPr/>
            <p:nvPr/>
          </p:nvGrpSpPr>
          <p:grpSpPr>
            <a:xfrm>
              <a:off x="1001649" y="3689018"/>
              <a:ext cx="2808351" cy="380866"/>
              <a:chOff x="1001649" y="5974214"/>
              <a:chExt cx="2808351" cy="380866"/>
            </a:xfrm>
          </p:grpSpPr>
          <p:grpSp>
            <p:nvGrpSpPr>
              <p:cNvPr id="1197" name="Gruppo 1196">
                <a:extLst>
                  <a:ext uri="{FF2B5EF4-FFF2-40B4-BE49-F238E27FC236}">
                    <a16:creationId xmlns:a16="http://schemas.microsoft.com/office/drawing/2014/main" id="{B956949C-DFE8-4296-94D8-E1C326C37FF9}"/>
                  </a:ext>
                </a:extLst>
              </p:cNvPr>
              <p:cNvGrpSpPr/>
              <p:nvPr/>
            </p:nvGrpSpPr>
            <p:grpSpPr>
              <a:xfrm>
                <a:off x="1001649" y="5974214"/>
                <a:ext cx="562991" cy="380866"/>
                <a:chOff x="341249" y="219074"/>
                <a:chExt cx="4744871" cy="3209926"/>
              </a:xfrm>
            </p:grpSpPr>
            <p:pic>
              <p:nvPicPr>
                <p:cNvPr id="1210" name="Immagine 1209">
                  <a:extLst>
                    <a:ext uri="{FF2B5EF4-FFF2-40B4-BE49-F238E27FC236}">
                      <a16:creationId xmlns:a16="http://schemas.microsoft.com/office/drawing/2014/main" id="{816E22C5-94FF-4B47-A95E-CF162EAADB6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11" name="Immagine 1210">
                  <a:extLst>
                    <a:ext uri="{FF2B5EF4-FFF2-40B4-BE49-F238E27FC236}">
                      <a16:creationId xmlns:a16="http://schemas.microsoft.com/office/drawing/2014/main" id="{691777CD-787D-4D9C-9AF6-EC4D87BAC0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98" name="Gruppo 1197">
                <a:extLst>
                  <a:ext uri="{FF2B5EF4-FFF2-40B4-BE49-F238E27FC236}">
                    <a16:creationId xmlns:a16="http://schemas.microsoft.com/office/drawing/2014/main" id="{267B9C7C-4FA9-4B31-AD3F-13C32885D226}"/>
                  </a:ext>
                </a:extLst>
              </p:cNvPr>
              <p:cNvGrpSpPr/>
              <p:nvPr/>
            </p:nvGrpSpPr>
            <p:grpSpPr>
              <a:xfrm>
                <a:off x="1564640" y="5974214"/>
                <a:ext cx="562991" cy="380866"/>
                <a:chOff x="341249" y="219074"/>
                <a:chExt cx="4744871" cy="3209926"/>
              </a:xfrm>
            </p:grpSpPr>
            <p:pic>
              <p:nvPicPr>
                <p:cNvPr id="1208" name="Immagine 1207">
                  <a:extLst>
                    <a:ext uri="{FF2B5EF4-FFF2-40B4-BE49-F238E27FC236}">
                      <a16:creationId xmlns:a16="http://schemas.microsoft.com/office/drawing/2014/main" id="{19FD94C6-190C-41AA-B6CD-2CBD99093A4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09" name="Immagine 1208">
                  <a:extLst>
                    <a:ext uri="{FF2B5EF4-FFF2-40B4-BE49-F238E27FC236}">
                      <a16:creationId xmlns:a16="http://schemas.microsoft.com/office/drawing/2014/main" id="{9F16D0E4-AC06-431F-8D0B-AF57E5C57D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99" name="Gruppo 1198">
                <a:extLst>
                  <a:ext uri="{FF2B5EF4-FFF2-40B4-BE49-F238E27FC236}">
                    <a16:creationId xmlns:a16="http://schemas.microsoft.com/office/drawing/2014/main" id="{E7FCDDC8-F523-43F6-8756-BAEECE069471}"/>
                  </a:ext>
                </a:extLst>
              </p:cNvPr>
              <p:cNvGrpSpPr/>
              <p:nvPr/>
            </p:nvGrpSpPr>
            <p:grpSpPr>
              <a:xfrm>
                <a:off x="2127631" y="5974214"/>
                <a:ext cx="562991" cy="380866"/>
                <a:chOff x="341249" y="219074"/>
                <a:chExt cx="4744871" cy="3209926"/>
              </a:xfrm>
            </p:grpSpPr>
            <p:pic>
              <p:nvPicPr>
                <p:cNvPr id="1206" name="Immagine 1205">
                  <a:extLst>
                    <a:ext uri="{FF2B5EF4-FFF2-40B4-BE49-F238E27FC236}">
                      <a16:creationId xmlns:a16="http://schemas.microsoft.com/office/drawing/2014/main" id="{FD4A84F7-9CF3-4F1F-A52A-E4F89C05F3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07" name="Immagine 1206">
                  <a:extLst>
                    <a:ext uri="{FF2B5EF4-FFF2-40B4-BE49-F238E27FC236}">
                      <a16:creationId xmlns:a16="http://schemas.microsoft.com/office/drawing/2014/main" id="{39D6D99B-444F-4239-B163-463432C69E9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00" name="Gruppo 1199">
                <a:extLst>
                  <a:ext uri="{FF2B5EF4-FFF2-40B4-BE49-F238E27FC236}">
                    <a16:creationId xmlns:a16="http://schemas.microsoft.com/office/drawing/2014/main" id="{5B905673-B176-4ADB-B2C0-390363173D75}"/>
                  </a:ext>
                </a:extLst>
              </p:cNvPr>
              <p:cNvGrpSpPr/>
              <p:nvPr/>
            </p:nvGrpSpPr>
            <p:grpSpPr>
              <a:xfrm>
                <a:off x="2690622" y="5974214"/>
                <a:ext cx="562991" cy="380866"/>
                <a:chOff x="341249" y="219074"/>
                <a:chExt cx="4744871" cy="3209926"/>
              </a:xfrm>
            </p:grpSpPr>
            <p:pic>
              <p:nvPicPr>
                <p:cNvPr id="1204" name="Immagine 1203">
                  <a:extLst>
                    <a:ext uri="{FF2B5EF4-FFF2-40B4-BE49-F238E27FC236}">
                      <a16:creationId xmlns:a16="http://schemas.microsoft.com/office/drawing/2014/main" id="{80FC7774-DA9A-4C8E-AEEC-E14239561D5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05" name="Immagine 1204">
                  <a:extLst>
                    <a:ext uri="{FF2B5EF4-FFF2-40B4-BE49-F238E27FC236}">
                      <a16:creationId xmlns:a16="http://schemas.microsoft.com/office/drawing/2014/main" id="{FF24BF83-09D4-4A0C-B214-DBB3F90026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01" name="Gruppo 1200">
                <a:extLst>
                  <a:ext uri="{FF2B5EF4-FFF2-40B4-BE49-F238E27FC236}">
                    <a16:creationId xmlns:a16="http://schemas.microsoft.com/office/drawing/2014/main" id="{09BE59CD-26A8-48FC-8C4F-0A8033AC4D03}"/>
                  </a:ext>
                </a:extLst>
              </p:cNvPr>
              <p:cNvGrpSpPr/>
              <p:nvPr/>
            </p:nvGrpSpPr>
            <p:grpSpPr>
              <a:xfrm>
                <a:off x="3247009" y="5974214"/>
                <a:ext cx="562991" cy="380866"/>
                <a:chOff x="341249" y="219074"/>
                <a:chExt cx="4744871" cy="3209926"/>
              </a:xfrm>
            </p:grpSpPr>
            <p:pic>
              <p:nvPicPr>
                <p:cNvPr id="1202" name="Immagine 1201">
                  <a:extLst>
                    <a:ext uri="{FF2B5EF4-FFF2-40B4-BE49-F238E27FC236}">
                      <a16:creationId xmlns:a16="http://schemas.microsoft.com/office/drawing/2014/main" id="{1D102E9A-ADE9-4BEA-B14D-309F82F0A7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03" name="Immagine 1202">
                  <a:extLst>
                    <a:ext uri="{FF2B5EF4-FFF2-40B4-BE49-F238E27FC236}">
                      <a16:creationId xmlns:a16="http://schemas.microsoft.com/office/drawing/2014/main" id="{CCBB73D3-1926-48BD-B99A-8EA0DD5BDD3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9" name="Gruppo 1148">
              <a:extLst>
                <a:ext uri="{FF2B5EF4-FFF2-40B4-BE49-F238E27FC236}">
                  <a16:creationId xmlns:a16="http://schemas.microsoft.com/office/drawing/2014/main" id="{300F7384-2DB2-412E-8EEA-451547F8B76B}"/>
                </a:ext>
              </a:extLst>
            </p:cNvPr>
            <p:cNvGrpSpPr/>
            <p:nvPr/>
          </p:nvGrpSpPr>
          <p:grpSpPr>
            <a:xfrm>
              <a:off x="1001649" y="3308152"/>
              <a:ext cx="2808351" cy="380866"/>
              <a:chOff x="1001649" y="5974214"/>
              <a:chExt cx="2808351" cy="380866"/>
            </a:xfrm>
          </p:grpSpPr>
          <p:grpSp>
            <p:nvGrpSpPr>
              <p:cNvPr id="1182" name="Gruppo 1181">
                <a:extLst>
                  <a:ext uri="{FF2B5EF4-FFF2-40B4-BE49-F238E27FC236}">
                    <a16:creationId xmlns:a16="http://schemas.microsoft.com/office/drawing/2014/main" id="{EA5C02ED-77B5-4A4A-B79F-F63FA78E0833}"/>
                  </a:ext>
                </a:extLst>
              </p:cNvPr>
              <p:cNvGrpSpPr/>
              <p:nvPr/>
            </p:nvGrpSpPr>
            <p:grpSpPr>
              <a:xfrm>
                <a:off x="1001649" y="5974214"/>
                <a:ext cx="562991" cy="380866"/>
                <a:chOff x="341249" y="219074"/>
                <a:chExt cx="4744871" cy="3209926"/>
              </a:xfrm>
            </p:grpSpPr>
            <p:pic>
              <p:nvPicPr>
                <p:cNvPr id="1195" name="Immagine 1194">
                  <a:extLst>
                    <a:ext uri="{FF2B5EF4-FFF2-40B4-BE49-F238E27FC236}">
                      <a16:creationId xmlns:a16="http://schemas.microsoft.com/office/drawing/2014/main" id="{D7D8D793-5093-4DFB-919D-7F988C2E94B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6" name="Immagine 1195">
                  <a:extLst>
                    <a:ext uri="{FF2B5EF4-FFF2-40B4-BE49-F238E27FC236}">
                      <a16:creationId xmlns:a16="http://schemas.microsoft.com/office/drawing/2014/main" id="{28EE3504-3599-4EE9-97A6-DA71B64D402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83" name="Gruppo 1182">
                <a:extLst>
                  <a:ext uri="{FF2B5EF4-FFF2-40B4-BE49-F238E27FC236}">
                    <a16:creationId xmlns:a16="http://schemas.microsoft.com/office/drawing/2014/main" id="{81E29489-7498-4BA4-934B-760F1D5C6F99}"/>
                  </a:ext>
                </a:extLst>
              </p:cNvPr>
              <p:cNvGrpSpPr/>
              <p:nvPr/>
            </p:nvGrpSpPr>
            <p:grpSpPr>
              <a:xfrm>
                <a:off x="1564640" y="5974214"/>
                <a:ext cx="562991" cy="380866"/>
                <a:chOff x="341249" y="219074"/>
                <a:chExt cx="4744871" cy="3209926"/>
              </a:xfrm>
            </p:grpSpPr>
            <p:pic>
              <p:nvPicPr>
                <p:cNvPr id="1193" name="Immagine 1192">
                  <a:extLst>
                    <a:ext uri="{FF2B5EF4-FFF2-40B4-BE49-F238E27FC236}">
                      <a16:creationId xmlns:a16="http://schemas.microsoft.com/office/drawing/2014/main" id="{D3F181B5-2F4A-4C4E-A8AE-0A12A14C5E1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4" name="Immagine 1193">
                  <a:extLst>
                    <a:ext uri="{FF2B5EF4-FFF2-40B4-BE49-F238E27FC236}">
                      <a16:creationId xmlns:a16="http://schemas.microsoft.com/office/drawing/2014/main" id="{1C6CB526-A994-4FB3-8685-92C4A5B9832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84" name="Gruppo 1183">
                <a:extLst>
                  <a:ext uri="{FF2B5EF4-FFF2-40B4-BE49-F238E27FC236}">
                    <a16:creationId xmlns:a16="http://schemas.microsoft.com/office/drawing/2014/main" id="{7C061A68-87E2-455A-BBA8-47C9926B604C}"/>
                  </a:ext>
                </a:extLst>
              </p:cNvPr>
              <p:cNvGrpSpPr/>
              <p:nvPr/>
            </p:nvGrpSpPr>
            <p:grpSpPr>
              <a:xfrm>
                <a:off x="2127631" y="5974214"/>
                <a:ext cx="562991" cy="380866"/>
                <a:chOff x="341249" y="219074"/>
                <a:chExt cx="4744871" cy="3209926"/>
              </a:xfrm>
            </p:grpSpPr>
            <p:pic>
              <p:nvPicPr>
                <p:cNvPr id="1191" name="Immagine 1190">
                  <a:extLst>
                    <a:ext uri="{FF2B5EF4-FFF2-40B4-BE49-F238E27FC236}">
                      <a16:creationId xmlns:a16="http://schemas.microsoft.com/office/drawing/2014/main" id="{2FADF727-2DCD-4CA7-827E-37E5A81AD6E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2" name="Immagine 1191">
                  <a:extLst>
                    <a:ext uri="{FF2B5EF4-FFF2-40B4-BE49-F238E27FC236}">
                      <a16:creationId xmlns:a16="http://schemas.microsoft.com/office/drawing/2014/main" id="{CA8E5A5E-C9B5-4F36-9B02-37C4FB70EB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85" name="Gruppo 1184">
                <a:extLst>
                  <a:ext uri="{FF2B5EF4-FFF2-40B4-BE49-F238E27FC236}">
                    <a16:creationId xmlns:a16="http://schemas.microsoft.com/office/drawing/2014/main" id="{567FFAC7-B6AA-4360-B5D3-DBF2E92041FB}"/>
                  </a:ext>
                </a:extLst>
              </p:cNvPr>
              <p:cNvGrpSpPr/>
              <p:nvPr/>
            </p:nvGrpSpPr>
            <p:grpSpPr>
              <a:xfrm>
                <a:off x="2690622" y="5974214"/>
                <a:ext cx="562991" cy="380866"/>
                <a:chOff x="341249" y="219074"/>
                <a:chExt cx="4744871" cy="3209926"/>
              </a:xfrm>
            </p:grpSpPr>
            <p:pic>
              <p:nvPicPr>
                <p:cNvPr id="1189" name="Immagine 1188">
                  <a:extLst>
                    <a:ext uri="{FF2B5EF4-FFF2-40B4-BE49-F238E27FC236}">
                      <a16:creationId xmlns:a16="http://schemas.microsoft.com/office/drawing/2014/main" id="{E5F3F22A-8AFF-4C24-8153-078322EAB14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0" name="Immagine 1189">
                  <a:extLst>
                    <a:ext uri="{FF2B5EF4-FFF2-40B4-BE49-F238E27FC236}">
                      <a16:creationId xmlns:a16="http://schemas.microsoft.com/office/drawing/2014/main" id="{E79EDA54-BC05-4AFF-A538-BA73826DBC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86" name="Gruppo 1185">
                <a:extLst>
                  <a:ext uri="{FF2B5EF4-FFF2-40B4-BE49-F238E27FC236}">
                    <a16:creationId xmlns:a16="http://schemas.microsoft.com/office/drawing/2014/main" id="{882E6364-84A9-44AF-8A18-B1966AE5C754}"/>
                  </a:ext>
                </a:extLst>
              </p:cNvPr>
              <p:cNvGrpSpPr/>
              <p:nvPr/>
            </p:nvGrpSpPr>
            <p:grpSpPr>
              <a:xfrm>
                <a:off x="3247009" y="5974214"/>
                <a:ext cx="562991" cy="380866"/>
                <a:chOff x="341249" y="219074"/>
                <a:chExt cx="4744871" cy="3209926"/>
              </a:xfrm>
            </p:grpSpPr>
            <p:pic>
              <p:nvPicPr>
                <p:cNvPr id="1187" name="Immagine 1186">
                  <a:extLst>
                    <a:ext uri="{FF2B5EF4-FFF2-40B4-BE49-F238E27FC236}">
                      <a16:creationId xmlns:a16="http://schemas.microsoft.com/office/drawing/2014/main" id="{78EEA746-9B53-4B13-88FB-8B80C3F552C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88" name="Immagine 1187">
                  <a:extLst>
                    <a:ext uri="{FF2B5EF4-FFF2-40B4-BE49-F238E27FC236}">
                      <a16:creationId xmlns:a16="http://schemas.microsoft.com/office/drawing/2014/main" id="{27540A20-7224-4A24-AB1C-1A76B95F1F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50" name="Gruppo 1149">
              <a:extLst>
                <a:ext uri="{FF2B5EF4-FFF2-40B4-BE49-F238E27FC236}">
                  <a16:creationId xmlns:a16="http://schemas.microsoft.com/office/drawing/2014/main" id="{ABBA27C1-2ECD-4B40-B7F7-189CA4CC0ED0}"/>
                </a:ext>
              </a:extLst>
            </p:cNvPr>
            <p:cNvGrpSpPr/>
            <p:nvPr/>
          </p:nvGrpSpPr>
          <p:grpSpPr>
            <a:xfrm>
              <a:off x="1001649" y="2927286"/>
              <a:ext cx="2808351" cy="380866"/>
              <a:chOff x="1001649" y="5974214"/>
              <a:chExt cx="2808351" cy="380866"/>
            </a:xfrm>
          </p:grpSpPr>
          <p:grpSp>
            <p:nvGrpSpPr>
              <p:cNvPr id="1167" name="Gruppo 1166">
                <a:extLst>
                  <a:ext uri="{FF2B5EF4-FFF2-40B4-BE49-F238E27FC236}">
                    <a16:creationId xmlns:a16="http://schemas.microsoft.com/office/drawing/2014/main" id="{D4221AFF-7BA9-472C-877C-C621340AB70B}"/>
                  </a:ext>
                </a:extLst>
              </p:cNvPr>
              <p:cNvGrpSpPr/>
              <p:nvPr/>
            </p:nvGrpSpPr>
            <p:grpSpPr>
              <a:xfrm>
                <a:off x="1001649" y="5974214"/>
                <a:ext cx="562991" cy="380866"/>
                <a:chOff x="341249" y="219074"/>
                <a:chExt cx="4744871" cy="3209926"/>
              </a:xfrm>
            </p:grpSpPr>
            <p:pic>
              <p:nvPicPr>
                <p:cNvPr id="1180" name="Immagine 1179">
                  <a:extLst>
                    <a:ext uri="{FF2B5EF4-FFF2-40B4-BE49-F238E27FC236}">
                      <a16:creationId xmlns:a16="http://schemas.microsoft.com/office/drawing/2014/main" id="{ADA5828E-6FBB-4FD2-81EC-55681851DE8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81" name="Immagine 1180">
                  <a:extLst>
                    <a:ext uri="{FF2B5EF4-FFF2-40B4-BE49-F238E27FC236}">
                      <a16:creationId xmlns:a16="http://schemas.microsoft.com/office/drawing/2014/main" id="{D4B558AA-1D5B-46BC-99DF-1B18BEC6CE4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68" name="Gruppo 1167">
                <a:extLst>
                  <a:ext uri="{FF2B5EF4-FFF2-40B4-BE49-F238E27FC236}">
                    <a16:creationId xmlns:a16="http://schemas.microsoft.com/office/drawing/2014/main" id="{10B94749-407D-4758-817D-D978A1342AA7}"/>
                  </a:ext>
                </a:extLst>
              </p:cNvPr>
              <p:cNvGrpSpPr/>
              <p:nvPr/>
            </p:nvGrpSpPr>
            <p:grpSpPr>
              <a:xfrm>
                <a:off x="1564640" y="5974214"/>
                <a:ext cx="562991" cy="380866"/>
                <a:chOff x="341249" y="219074"/>
                <a:chExt cx="4744871" cy="3209926"/>
              </a:xfrm>
            </p:grpSpPr>
            <p:pic>
              <p:nvPicPr>
                <p:cNvPr id="1178" name="Immagine 1177">
                  <a:extLst>
                    <a:ext uri="{FF2B5EF4-FFF2-40B4-BE49-F238E27FC236}">
                      <a16:creationId xmlns:a16="http://schemas.microsoft.com/office/drawing/2014/main" id="{B0B4F608-7188-43AC-8635-0C5D235B899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9" name="Immagine 1178">
                  <a:extLst>
                    <a:ext uri="{FF2B5EF4-FFF2-40B4-BE49-F238E27FC236}">
                      <a16:creationId xmlns:a16="http://schemas.microsoft.com/office/drawing/2014/main" id="{D3DF5B2F-8CF4-49CB-B9BA-7D0FC0B255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69" name="Gruppo 1168">
                <a:extLst>
                  <a:ext uri="{FF2B5EF4-FFF2-40B4-BE49-F238E27FC236}">
                    <a16:creationId xmlns:a16="http://schemas.microsoft.com/office/drawing/2014/main" id="{63632D34-EF45-42AB-B7BC-78CE4ACD782F}"/>
                  </a:ext>
                </a:extLst>
              </p:cNvPr>
              <p:cNvGrpSpPr/>
              <p:nvPr/>
            </p:nvGrpSpPr>
            <p:grpSpPr>
              <a:xfrm>
                <a:off x="2127631" y="5974214"/>
                <a:ext cx="562991" cy="380866"/>
                <a:chOff x="341249" y="219074"/>
                <a:chExt cx="4744871" cy="3209926"/>
              </a:xfrm>
            </p:grpSpPr>
            <p:pic>
              <p:nvPicPr>
                <p:cNvPr id="1176" name="Immagine 1175">
                  <a:extLst>
                    <a:ext uri="{FF2B5EF4-FFF2-40B4-BE49-F238E27FC236}">
                      <a16:creationId xmlns:a16="http://schemas.microsoft.com/office/drawing/2014/main" id="{6E652890-9A95-4EDF-9DAA-D779BA82043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7" name="Immagine 1176">
                  <a:extLst>
                    <a:ext uri="{FF2B5EF4-FFF2-40B4-BE49-F238E27FC236}">
                      <a16:creationId xmlns:a16="http://schemas.microsoft.com/office/drawing/2014/main" id="{7A8DB96A-3AF5-4D5B-AC09-E8AE7745993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70" name="Gruppo 1169">
                <a:extLst>
                  <a:ext uri="{FF2B5EF4-FFF2-40B4-BE49-F238E27FC236}">
                    <a16:creationId xmlns:a16="http://schemas.microsoft.com/office/drawing/2014/main" id="{E2B35DDC-0A5B-4D99-8094-CCA667080A54}"/>
                  </a:ext>
                </a:extLst>
              </p:cNvPr>
              <p:cNvGrpSpPr/>
              <p:nvPr/>
            </p:nvGrpSpPr>
            <p:grpSpPr>
              <a:xfrm>
                <a:off x="2690622" y="5974214"/>
                <a:ext cx="562991" cy="380866"/>
                <a:chOff x="341249" y="219074"/>
                <a:chExt cx="4744871" cy="3209926"/>
              </a:xfrm>
            </p:grpSpPr>
            <p:pic>
              <p:nvPicPr>
                <p:cNvPr id="1174" name="Immagine 1173">
                  <a:extLst>
                    <a:ext uri="{FF2B5EF4-FFF2-40B4-BE49-F238E27FC236}">
                      <a16:creationId xmlns:a16="http://schemas.microsoft.com/office/drawing/2014/main" id="{51F4208D-7256-4470-A8CF-6FD942F0FC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5" name="Immagine 1174">
                  <a:extLst>
                    <a:ext uri="{FF2B5EF4-FFF2-40B4-BE49-F238E27FC236}">
                      <a16:creationId xmlns:a16="http://schemas.microsoft.com/office/drawing/2014/main" id="{72E9D2D1-D769-4553-939A-0E94938B432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71" name="Gruppo 1170">
                <a:extLst>
                  <a:ext uri="{FF2B5EF4-FFF2-40B4-BE49-F238E27FC236}">
                    <a16:creationId xmlns:a16="http://schemas.microsoft.com/office/drawing/2014/main" id="{2347F8D2-1211-4DA2-BF73-3AB532C7A5F6}"/>
                  </a:ext>
                </a:extLst>
              </p:cNvPr>
              <p:cNvGrpSpPr/>
              <p:nvPr/>
            </p:nvGrpSpPr>
            <p:grpSpPr>
              <a:xfrm>
                <a:off x="3247009" y="5974214"/>
                <a:ext cx="562991" cy="380866"/>
                <a:chOff x="341249" y="219074"/>
                <a:chExt cx="4744871" cy="3209926"/>
              </a:xfrm>
            </p:grpSpPr>
            <p:pic>
              <p:nvPicPr>
                <p:cNvPr id="1172" name="Immagine 1171">
                  <a:extLst>
                    <a:ext uri="{FF2B5EF4-FFF2-40B4-BE49-F238E27FC236}">
                      <a16:creationId xmlns:a16="http://schemas.microsoft.com/office/drawing/2014/main" id="{D0DD7BB4-B610-4811-BD99-CDDD64338E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3" name="Immagine 1172">
                  <a:extLst>
                    <a:ext uri="{FF2B5EF4-FFF2-40B4-BE49-F238E27FC236}">
                      <a16:creationId xmlns:a16="http://schemas.microsoft.com/office/drawing/2014/main" id="{37CC0697-62F9-48D7-A3BD-15EC1CB1023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51" name="Gruppo 1150">
              <a:extLst>
                <a:ext uri="{FF2B5EF4-FFF2-40B4-BE49-F238E27FC236}">
                  <a16:creationId xmlns:a16="http://schemas.microsoft.com/office/drawing/2014/main" id="{A91ABD82-D5ED-465F-B0A6-E0258B208AF3}"/>
                </a:ext>
              </a:extLst>
            </p:cNvPr>
            <p:cNvGrpSpPr/>
            <p:nvPr/>
          </p:nvGrpSpPr>
          <p:grpSpPr>
            <a:xfrm>
              <a:off x="1001649" y="2546420"/>
              <a:ext cx="2808351" cy="380866"/>
              <a:chOff x="1001649" y="5974214"/>
              <a:chExt cx="2808351" cy="380866"/>
            </a:xfrm>
          </p:grpSpPr>
          <p:grpSp>
            <p:nvGrpSpPr>
              <p:cNvPr id="1152" name="Gruppo 1151">
                <a:extLst>
                  <a:ext uri="{FF2B5EF4-FFF2-40B4-BE49-F238E27FC236}">
                    <a16:creationId xmlns:a16="http://schemas.microsoft.com/office/drawing/2014/main" id="{2FF369F7-5C78-46B2-8BF6-C17F7D6257E9}"/>
                  </a:ext>
                </a:extLst>
              </p:cNvPr>
              <p:cNvGrpSpPr/>
              <p:nvPr/>
            </p:nvGrpSpPr>
            <p:grpSpPr>
              <a:xfrm>
                <a:off x="1001649" y="5974214"/>
                <a:ext cx="562991" cy="380866"/>
                <a:chOff x="341249" y="219074"/>
                <a:chExt cx="4744871" cy="3209926"/>
              </a:xfrm>
            </p:grpSpPr>
            <p:pic>
              <p:nvPicPr>
                <p:cNvPr id="1165" name="Immagine 1164">
                  <a:extLst>
                    <a:ext uri="{FF2B5EF4-FFF2-40B4-BE49-F238E27FC236}">
                      <a16:creationId xmlns:a16="http://schemas.microsoft.com/office/drawing/2014/main" id="{2EADF625-A643-4086-B17F-03BA6775EE5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66" name="Immagine 1165">
                  <a:extLst>
                    <a:ext uri="{FF2B5EF4-FFF2-40B4-BE49-F238E27FC236}">
                      <a16:creationId xmlns:a16="http://schemas.microsoft.com/office/drawing/2014/main" id="{147BD4B6-8536-49FF-AF23-219BA4CDC2A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53" name="Gruppo 1152">
                <a:extLst>
                  <a:ext uri="{FF2B5EF4-FFF2-40B4-BE49-F238E27FC236}">
                    <a16:creationId xmlns:a16="http://schemas.microsoft.com/office/drawing/2014/main" id="{4F82B2B3-7E79-4817-9809-D43C957E5FEB}"/>
                  </a:ext>
                </a:extLst>
              </p:cNvPr>
              <p:cNvGrpSpPr/>
              <p:nvPr/>
            </p:nvGrpSpPr>
            <p:grpSpPr>
              <a:xfrm>
                <a:off x="1564640" y="5974214"/>
                <a:ext cx="562991" cy="380866"/>
                <a:chOff x="341249" y="219074"/>
                <a:chExt cx="4744871" cy="3209926"/>
              </a:xfrm>
            </p:grpSpPr>
            <p:pic>
              <p:nvPicPr>
                <p:cNvPr id="1163" name="Immagine 1162">
                  <a:extLst>
                    <a:ext uri="{FF2B5EF4-FFF2-40B4-BE49-F238E27FC236}">
                      <a16:creationId xmlns:a16="http://schemas.microsoft.com/office/drawing/2014/main" id="{7175CBBE-432E-42F1-871D-54B18A20AC4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64" name="Immagine 1163">
                  <a:extLst>
                    <a:ext uri="{FF2B5EF4-FFF2-40B4-BE49-F238E27FC236}">
                      <a16:creationId xmlns:a16="http://schemas.microsoft.com/office/drawing/2014/main" id="{DB2ECA1F-757D-4FFA-B3DF-E89518DBDE1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54" name="Gruppo 1153">
                <a:extLst>
                  <a:ext uri="{FF2B5EF4-FFF2-40B4-BE49-F238E27FC236}">
                    <a16:creationId xmlns:a16="http://schemas.microsoft.com/office/drawing/2014/main" id="{D94C0DB3-462E-4A7A-BCAF-056D43FAEB38}"/>
                  </a:ext>
                </a:extLst>
              </p:cNvPr>
              <p:cNvGrpSpPr/>
              <p:nvPr/>
            </p:nvGrpSpPr>
            <p:grpSpPr>
              <a:xfrm>
                <a:off x="2127631" y="5974214"/>
                <a:ext cx="562991" cy="380866"/>
                <a:chOff x="341249" y="219074"/>
                <a:chExt cx="4744871" cy="3209926"/>
              </a:xfrm>
            </p:grpSpPr>
            <p:pic>
              <p:nvPicPr>
                <p:cNvPr id="1161" name="Immagine 1160">
                  <a:extLst>
                    <a:ext uri="{FF2B5EF4-FFF2-40B4-BE49-F238E27FC236}">
                      <a16:creationId xmlns:a16="http://schemas.microsoft.com/office/drawing/2014/main" id="{29D03682-5CD5-4696-92A8-6EA4240BFB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62" name="Immagine 1161">
                  <a:extLst>
                    <a:ext uri="{FF2B5EF4-FFF2-40B4-BE49-F238E27FC236}">
                      <a16:creationId xmlns:a16="http://schemas.microsoft.com/office/drawing/2014/main" id="{D8599397-33FA-4289-8749-61FE9CFC8A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55" name="Gruppo 1154">
                <a:extLst>
                  <a:ext uri="{FF2B5EF4-FFF2-40B4-BE49-F238E27FC236}">
                    <a16:creationId xmlns:a16="http://schemas.microsoft.com/office/drawing/2014/main" id="{CD4AF947-D814-450E-9205-9C1930C78438}"/>
                  </a:ext>
                </a:extLst>
              </p:cNvPr>
              <p:cNvGrpSpPr/>
              <p:nvPr/>
            </p:nvGrpSpPr>
            <p:grpSpPr>
              <a:xfrm>
                <a:off x="2690622" y="5974214"/>
                <a:ext cx="562991" cy="380866"/>
                <a:chOff x="341249" y="219074"/>
                <a:chExt cx="4744871" cy="3209926"/>
              </a:xfrm>
            </p:grpSpPr>
            <p:pic>
              <p:nvPicPr>
                <p:cNvPr id="1159" name="Immagine 1158">
                  <a:extLst>
                    <a:ext uri="{FF2B5EF4-FFF2-40B4-BE49-F238E27FC236}">
                      <a16:creationId xmlns:a16="http://schemas.microsoft.com/office/drawing/2014/main" id="{6CB89018-1AF1-47B7-BC63-B5B3CCBFDF8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60" name="Immagine 1159">
                  <a:extLst>
                    <a:ext uri="{FF2B5EF4-FFF2-40B4-BE49-F238E27FC236}">
                      <a16:creationId xmlns:a16="http://schemas.microsoft.com/office/drawing/2014/main" id="{03149F79-8CFA-471F-A11B-E1059DA99D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56" name="Gruppo 1155">
                <a:extLst>
                  <a:ext uri="{FF2B5EF4-FFF2-40B4-BE49-F238E27FC236}">
                    <a16:creationId xmlns:a16="http://schemas.microsoft.com/office/drawing/2014/main" id="{11C49C25-1874-4350-A690-9F6F8DB48928}"/>
                  </a:ext>
                </a:extLst>
              </p:cNvPr>
              <p:cNvGrpSpPr/>
              <p:nvPr/>
            </p:nvGrpSpPr>
            <p:grpSpPr>
              <a:xfrm>
                <a:off x="3247009" y="5974214"/>
                <a:ext cx="562991" cy="380866"/>
                <a:chOff x="341249" y="219074"/>
                <a:chExt cx="4744871" cy="3209926"/>
              </a:xfrm>
            </p:grpSpPr>
            <p:pic>
              <p:nvPicPr>
                <p:cNvPr id="1157" name="Immagine 1156">
                  <a:extLst>
                    <a:ext uri="{FF2B5EF4-FFF2-40B4-BE49-F238E27FC236}">
                      <a16:creationId xmlns:a16="http://schemas.microsoft.com/office/drawing/2014/main" id="{DF062DB4-1CDA-478C-A82F-75CAC9F148F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58" name="Immagine 1157">
                  <a:extLst>
                    <a:ext uri="{FF2B5EF4-FFF2-40B4-BE49-F238E27FC236}">
                      <a16:creationId xmlns:a16="http://schemas.microsoft.com/office/drawing/2014/main" id="{C0F8AB26-AE33-405E-84AE-99432A10C3B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302" name="Gruppo 1301">
            <a:extLst>
              <a:ext uri="{FF2B5EF4-FFF2-40B4-BE49-F238E27FC236}">
                <a16:creationId xmlns:a16="http://schemas.microsoft.com/office/drawing/2014/main" id="{D667224D-5B8C-4335-896C-40C2195CE28B}"/>
              </a:ext>
            </a:extLst>
          </p:cNvPr>
          <p:cNvGrpSpPr/>
          <p:nvPr/>
        </p:nvGrpSpPr>
        <p:grpSpPr>
          <a:xfrm>
            <a:off x="4099855" y="4185920"/>
            <a:ext cx="1651891" cy="2240280"/>
            <a:chOff x="1001649" y="2546420"/>
            <a:chExt cx="2808351" cy="3808660"/>
          </a:xfrm>
        </p:grpSpPr>
        <p:grpSp>
          <p:nvGrpSpPr>
            <p:cNvPr id="1303" name="Gruppo 1302">
              <a:extLst>
                <a:ext uri="{FF2B5EF4-FFF2-40B4-BE49-F238E27FC236}">
                  <a16:creationId xmlns:a16="http://schemas.microsoft.com/office/drawing/2014/main" id="{99E070B1-F89C-41B8-97CA-164DCA0DEDDF}"/>
                </a:ext>
              </a:extLst>
            </p:cNvPr>
            <p:cNvGrpSpPr/>
            <p:nvPr/>
          </p:nvGrpSpPr>
          <p:grpSpPr>
            <a:xfrm>
              <a:off x="1001649" y="5974214"/>
              <a:ext cx="2808351" cy="380866"/>
              <a:chOff x="1001649" y="5974214"/>
              <a:chExt cx="2808351" cy="380866"/>
            </a:xfrm>
          </p:grpSpPr>
          <p:grpSp>
            <p:nvGrpSpPr>
              <p:cNvPr id="1448" name="Gruppo 1447">
                <a:extLst>
                  <a:ext uri="{FF2B5EF4-FFF2-40B4-BE49-F238E27FC236}">
                    <a16:creationId xmlns:a16="http://schemas.microsoft.com/office/drawing/2014/main" id="{7B0605E8-3703-4714-838A-437D0FED41ED}"/>
                  </a:ext>
                </a:extLst>
              </p:cNvPr>
              <p:cNvGrpSpPr/>
              <p:nvPr/>
            </p:nvGrpSpPr>
            <p:grpSpPr>
              <a:xfrm>
                <a:off x="1001649" y="5974214"/>
                <a:ext cx="562991" cy="380866"/>
                <a:chOff x="341249" y="219074"/>
                <a:chExt cx="4744871" cy="3209926"/>
              </a:xfrm>
            </p:grpSpPr>
            <p:pic>
              <p:nvPicPr>
                <p:cNvPr id="1461" name="Immagine 1460">
                  <a:extLst>
                    <a:ext uri="{FF2B5EF4-FFF2-40B4-BE49-F238E27FC236}">
                      <a16:creationId xmlns:a16="http://schemas.microsoft.com/office/drawing/2014/main" id="{53358FD2-4F06-46D0-8EDC-FE37EFEE965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62" name="Immagine 1461">
                  <a:extLst>
                    <a:ext uri="{FF2B5EF4-FFF2-40B4-BE49-F238E27FC236}">
                      <a16:creationId xmlns:a16="http://schemas.microsoft.com/office/drawing/2014/main" id="{8CA113D9-B92D-4FE6-90C3-8D2DC2B3620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49" name="Gruppo 1448">
                <a:extLst>
                  <a:ext uri="{FF2B5EF4-FFF2-40B4-BE49-F238E27FC236}">
                    <a16:creationId xmlns:a16="http://schemas.microsoft.com/office/drawing/2014/main" id="{619658EE-381B-493F-BFBC-5E4B5CBFA967}"/>
                  </a:ext>
                </a:extLst>
              </p:cNvPr>
              <p:cNvGrpSpPr/>
              <p:nvPr/>
            </p:nvGrpSpPr>
            <p:grpSpPr>
              <a:xfrm>
                <a:off x="1564640" y="5974214"/>
                <a:ext cx="562991" cy="380866"/>
                <a:chOff x="341249" y="219074"/>
                <a:chExt cx="4744871" cy="3209926"/>
              </a:xfrm>
            </p:grpSpPr>
            <p:pic>
              <p:nvPicPr>
                <p:cNvPr id="1459" name="Immagine 1458">
                  <a:extLst>
                    <a:ext uri="{FF2B5EF4-FFF2-40B4-BE49-F238E27FC236}">
                      <a16:creationId xmlns:a16="http://schemas.microsoft.com/office/drawing/2014/main" id="{0D904D7F-4F61-4A7D-88CE-3A47DA7C13E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60" name="Immagine 1459">
                  <a:extLst>
                    <a:ext uri="{FF2B5EF4-FFF2-40B4-BE49-F238E27FC236}">
                      <a16:creationId xmlns:a16="http://schemas.microsoft.com/office/drawing/2014/main" id="{C35334BF-C2C1-4C2C-B019-C1DF82EB8D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50" name="Gruppo 1449">
                <a:extLst>
                  <a:ext uri="{FF2B5EF4-FFF2-40B4-BE49-F238E27FC236}">
                    <a16:creationId xmlns:a16="http://schemas.microsoft.com/office/drawing/2014/main" id="{1F2A7724-C5FE-4013-92C9-70FB896D18F2}"/>
                  </a:ext>
                </a:extLst>
              </p:cNvPr>
              <p:cNvGrpSpPr/>
              <p:nvPr/>
            </p:nvGrpSpPr>
            <p:grpSpPr>
              <a:xfrm>
                <a:off x="2127631" y="5974214"/>
                <a:ext cx="562991" cy="380866"/>
                <a:chOff x="341249" y="219074"/>
                <a:chExt cx="4744871" cy="3209926"/>
              </a:xfrm>
            </p:grpSpPr>
            <p:pic>
              <p:nvPicPr>
                <p:cNvPr id="1457" name="Immagine 1456">
                  <a:extLst>
                    <a:ext uri="{FF2B5EF4-FFF2-40B4-BE49-F238E27FC236}">
                      <a16:creationId xmlns:a16="http://schemas.microsoft.com/office/drawing/2014/main" id="{21CAA259-4ED9-43B5-8276-F7A912AF536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58" name="Immagine 1457">
                  <a:extLst>
                    <a:ext uri="{FF2B5EF4-FFF2-40B4-BE49-F238E27FC236}">
                      <a16:creationId xmlns:a16="http://schemas.microsoft.com/office/drawing/2014/main" id="{4756318B-9A3A-4359-BF51-75D4FA12C06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51" name="Gruppo 1450">
                <a:extLst>
                  <a:ext uri="{FF2B5EF4-FFF2-40B4-BE49-F238E27FC236}">
                    <a16:creationId xmlns:a16="http://schemas.microsoft.com/office/drawing/2014/main" id="{B6BEA71F-4559-4AE9-A53D-CE352C283601}"/>
                  </a:ext>
                </a:extLst>
              </p:cNvPr>
              <p:cNvGrpSpPr/>
              <p:nvPr/>
            </p:nvGrpSpPr>
            <p:grpSpPr>
              <a:xfrm>
                <a:off x="2690622" y="5974214"/>
                <a:ext cx="562991" cy="380866"/>
                <a:chOff x="341249" y="219074"/>
                <a:chExt cx="4744871" cy="3209926"/>
              </a:xfrm>
            </p:grpSpPr>
            <p:pic>
              <p:nvPicPr>
                <p:cNvPr id="1455" name="Immagine 1454">
                  <a:extLst>
                    <a:ext uri="{FF2B5EF4-FFF2-40B4-BE49-F238E27FC236}">
                      <a16:creationId xmlns:a16="http://schemas.microsoft.com/office/drawing/2014/main" id="{F6B24C1C-C984-433F-9D17-147B428EA02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56" name="Immagine 1455">
                  <a:extLst>
                    <a:ext uri="{FF2B5EF4-FFF2-40B4-BE49-F238E27FC236}">
                      <a16:creationId xmlns:a16="http://schemas.microsoft.com/office/drawing/2014/main" id="{20F7CA72-AC2A-43C6-9F47-8F7F44F3845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52" name="Gruppo 1451">
                <a:extLst>
                  <a:ext uri="{FF2B5EF4-FFF2-40B4-BE49-F238E27FC236}">
                    <a16:creationId xmlns:a16="http://schemas.microsoft.com/office/drawing/2014/main" id="{B157A685-DAE2-472C-9E86-39BEB8E784FA}"/>
                  </a:ext>
                </a:extLst>
              </p:cNvPr>
              <p:cNvGrpSpPr/>
              <p:nvPr/>
            </p:nvGrpSpPr>
            <p:grpSpPr>
              <a:xfrm>
                <a:off x="3247009" y="5974214"/>
                <a:ext cx="562991" cy="380866"/>
                <a:chOff x="341249" y="219074"/>
                <a:chExt cx="4744871" cy="3209926"/>
              </a:xfrm>
            </p:grpSpPr>
            <p:pic>
              <p:nvPicPr>
                <p:cNvPr id="1453" name="Immagine 1452">
                  <a:extLst>
                    <a:ext uri="{FF2B5EF4-FFF2-40B4-BE49-F238E27FC236}">
                      <a16:creationId xmlns:a16="http://schemas.microsoft.com/office/drawing/2014/main" id="{6DB7AA18-9C55-44A5-8A33-6CCB2108703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54" name="Immagine 1453">
                  <a:extLst>
                    <a:ext uri="{FF2B5EF4-FFF2-40B4-BE49-F238E27FC236}">
                      <a16:creationId xmlns:a16="http://schemas.microsoft.com/office/drawing/2014/main" id="{81D793BD-98E4-4B0D-8184-538D7E0D5F0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4" name="Gruppo 1303">
              <a:extLst>
                <a:ext uri="{FF2B5EF4-FFF2-40B4-BE49-F238E27FC236}">
                  <a16:creationId xmlns:a16="http://schemas.microsoft.com/office/drawing/2014/main" id="{D3A9DDC4-7FA7-4680-9214-2F0129187496}"/>
                </a:ext>
              </a:extLst>
            </p:cNvPr>
            <p:cNvGrpSpPr/>
            <p:nvPr/>
          </p:nvGrpSpPr>
          <p:grpSpPr>
            <a:xfrm>
              <a:off x="1001649" y="5593348"/>
              <a:ext cx="2808351" cy="380866"/>
              <a:chOff x="1001649" y="5974214"/>
              <a:chExt cx="2808351" cy="380866"/>
            </a:xfrm>
          </p:grpSpPr>
          <p:grpSp>
            <p:nvGrpSpPr>
              <p:cNvPr id="1433" name="Gruppo 1432">
                <a:extLst>
                  <a:ext uri="{FF2B5EF4-FFF2-40B4-BE49-F238E27FC236}">
                    <a16:creationId xmlns:a16="http://schemas.microsoft.com/office/drawing/2014/main" id="{C2DDE441-2E7B-426A-9A1E-449494824794}"/>
                  </a:ext>
                </a:extLst>
              </p:cNvPr>
              <p:cNvGrpSpPr/>
              <p:nvPr/>
            </p:nvGrpSpPr>
            <p:grpSpPr>
              <a:xfrm>
                <a:off x="1001649" y="5974214"/>
                <a:ext cx="562991" cy="380866"/>
                <a:chOff x="341249" y="219074"/>
                <a:chExt cx="4744871" cy="3209926"/>
              </a:xfrm>
            </p:grpSpPr>
            <p:pic>
              <p:nvPicPr>
                <p:cNvPr id="1446" name="Immagine 1445">
                  <a:extLst>
                    <a:ext uri="{FF2B5EF4-FFF2-40B4-BE49-F238E27FC236}">
                      <a16:creationId xmlns:a16="http://schemas.microsoft.com/office/drawing/2014/main" id="{54A27C60-B7A0-4E5F-8797-D3F9C46DA59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47" name="Immagine 1446">
                  <a:extLst>
                    <a:ext uri="{FF2B5EF4-FFF2-40B4-BE49-F238E27FC236}">
                      <a16:creationId xmlns:a16="http://schemas.microsoft.com/office/drawing/2014/main" id="{CE4E7684-57F0-4F72-9108-C4716D9AACD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4" name="Gruppo 1433">
                <a:extLst>
                  <a:ext uri="{FF2B5EF4-FFF2-40B4-BE49-F238E27FC236}">
                    <a16:creationId xmlns:a16="http://schemas.microsoft.com/office/drawing/2014/main" id="{443DFB72-D891-4A28-8852-2DB4FF5920BF}"/>
                  </a:ext>
                </a:extLst>
              </p:cNvPr>
              <p:cNvGrpSpPr/>
              <p:nvPr/>
            </p:nvGrpSpPr>
            <p:grpSpPr>
              <a:xfrm>
                <a:off x="1564640" y="5974214"/>
                <a:ext cx="562991" cy="380866"/>
                <a:chOff x="341249" y="219074"/>
                <a:chExt cx="4744871" cy="3209926"/>
              </a:xfrm>
            </p:grpSpPr>
            <p:pic>
              <p:nvPicPr>
                <p:cNvPr id="1444" name="Immagine 1443">
                  <a:extLst>
                    <a:ext uri="{FF2B5EF4-FFF2-40B4-BE49-F238E27FC236}">
                      <a16:creationId xmlns:a16="http://schemas.microsoft.com/office/drawing/2014/main" id="{CBC3C0F6-C025-4427-9B56-948C2E2D05B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45" name="Immagine 1444">
                  <a:extLst>
                    <a:ext uri="{FF2B5EF4-FFF2-40B4-BE49-F238E27FC236}">
                      <a16:creationId xmlns:a16="http://schemas.microsoft.com/office/drawing/2014/main" id="{3B97F912-9EA9-4722-9D6F-60432B6DB6B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5" name="Gruppo 1434">
                <a:extLst>
                  <a:ext uri="{FF2B5EF4-FFF2-40B4-BE49-F238E27FC236}">
                    <a16:creationId xmlns:a16="http://schemas.microsoft.com/office/drawing/2014/main" id="{597F31F0-764D-4868-95BA-BEFA84C25E82}"/>
                  </a:ext>
                </a:extLst>
              </p:cNvPr>
              <p:cNvGrpSpPr/>
              <p:nvPr/>
            </p:nvGrpSpPr>
            <p:grpSpPr>
              <a:xfrm>
                <a:off x="2127631" y="5974214"/>
                <a:ext cx="562991" cy="380866"/>
                <a:chOff x="341249" y="219074"/>
                <a:chExt cx="4744871" cy="3209926"/>
              </a:xfrm>
            </p:grpSpPr>
            <p:pic>
              <p:nvPicPr>
                <p:cNvPr id="1442" name="Immagine 1441">
                  <a:extLst>
                    <a:ext uri="{FF2B5EF4-FFF2-40B4-BE49-F238E27FC236}">
                      <a16:creationId xmlns:a16="http://schemas.microsoft.com/office/drawing/2014/main" id="{411E749F-1A23-4006-B7F3-185C7CA455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43" name="Immagine 1442">
                  <a:extLst>
                    <a:ext uri="{FF2B5EF4-FFF2-40B4-BE49-F238E27FC236}">
                      <a16:creationId xmlns:a16="http://schemas.microsoft.com/office/drawing/2014/main" id="{26D3E264-D6B6-47F7-8C68-1B3CAE65880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6" name="Gruppo 1435">
                <a:extLst>
                  <a:ext uri="{FF2B5EF4-FFF2-40B4-BE49-F238E27FC236}">
                    <a16:creationId xmlns:a16="http://schemas.microsoft.com/office/drawing/2014/main" id="{6C2B8564-3B0C-4742-BB2C-EB54CB4D5855}"/>
                  </a:ext>
                </a:extLst>
              </p:cNvPr>
              <p:cNvGrpSpPr/>
              <p:nvPr/>
            </p:nvGrpSpPr>
            <p:grpSpPr>
              <a:xfrm>
                <a:off x="2690622" y="5974214"/>
                <a:ext cx="562991" cy="380866"/>
                <a:chOff x="341249" y="219074"/>
                <a:chExt cx="4744871" cy="3209926"/>
              </a:xfrm>
            </p:grpSpPr>
            <p:pic>
              <p:nvPicPr>
                <p:cNvPr id="1440" name="Immagine 1439">
                  <a:extLst>
                    <a:ext uri="{FF2B5EF4-FFF2-40B4-BE49-F238E27FC236}">
                      <a16:creationId xmlns:a16="http://schemas.microsoft.com/office/drawing/2014/main" id="{8C5BE8B4-09E4-421D-8AC1-D84D7828453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41" name="Immagine 1440">
                  <a:extLst>
                    <a:ext uri="{FF2B5EF4-FFF2-40B4-BE49-F238E27FC236}">
                      <a16:creationId xmlns:a16="http://schemas.microsoft.com/office/drawing/2014/main" id="{BA0C0BFD-5411-441C-B9F9-DACE28F431C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7" name="Gruppo 1436">
                <a:extLst>
                  <a:ext uri="{FF2B5EF4-FFF2-40B4-BE49-F238E27FC236}">
                    <a16:creationId xmlns:a16="http://schemas.microsoft.com/office/drawing/2014/main" id="{5744A142-4925-4114-82C7-0EC2F19E5F3A}"/>
                  </a:ext>
                </a:extLst>
              </p:cNvPr>
              <p:cNvGrpSpPr/>
              <p:nvPr/>
            </p:nvGrpSpPr>
            <p:grpSpPr>
              <a:xfrm>
                <a:off x="3247009" y="5974214"/>
                <a:ext cx="562991" cy="380866"/>
                <a:chOff x="341249" y="219074"/>
                <a:chExt cx="4744871" cy="3209926"/>
              </a:xfrm>
            </p:grpSpPr>
            <p:pic>
              <p:nvPicPr>
                <p:cNvPr id="1438" name="Immagine 1437">
                  <a:extLst>
                    <a:ext uri="{FF2B5EF4-FFF2-40B4-BE49-F238E27FC236}">
                      <a16:creationId xmlns:a16="http://schemas.microsoft.com/office/drawing/2014/main" id="{C3E130F4-8674-4CD8-922E-8A3760B1FEB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39" name="Immagine 1438">
                  <a:extLst>
                    <a:ext uri="{FF2B5EF4-FFF2-40B4-BE49-F238E27FC236}">
                      <a16:creationId xmlns:a16="http://schemas.microsoft.com/office/drawing/2014/main" id="{8E31B5A7-6434-4900-B3BE-1AC39E87107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5" name="Gruppo 1304">
              <a:extLst>
                <a:ext uri="{FF2B5EF4-FFF2-40B4-BE49-F238E27FC236}">
                  <a16:creationId xmlns:a16="http://schemas.microsoft.com/office/drawing/2014/main" id="{715A6F87-3C41-49AD-9E51-49E50982BCF6}"/>
                </a:ext>
              </a:extLst>
            </p:cNvPr>
            <p:cNvGrpSpPr/>
            <p:nvPr/>
          </p:nvGrpSpPr>
          <p:grpSpPr>
            <a:xfrm>
              <a:off x="1001649" y="5212482"/>
              <a:ext cx="2808351" cy="380866"/>
              <a:chOff x="1001649" y="5974214"/>
              <a:chExt cx="2808351" cy="380866"/>
            </a:xfrm>
          </p:grpSpPr>
          <p:grpSp>
            <p:nvGrpSpPr>
              <p:cNvPr id="1418" name="Gruppo 1417">
                <a:extLst>
                  <a:ext uri="{FF2B5EF4-FFF2-40B4-BE49-F238E27FC236}">
                    <a16:creationId xmlns:a16="http://schemas.microsoft.com/office/drawing/2014/main" id="{2DCEE52C-4499-4439-B3E4-CB121BBED55D}"/>
                  </a:ext>
                </a:extLst>
              </p:cNvPr>
              <p:cNvGrpSpPr/>
              <p:nvPr/>
            </p:nvGrpSpPr>
            <p:grpSpPr>
              <a:xfrm>
                <a:off x="1001649" y="5974214"/>
                <a:ext cx="562991" cy="380866"/>
                <a:chOff x="341249" y="219074"/>
                <a:chExt cx="4744871" cy="3209926"/>
              </a:xfrm>
            </p:grpSpPr>
            <p:pic>
              <p:nvPicPr>
                <p:cNvPr id="1431" name="Immagine 1430">
                  <a:extLst>
                    <a:ext uri="{FF2B5EF4-FFF2-40B4-BE49-F238E27FC236}">
                      <a16:creationId xmlns:a16="http://schemas.microsoft.com/office/drawing/2014/main" id="{638DAA5E-2247-41F4-825B-9B45F123715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32" name="Immagine 1431">
                  <a:extLst>
                    <a:ext uri="{FF2B5EF4-FFF2-40B4-BE49-F238E27FC236}">
                      <a16:creationId xmlns:a16="http://schemas.microsoft.com/office/drawing/2014/main" id="{574C4E0D-B270-4B68-BFEC-9BAE347CA24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19" name="Gruppo 1418">
                <a:extLst>
                  <a:ext uri="{FF2B5EF4-FFF2-40B4-BE49-F238E27FC236}">
                    <a16:creationId xmlns:a16="http://schemas.microsoft.com/office/drawing/2014/main" id="{FCD61A73-E818-481A-9302-9DC61DC833A9}"/>
                  </a:ext>
                </a:extLst>
              </p:cNvPr>
              <p:cNvGrpSpPr/>
              <p:nvPr/>
            </p:nvGrpSpPr>
            <p:grpSpPr>
              <a:xfrm>
                <a:off x="1564640" y="5974214"/>
                <a:ext cx="562991" cy="380866"/>
                <a:chOff x="341249" y="219074"/>
                <a:chExt cx="4744871" cy="3209926"/>
              </a:xfrm>
            </p:grpSpPr>
            <p:pic>
              <p:nvPicPr>
                <p:cNvPr id="1429" name="Immagine 1428">
                  <a:extLst>
                    <a:ext uri="{FF2B5EF4-FFF2-40B4-BE49-F238E27FC236}">
                      <a16:creationId xmlns:a16="http://schemas.microsoft.com/office/drawing/2014/main" id="{25143D92-2BB5-47F1-82F0-49CC008C74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30" name="Immagine 1429">
                  <a:extLst>
                    <a:ext uri="{FF2B5EF4-FFF2-40B4-BE49-F238E27FC236}">
                      <a16:creationId xmlns:a16="http://schemas.microsoft.com/office/drawing/2014/main" id="{45E7A1FF-8366-4805-BF89-EDA66C033DF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20" name="Gruppo 1419">
                <a:extLst>
                  <a:ext uri="{FF2B5EF4-FFF2-40B4-BE49-F238E27FC236}">
                    <a16:creationId xmlns:a16="http://schemas.microsoft.com/office/drawing/2014/main" id="{E741A127-5BB5-4C25-B64E-B2F5994F011D}"/>
                  </a:ext>
                </a:extLst>
              </p:cNvPr>
              <p:cNvGrpSpPr/>
              <p:nvPr/>
            </p:nvGrpSpPr>
            <p:grpSpPr>
              <a:xfrm>
                <a:off x="2127631" y="5974214"/>
                <a:ext cx="562991" cy="380866"/>
                <a:chOff x="341249" y="219074"/>
                <a:chExt cx="4744871" cy="3209926"/>
              </a:xfrm>
            </p:grpSpPr>
            <p:pic>
              <p:nvPicPr>
                <p:cNvPr id="1427" name="Immagine 1426">
                  <a:extLst>
                    <a:ext uri="{FF2B5EF4-FFF2-40B4-BE49-F238E27FC236}">
                      <a16:creationId xmlns:a16="http://schemas.microsoft.com/office/drawing/2014/main" id="{70312346-4B8C-4703-9678-809DDEA88E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28" name="Immagine 1427">
                  <a:extLst>
                    <a:ext uri="{FF2B5EF4-FFF2-40B4-BE49-F238E27FC236}">
                      <a16:creationId xmlns:a16="http://schemas.microsoft.com/office/drawing/2014/main" id="{642F9384-09CA-451E-99FE-B277D41622A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21" name="Gruppo 1420">
                <a:extLst>
                  <a:ext uri="{FF2B5EF4-FFF2-40B4-BE49-F238E27FC236}">
                    <a16:creationId xmlns:a16="http://schemas.microsoft.com/office/drawing/2014/main" id="{D7EEFC31-7015-4FE5-874E-716DB85CD535}"/>
                  </a:ext>
                </a:extLst>
              </p:cNvPr>
              <p:cNvGrpSpPr/>
              <p:nvPr/>
            </p:nvGrpSpPr>
            <p:grpSpPr>
              <a:xfrm>
                <a:off x="2690622" y="5974214"/>
                <a:ext cx="562991" cy="380866"/>
                <a:chOff x="341249" y="219074"/>
                <a:chExt cx="4744871" cy="3209926"/>
              </a:xfrm>
            </p:grpSpPr>
            <p:pic>
              <p:nvPicPr>
                <p:cNvPr id="1425" name="Immagine 1424">
                  <a:extLst>
                    <a:ext uri="{FF2B5EF4-FFF2-40B4-BE49-F238E27FC236}">
                      <a16:creationId xmlns:a16="http://schemas.microsoft.com/office/drawing/2014/main" id="{86B1E769-E96C-4358-B7FC-49CE438F2A8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26" name="Immagine 1425">
                  <a:extLst>
                    <a:ext uri="{FF2B5EF4-FFF2-40B4-BE49-F238E27FC236}">
                      <a16:creationId xmlns:a16="http://schemas.microsoft.com/office/drawing/2014/main" id="{8A436612-12B8-45F2-B28A-253D521FE3F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22" name="Gruppo 1421">
                <a:extLst>
                  <a:ext uri="{FF2B5EF4-FFF2-40B4-BE49-F238E27FC236}">
                    <a16:creationId xmlns:a16="http://schemas.microsoft.com/office/drawing/2014/main" id="{293E47FF-DC7E-4676-B2EC-AF1286D65193}"/>
                  </a:ext>
                </a:extLst>
              </p:cNvPr>
              <p:cNvGrpSpPr/>
              <p:nvPr/>
            </p:nvGrpSpPr>
            <p:grpSpPr>
              <a:xfrm>
                <a:off x="3247009" y="5974214"/>
                <a:ext cx="562991" cy="380866"/>
                <a:chOff x="341249" y="219074"/>
                <a:chExt cx="4744871" cy="3209926"/>
              </a:xfrm>
            </p:grpSpPr>
            <p:pic>
              <p:nvPicPr>
                <p:cNvPr id="1423" name="Immagine 1422">
                  <a:extLst>
                    <a:ext uri="{FF2B5EF4-FFF2-40B4-BE49-F238E27FC236}">
                      <a16:creationId xmlns:a16="http://schemas.microsoft.com/office/drawing/2014/main" id="{4E842E2A-47B3-45B0-B2AF-A0F26123745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24" name="Immagine 1423">
                  <a:extLst>
                    <a:ext uri="{FF2B5EF4-FFF2-40B4-BE49-F238E27FC236}">
                      <a16:creationId xmlns:a16="http://schemas.microsoft.com/office/drawing/2014/main" id="{E891880F-E54A-4C0D-9785-45A5C51AF94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6" name="Gruppo 1305">
              <a:extLst>
                <a:ext uri="{FF2B5EF4-FFF2-40B4-BE49-F238E27FC236}">
                  <a16:creationId xmlns:a16="http://schemas.microsoft.com/office/drawing/2014/main" id="{59CD800A-09D3-4B21-81F9-BACD92B5B6BD}"/>
                </a:ext>
              </a:extLst>
            </p:cNvPr>
            <p:cNvGrpSpPr/>
            <p:nvPr/>
          </p:nvGrpSpPr>
          <p:grpSpPr>
            <a:xfrm>
              <a:off x="1001649" y="4831616"/>
              <a:ext cx="2808351" cy="380866"/>
              <a:chOff x="1001649" y="5974214"/>
              <a:chExt cx="2808351" cy="380866"/>
            </a:xfrm>
          </p:grpSpPr>
          <p:grpSp>
            <p:nvGrpSpPr>
              <p:cNvPr id="1403" name="Gruppo 1402">
                <a:extLst>
                  <a:ext uri="{FF2B5EF4-FFF2-40B4-BE49-F238E27FC236}">
                    <a16:creationId xmlns:a16="http://schemas.microsoft.com/office/drawing/2014/main" id="{08CDF192-42DF-45CE-9AA7-D62F1F5AB8CB}"/>
                  </a:ext>
                </a:extLst>
              </p:cNvPr>
              <p:cNvGrpSpPr/>
              <p:nvPr/>
            </p:nvGrpSpPr>
            <p:grpSpPr>
              <a:xfrm>
                <a:off x="1001649" y="5974214"/>
                <a:ext cx="562991" cy="380866"/>
                <a:chOff x="341249" y="219074"/>
                <a:chExt cx="4744871" cy="3209926"/>
              </a:xfrm>
            </p:grpSpPr>
            <p:pic>
              <p:nvPicPr>
                <p:cNvPr id="1416" name="Immagine 1415">
                  <a:extLst>
                    <a:ext uri="{FF2B5EF4-FFF2-40B4-BE49-F238E27FC236}">
                      <a16:creationId xmlns:a16="http://schemas.microsoft.com/office/drawing/2014/main" id="{30EEA94E-BAF2-4D2B-A902-0676238F492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17" name="Immagine 1416">
                  <a:extLst>
                    <a:ext uri="{FF2B5EF4-FFF2-40B4-BE49-F238E27FC236}">
                      <a16:creationId xmlns:a16="http://schemas.microsoft.com/office/drawing/2014/main" id="{11092452-7627-4FB5-91AC-E7636B3B73A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04" name="Gruppo 1403">
                <a:extLst>
                  <a:ext uri="{FF2B5EF4-FFF2-40B4-BE49-F238E27FC236}">
                    <a16:creationId xmlns:a16="http://schemas.microsoft.com/office/drawing/2014/main" id="{8F14BB37-47A0-44B2-AEF3-3AEC6B400AD1}"/>
                  </a:ext>
                </a:extLst>
              </p:cNvPr>
              <p:cNvGrpSpPr/>
              <p:nvPr/>
            </p:nvGrpSpPr>
            <p:grpSpPr>
              <a:xfrm>
                <a:off x="1564640" y="5974214"/>
                <a:ext cx="562991" cy="380866"/>
                <a:chOff x="341249" y="219074"/>
                <a:chExt cx="4744871" cy="3209926"/>
              </a:xfrm>
            </p:grpSpPr>
            <p:pic>
              <p:nvPicPr>
                <p:cNvPr id="1414" name="Immagine 1413">
                  <a:extLst>
                    <a:ext uri="{FF2B5EF4-FFF2-40B4-BE49-F238E27FC236}">
                      <a16:creationId xmlns:a16="http://schemas.microsoft.com/office/drawing/2014/main" id="{D9766767-4A97-4BBF-BE12-70416DB5140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15" name="Immagine 1414">
                  <a:extLst>
                    <a:ext uri="{FF2B5EF4-FFF2-40B4-BE49-F238E27FC236}">
                      <a16:creationId xmlns:a16="http://schemas.microsoft.com/office/drawing/2014/main" id="{5F5521D3-E269-40C5-8421-F58BD70591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05" name="Gruppo 1404">
                <a:extLst>
                  <a:ext uri="{FF2B5EF4-FFF2-40B4-BE49-F238E27FC236}">
                    <a16:creationId xmlns:a16="http://schemas.microsoft.com/office/drawing/2014/main" id="{29BC8C0F-BFBA-47D7-9A06-F6837F872E83}"/>
                  </a:ext>
                </a:extLst>
              </p:cNvPr>
              <p:cNvGrpSpPr/>
              <p:nvPr/>
            </p:nvGrpSpPr>
            <p:grpSpPr>
              <a:xfrm>
                <a:off x="2127631" y="5974214"/>
                <a:ext cx="562991" cy="380866"/>
                <a:chOff x="341249" y="219074"/>
                <a:chExt cx="4744871" cy="3209926"/>
              </a:xfrm>
            </p:grpSpPr>
            <p:pic>
              <p:nvPicPr>
                <p:cNvPr id="1412" name="Immagine 1411">
                  <a:extLst>
                    <a:ext uri="{FF2B5EF4-FFF2-40B4-BE49-F238E27FC236}">
                      <a16:creationId xmlns:a16="http://schemas.microsoft.com/office/drawing/2014/main" id="{B014E264-5A0C-4343-A309-5AB7ECC1B22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13" name="Immagine 1412">
                  <a:extLst>
                    <a:ext uri="{FF2B5EF4-FFF2-40B4-BE49-F238E27FC236}">
                      <a16:creationId xmlns:a16="http://schemas.microsoft.com/office/drawing/2014/main" id="{090F9119-5D97-4B0A-89A8-8D69E69B9B9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06" name="Gruppo 1405">
                <a:extLst>
                  <a:ext uri="{FF2B5EF4-FFF2-40B4-BE49-F238E27FC236}">
                    <a16:creationId xmlns:a16="http://schemas.microsoft.com/office/drawing/2014/main" id="{7A7E28AA-3A65-43C9-90BB-2C2B8EE3D45A}"/>
                  </a:ext>
                </a:extLst>
              </p:cNvPr>
              <p:cNvGrpSpPr/>
              <p:nvPr/>
            </p:nvGrpSpPr>
            <p:grpSpPr>
              <a:xfrm>
                <a:off x="2690622" y="5974214"/>
                <a:ext cx="562991" cy="380866"/>
                <a:chOff x="341249" y="219074"/>
                <a:chExt cx="4744871" cy="3209926"/>
              </a:xfrm>
            </p:grpSpPr>
            <p:pic>
              <p:nvPicPr>
                <p:cNvPr id="1410" name="Immagine 1409">
                  <a:extLst>
                    <a:ext uri="{FF2B5EF4-FFF2-40B4-BE49-F238E27FC236}">
                      <a16:creationId xmlns:a16="http://schemas.microsoft.com/office/drawing/2014/main" id="{E86884BC-4CEE-429E-B528-80A99FD4A2A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11" name="Immagine 1410">
                  <a:extLst>
                    <a:ext uri="{FF2B5EF4-FFF2-40B4-BE49-F238E27FC236}">
                      <a16:creationId xmlns:a16="http://schemas.microsoft.com/office/drawing/2014/main" id="{5655D4A2-D0AF-4F0D-81B1-C74CEA70225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07" name="Gruppo 1406">
                <a:extLst>
                  <a:ext uri="{FF2B5EF4-FFF2-40B4-BE49-F238E27FC236}">
                    <a16:creationId xmlns:a16="http://schemas.microsoft.com/office/drawing/2014/main" id="{1BF0386B-E039-43A8-812B-0FE1D9C3994B}"/>
                  </a:ext>
                </a:extLst>
              </p:cNvPr>
              <p:cNvGrpSpPr/>
              <p:nvPr/>
            </p:nvGrpSpPr>
            <p:grpSpPr>
              <a:xfrm>
                <a:off x="3247009" y="5974214"/>
                <a:ext cx="562991" cy="380866"/>
                <a:chOff x="341249" y="219074"/>
                <a:chExt cx="4744871" cy="3209926"/>
              </a:xfrm>
            </p:grpSpPr>
            <p:pic>
              <p:nvPicPr>
                <p:cNvPr id="1408" name="Immagine 1407">
                  <a:extLst>
                    <a:ext uri="{FF2B5EF4-FFF2-40B4-BE49-F238E27FC236}">
                      <a16:creationId xmlns:a16="http://schemas.microsoft.com/office/drawing/2014/main" id="{DF6CB0A3-22E0-455D-BF17-55AC3E25195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09" name="Immagine 1408">
                  <a:extLst>
                    <a:ext uri="{FF2B5EF4-FFF2-40B4-BE49-F238E27FC236}">
                      <a16:creationId xmlns:a16="http://schemas.microsoft.com/office/drawing/2014/main" id="{AE9E5BB4-B8C7-4362-80BB-533A58969E8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7" name="Gruppo 1306">
              <a:extLst>
                <a:ext uri="{FF2B5EF4-FFF2-40B4-BE49-F238E27FC236}">
                  <a16:creationId xmlns:a16="http://schemas.microsoft.com/office/drawing/2014/main" id="{D342831E-6094-4CC9-86A1-B1EE208845DC}"/>
                </a:ext>
              </a:extLst>
            </p:cNvPr>
            <p:cNvGrpSpPr/>
            <p:nvPr/>
          </p:nvGrpSpPr>
          <p:grpSpPr>
            <a:xfrm>
              <a:off x="1001649" y="4450750"/>
              <a:ext cx="2808351" cy="380866"/>
              <a:chOff x="1001649" y="5974214"/>
              <a:chExt cx="2808351" cy="380866"/>
            </a:xfrm>
          </p:grpSpPr>
          <p:grpSp>
            <p:nvGrpSpPr>
              <p:cNvPr id="1388" name="Gruppo 1387">
                <a:extLst>
                  <a:ext uri="{FF2B5EF4-FFF2-40B4-BE49-F238E27FC236}">
                    <a16:creationId xmlns:a16="http://schemas.microsoft.com/office/drawing/2014/main" id="{D50B7903-8822-4D13-ADD7-3DE0657AE567}"/>
                  </a:ext>
                </a:extLst>
              </p:cNvPr>
              <p:cNvGrpSpPr/>
              <p:nvPr/>
            </p:nvGrpSpPr>
            <p:grpSpPr>
              <a:xfrm>
                <a:off x="1001649" y="5974214"/>
                <a:ext cx="562991" cy="380866"/>
                <a:chOff x="341249" y="219074"/>
                <a:chExt cx="4744871" cy="3209926"/>
              </a:xfrm>
            </p:grpSpPr>
            <p:pic>
              <p:nvPicPr>
                <p:cNvPr id="1401" name="Immagine 1400">
                  <a:extLst>
                    <a:ext uri="{FF2B5EF4-FFF2-40B4-BE49-F238E27FC236}">
                      <a16:creationId xmlns:a16="http://schemas.microsoft.com/office/drawing/2014/main" id="{96E33C21-F42E-41CE-900E-1457AD5D5F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02" name="Immagine 1401">
                  <a:extLst>
                    <a:ext uri="{FF2B5EF4-FFF2-40B4-BE49-F238E27FC236}">
                      <a16:creationId xmlns:a16="http://schemas.microsoft.com/office/drawing/2014/main" id="{B62D3642-D7D1-49F0-B0AF-623D38D1A2C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89" name="Gruppo 1388">
                <a:extLst>
                  <a:ext uri="{FF2B5EF4-FFF2-40B4-BE49-F238E27FC236}">
                    <a16:creationId xmlns:a16="http://schemas.microsoft.com/office/drawing/2014/main" id="{F5A700E2-9080-4102-BF57-1E8C1A1CC658}"/>
                  </a:ext>
                </a:extLst>
              </p:cNvPr>
              <p:cNvGrpSpPr/>
              <p:nvPr/>
            </p:nvGrpSpPr>
            <p:grpSpPr>
              <a:xfrm>
                <a:off x="1564640" y="5974214"/>
                <a:ext cx="562991" cy="380866"/>
                <a:chOff x="341249" y="219074"/>
                <a:chExt cx="4744871" cy="3209926"/>
              </a:xfrm>
            </p:grpSpPr>
            <p:pic>
              <p:nvPicPr>
                <p:cNvPr id="1399" name="Immagine 1398">
                  <a:extLst>
                    <a:ext uri="{FF2B5EF4-FFF2-40B4-BE49-F238E27FC236}">
                      <a16:creationId xmlns:a16="http://schemas.microsoft.com/office/drawing/2014/main" id="{1C0550B3-D0CE-43DE-BA13-E585F32B26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00" name="Immagine 1399">
                  <a:extLst>
                    <a:ext uri="{FF2B5EF4-FFF2-40B4-BE49-F238E27FC236}">
                      <a16:creationId xmlns:a16="http://schemas.microsoft.com/office/drawing/2014/main" id="{75A166E5-671F-43FE-AC73-21B856A7E5E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90" name="Gruppo 1389">
                <a:extLst>
                  <a:ext uri="{FF2B5EF4-FFF2-40B4-BE49-F238E27FC236}">
                    <a16:creationId xmlns:a16="http://schemas.microsoft.com/office/drawing/2014/main" id="{D497F301-53FE-4B8B-8DF2-4C797FA57A80}"/>
                  </a:ext>
                </a:extLst>
              </p:cNvPr>
              <p:cNvGrpSpPr/>
              <p:nvPr/>
            </p:nvGrpSpPr>
            <p:grpSpPr>
              <a:xfrm>
                <a:off x="2127631" y="5974214"/>
                <a:ext cx="562991" cy="380866"/>
                <a:chOff x="341249" y="219074"/>
                <a:chExt cx="4744871" cy="3209926"/>
              </a:xfrm>
            </p:grpSpPr>
            <p:pic>
              <p:nvPicPr>
                <p:cNvPr id="1397" name="Immagine 1396">
                  <a:extLst>
                    <a:ext uri="{FF2B5EF4-FFF2-40B4-BE49-F238E27FC236}">
                      <a16:creationId xmlns:a16="http://schemas.microsoft.com/office/drawing/2014/main" id="{C376600B-7D38-4F91-B82B-AE17B21D6A3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98" name="Immagine 1397">
                  <a:extLst>
                    <a:ext uri="{FF2B5EF4-FFF2-40B4-BE49-F238E27FC236}">
                      <a16:creationId xmlns:a16="http://schemas.microsoft.com/office/drawing/2014/main" id="{7F88EEA5-2D5C-45C8-B8A5-40BFDD9139A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91" name="Gruppo 1390">
                <a:extLst>
                  <a:ext uri="{FF2B5EF4-FFF2-40B4-BE49-F238E27FC236}">
                    <a16:creationId xmlns:a16="http://schemas.microsoft.com/office/drawing/2014/main" id="{C6695611-07B9-43BE-B83B-CF58A9D8D855}"/>
                  </a:ext>
                </a:extLst>
              </p:cNvPr>
              <p:cNvGrpSpPr/>
              <p:nvPr/>
            </p:nvGrpSpPr>
            <p:grpSpPr>
              <a:xfrm>
                <a:off x="2690622" y="5974214"/>
                <a:ext cx="562991" cy="380866"/>
                <a:chOff x="341249" y="219074"/>
                <a:chExt cx="4744871" cy="3209926"/>
              </a:xfrm>
            </p:grpSpPr>
            <p:pic>
              <p:nvPicPr>
                <p:cNvPr id="1395" name="Immagine 1394">
                  <a:extLst>
                    <a:ext uri="{FF2B5EF4-FFF2-40B4-BE49-F238E27FC236}">
                      <a16:creationId xmlns:a16="http://schemas.microsoft.com/office/drawing/2014/main" id="{1AE7EF73-E2F1-45E5-B5DC-11614155B49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96" name="Immagine 1395">
                  <a:extLst>
                    <a:ext uri="{FF2B5EF4-FFF2-40B4-BE49-F238E27FC236}">
                      <a16:creationId xmlns:a16="http://schemas.microsoft.com/office/drawing/2014/main" id="{339B7897-BD44-46A8-918B-8B4259A5BC1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92" name="Gruppo 1391">
                <a:extLst>
                  <a:ext uri="{FF2B5EF4-FFF2-40B4-BE49-F238E27FC236}">
                    <a16:creationId xmlns:a16="http://schemas.microsoft.com/office/drawing/2014/main" id="{218FD6F7-EEB2-4D5D-9CBC-0FDD3AADE812}"/>
                  </a:ext>
                </a:extLst>
              </p:cNvPr>
              <p:cNvGrpSpPr/>
              <p:nvPr/>
            </p:nvGrpSpPr>
            <p:grpSpPr>
              <a:xfrm>
                <a:off x="3247009" y="5974214"/>
                <a:ext cx="562991" cy="380866"/>
                <a:chOff x="341249" y="219074"/>
                <a:chExt cx="4744871" cy="3209926"/>
              </a:xfrm>
            </p:grpSpPr>
            <p:pic>
              <p:nvPicPr>
                <p:cNvPr id="1393" name="Immagine 1392">
                  <a:extLst>
                    <a:ext uri="{FF2B5EF4-FFF2-40B4-BE49-F238E27FC236}">
                      <a16:creationId xmlns:a16="http://schemas.microsoft.com/office/drawing/2014/main" id="{5DAFE337-0F9D-4600-8BBB-242D16DD2F9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94" name="Immagine 1393">
                  <a:extLst>
                    <a:ext uri="{FF2B5EF4-FFF2-40B4-BE49-F238E27FC236}">
                      <a16:creationId xmlns:a16="http://schemas.microsoft.com/office/drawing/2014/main" id="{02825777-4D0C-418D-805A-A20945259DE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8" name="Gruppo 1307">
              <a:extLst>
                <a:ext uri="{FF2B5EF4-FFF2-40B4-BE49-F238E27FC236}">
                  <a16:creationId xmlns:a16="http://schemas.microsoft.com/office/drawing/2014/main" id="{EED2CA0E-43D3-4E26-90EE-5DC424973D8C}"/>
                </a:ext>
              </a:extLst>
            </p:cNvPr>
            <p:cNvGrpSpPr/>
            <p:nvPr/>
          </p:nvGrpSpPr>
          <p:grpSpPr>
            <a:xfrm>
              <a:off x="1001649" y="4069884"/>
              <a:ext cx="2808351" cy="380866"/>
              <a:chOff x="1001649" y="5974214"/>
              <a:chExt cx="2808351" cy="380866"/>
            </a:xfrm>
          </p:grpSpPr>
          <p:grpSp>
            <p:nvGrpSpPr>
              <p:cNvPr id="1373" name="Gruppo 1372">
                <a:extLst>
                  <a:ext uri="{FF2B5EF4-FFF2-40B4-BE49-F238E27FC236}">
                    <a16:creationId xmlns:a16="http://schemas.microsoft.com/office/drawing/2014/main" id="{4A12539C-0F1E-4151-90E0-E018C8AFA59F}"/>
                  </a:ext>
                </a:extLst>
              </p:cNvPr>
              <p:cNvGrpSpPr/>
              <p:nvPr/>
            </p:nvGrpSpPr>
            <p:grpSpPr>
              <a:xfrm>
                <a:off x="1001649" y="5974214"/>
                <a:ext cx="562991" cy="380866"/>
                <a:chOff x="341249" y="219074"/>
                <a:chExt cx="4744871" cy="3209926"/>
              </a:xfrm>
            </p:grpSpPr>
            <p:pic>
              <p:nvPicPr>
                <p:cNvPr id="1386" name="Immagine 1385">
                  <a:extLst>
                    <a:ext uri="{FF2B5EF4-FFF2-40B4-BE49-F238E27FC236}">
                      <a16:creationId xmlns:a16="http://schemas.microsoft.com/office/drawing/2014/main" id="{D681AB0B-1ACB-4D7E-A6C5-BEE8CF26BC2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87" name="Immagine 1386">
                  <a:extLst>
                    <a:ext uri="{FF2B5EF4-FFF2-40B4-BE49-F238E27FC236}">
                      <a16:creationId xmlns:a16="http://schemas.microsoft.com/office/drawing/2014/main" id="{B33FD3B9-CCC0-4578-8949-27E7D03EEC8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74" name="Gruppo 1373">
                <a:extLst>
                  <a:ext uri="{FF2B5EF4-FFF2-40B4-BE49-F238E27FC236}">
                    <a16:creationId xmlns:a16="http://schemas.microsoft.com/office/drawing/2014/main" id="{DB584429-373B-47CC-945D-6831D2927CFD}"/>
                  </a:ext>
                </a:extLst>
              </p:cNvPr>
              <p:cNvGrpSpPr/>
              <p:nvPr/>
            </p:nvGrpSpPr>
            <p:grpSpPr>
              <a:xfrm>
                <a:off x="1564640" y="5974214"/>
                <a:ext cx="562991" cy="380866"/>
                <a:chOff x="341249" y="219074"/>
                <a:chExt cx="4744871" cy="3209926"/>
              </a:xfrm>
            </p:grpSpPr>
            <p:pic>
              <p:nvPicPr>
                <p:cNvPr id="1384" name="Immagine 1383">
                  <a:extLst>
                    <a:ext uri="{FF2B5EF4-FFF2-40B4-BE49-F238E27FC236}">
                      <a16:creationId xmlns:a16="http://schemas.microsoft.com/office/drawing/2014/main" id="{8192DF11-07F8-4D5C-9E68-4F529F1624A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85" name="Immagine 1384">
                  <a:extLst>
                    <a:ext uri="{FF2B5EF4-FFF2-40B4-BE49-F238E27FC236}">
                      <a16:creationId xmlns:a16="http://schemas.microsoft.com/office/drawing/2014/main" id="{29D0A421-9857-4DD7-AB30-187BE99C5FE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75" name="Gruppo 1374">
                <a:extLst>
                  <a:ext uri="{FF2B5EF4-FFF2-40B4-BE49-F238E27FC236}">
                    <a16:creationId xmlns:a16="http://schemas.microsoft.com/office/drawing/2014/main" id="{B19829EF-E6A7-4FA1-916C-1448B925AF89}"/>
                  </a:ext>
                </a:extLst>
              </p:cNvPr>
              <p:cNvGrpSpPr/>
              <p:nvPr/>
            </p:nvGrpSpPr>
            <p:grpSpPr>
              <a:xfrm>
                <a:off x="2127631" y="5974214"/>
                <a:ext cx="562991" cy="380866"/>
                <a:chOff x="341249" y="219074"/>
                <a:chExt cx="4744871" cy="3209926"/>
              </a:xfrm>
            </p:grpSpPr>
            <p:pic>
              <p:nvPicPr>
                <p:cNvPr id="1382" name="Immagine 1381">
                  <a:extLst>
                    <a:ext uri="{FF2B5EF4-FFF2-40B4-BE49-F238E27FC236}">
                      <a16:creationId xmlns:a16="http://schemas.microsoft.com/office/drawing/2014/main" id="{3E4F685A-6CED-47B5-A3F7-FFDAB8DEB35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83" name="Immagine 1382">
                  <a:extLst>
                    <a:ext uri="{FF2B5EF4-FFF2-40B4-BE49-F238E27FC236}">
                      <a16:creationId xmlns:a16="http://schemas.microsoft.com/office/drawing/2014/main" id="{5C39F475-7884-43A4-A036-7EF997D1465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76" name="Gruppo 1375">
                <a:extLst>
                  <a:ext uri="{FF2B5EF4-FFF2-40B4-BE49-F238E27FC236}">
                    <a16:creationId xmlns:a16="http://schemas.microsoft.com/office/drawing/2014/main" id="{D416D883-8F74-46DA-BB38-094C2B512D6A}"/>
                  </a:ext>
                </a:extLst>
              </p:cNvPr>
              <p:cNvGrpSpPr/>
              <p:nvPr/>
            </p:nvGrpSpPr>
            <p:grpSpPr>
              <a:xfrm>
                <a:off x="2690622" y="5974214"/>
                <a:ext cx="562991" cy="380866"/>
                <a:chOff x="341249" y="219074"/>
                <a:chExt cx="4744871" cy="3209926"/>
              </a:xfrm>
            </p:grpSpPr>
            <p:pic>
              <p:nvPicPr>
                <p:cNvPr id="1380" name="Immagine 1379">
                  <a:extLst>
                    <a:ext uri="{FF2B5EF4-FFF2-40B4-BE49-F238E27FC236}">
                      <a16:creationId xmlns:a16="http://schemas.microsoft.com/office/drawing/2014/main" id="{AE3BC00F-4373-4730-AAD6-4084A93DC8E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81" name="Immagine 1380">
                  <a:extLst>
                    <a:ext uri="{FF2B5EF4-FFF2-40B4-BE49-F238E27FC236}">
                      <a16:creationId xmlns:a16="http://schemas.microsoft.com/office/drawing/2014/main" id="{F3FD1CED-60CE-4CC3-AC55-F709E9C9607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77" name="Gruppo 1376">
                <a:extLst>
                  <a:ext uri="{FF2B5EF4-FFF2-40B4-BE49-F238E27FC236}">
                    <a16:creationId xmlns:a16="http://schemas.microsoft.com/office/drawing/2014/main" id="{55699F15-42C9-4EB1-8159-F4307AEBA009}"/>
                  </a:ext>
                </a:extLst>
              </p:cNvPr>
              <p:cNvGrpSpPr/>
              <p:nvPr/>
            </p:nvGrpSpPr>
            <p:grpSpPr>
              <a:xfrm>
                <a:off x="3247009" y="5974214"/>
                <a:ext cx="562991" cy="380866"/>
                <a:chOff x="341249" y="219074"/>
                <a:chExt cx="4744871" cy="3209926"/>
              </a:xfrm>
            </p:grpSpPr>
            <p:pic>
              <p:nvPicPr>
                <p:cNvPr id="1378" name="Immagine 1377">
                  <a:extLst>
                    <a:ext uri="{FF2B5EF4-FFF2-40B4-BE49-F238E27FC236}">
                      <a16:creationId xmlns:a16="http://schemas.microsoft.com/office/drawing/2014/main" id="{568A80C2-03B6-464C-A09C-CC892840C55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79" name="Immagine 1378">
                  <a:extLst>
                    <a:ext uri="{FF2B5EF4-FFF2-40B4-BE49-F238E27FC236}">
                      <a16:creationId xmlns:a16="http://schemas.microsoft.com/office/drawing/2014/main" id="{41743876-8D2D-4FAC-AD05-2B831484D1C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9" name="Gruppo 1308">
              <a:extLst>
                <a:ext uri="{FF2B5EF4-FFF2-40B4-BE49-F238E27FC236}">
                  <a16:creationId xmlns:a16="http://schemas.microsoft.com/office/drawing/2014/main" id="{91DA6514-54F5-4074-8487-96DFF33E7F6C}"/>
                </a:ext>
              </a:extLst>
            </p:cNvPr>
            <p:cNvGrpSpPr/>
            <p:nvPr/>
          </p:nvGrpSpPr>
          <p:grpSpPr>
            <a:xfrm>
              <a:off x="1001649" y="3689018"/>
              <a:ext cx="2808351" cy="380866"/>
              <a:chOff x="1001649" y="5974214"/>
              <a:chExt cx="2808351" cy="380866"/>
            </a:xfrm>
          </p:grpSpPr>
          <p:grpSp>
            <p:nvGrpSpPr>
              <p:cNvPr id="1358" name="Gruppo 1357">
                <a:extLst>
                  <a:ext uri="{FF2B5EF4-FFF2-40B4-BE49-F238E27FC236}">
                    <a16:creationId xmlns:a16="http://schemas.microsoft.com/office/drawing/2014/main" id="{29A01BEE-19BC-40D9-B4C4-6181621B9919}"/>
                  </a:ext>
                </a:extLst>
              </p:cNvPr>
              <p:cNvGrpSpPr/>
              <p:nvPr/>
            </p:nvGrpSpPr>
            <p:grpSpPr>
              <a:xfrm>
                <a:off x="1001649" y="5974214"/>
                <a:ext cx="562991" cy="380866"/>
                <a:chOff x="341249" y="219074"/>
                <a:chExt cx="4744871" cy="3209926"/>
              </a:xfrm>
            </p:grpSpPr>
            <p:pic>
              <p:nvPicPr>
                <p:cNvPr id="1371" name="Immagine 1370">
                  <a:extLst>
                    <a:ext uri="{FF2B5EF4-FFF2-40B4-BE49-F238E27FC236}">
                      <a16:creationId xmlns:a16="http://schemas.microsoft.com/office/drawing/2014/main" id="{C15271E0-565B-42CF-BCB0-ED58F12054E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72" name="Immagine 1371">
                  <a:extLst>
                    <a:ext uri="{FF2B5EF4-FFF2-40B4-BE49-F238E27FC236}">
                      <a16:creationId xmlns:a16="http://schemas.microsoft.com/office/drawing/2014/main" id="{4B75DC97-D256-4005-9BD4-55F42D829E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59" name="Gruppo 1358">
                <a:extLst>
                  <a:ext uri="{FF2B5EF4-FFF2-40B4-BE49-F238E27FC236}">
                    <a16:creationId xmlns:a16="http://schemas.microsoft.com/office/drawing/2014/main" id="{639BFE18-90C5-4717-9492-5FCA6180AF17}"/>
                  </a:ext>
                </a:extLst>
              </p:cNvPr>
              <p:cNvGrpSpPr/>
              <p:nvPr/>
            </p:nvGrpSpPr>
            <p:grpSpPr>
              <a:xfrm>
                <a:off x="1564640" y="5974214"/>
                <a:ext cx="562991" cy="380866"/>
                <a:chOff x="341249" y="219074"/>
                <a:chExt cx="4744871" cy="3209926"/>
              </a:xfrm>
            </p:grpSpPr>
            <p:pic>
              <p:nvPicPr>
                <p:cNvPr id="1369" name="Immagine 1368">
                  <a:extLst>
                    <a:ext uri="{FF2B5EF4-FFF2-40B4-BE49-F238E27FC236}">
                      <a16:creationId xmlns:a16="http://schemas.microsoft.com/office/drawing/2014/main" id="{CC896E7E-1645-45C6-9D77-94914F12497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70" name="Immagine 1369">
                  <a:extLst>
                    <a:ext uri="{FF2B5EF4-FFF2-40B4-BE49-F238E27FC236}">
                      <a16:creationId xmlns:a16="http://schemas.microsoft.com/office/drawing/2014/main" id="{C765A868-CC70-4594-9C5B-F9DDA8DD0F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60" name="Gruppo 1359">
                <a:extLst>
                  <a:ext uri="{FF2B5EF4-FFF2-40B4-BE49-F238E27FC236}">
                    <a16:creationId xmlns:a16="http://schemas.microsoft.com/office/drawing/2014/main" id="{7B09BBD1-D9B7-4BCD-B5FC-F134640834A2}"/>
                  </a:ext>
                </a:extLst>
              </p:cNvPr>
              <p:cNvGrpSpPr/>
              <p:nvPr/>
            </p:nvGrpSpPr>
            <p:grpSpPr>
              <a:xfrm>
                <a:off x="2127631" y="5974214"/>
                <a:ext cx="562991" cy="380866"/>
                <a:chOff x="341249" y="219074"/>
                <a:chExt cx="4744871" cy="3209926"/>
              </a:xfrm>
            </p:grpSpPr>
            <p:pic>
              <p:nvPicPr>
                <p:cNvPr id="1367" name="Immagine 1366">
                  <a:extLst>
                    <a:ext uri="{FF2B5EF4-FFF2-40B4-BE49-F238E27FC236}">
                      <a16:creationId xmlns:a16="http://schemas.microsoft.com/office/drawing/2014/main" id="{E1875CF3-B846-4505-9401-2F12A11B1C2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68" name="Immagine 1367">
                  <a:extLst>
                    <a:ext uri="{FF2B5EF4-FFF2-40B4-BE49-F238E27FC236}">
                      <a16:creationId xmlns:a16="http://schemas.microsoft.com/office/drawing/2014/main" id="{CD67110B-1428-4FA7-A19B-538E3E11821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61" name="Gruppo 1360">
                <a:extLst>
                  <a:ext uri="{FF2B5EF4-FFF2-40B4-BE49-F238E27FC236}">
                    <a16:creationId xmlns:a16="http://schemas.microsoft.com/office/drawing/2014/main" id="{621C03CB-B5A7-49B6-AE96-27E571B8DB12}"/>
                  </a:ext>
                </a:extLst>
              </p:cNvPr>
              <p:cNvGrpSpPr/>
              <p:nvPr/>
            </p:nvGrpSpPr>
            <p:grpSpPr>
              <a:xfrm>
                <a:off x="2690622" y="5974214"/>
                <a:ext cx="562991" cy="380866"/>
                <a:chOff x="341249" y="219074"/>
                <a:chExt cx="4744871" cy="3209926"/>
              </a:xfrm>
            </p:grpSpPr>
            <p:pic>
              <p:nvPicPr>
                <p:cNvPr id="1365" name="Immagine 1364">
                  <a:extLst>
                    <a:ext uri="{FF2B5EF4-FFF2-40B4-BE49-F238E27FC236}">
                      <a16:creationId xmlns:a16="http://schemas.microsoft.com/office/drawing/2014/main" id="{F4D488E5-D67E-451D-8125-DA96C226C5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66" name="Immagine 1365">
                  <a:extLst>
                    <a:ext uri="{FF2B5EF4-FFF2-40B4-BE49-F238E27FC236}">
                      <a16:creationId xmlns:a16="http://schemas.microsoft.com/office/drawing/2014/main" id="{F62E7B9F-EC86-44E5-B4DD-EB75FE98F56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62" name="Gruppo 1361">
                <a:extLst>
                  <a:ext uri="{FF2B5EF4-FFF2-40B4-BE49-F238E27FC236}">
                    <a16:creationId xmlns:a16="http://schemas.microsoft.com/office/drawing/2014/main" id="{8D56A08F-5C29-417F-8405-C00D1A8F99C7}"/>
                  </a:ext>
                </a:extLst>
              </p:cNvPr>
              <p:cNvGrpSpPr/>
              <p:nvPr/>
            </p:nvGrpSpPr>
            <p:grpSpPr>
              <a:xfrm>
                <a:off x="3247009" y="5974214"/>
                <a:ext cx="562991" cy="380866"/>
                <a:chOff x="341249" y="219074"/>
                <a:chExt cx="4744871" cy="3209926"/>
              </a:xfrm>
            </p:grpSpPr>
            <p:pic>
              <p:nvPicPr>
                <p:cNvPr id="1363" name="Immagine 1362">
                  <a:extLst>
                    <a:ext uri="{FF2B5EF4-FFF2-40B4-BE49-F238E27FC236}">
                      <a16:creationId xmlns:a16="http://schemas.microsoft.com/office/drawing/2014/main" id="{EA674A2E-CE06-4C5C-888C-509F49FEC10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64" name="Immagine 1363">
                  <a:extLst>
                    <a:ext uri="{FF2B5EF4-FFF2-40B4-BE49-F238E27FC236}">
                      <a16:creationId xmlns:a16="http://schemas.microsoft.com/office/drawing/2014/main" id="{DE359CDA-5B29-477F-A184-E342C6C54D7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10" name="Gruppo 1309">
              <a:extLst>
                <a:ext uri="{FF2B5EF4-FFF2-40B4-BE49-F238E27FC236}">
                  <a16:creationId xmlns:a16="http://schemas.microsoft.com/office/drawing/2014/main" id="{79479A14-40D0-476C-ACBB-9206D04F722B}"/>
                </a:ext>
              </a:extLst>
            </p:cNvPr>
            <p:cNvGrpSpPr/>
            <p:nvPr/>
          </p:nvGrpSpPr>
          <p:grpSpPr>
            <a:xfrm>
              <a:off x="1001649" y="3308152"/>
              <a:ext cx="2808351" cy="380866"/>
              <a:chOff x="1001649" y="5974214"/>
              <a:chExt cx="2808351" cy="380866"/>
            </a:xfrm>
          </p:grpSpPr>
          <p:grpSp>
            <p:nvGrpSpPr>
              <p:cNvPr id="1343" name="Gruppo 1342">
                <a:extLst>
                  <a:ext uri="{FF2B5EF4-FFF2-40B4-BE49-F238E27FC236}">
                    <a16:creationId xmlns:a16="http://schemas.microsoft.com/office/drawing/2014/main" id="{FB339B68-B9C1-4B39-80BB-10BC10EBB4A6}"/>
                  </a:ext>
                </a:extLst>
              </p:cNvPr>
              <p:cNvGrpSpPr/>
              <p:nvPr/>
            </p:nvGrpSpPr>
            <p:grpSpPr>
              <a:xfrm>
                <a:off x="1001649" y="5974214"/>
                <a:ext cx="562991" cy="380866"/>
                <a:chOff x="341249" y="219074"/>
                <a:chExt cx="4744871" cy="3209926"/>
              </a:xfrm>
            </p:grpSpPr>
            <p:pic>
              <p:nvPicPr>
                <p:cNvPr id="1356" name="Immagine 1355">
                  <a:extLst>
                    <a:ext uri="{FF2B5EF4-FFF2-40B4-BE49-F238E27FC236}">
                      <a16:creationId xmlns:a16="http://schemas.microsoft.com/office/drawing/2014/main" id="{C0ACC6C3-5DAC-4E4B-A5C0-BA0A6981C26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7" name="Immagine 1356">
                  <a:extLst>
                    <a:ext uri="{FF2B5EF4-FFF2-40B4-BE49-F238E27FC236}">
                      <a16:creationId xmlns:a16="http://schemas.microsoft.com/office/drawing/2014/main" id="{011E1EE7-4B70-4F7F-A681-828555CF419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44" name="Gruppo 1343">
                <a:extLst>
                  <a:ext uri="{FF2B5EF4-FFF2-40B4-BE49-F238E27FC236}">
                    <a16:creationId xmlns:a16="http://schemas.microsoft.com/office/drawing/2014/main" id="{F39422E6-A379-46EA-9B37-2BA0F28CCEB5}"/>
                  </a:ext>
                </a:extLst>
              </p:cNvPr>
              <p:cNvGrpSpPr/>
              <p:nvPr/>
            </p:nvGrpSpPr>
            <p:grpSpPr>
              <a:xfrm>
                <a:off x="1564640" y="5974214"/>
                <a:ext cx="562991" cy="380866"/>
                <a:chOff x="341249" y="219074"/>
                <a:chExt cx="4744871" cy="3209926"/>
              </a:xfrm>
            </p:grpSpPr>
            <p:pic>
              <p:nvPicPr>
                <p:cNvPr id="1354" name="Immagine 1353">
                  <a:extLst>
                    <a:ext uri="{FF2B5EF4-FFF2-40B4-BE49-F238E27FC236}">
                      <a16:creationId xmlns:a16="http://schemas.microsoft.com/office/drawing/2014/main" id="{172D415A-2566-4F5B-AAFE-A9C148CB262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5" name="Immagine 1354">
                  <a:extLst>
                    <a:ext uri="{FF2B5EF4-FFF2-40B4-BE49-F238E27FC236}">
                      <a16:creationId xmlns:a16="http://schemas.microsoft.com/office/drawing/2014/main" id="{B683C9E6-0840-4F99-B264-DA7AC3F1EED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45" name="Gruppo 1344">
                <a:extLst>
                  <a:ext uri="{FF2B5EF4-FFF2-40B4-BE49-F238E27FC236}">
                    <a16:creationId xmlns:a16="http://schemas.microsoft.com/office/drawing/2014/main" id="{164D79A4-240C-4AE4-A5E9-5F438E656DD9}"/>
                  </a:ext>
                </a:extLst>
              </p:cNvPr>
              <p:cNvGrpSpPr/>
              <p:nvPr/>
            </p:nvGrpSpPr>
            <p:grpSpPr>
              <a:xfrm>
                <a:off x="2127631" y="5974214"/>
                <a:ext cx="562991" cy="380866"/>
                <a:chOff x="341249" y="219074"/>
                <a:chExt cx="4744871" cy="3209926"/>
              </a:xfrm>
            </p:grpSpPr>
            <p:pic>
              <p:nvPicPr>
                <p:cNvPr id="1352" name="Immagine 1351">
                  <a:extLst>
                    <a:ext uri="{FF2B5EF4-FFF2-40B4-BE49-F238E27FC236}">
                      <a16:creationId xmlns:a16="http://schemas.microsoft.com/office/drawing/2014/main" id="{87A0A6CC-D1BD-4508-872E-324C33CFA49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3" name="Immagine 1352">
                  <a:extLst>
                    <a:ext uri="{FF2B5EF4-FFF2-40B4-BE49-F238E27FC236}">
                      <a16:creationId xmlns:a16="http://schemas.microsoft.com/office/drawing/2014/main" id="{8362C673-9F74-428F-8925-9B9A20B5700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46" name="Gruppo 1345">
                <a:extLst>
                  <a:ext uri="{FF2B5EF4-FFF2-40B4-BE49-F238E27FC236}">
                    <a16:creationId xmlns:a16="http://schemas.microsoft.com/office/drawing/2014/main" id="{15F3D803-2D55-402D-ACFB-A3F47E815127}"/>
                  </a:ext>
                </a:extLst>
              </p:cNvPr>
              <p:cNvGrpSpPr/>
              <p:nvPr/>
            </p:nvGrpSpPr>
            <p:grpSpPr>
              <a:xfrm>
                <a:off x="2690622" y="5974214"/>
                <a:ext cx="562991" cy="380866"/>
                <a:chOff x="341249" y="219074"/>
                <a:chExt cx="4744871" cy="3209926"/>
              </a:xfrm>
            </p:grpSpPr>
            <p:pic>
              <p:nvPicPr>
                <p:cNvPr id="1350" name="Immagine 1349">
                  <a:extLst>
                    <a:ext uri="{FF2B5EF4-FFF2-40B4-BE49-F238E27FC236}">
                      <a16:creationId xmlns:a16="http://schemas.microsoft.com/office/drawing/2014/main" id="{6622D0D0-4DC5-4C48-B520-145DC6699A0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1" name="Immagine 1350">
                  <a:extLst>
                    <a:ext uri="{FF2B5EF4-FFF2-40B4-BE49-F238E27FC236}">
                      <a16:creationId xmlns:a16="http://schemas.microsoft.com/office/drawing/2014/main" id="{B167A3D7-0400-4624-9B1E-931BE1AB503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47" name="Gruppo 1346">
                <a:extLst>
                  <a:ext uri="{FF2B5EF4-FFF2-40B4-BE49-F238E27FC236}">
                    <a16:creationId xmlns:a16="http://schemas.microsoft.com/office/drawing/2014/main" id="{1C54CB8D-9E0B-4439-878C-67AEFEC077B6}"/>
                  </a:ext>
                </a:extLst>
              </p:cNvPr>
              <p:cNvGrpSpPr/>
              <p:nvPr/>
            </p:nvGrpSpPr>
            <p:grpSpPr>
              <a:xfrm>
                <a:off x="3247009" y="5974214"/>
                <a:ext cx="562991" cy="380866"/>
                <a:chOff x="341249" y="219074"/>
                <a:chExt cx="4744871" cy="3209926"/>
              </a:xfrm>
            </p:grpSpPr>
            <p:pic>
              <p:nvPicPr>
                <p:cNvPr id="1348" name="Immagine 1347">
                  <a:extLst>
                    <a:ext uri="{FF2B5EF4-FFF2-40B4-BE49-F238E27FC236}">
                      <a16:creationId xmlns:a16="http://schemas.microsoft.com/office/drawing/2014/main" id="{C92300EC-48AA-4A4D-9D35-E7E0659E428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49" name="Immagine 1348">
                  <a:extLst>
                    <a:ext uri="{FF2B5EF4-FFF2-40B4-BE49-F238E27FC236}">
                      <a16:creationId xmlns:a16="http://schemas.microsoft.com/office/drawing/2014/main" id="{8F74DDF3-A112-4A66-8EBD-9D8FF031391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11" name="Gruppo 1310">
              <a:extLst>
                <a:ext uri="{FF2B5EF4-FFF2-40B4-BE49-F238E27FC236}">
                  <a16:creationId xmlns:a16="http://schemas.microsoft.com/office/drawing/2014/main" id="{08AD9E27-E46A-46DF-B9D7-361D51FF1D86}"/>
                </a:ext>
              </a:extLst>
            </p:cNvPr>
            <p:cNvGrpSpPr/>
            <p:nvPr/>
          </p:nvGrpSpPr>
          <p:grpSpPr>
            <a:xfrm>
              <a:off x="1001649" y="2927286"/>
              <a:ext cx="2808351" cy="380866"/>
              <a:chOff x="1001649" y="5974214"/>
              <a:chExt cx="2808351" cy="380866"/>
            </a:xfrm>
          </p:grpSpPr>
          <p:grpSp>
            <p:nvGrpSpPr>
              <p:cNvPr id="1328" name="Gruppo 1327">
                <a:extLst>
                  <a:ext uri="{FF2B5EF4-FFF2-40B4-BE49-F238E27FC236}">
                    <a16:creationId xmlns:a16="http://schemas.microsoft.com/office/drawing/2014/main" id="{86C5FC6C-F112-4466-997F-D28F2C59BC98}"/>
                  </a:ext>
                </a:extLst>
              </p:cNvPr>
              <p:cNvGrpSpPr/>
              <p:nvPr/>
            </p:nvGrpSpPr>
            <p:grpSpPr>
              <a:xfrm>
                <a:off x="1001649" y="5974214"/>
                <a:ext cx="562991" cy="380866"/>
                <a:chOff x="341249" y="219074"/>
                <a:chExt cx="4744871" cy="3209926"/>
              </a:xfrm>
            </p:grpSpPr>
            <p:pic>
              <p:nvPicPr>
                <p:cNvPr id="1341" name="Immagine 1340">
                  <a:extLst>
                    <a:ext uri="{FF2B5EF4-FFF2-40B4-BE49-F238E27FC236}">
                      <a16:creationId xmlns:a16="http://schemas.microsoft.com/office/drawing/2014/main" id="{3441B560-5739-409E-928A-E7676DA0BEB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42" name="Immagine 1341">
                  <a:extLst>
                    <a:ext uri="{FF2B5EF4-FFF2-40B4-BE49-F238E27FC236}">
                      <a16:creationId xmlns:a16="http://schemas.microsoft.com/office/drawing/2014/main" id="{CE341DC9-BFA3-42AD-A193-36EC3B9AE84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29" name="Gruppo 1328">
                <a:extLst>
                  <a:ext uri="{FF2B5EF4-FFF2-40B4-BE49-F238E27FC236}">
                    <a16:creationId xmlns:a16="http://schemas.microsoft.com/office/drawing/2014/main" id="{34CEF76D-61EE-41BD-9A76-C815FF15224F}"/>
                  </a:ext>
                </a:extLst>
              </p:cNvPr>
              <p:cNvGrpSpPr/>
              <p:nvPr/>
            </p:nvGrpSpPr>
            <p:grpSpPr>
              <a:xfrm>
                <a:off x="1564640" y="5974214"/>
                <a:ext cx="562991" cy="380866"/>
                <a:chOff x="341249" y="219074"/>
                <a:chExt cx="4744871" cy="3209926"/>
              </a:xfrm>
            </p:grpSpPr>
            <p:pic>
              <p:nvPicPr>
                <p:cNvPr id="1339" name="Immagine 1338">
                  <a:extLst>
                    <a:ext uri="{FF2B5EF4-FFF2-40B4-BE49-F238E27FC236}">
                      <a16:creationId xmlns:a16="http://schemas.microsoft.com/office/drawing/2014/main" id="{BA246F40-8F66-4C3F-9328-F33C00829CE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40" name="Immagine 1339">
                  <a:extLst>
                    <a:ext uri="{FF2B5EF4-FFF2-40B4-BE49-F238E27FC236}">
                      <a16:creationId xmlns:a16="http://schemas.microsoft.com/office/drawing/2014/main" id="{9502A75A-A4A4-4358-86BE-497AEB46933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30" name="Gruppo 1329">
                <a:extLst>
                  <a:ext uri="{FF2B5EF4-FFF2-40B4-BE49-F238E27FC236}">
                    <a16:creationId xmlns:a16="http://schemas.microsoft.com/office/drawing/2014/main" id="{3180CAE7-A04B-4FCC-A31E-C1E76DBD1E91}"/>
                  </a:ext>
                </a:extLst>
              </p:cNvPr>
              <p:cNvGrpSpPr/>
              <p:nvPr/>
            </p:nvGrpSpPr>
            <p:grpSpPr>
              <a:xfrm>
                <a:off x="2127631" y="5974214"/>
                <a:ext cx="562991" cy="380866"/>
                <a:chOff x="341249" y="219074"/>
                <a:chExt cx="4744871" cy="3209926"/>
              </a:xfrm>
            </p:grpSpPr>
            <p:pic>
              <p:nvPicPr>
                <p:cNvPr id="1337" name="Immagine 1336">
                  <a:extLst>
                    <a:ext uri="{FF2B5EF4-FFF2-40B4-BE49-F238E27FC236}">
                      <a16:creationId xmlns:a16="http://schemas.microsoft.com/office/drawing/2014/main" id="{5E412165-0BCD-4881-92DE-72ED420FB05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38" name="Immagine 1337">
                  <a:extLst>
                    <a:ext uri="{FF2B5EF4-FFF2-40B4-BE49-F238E27FC236}">
                      <a16:creationId xmlns:a16="http://schemas.microsoft.com/office/drawing/2014/main" id="{E8AE6594-03AF-4F85-A480-EDB4EA525D9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31" name="Gruppo 1330">
                <a:extLst>
                  <a:ext uri="{FF2B5EF4-FFF2-40B4-BE49-F238E27FC236}">
                    <a16:creationId xmlns:a16="http://schemas.microsoft.com/office/drawing/2014/main" id="{8E8B5388-F368-448B-8A62-D4A8E593A1BB}"/>
                  </a:ext>
                </a:extLst>
              </p:cNvPr>
              <p:cNvGrpSpPr/>
              <p:nvPr/>
            </p:nvGrpSpPr>
            <p:grpSpPr>
              <a:xfrm>
                <a:off x="2690622" y="5974214"/>
                <a:ext cx="562991" cy="380866"/>
                <a:chOff x="341249" y="219074"/>
                <a:chExt cx="4744871" cy="3209926"/>
              </a:xfrm>
            </p:grpSpPr>
            <p:pic>
              <p:nvPicPr>
                <p:cNvPr id="1335" name="Immagine 1334">
                  <a:extLst>
                    <a:ext uri="{FF2B5EF4-FFF2-40B4-BE49-F238E27FC236}">
                      <a16:creationId xmlns:a16="http://schemas.microsoft.com/office/drawing/2014/main" id="{316901CA-E78C-4FDD-B035-7E116BEF64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36" name="Immagine 1335">
                  <a:extLst>
                    <a:ext uri="{FF2B5EF4-FFF2-40B4-BE49-F238E27FC236}">
                      <a16:creationId xmlns:a16="http://schemas.microsoft.com/office/drawing/2014/main" id="{0C65EF79-3C95-4C9B-AA14-3950F1CD7BC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32" name="Gruppo 1331">
                <a:extLst>
                  <a:ext uri="{FF2B5EF4-FFF2-40B4-BE49-F238E27FC236}">
                    <a16:creationId xmlns:a16="http://schemas.microsoft.com/office/drawing/2014/main" id="{216D4CC6-151B-4F99-9DD2-5AF5A4D136F2}"/>
                  </a:ext>
                </a:extLst>
              </p:cNvPr>
              <p:cNvGrpSpPr/>
              <p:nvPr/>
            </p:nvGrpSpPr>
            <p:grpSpPr>
              <a:xfrm>
                <a:off x="3247009" y="5974214"/>
                <a:ext cx="562991" cy="380866"/>
                <a:chOff x="341249" y="219074"/>
                <a:chExt cx="4744871" cy="3209926"/>
              </a:xfrm>
            </p:grpSpPr>
            <p:pic>
              <p:nvPicPr>
                <p:cNvPr id="1333" name="Immagine 1332">
                  <a:extLst>
                    <a:ext uri="{FF2B5EF4-FFF2-40B4-BE49-F238E27FC236}">
                      <a16:creationId xmlns:a16="http://schemas.microsoft.com/office/drawing/2014/main" id="{DF307574-DCEF-493C-B08B-8A2CE4FBEF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34" name="Immagine 1333">
                  <a:extLst>
                    <a:ext uri="{FF2B5EF4-FFF2-40B4-BE49-F238E27FC236}">
                      <a16:creationId xmlns:a16="http://schemas.microsoft.com/office/drawing/2014/main" id="{EF8A30D4-B4E8-4950-9132-4522FCD6777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12" name="Gruppo 1311">
              <a:extLst>
                <a:ext uri="{FF2B5EF4-FFF2-40B4-BE49-F238E27FC236}">
                  <a16:creationId xmlns:a16="http://schemas.microsoft.com/office/drawing/2014/main" id="{066D7E20-85AC-48E5-9C8D-988A4EFAB899}"/>
                </a:ext>
              </a:extLst>
            </p:cNvPr>
            <p:cNvGrpSpPr/>
            <p:nvPr/>
          </p:nvGrpSpPr>
          <p:grpSpPr>
            <a:xfrm>
              <a:off x="1001649" y="2546420"/>
              <a:ext cx="2808351" cy="380866"/>
              <a:chOff x="1001649" y="5974214"/>
              <a:chExt cx="2808351" cy="380866"/>
            </a:xfrm>
          </p:grpSpPr>
          <p:grpSp>
            <p:nvGrpSpPr>
              <p:cNvPr id="1313" name="Gruppo 1312">
                <a:extLst>
                  <a:ext uri="{FF2B5EF4-FFF2-40B4-BE49-F238E27FC236}">
                    <a16:creationId xmlns:a16="http://schemas.microsoft.com/office/drawing/2014/main" id="{202B985C-FDBB-41B9-85FB-0A1623A124F3}"/>
                  </a:ext>
                </a:extLst>
              </p:cNvPr>
              <p:cNvGrpSpPr/>
              <p:nvPr/>
            </p:nvGrpSpPr>
            <p:grpSpPr>
              <a:xfrm>
                <a:off x="1001649" y="5974214"/>
                <a:ext cx="562991" cy="380866"/>
                <a:chOff x="341249" y="219074"/>
                <a:chExt cx="4744871" cy="3209926"/>
              </a:xfrm>
            </p:grpSpPr>
            <p:pic>
              <p:nvPicPr>
                <p:cNvPr id="1326" name="Immagine 1325">
                  <a:extLst>
                    <a:ext uri="{FF2B5EF4-FFF2-40B4-BE49-F238E27FC236}">
                      <a16:creationId xmlns:a16="http://schemas.microsoft.com/office/drawing/2014/main" id="{A4CF217B-7F59-4A22-902B-6B3A48548F3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27" name="Immagine 1326">
                  <a:extLst>
                    <a:ext uri="{FF2B5EF4-FFF2-40B4-BE49-F238E27FC236}">
                      <a16:creationId xmlns:a16="http://schemas.microsoft.com/office/drawing/2014/main" id="{AC1003A5-C12B-45DB-931C-2C6ABE49B30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14" name="Gruppo 1313">
                <a:extLst>
                  <a:ext uri="{FF2B5EF4-FFF2-40B4-BE49-F238E27FC236}">
                    <a16:creationId xmlns:a16="http://schemas.microsoft.com/office/drawing/2014/main" id="{BC2D5D3B-F801-484C-8DEF-5FF773F304D1}"/>
                  </a:ext>
                </a:extLst>
              </p:cNvPr>
              <p:cNvGrpSpPr/>
              <p:nvPr/>
            </p:nvGrpSpPr>
            <p:grpSpPr>
              <a:xfrm>
                <a:off x="1564640" y="5974214"/>
                <a:ext cx="562991" cy="380866"/>
                <a:chOff x="341249" y="219074"/>
                <a:chExt cx="4744871" cy="3209926"/>
              </a:xfrm>
            </p:grpSpPr>
            <p:pic>
              <p:nvPicPr>
                <p:cNvPr id="1324" name="Immagine 1323">
                  <a:extLst>
                    <a:ext uri="{FF2B5EF4-FFF2-40B4-BE49-F238E27FC236}">
                      <a16:creationId xmlns:a16="http://schemas.microsoft.com/office/drawing/2014/main" id="{9D9E5AFD-EA62-4FA9-88C1-E490C42DA82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25" name="Immagine 1324">
                  <a:extLst>
                    <a:ext uri="{FF2B5EF4-FFF2-40B4-BE49-F238E27FC236}">
                      <a16:creationId xmlns:a16="http://schemas.microsoft.com/office/drawing/2014/main" id="{E17FDF02-18CB-4BA4-9B1B-7F47FD76043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15" name="Gruppo 1314">
                <a:extLst>
                  <a:ext uri="{FF2B5EF4-FFF2-40B4-BE49-F238E27FC236}">
                    <a16:creationId xmlns:a16="http://schemas.microsoft.com/office/drawing/2014/main" id="{0A095C4E-D354-4C6D-B792-54C7E27F74B2}"/>
                  </a:ext>
                </a:extLst>
              </p:cNvPr>
              <p:cNvGrpSpPr/>
              <p:nvPr/>
            </p:nvGrpSpPr>
            <p:grpSpPr>
              <a:xfrm>
                <a:off x="2127631" y="5974214"/>
                <a:ext cx="562991" cy="380866"/>
                <a:chOff x="341249" y="219074"/>
                <a:chExt cx="4744871" cy="3209926"/>
              </a:xfrm>
            </p:grpSpPr>
            <p:pic>
              <p:nvPicPr>
                <p:cNvPr id="1322" name="Immagine 1321">
                  <a:extLst>
                    <a:ext uri="{FF2B5EF4-FFF2-40B4-BE49-F238E27FC236}">
                      <a16:creationId xmlns:a16="http://schemas.microsoft.com/office/drawing/2014/main" id="{6E8449C5-F125-4BB2-B907-8A86EF6414D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23" name="Immagine 1322">
                  <a:extLst>
                    <a:ext uri="{FF2B5EF4-FFF2-40B4-BE49-F238E27FC236}">
                      <a16:creationId xmlns:a16="http://schemas.microsoft.com/office/drawing/2014/main" id="{693DD4FC-0513-46E8-9A30-DB7CE81BDD9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16" name="Gruppo 1315">
                <a:extLst>
                  <a:ext uri="{FF2B5EF4-FFF2-40B4-BE49-F238E27FC236}">
                    <a16:creationId xmlns:a16="http://schemas.microsoft.com/office/drawing/2014/main" id="{15242098-3C12-4A0B-964D-5B0AA426241C}"/>
                  </a:ext>
                </a:extLst>
              </p:cNvPr>
              <p:cNvGrpSpPr/>
              <p:nvPr/>
            </p:nvGrpSpPr>
            <p:grpSpPr>
              <a:xfrm>
                <a:off x="2690622" y="5974214"/>
                <a:ext cx="562991" cy="380866"/>
                <a:chOff x="341249" y="219074"/>
                <a:chExt cx="4744871" cy="3209926"/>
              </a:xfrm>
            </p:grpSpPr>
            <p:pic>
              <p:nvPicPr>
                <p:cNvPr id="1320" name="Immagine 1319">
                  <a:extLst>
                    <a:ext uri="{FF2B5EF4-FFF2-40B4-BE49-F238E27FC236}">
                      <a16:creationId xmlns:a16="http://schemas.microsoft.com/office/drawing/2014/main" id="{D4933FC5-88D4-46E3-8619-ACDB8339416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21" name="Immagine 1320">
                  <a:extLst>
                    <a:ext uri="{FF2B5EF4-FFF2-40B4-BE49-F238E27FC236}">
                      <a16:creationId xmlns:a16="http://schemas.microsoft.com/office/drawing/2014/main" id="{0CB7498C-ABE3-4796-A34A-028D36E3B3E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17" name="Gruppo 1316">
                <a:extLst>
                  <a:ext uri="{FF2B5EF4-FFF2-40B4-BE49-F238E27FC236}">
                    <a16:creationId xmlns:a16="http://schemas.microsoft.com/office/drawing/2014/main" id="{A75891C4-2E12-4752-9F38-ED5A318442BA}"/>
                  </a:ext>
                </a:extLst>
              </p:cNvPr>
              <p:cNvGrpSpPr/>
              <p:nvPr/>
            </p:nvGrpSpPr>
            <p:grpSpPr>
              <a:xfrm>
                <a:off x="3247009" y="5974214"/>
                <a:ext cx="562991" cy="380866"/>
                <a:chOff x="341249" y="219074"/>
                <a:chExt cx="4744871" cy="3209926"/>
              </a:xfrm>
            </p:grpSpPr>
            <p:pic>
              <p:nvPicPr>
                <p:cNvPr id="1318" name="Immagine 1317">
                  <a:extLst>
                    <a:ext uri="{FF2B5EF4-FFF2-40B4-BE49-F238E27FC236}">
                      <a16:creationId xmlns:a16="http://schemas.microsoft.com/office/drawing/2014/main" id="{4C52F13B-14A2-4E0D-8540-BAAD1D04924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19" name="Immagine 1318">
                  <a:extLst>
                    <a:ext uri="{FF2B5EF4-FFF2-40B4-BE49-F238E27FC236}">
                      <a16:creationId xmlns:a16="http://schemas.microsoft.com/office/drawing/2014/main" id="{66089C25-B471-4ACD-8FE6-3D340173075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463" name="Gruppo 1462">
            <a:extLst>
              <a:ext uri="{FF2B5EF4-FFF2-40B4-BE49-F238E27FC236}">
                <a16:creationId xmlns:a16="http://schemas.microsoft.com/office/drawing/2014/main" id="{E0AE15D4-A5C3-48D0-95A6-C44127FF77BA}"/>
              </a:ext>
            </a:extLst>
          </p:cNvPr>
          <p:cNvGrpSpPr/>
          <p:nvPr/>
        </p:nvGrpSpPr>
        <p:grpSpPr>
          <a:xfrm>
            <a:off x="5853291" y="4185920"/>
            <a:ext cx="1651891" cy="2240280"/>
            <a:chOff x="1001649" y="2546420"/>
            <a:chExt cx="2808351" cy="3808660"/>
          </a:xfrm>
        </p:grpSpPr>
        <p:grpSp>
          <p:nvGrpSpPr>
            <p:cNvPr id="1464" name="Gruppo 1463">
              <a:extLst>
                <a:ext uri="{FF2B5EF4-FFF2-40B4-BE49-F238E27FC236}">
                  <a16:creationId xmlns:a16="http://schemas.microsoft.com/office/drawing/2014/main" id="{7410C9EC-C3DF-4BA0-B0AF-48111A235996}"/>
                </a:ext>
              </a:extLst>
            </p:cNvPr>
            <p:cNvGrpSpPr/>
            <p:nvPr/>
          </p:nvGrpSpPr>
          <p:grpSpPr>
            <a:xfrm>
              <a:off x="1001649" y="5974214"/>
              <a:ext cx="2808351" cy="380866"/>
              <a:chOff x="1001649" y="5974214"/>
              <a:chExt cx="2808351" cy="380866"/>
            </a:xfrm>
          </p:grpSpPr>
          <p:grpSp>
            <p:nvGrpSpPr>
              <p:cNvPr id="1609" name="Gruppo 1608">
                <a:extLst>
                  <a:ext uri="{FF2B5EF4-FFF2-40B4-BE49-F238E27FC236}">
                    <a16:creationId xmlns:a16="http://schemas.microsoft.com/office/drawing/2014/main" id="{BFC516FA-B1D6-4AF5-86FA-A2B15396F88D}"/>
                  </a:ext>
                </a:extLst>
              </p:cNvPr>
              <p:cNvGrpSpPr/>
              <p:nvPr/>
            </p:nvGrpSpPr>
            <p:grpSpPr>
              <a:xfrm>
                <a:off x="1001649" y="5974214"/>
                <a:ext cx="562991" cy="380866"/>
                <a:chOff x="341249" y="219074"/>
                <a:chExt cx="4744871" cy="3209926"/>
              </a:xfrm>
            </p:grpSpPr>
            <p:pic>
              <p:nvPicPr>
                <p:cNvPr id="1622" name="Immagine 1621">
                  <a:extLst>
                    <a:ext uri="{FF2B5EF4-FFF2-40B4-BE49-F238E27FC236}">
                      <a16:creationId xmlns:a16="http://schemas.microsoft.com/office/drawing/2014/main" id="{4A95E739-0E39-422D-8A4E-E2D422D451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23" name="Immagine 1622">
                  <a:extLst>
                    <a:ext uri="{FF2B5EF4-FFF2-40B4-BE49-F238E27FC236}">
                      <a16:creationId xmlns:a16="http://schemas.microsoft.com/office/drawing/2014/main" id="{695E4E64-2B65-4D91-8E98-EA77D838AA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0" name="Gruppo 1609">
                <a:extLst>
                  <a:ext uri="{FF2B5EF4-FFF2-40B4-BE49-F238E27FC236}">
                    <a16:creationId xmlns:a16="http://schemas.microsoft.com/office/drawing/2014/main" id="{B29BDCC3-F5A9-441D-92FD-5AAA76207206}"/>
                  </a:ext>
                </a:extLst>
              </p:cNvPr>
              <p:cNvGrpSpPr/>
              <p:nvPr/>
            </p:nvGrpSpPr>
            <p:grpSpPr>
              <a:xfrm>
                <a:off x="1564640" y="5974214"/>
                <a:ext cx="562991" cy="380866"/>
                <a:chOff x="341249" y="219074"/>
                <a:chExt cx="4744871" cy="3209926"/>
              </a:xfrm>
            </p:grpSpPr>
            <p:pic>
              <p:nvPicPr>
                <p:cNvPr id="1620" name="Immagine 1619">
                  <a:extLst>
                    <a:ext uri="{FF2B5EF4-FFF2-40B4-BE49-F238E27FC236}">
                      <a16:creationId xmlns:a16="http://schemas.microsoft.com/office/drawing/2014/main" id="{7C8CBF04-1566-4EA2-A01E-651678051D8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21" name="Immagine 1620">
                  <a:extLst>
                    <a:ext uri="{FF2B5EF4-FFF2-40B4-BE49-F238E27FC236}">
                      <a16:creationId xmlns:a16="http://schemas.microsoft.com/office/drawing/2014/main" id="{65622E9C-C162-4A28-9421-871655D5402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1" name="Gruppo 1610">
                <a:extLst>
                  <a:ext uri="{FF2B5EF4-FFF2-40B4-BE49-F238E27FC236}">
                    <a16:creationId xmlns:a16="http://schemas.microsoft.com/office/drawing/2014/main" id="{2FA215E7-9D73-4280-86B2-951F95E364F8}"/>
                  </a:ext>
                </a:extLst>
              </p:cNvPr>
              <p:cNvGrpSpPr/>
              <p:nvPr/>
            </p:nvGrpSpPr>
            <p:grpSpPr>
              <a:xfrm>
                <a:off x="2127631" y="5974214"/>
                <a:ext cx="562991" cy="380866"/>
                <a:chOff x="341249" y="219074"/>
                <a:chExt cx="4744871" cy="3209926"/>
              </a:xfrm>
            </p:grpSpPr>
            <p:pic>
              <p:nvPicPr>
                <p:cNvPr id="1618" name="Immagine 1617">
                  <a:extLst>
                    <a:ext uri="{FF2B5EF4-FFF2-40B4-BE49-F238E27FC236}">
                      <a16:creationId xmlns:a16="http://schemas.microsoft.com/office/drawing/2014/main" id="{CEBF4B33-CE56-44F8-B0C9-B983DCC8170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19" name="Immagine 1618">
                  <a:extLst>
                    <a:ext uri="{FF2B5EF4-FFF2-40B4-BE49-F238E27FC236}">
                      <a16:creationId xmlns:a16="http://schemas.microsoft.com/office/drawing/2014/main" id="{37C79615-C90F-4AC9-ACFC-7E82C4ECDF5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2" name="Gruppo 1611">
                <a:extLst>
                  <a:ext uri="{FF2B5EF4-FFF2-40B4-BE49-F238E27FC236}">
                    <a16:creationId xmlns:a16="http://schemas.microsoft.com/office/drawing/2014/main" id="{0D24BC62-C344-4B08-A200-C85A96AE8229}"/>
                  </a:ext>
                </a:extLst>
              </p:cNvPr>
              <p:cNvGrpSpPr/>
              <p:nvPr/>
            </p:nvGrpSpPr>
            <p:grpSpPr>
              <a:xfrm>
                <a:off x="2690622" y="5974214"/>
                <a:ext cx="562991" cy="380866"/>
                <a:chOff x="341249" y="219074"/>
                <a:chExt cx="4744871" cy="3209926"/>
              </a:xfrm>
            </p:grpSpPr>
            <p:pic>
              <p:nvPicPr>
                <p:cNvPr id="1616" name="Immagine 1615">
                  <a:extLst>
                    <a:ext uri="{FF2B5EF4-FFF2-40B4-BE49-F238E27FC236}">
                      <a16:creationId xmlns:a16="http://schemas.microsoft.com/office/drawing/2014/main" id="{48326661-A28E-43BF-B54F-C2DCD094551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17" name="Immagine 1616">
                  <a:extLst>
                    <a:ext uri="{FF2B5EF4-FFF2-40B4-BE49-F238E27FC236}">
                      <a16:creationId xmlns:a16="http://schemas.microsoft.com/office/drawing/2014/main" id="{5AF99876-95CD-488E-AABC-8198CB7CCB1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3" name="Gruppo 1612">
                <a:extLst>
                  <a:ext uri="{FF2B5EF4-FFF2-40B4-BE49-F238E27FC236}">
                    <a16:creationId xmlns:a16="http://schemas.microsoft.com/office/drawing/2014/main" id="{9A618112-B996-4366-B77C-54F971CDDF1D}"/>
                  </a:ext>
                </a:extLst>
              </p:cNvPr>
              <p:cNvGrpSpPr/>
              <p:nvPr/>
            </p:nvGrpSpPr>
            <p:grpSpPr>
              <a:xfrm>
                <a:off x="3247009" y="5974214"/>
                <a:ext cx="562991" cy="380866"/>
                <a:chOff x="341249" y="219074"/>
                <a:chExt cx="4744871" cy="3209926"/>
              </a:xfrm>
            </p:grpSpPr>
            <p:pic>
              <p:nvPicPr>
                <p:cNvPr id="1614" name="Immagine 1613">
                  <a:extLst>
                    <a:ext uri="{FF2B5EF4-FFF2-40B4-BE49-F238E27FC236}">
                      <a16:creationId xmlns:a16="http://schemas.microsoft.com/office/drawing/2014/main" id="{97C1FFFA-BD2A-4217-BBC6-D3FD0D19CB6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15" name="Immagine 1614">
                  <a:extLst>
                    <a:ext uri="{FF2B5EF4-FFF2-40B4-BE49-F238E27FC236}">
                      <a16:creationId xmlns:a16="http://schemas.microsoft.com/office/drawing/2014/main" id="{0C7C6CC2-E7E3-425C-AC15-1B338A41723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5" name="Gruppo 1464">
              <a:extLst>
                <a:ext uri="{FF2B5EF4-FFF2-40B4-BE49-F238E27FC236}">
                  <a16:creationId xmlns:a16="http://schemas.microsoft.com/office/drawing/2014/main" id="{F1CC65C7-1710-416B-8277-95AC0939C433}"/>
                </a:ext>
              </a:extLst>
            </p:cNvPr>
            <p:cNvGrpSpPr/>
            <p:nvPr/>
          </p:nvGrpSpPr>
          <p:grpSpPr>
            <a:xfrm>
              <a:off x="1001649" y="5593348"/>
              <a:ext cx="2808351" cy="380866"/>
              <a:chOff x="1001649" y="5974214"/>
              <a:chExt cx="2808351" cy="380866"/>
            </a:xfrm>
          </p:grpSpPr>
          <p:grpSp>
            <p:nvGrpSpPr>
              <p:cNvPr id="1594" name="Gruppo 1593">
                <a:extLst>
                  <a:ext uri="{FF2B5EF4-FFF2-40B4-BE49-F238E27FC236}">
                    <a16:creationId xmlns:a16="http://schemas.microsoft.com/office/drawing/2014/main" id="{335A50A6-C8AE-4AAA-9EB7-811B19F0A0C8}"/>
                  </a:ext>
                </a:extLst>
              </p:cNvPr>
              <p:cNvGrpSpPr/>
              <p:nvPr/>
            </p:nvGrpSpPr>
            <p:grpSpPr>
              <a:xfrm>
                <a:off x="1001649" y="5974214"/>
                <a:ext cx="562991" cy="380866"/>
                <a:chOff x="341249" y="219074"/>
                <a:chExt cx="4744871" cy="3209926"/>
              </a:xfrm>
            </p:grpSpPr>
            <p:pic>
              <p:nvPicPr>
                <p:cNvPr id="1607" name="Immagine 1606">
                  <a:extLst>
                    <a:ext uri="{FF2B5EF4-FFF2-40B4-BE49-F238E27FC236}">
                      <a16:creationId xmlns:a16="http://schemas.microsoft.com/office/drawing/2014/main" id="{96EC542E-DA83-4571-9EA1-E6B4C59C718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8" name="Immagine 1607">
                  <a:extLst>
                    <a:ext uri="{FF2B5EF4-FFF2-40B4-BE49-F238E27FC236}">
                      <a16:creationId xmlns:a16="http://schemas.microsoft.com/office/drawing/2014/main" id="{2344945E-1FCA-4265-A6DC-DB009ADD97A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5" name="Gruppo 1594">
                <a:extLst>
                  <a:ext uri="{FF2B5EF4-FFF2-40B4-BE49-F238E27FC236}">
                    <a16:creationId xmlns:a16="http://schemas.microsoft.com/office/drawing/2014/main" id="{8DB88347-0FF5-4C55-8929-2600117E247D}"/>
                  </a:ext>
                </a:extLst>
              </p:cNvPr>
              <p:cNvGrpSpPr/>
              <p:nvPr/>
            </p:nvGrpSpPr>
            <p:grpSpPr>
              <a:xfrm>
                <a:off x="1564640" y="5974214"/>
                <a:ext cx="562991" cy="380866"/>
                <a:chOff x="341249" y="219074"/>
                <a:chExt cx="4744871" cy="3209926"/>
              </a:xfrm>
            </p:grpSpPr>
            <p:pic>
              <p:nvPicPr>
                <p:cNvPr id="1605" name="Immagine 1604">
                  <a:extLst>
                    <a:ext uri="{FF2B5EF4-FFF2-40B4-BE49-F238E27FC236}">
                      <a16:creationId xmlns:a16="http://schemas.microsoft.com/office/drawing/2014/main" id="{39126D8A-5396-4E3D-9E2F-785A5150CBA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6" name="Immagine 1605">
                  <a:extLst>
                    <a:ext uri="{FF2B5EF4-FFF2-40B4-BE49-F238E27FC236}">
                      <a16:creationId xmlns:a16="http://schemas.microsoft.com/office/drawing/2014/main" id="{625DEBD3-CA64-4D96-8A32-24793F1C5F9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6" name="Gruppo 1595">
                <a:extLst>
                  <a:ext uri="{FF2B5EF4-FFF2-40B4-BE49-F238E27FC236}">
                    <a16:creationId xmlns:a16="http://schemas.microsoft.com/office/drawing/2014/main" id="{B22B4D85-B6A7-4492-9A48-8B0095811F48}"/>
                  </a:ext>
                </a:extLst>
              </p:cNvPr>
              <p:cNvGrpSpPr/>
              <p:nvPr/>
            </p:nvGrpSpPr>
            <p:grpSpPr>
              <a:xfrm>
                <a:off x="2127631" y="5974214"/>
                <a:ext cx="562991" cy="380866"/>
                <a:chOff x="341249" y="219074"/>
                <a:chExt cx="4744871" cy="3209926"/>
              </a:xfrm>
            </p:grpSpPr>
            <p:pic>
              <p:nvPicPr>
                <p:cNvPr id="1603" name="Immagine 1602">
                  <a:extLst>
                    <a:ext uri="{FF2B5EF4-FFF2-40B4-BE49-F238E27FC236}">
                      <a16:creationId xmlns:a16="http://schemas.microsoft.com/office/drawing/2014/main" id="{5C33FDFD-AE3B-46EB-B042-1DB3D30C926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4" name="Immagine 1603">
                  <a:extLst>
                    <a:ext uri="{FF2B5EF4-FFF2-40B4-BE49-F238E27FC236}">
                      <a16:creationId xmlns:a16="http://schemas.microsoft.com/office/drawing/2014/main" id="{FBF44C31-870C-4890-B731-23A8A8B3EFB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7" name="Gruppo 1596">
                <a:extLst>
                  <a:ext uri="{FF2B5EF4-FFF2-40B4-BE49-F238E27FC236}">
                    <a16:creationId xmlns:a16="http://schemas.microsoft.com/office/drawing/2014/main" id="{8A7B9CEB-88D7-464A-AD78-44587AB21D17}"/>
                  </a:ext>
                </a:extLst>
              </p:cNvPr>
              <p:cNvGrpSpPr/>
              <p:nvPr/>
            </p:nvGrpSpPr>
            <p:grpSpPr>
              <a:xfrm>
                <a:off x="2690622" y="5974214"/>
                <a:ext cx="562991" cy="380866"/>
                <a:chOff x="341249" y="219074"/>
                <a:chExt cx="4744871" cy="3209926"/>
              </a:xfrm>
            </p:grpSpPr>
            <p:pic>
              <p:nvPicPr>
                <p:cNvPr id="1601" name="Immagine 1600">
                  <a:extLst>
                    <a:ext uri="{FF2B5EF4-FFF2-40B4-BE49-F238E27FC236}">
                      <a16:creationId xmlns:a16="http://schemas.microsoft.com/office/drawing/2014/main" id="{CAD53CF3-E298-4CD8-AE0C-FBD28685069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2" name="Immagine 1601">
                  <a:extLst>
                    <a:ext uri="{FF2B5EF4-FFF2-40B4-BE49-F238E27FC236}">
                      <a16:creationId xmlns:a16="http://schemas.microsoft.com/office/drawing/2014/main" id="{E7D9D607-90AD-43B4-B970-3DE1391376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8" name="Gruppo 1597">
                <a:extLst>
                  <a:ext uri="{FF2B5EF4-FFF2-40B4-BE49-F238E27FC236}">
                    <a16:creationId xmlns:a16="http://schemas.microsoft.com/office/drawing/2014/main" id="{0AA3463A-3FDA-4410-86FF-49E5B2D419CC}"/>
                  </a:ext>
                </a:extLst>
              </p:cNvPr>
              <p:cNvGrpSpPr/>
              <p:nvPr/>
            </p:nvGrpSpPr>
            <p:grpSpPr>
              <a:xfrm>
                <a:off x="3247009" y="5974214"/>
                <a:ext cx="562991" cy="380866"/>
                <a:chOff x="341249" y="219074"/>
                <a:chExt cx="4744871" cy="3209926"/>
              </a:xfrm>
            </p:grpSpPr>
            <p:pic>
              <p:nvPicPr>
                <p:cNvPr id="1599" name="Immagine 1598">
                  <a:extLst>
                    <a:ext uri="{FF2B5EF4-FFF2-40B4-BE49-F238E27FC236}">
                      <a16:creationId xmlns:a16="http://schemas.microsoft.com/office/drawing/2014/main" id="{F4205983-56DF-4B2F-8D8F-3096453CCCE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0" name="Immagine 1599">
                  <a:extLst>
                    <a:ext uri="{FF2B5EF4-FFF2-40B4-BE49-F238E27FC236}">
                      <a16:creationId xmlns:a16="http://schemas.microsoft.com/office/drawing/2014/main" id="{DC63B11D-8F19-4A1B-8A0B-D87DE999FA9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6" name="Gruppo 1465">
              <a:extLst>
                <a:ext uri="{FF2B5EF4-FFF2-40B4-BE49-F238E27FC236}">
                  <a16:creationId xmlns:a16="http://schemas.microsoft.com/office/drawing/2014/main" id="{1C8DF337-1965-4D32-84A2-A17B3B352D89}"/>
                </a:ext>
              </a:extLst>
            </p:cNvPr>
            <p:cNvGrpSpPr/>
            <p:nvPr/>
          </p:nvGrpSpPr>
          <p:grpSpPr>
            <a:xfrm>
              <a:off x="1001649" y="5212482"/>
              <a:ext cx="2808351" cy="380866"/>
              <a:chOff x="1001649" y="5974214"/>
              <a:chExt cx="2808351" cy="380866"/>
            </a:xfrm>
          </p:grpSpPr>
          <p:grpSp>
            <p:nvGrpSpPr>
              <p:cNvPr id="1579" name="Gruppo 1578">
                <a:extLst>
                  <a:ext uri="{FF2B5EF4-FFF2-40B4-BE49-F238E27FC236}">
                    <a16:creationId xmlns:a16="http://schemas.microsoft.com/office/drawing/2014/main" id="{90694454-BD8B-457F-A637-83EC49976D8F}"/>
                  </a:ext>
                </a:extLst>
              </p:cNvPr>
              <p:cNvGrpSpPr/>
              <p:nvPr/>
            </p:nvGrpSpPr>
            <p:grpSpPr>
              <a:xfrm>
                <a:off x="1001649" y="5974214"/>
                <a:ext cx="562991" cy="380866"/>
                <a:chOff x="341249" y="219074"/>
                <a:chExt cx="4744871" cy="3209926"/>
              </a:xfrm>
            </p:grpSpPr>
            <p:pic>
              <p:nvPicPr>
                <p:cNvPr id="1592" name="Immagine 1591">
                  <a:extLst>
                    <a:ext uri="{FF2B5EF4-FFF2-40B4-BE49-F238E27FC236}">
                      <a16:creationId xmlns:a16="http://schemas.microsoft.com/office/drawing/2014/main" id="{2D41AC46-AAAF-48AE-818C-0C0178A6647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93" name="Immagine 1592">
                  <a:extLst>
                    <a:ext uri="{FF2B5EF4-FFF2-40B4-BE49-F238E27FC236}">
                      <a16:creationId xmlns:a16="http://schemas.microsoft.com/office/drawing/2014/main" id="{0CCBDFA4-601E-4C33-99B1-A6D41619447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0" name="Gruppo 1579">
                <a:extLst>
                  <a:ext uri="{FF2B5EF4-FFF2-40B4-BE49-F238E27FC236}">
                    <a16:creationId xmlns:a16="http://schemas.microsoft.com/office/drawing/2014/main" id="{B2B3EA8E-F307-48F3-B8FC-642D97DA200D}"/>
                  </a:ext>
                </a:extLst>
              </p:cNvPr>
              <p:cNvGrpSpPr/>
              <p:nvPr/>
            </p:nvGrpSpPr>
            <p:grpSpPr>
              <a:xfrm>
                <a:off x="1564640" y="5974214"/>
                <a:ext cx="562991" cy="380866"/>
                <a:chOff x="341249" y="219074"/>
                <a:chExt cx="4744871" cy="3209926"/>
              </a:xfrm>
            </p:grpSpPr>
            <p:pic>
              <p:nvPicPr>
                <p:cNvPr id="1590" name="Immagine 1589">
                  <a:extLst>
                    <a:ext uri="{FF2B5EF4-FFF2-40B4-BE49-F238E27FC236}">
                      <a16:creationId xmlns:a16="http://schemas.microsoft.com/office/drawing/2014/main" id="{155057EC-4AB9-45F5-B029-A36A2E12DE5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91" name="Immagine 1590">
                  <a:extLst>
                    <a:ext uri="{FF2B5EF4-FFF2-40B4-BE49-F238E27FC236}">
                      <a16:creationId xmlns:a16="http://schemas.microsoft.com/office/drawing/2014/main" id="{93F45E2E-3921-47F8-8204-9427A2AD508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1" name="Gruppo 1580">
                <a:extLst>
                  <a:ext uri="{FF2B5EF4-FFF2-40B4-BE49-F238E27FC236}">
                    <a16:creationId xmlns:a16="http://schemas.microsoft.com/office/drawing/2014/main" id="{C4FDA18D-6E91-471A-B3D0-CBCA7D9445AD}"/>
                  </a:ext>
                </a:extLst>
              </p:cNvPr>
              <p:cNvGrpSpPr/>
              <p:nvPr/>
            </p:nvGrpSpPr>
            <p:grpSpPr>
              <a:xfrm>
                <a:off x="2127631" y="5974214"/>
                <a:ext cx="562991" cy="380866"/>
                <a:chOff x="341249" y="219074"/>
                <a:chExt cx="4744871" cy="3209926"/>
              </a:xfrm>
            </p:grpSpPr>
            <p:pic>
              <p:nvPicPr>
                <p:cNvPr id="1588" name="Immagine 1587">
                  <a:extLst>
                    <a:ext uri="{FF2B5EF4-FFF2-40B4-BE49-F238E27FC236}">
                      <a16:creationId xmlns:a16="http://schemas.microsoft.com/office/drawing/2014/main" id="{B061AB13-87EC-4CC2-B43B-D0D3A0FBA6D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89" name="Immagine 1588">
                  <a:extLst>
                    <a:ext uri="{FF2B5EF4-FFF2-40B4-BE49-F238E27FC236}">
                      <a16:creationId xmlns:a16="http://schemas.microsoft.com/office/drawing/2014/main" id="{830F29AE-A26C-4BDD-A2D4-04E0B1A3FFD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2" name="Gruppo 1581">
                <a:extLst>
                  <a:ext uri="{FF2B5EF4-FFF2-40B4-BE49-F238E27FC236}">
                    <a16:creationId xmlns:a16="http://schemas.microsoft.com/office/drawing/2014/main" id="{C64C554C-F808-4312-A0AC-83012800CEAE}"/>
                  </a:ext>
                </a:extLst>
              </p:cNvPr>
              <p:cNvGrpSpPr/>
              <p:nvPr/>
            </p:nvGrpSpPr>
            <p:grpSpPr>
              <a:xfrm>
                <a:off x="2690622" y="5974214"/>
                <a:ext cx="562991" cy="380866"/>
                <a:chOff x="341249" y="219074"/>
                <a:chExt cx="4744871" cy="3209926"/>
              </a:xfrm>
            </p:grpSpPr>
            <p:pic>
              <p:nvPicPr>
                <p:cNvPr id="1586" name="Immagine 1585">
                  <a:extLst>
                    <a:ext uri="{FF2B5EF4-FFF2-40B4-BE49-F238E27FC236}">
                      <a16:creationId xmlns:a16="http://schemas.microsoft.com/office/drawing/2014/main" id="{9438E1BB-6642-46BF-9855-B303F62EEAA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87" name="Immagine 1586">
                  <a:extLst>
                    <a:ext uri="{FF2B5EF4-FFF2-40B4-BE49-F238E27FC236}">
                      <a16:creationId xmlns:a16="http://schemas.microsoft.com/office/drawing/2014/main" id="{8208E98C-BDF9-4687-8626-BEC1C4CC50F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3" name="Gruppo 1582">
                <a:extLst>
                  <a:ext uri="{FF2B5EF4-FFF2-40B4-BE49-F238E27FC236}">
                    <a16:creationId xmlns:a16="http://schemas.microsoft.com/office/drawing/2014/main" id="{957D4CD3-70C8-48D4-867C-3782045D50F5}"/>
                  </a:ext>
                </a:extLst>
              </p:cNvPr>
              <p:cNvGrpSpPr/>
              <p:nvPr/>
            </p:nvGrpSpPr>
            <p:grpSpPr>
              <a:xfrm>
                <a:off x="3247009" y="5974214"/>
                <a:ext cx="562991" cy="380866"/>
                <a:chOff x="341249" y="219074"/>
                <a:chExt cx="4744871" cy="3209926"/>
              </a:xfrm>
            </p:grpSpPr>
            <p:pic>
              <p:nvPicPr>
                <p:cNvPr id="1584" name="Immagine 1583">
                  <a:extLst>
                    <a:ext uri="{FF2B5EF4-FFF2-40B4-BE49-F238E27FC236}">
                      <a16:creationId xmlns:a16="http://schemas.microsoft.com/office/drawing/2014/main" id="{AE715221-0F16-4B8D-A7CA-49B98C98EEE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85" name="Immagine 1584">
                  <a:extLst>
                    <a:ext uri="{FF2B5EF4-FFF2-40B4-BE49-F238E27FC236}">
                      <a16:creationId xmlns:a16="http://schemas.microsoft.com/office/drawing/2014/main" id="{61F31467-AA49-44E7-A6AB-667CF8B7C22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7" name="Gruppo 1466">
              <a:extLst>
                <a:ext uri="{FF2B5EF4-FFF2-40B4-BE49-F238E27FC236}">
                  <a16:creationId xmlns:a16="http://schemas.microsoft.com/office/drawing/2014/main" id="{7F6452AD-63F8-48A5-94C9-C5078D4D6E99}"/>
                </a:ext>
              </a:extLst>
            </p:cNvPr>
            <p:cNvGrpSpPr/>
            <p:nvPr/>
          </p:nvGrpSpPr>
          <p:grpSpPr>
            <a:xfrm>
              <a:off x="1001649" y="4831616"/>
              <a:ext cx="2808351" cy="380866"/>
              <a:chOff x="1001649" y="5974214"/>
              <a:chExt cx="2808351" cy="380866"/>
            </a:xfrm>
          </p:grpSpPr>
          <p:grpSp>
            <p:nvGrpSpPr>
              <p:cNvPr id="1564" name="Gruppo 1563">
                <a:extLst>
                  <a:ext uri="{FF2B5EF4-FFF2-40B4-BE49-F238E27FC236}">
                    <a16:creationId xmlns:a16="http://schemas.microsoft.com/office/drawing/2014/main" id="{17A34147-35F7-4113-9E6B-4BFB8EB50681}"/>
                  </a:ext>
                </a:extLst>
              </p:cNvPr>
              <p:cNvGrpSpPr/>
              <p:nvPr/>
            </p:nvGrpSpPr>
            <p:grpSpPr>
              <a:xfrm>
                <a:off x="1001649" y="5974214"/>
                <a:ext cx="562991" cy="380866"/>
                <a:chOff x="341249" y="219074"/>
                <a:chExt cx="4744871" cy="3209926"/>
              </a:xfrm>
            </p:grpSpPr>
            <p:pic>
              <p:nvPicPr>
                <p:cNvPr id="1577" name="Immagine 1576">
                  <a:extLst>
                    <a:ext uri="{FF2B5EF4-FFF2-40B4-BE49-F238E27FC236}">
                      <a16:creationId xmlns:a16="http://schemas.microsoft.com/office/drawing/2014/main" id="{6DF7784D-31FC-43B3-9174-C6DCE044D35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8" name="Immagine 1577">
                  <a:extLst>
                    <a:ext uri="{FF2B5EF4-FFF2-40B4-BE49-F238E27FC236}">
                      <a16:creationId xmlns:a16="http://schemas.microsoft.com/office/drawing/2014/main" id="{A87B3516-C669-4B5C-9467-F373EF6621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65" name="Gruppo 1564">
                <a:extLst>
                  <a:ext uri="{FF2B5EF4-FFF2-40B4-BE49-F238E27FC236}">
                    <a16:creationId xmlns:a16="http://schemas.microsoft.com/office/drawing/2014/main" id="{9685B75F-6279-46BF-BCD8-B0F719435112}"/>
                  </a:ext>
                </a:extLst>
              </p:cNvPr>
              <p:cNvGrpSpPr/>
              <p:nvPr/>
            </p:nvGrpSpPr>
            <p:grpSpPr>
              <a:xfrm>
                <a:off x="1564640" y="5974214"/>
                <a:ext cx="562991" cy="380866"/>
                <a:chOff x="341249" y="219074"/>
                <a:chExt cx="4744871" cy="3209926"/>
              </a:xfrm>
            </p:grpSpPr>
            <p:pic>
              <p:nvPicPr>
                <p:cNvPr id="1575" name="Immagine 1574">
                  <a:extLst>
                    <a:ext uri="{FF2B5EF4-FFF2-40B4-BE49-F238E27FC236}">
                      <a16:creationId xmlns:a16="http://schemas.microsoft.com/office/drawing/2014/main" id="{3823F239-DF8B-4BB0-B119-8FE8C5C2D9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6" name="Immagine 1575">
                  <a:extLst>
                    <a:ext uri="{FF2B5EF4-FFF2-40B4-BE49-F238E27FC236}">
                      <a16:creationId xmlns:a16="http://schemas.microsoft.com/office/drawing/2014/main" id="{A6C6E217-2624-40DC-AD7D-5EA84D49B06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66" name="Gruppo 1565">
                <a:extLst>
                  <a:ext uri="{FF2B5EF4-FFF2-40B4-BE49-F238E27FC236}">
                    <a16:creationId xmlns:a16="http://schemas.microsoft.com/office/drawing/2014/main" id="{624FF77A-2068-4862-ADB8-4DCF316F6465}"/>
                  </a:ext>
                </a:extLst>
              </p:cNvPr>
              <p:cNvGrpSpPr/>
              <p:nvPr/>
            </p:nvGrpSpPr>
            <p:grpSpPr>
              <a:xfrm>
                <a:off x="2127631" y="5974214"/>
                <a:ext cx="562991" cy="380866"/>
                <a:chOff x="341249" y="219074"/>
                <a:chExt cx="4744871" cy="3209926"/>
              </a:xfrm>
            </p:grpSpPr>
            <p:pic>
              <p:nvPicPr>
                <p:cNvPr id="1573" name="Immagine 1572">
                  <a:extLst>
                    <a:ext uri="{FF2B5EF4-FFF2-40B4-BE49-F238E27FC236}">
                      <a16:creationId xmlns:a16="http://schemas.microsoft.com/office/drawing/2014/main" id="{15658BF6-9B9E-46FA-80B0-7C69BE5F0F7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4" name="Immagine 1573">
                  <a:extLst>
                    <a:ext uri="{FF2B5EF4-FFF2-40B4-BE49-F238E27FC236}">
                      <a16:creationId xmlns:a16="http://schemas.microsoft.com/office/drawing/2014/main" id="{E4CFF591-BDE5-4337-99B4-F48BF554ED8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67" name="Gruppo 1566">
                <a:extLst>
                  <a:ext uri="{FF2B5EF4-FFF2-40B4-BE49-F238E27FC236}">
                    <a16:creationId xmlns:a16="http://schemas.microsoft.com/office/drawing/2014/main" id="{6AC10BBB-A4F2-4B1D-B734-7F5216010AF5}"/>
                  </a:ext>
                </a:extLst>
              </p:cNvPr>
              <p:cNvGrpSpPr/>
              <p:nvPr/>
            </p:nvGrpSpPr>
            <p:grpSpPr>
              <a:xfrm>
                <a:off x="2690622" y="5974214"/>
                <a:ext cx="562991" cy="380866"/>
                <a:chOff x="341249" y="219074"/>
                <a:chExt cx="4744871" cy="3209926"/>
              </a:xfrm>
            </p:grpSpPr>
            <p:pic>
              <p:nvPicPr>
                <p:cNvPr id="1571" name="Immagine 1570">
                  <a:extLst>
                    <a:ext uri="{FF2B5EF4-FFF2-40B4-BE49-F238E27FC236}">
                      <a16:creationId xmlns:a16="http://schemas.microsoft.com/office/drawing/2014/main" id="{B7F117F5-193A-4527-9630-F341EB98925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2" name="Immagine 1571">
                  <a:extLst>
                    <a:ext uri="{FF2B5EF4-FFF2-40B4-BE49-F238E27FC236}">
                      <a16:creationId xmlns:a16="http://schemas.microsoft.com/office/drawing/2014/main" id="{32939112-0903-4BF4-9DDF-1EE8106B0D5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68" name="Gruppo 1567">
                <a:extLst>
                  <a:ext uri="{FF2B5EF4-FFF2-40B4-BE49-F238E27FC236}">
                    <a16:creationId xmlns:a16="http://schemas.microsoft.com/office/drawing/2014/main" id="{8796C1BC-9836-4648-8F24-11B9FA94E74D}"/>
                  </a:ext>
                </a:extLst>
              </p:cNvPr>
              <p:cNvGrpSpPr/>
              <p:nvPr/>
            </p:nvGrpSpPr>
            <p:grpSpPr>
              <a:xfrm>
                <a:off x="3247009" y="5974214"/>
                <a:ext cx="562991" cy="380866"/>
                <a:chOff x="341249" y="219074"/>
                <a:chExt cx="4744871" cy="3209926"/>
              </a:xfrm>
            </p:grpSpPr>
            <p:pic>
              <p:nvPicPr>
                <p:cNvPr id="1569" name="Immagine 1568">
                  <a:extLst>
                    <a:ext uri="{FF2B5EF4-FFF2-40B4-BE49-F238E27FC236}">
                      <a16:creationId xmlns:a16="http://schemas.microsoft.com/office/drawing/2014/main" id="{4A24D909-B285-4D2A-B440-2508DC1A165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0" name="Immagine 1569">
                  <a:extLst>
                    <a:ext uri="{FF2B5EF4-FFF2-40B4-BE49-F238E27FC236}">
                      <a16:creationId xmlns:a16="http://schemas.microsoft.com/office/drawing/2014/main" id="{821E69CD-2079-4DE5-B743-5D1708BE24C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8" name="Gruppo 1467">
              <a:extLst>
                <a:ext uri="{FF2B5EF4-FFF2-40B4-BE49-F238E27FC236}">
                  <a16:creationId xmlns:a16="http://schemas.microsoft.com/office/drawing/2014/main" id="{97239A32-7065-4261-BE9D-8E97EFB9A2FA}"/>
                </a:ext>
              </a:extLst>
            </p:cNvPr>
            <p:cNvGrpSpPr/>
            <p:nvPr/>
          </p:nvGrpSpPr>
          <p:grpSpPr>
            <a:xfrm>
              <a:off x="1001649" y="4450750"/>
              <a:ext cx="2808351" cy="380866"/>
              <a:chOff x="1001649" y="5974214"/>
              <a:chExt cx="2808351" cy="380866"/>
            </a:xfrm>
          </p:grpSpPr>
          <p:grpSp>
            <p:nvGrpSpPr>
              <p:cNvPr id="1549" name="Gruppo 1548">
                <a:extLst>
                  <a:ext uri="{FF2B5EF4-FFF2-40B4-BE49-F238E27FC236}">
                    <a16:creationId xmlns:a16="http://schemas.microsoft.com/office/drawing/2014/main" id="{DDFA61FB-7876-4775-A70F-B9F411598ED5}"/>
                  </a:ext>
                </a:extLst>
              </p:cNvPr>
              <p:cNvGrpSpPr/>
              <p:nvPr/>
            </p:nvGrpSpPr>
            <p:grpSpPr>
              <a:xfrm>
                <a:off x="1001649" y="5974214"/>
                <a:ext cx="562991" cy="380866"/>
                <a:chOff x="341249" y="219074"/>
                <a:chExt cx="4744871" cy="3209926"/>
              </a:xfrm>
            </p:grpSpPr>
            <p:pic>
              <p:nvPicPr>
                <p:cNvPr id="1562" name="Immagine 1561">
                  <a:extLst>
                    <a:ext uri="{FF2B5EF4-FFF2-40B4-BE49-F238E27FC236}">
                      <a16:creationId xmlns:a16="http://schemas.microsoft.com/office/drawing/2014/main" id="{67F795C0-78AD-43C8-BA33-9B06DDF3818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63" name="Immagine 1562">
                  <a:extLst>
                    <a:ext uri="{FF2B5EF4-FFF2-40B4-BE49-F238E27FC236}">
                      <a16:creationId xmlns:a16="http://schemas.microsoft.com/office/drawing/2014/main" id="{80D22D6E-186B-4155-97E8-C3091D07EC6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50" name="Gruppo 1549">
                <a:extLst>
                  <a:ext uri="{FF2B5EF4-FFF2-40B4-BE49-F238E27FC236}">
                    <a16:creationId xmlns:a16="http://schemas.microsoft.com/office/drawing/2014/main" id="{F9C9FAB5-86DD-47A9-BA17-F3D926CCF2C0}"/>
                  </a:ext>
                </a:extLst>
              </p:cNvPr>
              <p:cNvGrpSpPr/>
              <p:nvPr/>
            </p:nvGrpSpPr>
            <p:grpSpPr>
              <a:xfrm>
                <a:off x="1564640" y="5974214"/>
                <a:ext cx="562991" cy="380866"/>
                <a:chOff x="341249" y="219074"/>
                <a:chExt cx="4744871" cy="3209926"/>
              </a:xfrm>
            </p:grpSpPr>
            <p:pic>
              <p:nvPicPr>
                <p:cNvPr id="1560" name="Immagine 1559">
                  <a:extLst>
                    <a:ext uri="{FF2B5EF4-FFF2-40B4-BE49-F238E27FC236}">
                      <a16:creationId xmlns:a16="http://schemas.microsoft.com/office/drawing/2014/main" id="{15022437-68FB-40BF-B8C7-680EE889518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61" name="Immagine 1560">
                  <a:extLst>
                    <a:ext uri="{FF2B5EF4-FFF2-40B4-BE49-F238E27FC236}">
                      <a16:creationId xmlns:a16="http://schemas.microsoft.com/office/drawing/2014/main" id="{3B12655F-3948-4ECA-AD5D-847075C9C75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51" name="Gruppo 1550">
                <a:extLst>
                  <a:ext uri="{FF2B5EF4-FFF2-40B4-BE49-F238E27FC236}">
                    <a16:creationId xmlns:a16="http://schemas.microsoft.com/office/drawing/2014/main" id="{F137E74F-8240-4E5D-9600-A735BD5E8942}"/>
                  </a:ext>
                </a:extLst>
              </p:cNvPr>
              <p:cNvGrpSpPr/>
              <p:nvPr/>
            </p:nvGrpSpPr>
            <p:grpSpPr>
              <a:xfrm>
                <a:off x="2127631" y="5974214"/>
                <a:ext cx="562991" cy="380866"/>
                <a:chOff x="341249" y="219074"/>
                <a:chExt cx="4744871" cy="3209926"/>
              </a:xfrm>
            </p:grpSpPr>
            <p:pic>
              <p:nvPicPr>
                <p:cNvPr id="1558" name="Immagine 1557">
                  <a:extLst>
                    <a:ext uri="{FF2B5EF4-FFF2-40B4-BE49-F238E27FC236}">
                      <a16:creationId xmlns:a16="http://schemas.microsoft.com/office/drawing/2014/main" id="{0DB58FEB-FE90-4AF0-A5E3-BCC5B8BA11D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59" name="Immagine 1558">
                  <a:extLst>
                    <a:ext uri="{FF2B5EF4-FFF2-40B4-BE49-F238E27FC236}">
                      <a16:creationId xmlns:a16="http://schemas.microsoft.com/office/drawing/2014/main" id="{3228D59A-F028-420E-B78E-6226B93100D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52" name="Gruppo 1551">
                <a:extLst>
                  <a:ext uri="{FF2B5EF4-FFF2-40B4-BE49-F238E27FC236}">
                    <a16:creationId xmlns:a16="http://schemas.microsoft.com/office/drawing/2014/main" id="{E0AA6BB5-411D-4B2B-A350-CE4086C85002}"/>
                  </a:ext>
                </a:extLst>
              </p:cNvPr>
              <p:cNvGrpSpPr/>
              <p:nvPr/>
            </p:nvGrpSpPr>
            <p:grpSpPr>
              <a:xfrm>
                <a:off x="2690622" y="5974214"/>
                <a:ext cx="562991" cy="380866"/>
                <a:chOff x="341249" y="219074"/>
                <a:chExt cx="4744871" cy="3209926"/>
              </a:xfrm>
            </p:grpSpPr>
            <p:pic>
              <p:nvPicPr>
                <p:cNvPr id="1556" name="Immagine 1555">
                  <a:extLst>
                    <a:ext uri="{FF2B5EF4-FFF2-40B4-BE49-F238E27FC236}">
                      <a16:creationId xmlns:a16="http://schemas.microsoft.com/office/drawing/2014/main" id="{F6A5CF2E-5253-4EF6-973F-B45B685035C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57" name="Immagine 1556">
                  <a:extLst>
                    <a:ext uri="{FF2B5EF4-FFF2-40B4-BE49-F238E27FC236}">
                      <a16:creationId xmlns:a16="http://schemas.microsoft.com/office/drawing/2014/main" id="{D7E4080F-8E53-415E-AC8D-A2EFC91A0EC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53" name="Gruppo 1552">
                <a:extLst>
                  <a:ext uri="{FF2B5EF4-FFF2-40B4-BE49-F238E27FC236}">
                    <a16:creationId xmlns:a16="http://schemas.microsoft.com/office/drawing/2014/main" id="{F99E7595-9B67-4032-8916-AB3227BEF717}"/>
                  </a:ext>
                </a:extLst>
              </p:cNvPr>
              <p:cNvGrpSpPr/>
              <p:nvPr/>
            </p:nvGrpSpPr>
            <p:grpSpPr>
              <a:xfrm>
                <a:off x="3247009" y="5974214"/>
                <a:ext cx="562991" cy="380866"/>
                <a:chOff x="341249" y="219074"/>
                <a:chExt cx="4744871" cy="3209926"/>
              </a:xfrm>
            </p:grpSpPr>
            <p:pic>
              <p:nvPicPr>
                <p:cNvPr id="1554" name="Immagine 1553">
                  <a:extLst>
                    <a:ext uri="{FF2B5EF4-FFF2-40B4-BE49-F238E27FC236}">
                      <a16:creationId xmlns:a16="http://schemas.microsoft.com/office/drawing/2014/main" id="{E64B3602-9DE6-456E-BE4A-65EFC357F81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55" name="Immagine 1554">
                  <a:extLst>
                    <a:ext uri="{FF2B5EF4-FFF2-40B4-BE49-F238E27FC236}">
                      <a16:creationId xmlns:a16="http://schemas.microsoft.com/office/drawing/2014/main" id="{89C1C573-781B-4956-9DFA-F9733CC7D48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9" name="Gruppo 1468">
              <a:extLst>
                <a:ext uri="{FF2B5EF4-FFF2-40B4-BE49-F238E27FC236}">
                  <a16:creationId xmlns:a16="http://schemas.microsoft.com/office/drawing/2014/main" id="{0DA5FB23-1CAF-481F-8537-373D4D2595CF}"/>
                </a:ext>
              </a:extLst>
            </p:cNvPr>
            <p:cNvGrpSpPr/>
            <p:nvPr/>
          </p:nvGrpSpPr>
          <p:grpSpPr>
            <a:xfrm>
              <a:off x="1001649" y="4069884"/>
              <a:ext cx="2808351" cy="380866"/>
              <a:chOff x="1001649" y="5974214"/>
              <a:chExt cx="2808351" cy="380866"/>
            </a:xfrm>
          </p:grpSpPr>
          <p:grpSp>
            <p:nvGrpSpPr>
              <p:cNvPr id="1534" name="Gruppo 1533">
                <a:extLst>
                  <a:ext uri="{FF2B5EF4-FFF2-40B4-BE49-F238E27FC236}">
                    <a16:creationId xmlns:a16="http://schemas.microsoft.com/office/drawing/2014/main" id="{024D67C6-E42A-4345-A568-60F19A0F5D3B}"/>
                  </a:ext>
                </a:extLst>
              </p:cNvPr>
              <p:cNvGrpSpPr/>
              <p:nvPr/>
            </p:nvGrpSpPr>
            <p:grpSpPr>
              <a:xfrm>
                <a:off x="1001649" y="5974214"/>
                <a:ext cx="562991" cy="380866"/>
                <a:chOff x="341249" y="219074"/>
                <a:chExt cx="4744871" cy="3209926"/>
              </a:xfrm>
            </p:grpSpPr>
            <p:pic>
              <p:nvPicPr>
                <p:cNvPr id="1547" name="Immagine 1546">
                  <a:extLst>
                    <a:ext uri="{FF2B5EF4-FFF2-40B4-BE49-F238E27FC236}">
                      <a16:creationId xmlns:a16="http://schemas.microsoft.com/office/drawing/2014/main" id="{D1912840-CB3E-49D9-AB50-32AA0B34E71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8" name="Immagine 1547">
                  <a:extLst>
                    <a:ext uri="{FF2B5EF4-FFF2-40B4-BE49-F238E27FC236}">
                      <a16:creationId xmlns:a16="http://schemas.microsoft.com/office/drawing/2014/main" id="{A2C7B9FB-7C7D-4AD8-A619-30A67792013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35" name="Gruppo 1534">
                <a:extLst>
                  <a:ext uri="{FF2B5EF4-FFF2-40B4-BE49-F238E27FC236}">
                    <a16:creationId xmlns:a16="http://schemas.microsoft.com/office/drawing/2014/main" id="{50B4DD0F-58F0-4CBA-808D-3D6FB3C6D95A}"/>
                  </a:ext>
                </a:extLst>
              </p:cNvPr>
              <p:cNvGrpSpPr/>
              <p:nvPr/>
            </p:nvGrpSpPr>
            <p:grpSpPr>
              <a:xfrm>
                <a:off x="1564640" y="5974214"/>
                <a:ext cx="562991" cy="380866"/>
                <a:chOff x="341249" y="219074"/>
                <a:chExt cx="4744871" cy="3209926"/>
              </a:xfrm>
            </p:grpSpPr>
            <p:pic>
              <p:nvPicPr>
                <p:cNvPr id="1545" name="Immagine 1544">
                  <a:extLst>
                    <a:ext uri="{FF2B5EF4-FFF2-40B4-BE49-F238E27FC236}">
                      <a16:creationId xmlns:a16="http://schemas.microsoft.com/office/drawing/2014/main" id="{223E4FB7-4D4F-4B85-B989-3539FB85F1F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6" name="Immagine 1545">
                  <a:extLst>
                    <a:ext uri="{FF2B5EF4-FFF2-40B4-BE49-F238E27FC236}">
                      <a16:creationId xmlns:a16="http://schemas.microsoft.com/office/drawing/2014/main" id="{D2474DE7-FEB6-4BA2-A43D-8D38CF74E02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36" name="Gruppo 1535">
                <a:extLst>
                  <a:ext uri="{FF2B5EF4-FFF2-40B4-BE49-F238E27FC236}">
                    <a16:creationId xmlns:a16="http://schemas.microsoft.com/office/drawing/2014/main" id="{A7D6BC1A-E02D-4315-824C-A9A4A1EE0549}"/>
                  </a:ext>
                </a:extLst>
              </p:cNvPr>
              <p:cNvGrpSpPr/>
              <p:nvPr/>
            </p:nvGrpSpPr>
            <p:grpSpPr>
              <a:xfrm>
                <a:off x="2127631" y="5974214"/>
                <a:ext cx="562991" cy="380866"/>
                <a:chOff x="341249" y="219074"/>
                <a:chExt cx="4744871" cy="3209926"/>
              </a:xfrm>
            </p:grpSpPr>
            <p:pic>
              <p:nvPicPr>
                <p:cNvPr id="1543" name="Immagine 1542">
                  <a:extLst>
                    <a:ext uri="{FF2B5EF4-FFF2-40B4-BE49-F238E27FC236}">
                      <a16:creationId xmlns:a16="http://schemas.microsoft.com/office/drawing/2014/main" id="{67175312-CB2C-496A-8C07-F31AE3AA212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4" name="Immagine 1543">
                  <a:extLst>
                    <a:ext uri="{FF2B5EF4-FFF2-40B4-BE49-F238E27FC236}">
                      <a16:creationId xmlns:a16="http://schemas.microsoft.com/office/drawing/2014/main" id="{8DDE3F46-07BF-432A-B7DA-EC912788F21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37" name="Gruppo 1536">
                <a:extLst>
                  <a:ext uri="{FF2B5EF4-FFF2-40B4-BE49-F238E27FC236}">
                    <a16:creationId xmlns:a16="http://schemas.microsoft.com/office/drawing/2014/main" id="{72D0750D-E822-4EF0-8413-B0A127CC99A6}"/>
                  </a:ext>
                </a:extLst>
              </p:cNvPr>
              <p:cNvGrpSpPr/>
              <p:nvPr/>
            </p:nvGrpSpPr>
            <p:grpSpPr>
              <a:xfrm>
                <a:off x="2690622" y="5974214"/>
                <a:ext cx="562991" cy="380866"/>
                <a:chOff x="341249" y="219074"/>
                <a:chExt cx="4744871" cy="3209926"/>
              </a:xfrm>
            </p:grpSpPr>
            <p:pic>
              <p:nvPicPr>
                <p:cNvPr id="1541" name="Immagine 1540">
                  <a:extLst>
                    <a:ext uri="{FF2B5EF4-FFF2-40B4-BE49-F238E27FC236}">
                      <a16:creationId xmlns:a16="http://schemas.microsoft.com/office/drawing/2014/main" id="{3EE8243A-F663-4BF4-A254-C8FC0A340BB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2" name="Immagine 1541">
                  <a:extLst>
                    <a:ext uri="{FF2B5EF4-FFF2-40B4-BE49-F238E27FC236}">
                      <a16:creationId xmlns:a16="http://schemas.microsoft.com/office/drawing/2014/main" id="{FBD2C7A1-6F49-4255-B781-900A05985C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38" name="Gruppo 1537">
                <a:extLst>
                  <a:ext uri="{FF2B5EF4-FFF2-40B4-BE49-F238E27FC236}">
                    <a16:creationId xmlns:a16="http://schemas.microsoft.com/office/drawing/2014/main" id="{83F63D28-FF58-4CD2-BD68-85297700975F}"/>
                  </a:ext>
                </a:extLst>
              </p:cNvPr>
              <p:cNvGrpSpPr/>
              <p:nvPr/>
            </p:nvGrpSpPr>
            <p:grpSpPr>
              <a:xfrm>
                <a:off x="3247009" y="5974214"/>
                <a:ext cx="562991" cy="380866"/>
                <a:chOff x="341249" y="219074"/>
                <a:chExt cx="4744871" cy="3209926"/>
              </a:xfrm>
            </p:grpSpPr>
            <p:pic>
              <p:nvPicPr>
                <p:cNvPr id="1539" name="Immagine 1538">
                  <a:extLst>
                    <a:ext uri="{FF2B5EF4-FFF2-40B4-BE49-F238E27FC236}">
                      <a16:creationId xmlns:a16="http://schemas.microsoft.com/office/drawing/2014/main" id="{85CC13C0-BCE6-4F85-83AB-FDBECC5A6A1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0" name="Immagine 1539">
                  <a:extLst>
                    <a:ext uri="{FF2B5EF4-FFF2-40B4-BE49-F238E27FC236}">
                      <a16:creationId xmlns:a16="http://schemas.microsoft.com/office/drawing/2014/main" id="{B27B34C7-A241-4CF9-9AD0-FDFBC0A38AA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70" name="Gruppo 1469">
              <a:extLst>
                <a:ext uri="{FF2B5EF4-FFF2-40B4-BE49-F238E27FC236}">
                  <a16:creationId xmlns:a16="http://schemas.microsoft.com/office/drawing/2014/main" id="{81216230-B8C6-43E8-A2DC-485AF13EF9F2}"/>
                </a:ext>
              </a:extLst>
            </p:cNvPr>
            <p:cNvGrpSpPr/>
            <p:nvPr/>
          </p:nvGrpSpPr>
          <p:grpSpPr>
            <a:xfrm>
              <a:off x="1001649" y="3689018"/>
              <a:ext cx="2808351" cy="380866"/>
              <a:chOff x="1001649" y="5974214"/>
              <a:chExt cx="2808351" cy="380866"/>
            </a:xfrm>
          </p:grpSpPr>
          <p:grpSp>
            <p:nvGrpSpPr>
              <p:cNvPr id="1519" name="Gruppo 1518">
                <a:extLst>
                  <a:ext uri="{FF2B5EF4-FFF2-40B4-BE49-F238E27FC236}">
                    <a16:creationId xmlns:a16="http://schemas.microsoft.com/office/drawing/2014/main" id="{46FA3EA1-9CBD-4B4A-8F13-FDA0D098922A}"/>
                  </a:ext>
                </a:extLst>
              </p:cNvPr>
              <p:cNvGrpSpPr/>
              <p:nvPr/>
            </p:nvGrpSpPr>
            <p:grpSpPr>
              <a:xfrm>
                <a:off x="1001649" y="5974214"/>
                <a:ext cx="562991" cy="380866"/>
                <a:chOff x="341249" y="219074"/>
                <a:chExt cx="4744871" cy="3209926"/>
              </a:xfrm>
            </p:grpSpPr>
            <p:pic>
              <p:nvPicPr>
                <p:cNvPr id="1532" name="Immagine 1531">
                  <a:extLst>
                    <a:ext uri="{FF2B5EF4-FFF2-40B4-BE49-F238E27FC236}">
                      <a16:creationId xmlns:a16="http://schemas.microsoft.com/office/drawing/2014/main" id="{B395053B-8134-407A-98A6-79DF355BD53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33" name="Immagine 1532">
                  <a:extLst>
                    <a:ext uri="{FF2B5EF4-FFF2-40B4-BE49-F238E27FC236}">
                      <a16:creationId xmlns:a16="http://schemas.microsoft.com/office/drawing/2014/main" id="{F8AFF5BD-D8AD-41CC-B901-9B7DF1836A3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20" name="Gruppo 1519">
                <a:extLst>
                  <a:ext uri="{FF2B5EF4-FFF2-40B4-BE49-F238E27FC236}">
                    <a16:creationId xmlns:a16="http://schemas.microsoft.com/office/drawing/2014/main" id="{DFF17733-B002-486A-9FE9-2AF683575932}"/>
                  </a:ext>
                </a:extLst>
              </p:cNvPr>
              <p:cNvGrpSpPr/>
              <p:nvPr/>
            </p:nvGrpSpPr>
            <p:grpSpPr>
              <a:xfrm>
                <a:off x="1564640" y="5974214"/>
                <a:ext cx="562991" cy="380866"/>
                <a:chOff x="341249" y="219074"/>
                <a:chExt cx="4744871" cy="3209926"/>
              </a:xfrm>
            </p:grpSpPr>
            <p:pic>
              <p:nvPicPr>
                <p:cNvPr id="1530" name="Immagine 1529">
                  <a:extLst>
                    <a:ext uri="{FF2B5EF4-FFF2-40B4-BE49-F238E27FC236}">
                      <a16:creationId xmlns:a16="http://schemas.microsoft.com/office/drawing/2014/main" id="{BC0BEFE0-6FC9-4C55-9A0A-C252820C978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31" name="Immagine 1530">
                  <a:extLst>
                    <a:ext uri="{FF2B5EF4-FFF2-40B4-BE49-F238E27FC236}">
                      <a16:creationId xmlns:a16="http://schemas.microsoft.com/office/drawing/2014/main" id="{08FF3F3B-0B9F-49A7-8326-6C863D6B357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21" name="Gruppo 1520">
                <a:extLst>
                  <a:ext uri="{FF2B5EF4-FFF2-40B4-BE49-F238E27FC236}">
                    <a16:creationId xmlns:a16="http://schemas.microsoft.com/office/drawing/2014/main" id="{5D358C10-9B6F-4382-BED5-686112A2971A}"/>
                  </a:ext>
                </a:extLst>
              </p:cNvPr>
              <p:cNvGrpSpPr/>
              <p:nvPr/>
            </p:nvGrpSpPr>
            <p:grpSpPr>
              <a:xfrm>
                <a:off x="2127631" y="5974214"/>
                <a:ext cx="562991" cy="380866"/>
                <a:chOff x="341249" y="219074"/>
                <a:chExt cx="4744871" cy="3209926"/>
              </a:xfrm>
            </p:grpSpPr>
            <p:pic>
              <p:nvPicPr>
                <p:cNvPr id="1528" name="Immagine 1527">
                  <a:extLst>
                    <a:ext uri="{FF2B5EF4-FFF2-40B4-BE49-F238E27FC236}">
                      <a16:creationId xmlns:a16="http://schemas.microsoft.com/office/drawing/2014/main" id="{DB2180A8-7513-4CE8-9F80-0FD55297D64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29" name="Immagine 1528">
                  <a:extLst>
                    <a:ext uri="{FF2B5EF4-FFF2-40B4-BE49-F238E27FC236}">
                      <a16:creationId xmlns:a16="http://schemas.microsoft.com/office/drawing/2014/main" id="{46C19963-5AE3-436A-830E-C27068FC4D7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22" name="Gruppo 1521">
                <a:extLst>
                  <a:ext uri="{FF2B5EF4-FFF2-40B4-BE49-F238E27FC236}">
                    <a16:creationId xmlns:a16="http://schemas.microsoft.com/office/drawing/2014/main" id="{71F1FF2F-99D6-4DF1-BA0D-906D9269667C}"/>
                  </a:ext>
                </a:extLst>
              </p:cNvPr>
              <p:cNvGrpSpPr/>
              <p:nvPr/>
            </p:nvGrpSpPr>
            <p:grpSpPr>
              <a:xfrm>
                <a:off x="2690622" y="5974214"/>
                <a:ext cx="562991" cy="380866"/>
                <a:chOff x="341249" y="219074"/>
                <a:chExt cx="4744871" cy="3209926"/>
              </a:xfrm>
            </p:grpSpPr>
            <p:pic>
              <p:nvPicPr>
                <p:cNvPr id="1526" name="Immagine 1525">
                  <a:extLst>
                    <a:ext uri="{FF2B5EF4-FFF2-40B4-BE49-F238E27FC236}">
                      <a16:creationId xmlns:a16="http://schemas.microsoft.com/office/drawing/2014/main" id="{D73461CA-E858-4025-BBDB-DF029FB97F1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27" name="Immagine 1526">
                  <a:extLst>
                    <a:ext uri="{FF2B5EF4-FFF2-40B4-BE49-F238E27FC236}">
                      <a16:creationId xmlns:a16="http://schemas.microsoft.com/office/drawing/2014/main" id="{19711B1C-3A8D-49C8-BB38-E06018EA17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23" name="Gruppo 1522">
                <a:extLst>
                  <a:ext uri="{FF2B5EF4-FFF2-40B4-BE49-F238E27FC236}">
                    <a16:creationId xmlns:a16="http://schemas.microsoft.com/office/drawing/2014/main" id="{0E29CBC3-AE1E-442B-B9E3-670D3C4FB7AF}"/>
                  </a:ext>
                </a:extLst>
              </p:cNvPr>
              <p:cNvGrpSpPr/>
              <p:nvPr/>
            </p:nvGrpSpPr>
            <p:grpSpPr>
              <a:xfrm>
                <a:off x="3247009" y="5974214"/>
                <a:ext cx="562991" cy="380866"/>
                <a:chOff x="341249" y="219074"/>
                <a:chExt cx="4744871" cy="3209926"/>
              </a:xfrm>
            </p:grpSpPr>
            <p:pic>
              <p:nvPicPr>
                <p:cNvPr id="1524" name="Immagine 1523">
                  <a:extLst>
                    <a:ext uri="{FF2B5EF4-FFF2-40B4-BE49-F238E27FC236}">
                      <a16:creationId xmlns:a16="http://schemas.microsoft.com/office/drawing/2014/main" id="{EA9EA3F5-B35E-43E9-BF2A-EC73239B291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25" name="Immagine 1524">
                  <a:extLst>
                    <a:ext uri="{FF2B5EF4-FFF2-40B4-BE49-F238E27FC236}">
                      <a16:creationId xmlns:a16="http://schemas.microsoft.com/office/drawing/2014/main" id="{198DB1D9-D262-4937-B371-0E6EE3660D5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71" name="Gruppo 1470">
              <a:extLst>
                <a:ext uri="{FF2B5EF4-FFF2-40B4-BE49-F238E27FC236}">
                  <a16:creationId xmlns:a16="http://schemas.microsoft.com/office/drawing/2014/main" id="{6AE0EBD2-B3B7-4F95-9193-DAA5504BBFD7}"/>
                </a:ext>
              </a:extLst>
            </p:cNvPr>
            <p:cNvGrpSpPr/>
            <p:nvPr/>
          </p:nvGrpSpPr>
          <p:grpSpPr>
            <a:xfrm>
              <a:off x="1001649" y="3308152"/>
              <a:ext cx="2808351" cy="380866"/>
              <a:chOff x="1001649" y="5974214"/>
              <a:chExt cx="2808351" cy="380866"/>
            </a:xfrm>
          </p:grpSpPr>
          <p:grpSp>
            <p:nvGrpSpPr>
              <p:cNvPr id="1504" name="Gruppo 1503">
                <a:extLst>
                  <a:ext uri="{FF2B5EF4-FFF2-40B4-BE49-F238E27FC236}">
                    <a16:creationId xmlns:a16="http://schemas.microsoft.com/office/drawing/2014/main" id="{7118E9D3-A51B-4D9B-A096-65C0932E2299}"/>
                  </a:ext>
                </a:extLst>
              </p:cNvPr>
              <p:cNvGrpSpPr/>
              <p:nvPr/>
            </p:nvGrpSpPr>
            <p:grpSpPr>
              <a:xfrm>
                <a:off x="1001649" y="5974214"/>
                <a:ext cx="562991" cy="380866"/>
                <a:chOff x="341249" y="219074"/>
                <a:chExt cx="4744871" cy="3209926"/>
              </a:xfrm>
            </p:grpSpPr>
            <p:pic>
              <p:nvPicPr>
                <p:cNvPr id="1517" name="Immagine 1516">
                  <a:extLst>
                    <a:ext uri="{FF2B5EF4-FFF2-40B4-BE49-F238E27FC236}">
                      <a16:creationId xmlns:a16="http://schemas.microsoft.com/office/drawing/2014/main" id="{4672814E-7449-474D-8093-B837DE8B4F2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8" name="Immagine 1517">
                  <a:extLst>
                    <a:ext uri="{FF2B5EF4-FFF2-40B4-BE49-F238E27FC236}">
                      <a16:creationId xmlns:a16="http://schemas.microsoft.com/office/drawing/2014/main" id="{09634A6A-6A42-4B51-BE81-EFC1E15EA4F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05" name="Gruppo 1504">
                <a:extLst>
                  <a:ext uri="{FF2B5EF4-FFF2-40B4-BE49-F238E27FC236}">
                    <a16:creationId xmlns:a16="http://schemas.microsoft.com/office/drawing/2014/main" id="{3EB46573-8588-4177-8E0B-15688BB70B9D}"/>
                  </a:ext>
                </a:extLst>
              </p:cNvPr>
              <p:cNvGrpSpPr/>
              <p:nvPr/>
            </p:nvGrpSpPr>
            <p:grpSpPr>
              <a:xfrm>
                <a:off x="1564640" y="5974214"/>
                <a:ext cx="562991" cy="380866"/>
                <a:chOff x="341249" y="219074"/>
                <a:chExt cx="4744871" cy="3209926"/>
              </a:xfrm>
            </p:grpSpPr>
            <p:pic>
              <p:nvPicPr>
                <p:cNvPr id="1515" name="Immagine 1514">
                  <a:extLst>
                    <a:ext uri="{FF2B5EF4-FFF2-40B4-BE49-F238E27FC236}">
                      <a16:creationId xmlns:a16="http://schemas.microsoft.com/office/drawing/2014/main" id="{3EC590CC-82A1-4FB4-9284-C03ECFD872E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6" name="Immagine 1515">
                  <a:extLst>
                    <a:ext uri="{FF2B5EF4-FFF2-40B4-BE49-F238E27FC236}">
                      <a16:creationId xmlns:a16="http://schemas.microsoft.com/office/drawing/2014/main" id="{E9BEB29E-6A7D-4F62-9438-B6FC05E1F6C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06" name="Gruppo 1505">
                <a:extLst>
                  <a:ext uri="{FF2B5EF4-FFF2-40B4-BE49-F238E27FC236}">
                    <a16:creationId xmlns:a16="http://schemas.microsoft.com/office/drawing/2014/main" id="{80887399-B86A-4972-8CA2-0BF330BAA8E9}"/>
                  </a:ext>
                </a:extLst>
              </p:cNvPr>
              <p:cNvGrpSpPr/>
              <p:nvPr/>
            </p:nvGrpSpPr>
            <p:grpSpPr>
              <a:xfrm>
                <a:off x="2127631" y="5974214"/>
                <a:ext cx="562991" cy="380866"/>
                <a:chOff x="341249" y="219074"/>
                <a:chExt cx="4744871" cy="3209926"/>
              </a:xfrm>
            </p:grpSpPr>
            <p:pic>
              <p:nvPicPr>
                <p:cNvPr id="1513" name="Immagine 1512">
                  <a:extLst>
                    <a:ext uri="{FF2B5EF4-FFF2-40B4-BE49-F238E27FC236}">
                      <a16:creationId xmlns:a16="http://schemas.microsoft.com/office/drawing/2014/main" id="{40767244-F06A-4408-9F25-F3556255B49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4" name="Immagine 1513">
                  <a:extLst>
                    <a:ext uri="{FF2B5EF4-FFF2-40B4-BE49-F238E27FC236}">
                      <a16:creationId xmlns:a16="http://schemas.microsoft.com/office/drawing/2014/main" id="{33F16104-38F2-4C60-A44B-1EB6EA884DD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07" name="Gruppo 1506">
                <a:extLst>
                  <a:ext uri="{FF2B5EF4-FFF2-40B4-BE49-F238E27FC236}">
                    <a16:creationId xmlns:a16="http://schemas.microsoft.com/office/drawing/2014/main" id="{273BD948-5C8A-44D5-841A-CDCCE0ADC0B9}"/>
                  </a:ext>
                </a:extLst>
              </p:cNvPr>
              <p:cNvGrpSpPr/>
              <p:nvPr/>
            </p:nvGrpSpPr>
            <p:grpSpPr>
              <a:xfrm>
                <a:off x="2690622" y="5974214"/>
                <a:ext cx="562991" cy="380866"/>
                <a:chOff x="341249" y="219074"/>
                <a:chExt cx="4744871" cy="3209926"/>
              </a:xfrm>
            </p:grpSpPr>
            <p:pic>
              <p:nvPicPr>
                <p:cNvPr id="1511" name="Immagine 1510">
                  <a:extLst>
                    <a:ext uri="{FF2B5EF4-FFF2-40B4-BE49-F238E27FC236}">
                      <a16:creationId xmlns:a16="http://schemas.microsoft.com/office/drawing/2014/main" id="{6A3713F1-475E-40C2-B6AC-618E359A21B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2" name="Immagine 1511">
                  <a:extLst>
                    <a:ext uri="{FF2B5EF4-FFF2-40B4-BE49-F238E27FC236}">
                      <a16:creationId xmlns:a16="http://schemas.microsoft.com/office/drawing/2014/main" id="{F2D42A8A-095A-4F2C-9D7E-46080AA354B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08" name="Gruppo 1507">
                <a:extLst>
                  <a:ext uri="{FF2B5EF4-FFF2-40B4-BE49-F238E27FC236}">
                    <a16:creationId xmlns:a16="http://schemas.microsoft.com/office/drawing/2014/main" id="{4FB39E4C-77A6-41A5-8AE8-2A3D5632AF84}"/>
                  </a:ext>
                </a:extLst>
              </p:cNvPr>
              <p:cNvGrpSpPr/>
              <p:nvPr/>
            </p:nvGrpSpPr>
            <p:grpSpPr>
              <a:xfrm>
                <a:off x="3247009" y="5974214"/>
                <a:ext cx="562991" cy="380866"/>
                <a:chOff x="341249" y="219074"/>
                <a:chExt cx="4744871" cy="3209926"/>
              </a:xfrm>
            </p:grpSpPr>
            <p:pic>
              <p:nvPicPr>
                <p:cNvPr id="1509" name="Immagine 1508">
                  <a:extLst>
                    <a:ext uri="{FF2B5EF4-FFF2-40B4-BE49-F238E27FC236}">
                      <a16:creationId xmlns:a16="http://schemas.microsoft.com/office/drawing/2014/main" id="{B78DB92B-6D19-4CFB-A796-DAE22A53FB0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0" name="Immagine 1509">
                  <a:extLst>
                    <a:ext uri="{FF2B5EF4-FFF2-40B4-BE49-F238E27FC236}">
                      <a16:creationId xmlns:a16="http://schemas.microsoft.com/office/drawing/2014/main" id="{7F90C544-277D-458C-B924-7542C34C9B4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72" name="Gruppo 1471">
              <a:extLst>
                <a:ext uri="{FF2B5EF4-FFF2-40B4-BE49-F238E27FC236}">
                  <a16:creationId xmlns:a16="http://schemas.microsoft.com/office/drawing/2014/main" id="{0E634E16-4E03-4D62-A620-287E5B8BB868}"/>
                </a:ext>
              </a:extLst>
            </p:cNvPr>
            <p:cNvGrpSpPr/>
            <p:nvPr/>
          </p:nvGrpSpPr>
          <p:grpSpPr>
            <a:xfrm>
              <a:off x="1001649" y="2927286"/>
              <a:ext cx="2808351" cy="380866"/>
              <a:chOff x="1001649" y="5974214"/>
              <a:chExt cx="2808351" cy="380866"/>
            </a:xfrm>
          </p:grpSpPr>
          <p:grpSp>
            <p:nvGrpSpPr>
              <p:cNvPr id="1489" name="Gruppo 1488">
                <a:extLst>
                  <a:ext uri="{FF2B5EF4-FFF2-40B4-BE49-F238E27FC236}">
                    <a16:creationId xmlns:a16="http://schemas.microsoft.com/office/drawing/2014/main" id="{BE870ED7-8362-4CCD-8A5D-9F27A3FE5650}"/>
                  </a:ext>
                </a:extLst>
              </p:cNvPr>
              <p:cNvGrpSpPr/>
              <p:nvPr/>
            </p:nvGrpSpPr>
            <p:grpSpPr>
              <a:xfrm>
                <a:off x="1001649" y="5974214"/>
                <a:ext cx="562991" cy="380866"/>
                <a:chOff x="341249" y="219074"/>
                <a:chExt cx="4744871" cy="3209926"/>
              </a:xfrm>
            </p:grpSpPr>
            <p:pic>
              <p:nvPicPr>
                <p:cNvPr id="1502" name="Immagine 1501">
                  <a:extLst>
                    <a:ext uri="{FF2B5EF4-FFF2-40B4-BE49-F238E27FC236}">
                      <a16:creationId xmlns:a16="http://schemas.microsoft.com/office/drawing/2014/main" id="{0F1C2326-C8DC-427F-BE35-1F0A830D3C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03" name="Immagine 1502">
                  <a:extLst>
                    <a:ext uri="{FF2B5EF4-FFF2-40B4-BE49-F238E27FC236}">
                      <a16:creationId xmlns:a16="http://schemas.microsoft.com/office/drawing/2014/main" id="{17CD6456-C1C5-4EC8-AD9D-3B5FC943983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90" name="Gruppo 1489">
                <a:extLst>
                  <a:ext uri="{FF2B5EF4-FFF2-40B4-BE49-F238E27FC236}">
                    <a16:creationId xmlns:a16="http://schemas.microsoft.com/office/drawing/2014/main" id="{9C65B9DF-0C3E-417D-9385-D329E3A50EEF}"/>
                  </a:ext>
                </a:extLst>
              </p:cNvPr>
              <p:cNvGrpSpPr/>
              <p:nvPr/>
            </p:nvGrpSpPr>
            <p:grpSpPr>
              <a:xfrm>
                <a:off x="1564640" y="5974214"/>
                <a:ext cx="562991" cy="380866"/>
                <a:chOff x="341249" y="219074"/>
                <a:chExt cx="4744871" cy="3209926"/>
              </a:xfrm>
            </p:grpSpPr>
            <p:pic>
              <p:nvPicPr>
                <p:cNvPr id="1500" name="Immagine 1499">
                  <a:extLst>
                    <a:ext uri="{FF2B5EF4-FFF2-40B4-BE49-F238E27FC236}">
                      <a16:creationId xmlns:a16="http://schemas.microsoft.com/office/drawing/2014/main" id="{374AFF7B-693B-452D-B0FB-82285AF17C6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01" name="Immagine 1500">
                  <a:extLst>
                    <a:ext uri="{FF2B5EF4-FFF2-40B4-BE49-F238E27FC236}">
                      <a16:creationId xmlns:a16="http://schemas.microsoft.com/office/drawing/2014/main" id="{56CBF974-3EEE-4C0B-B91C-BDEDDB6F478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91" name="Gruppo 1490">
                <a:extLst>
                  <a:ext uri="{FF2B5EF4-FFF2-40B4-BE49-F238E27FC236}">
                    <a16:creationId xmlns:a16="http://schemas.microsoft.com/office/drawing/2014/main" id="{C26038E8-4815-4A56-8B60-F77B8288B478}"/>
                  </a:ext>
                </a:extLst>
              </p:cNvPr>
              <p:cNvGrpSpPr/>
              <p:nvPr/>
            </p:nvGrpSpPr>
            <p:grpSpPr>
              <a:xfrm>
                <a:off x="2127631" y="5974214"/>
                <a:ext cx="562991" cy="380866"/>
                <a:chOff x="341249" y="219074"/>
                <a:chExt cx="4744871" cy="3209926"/>
              </a:xfrm>
            </p:grpSpPr>
            <p:pic>
              <p:nvPicPr>
                <p:cNvPr id="1498" name="Immagine 1497">
                  <a:extLst>
                    <a:ext uri="{FF2B5EF4-FFF2-40B4-BE49-F238E27FC236}">
                      <a16:creationId xmlns:a16="http://schemas.microsoft.com/office/drawing/2014/main" id="{BCA20E58-83FA-4150-82E0-3B00B396CE0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99" name="Immagine 1498">
                  <a:extLst>
                    <a:ext uri="{FF2B5EF4-FFF2-40B4-BE49-F238E27FC236}">
                      <a16:creationId xmlns:a16="http://schemas.microsoft.com/office/drawing/2014/main" id="{9ABF16EC-1104-4C3F-B64C-8BF6DE8B2DB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92" name="Gruppo 1491">
                <a:extLst>
                  <a:ext uri="{FF2B5EF4-FFF2-40B4-BE49-F238E27FC236}">
                    <a16:creationId xmlns:a16="http://schemas.microsoft.com/office/drawing/2014/main" id="{FE266AF7-B645-4B1D-814D-84B98E2A45E1}"/>
                  </a:ext>
                </a:extLst>
              </p:cNvPr>
              <p:cNvGrpSpPr/>
              <p:nvPr/>
            </p:nvGrpSpPr>
            <p:grpSpPr>
              <a:xfrm>
                <a:off x="2690622" y="5974214"/>
                <a:ext cx="562991" cy="380866"/>
                <a:chOff x="341249" y="219074"/>
                <a:chExt cx="4744871" cy="3209926"/>
              </a:xfrm>
            </p:grpSpPr>
            <p:pic>
              <p:nvPicPr>
                <p:cNvPr id="1496" name="Immagine 1495">
                  <a:extLst>
                    <a:ext uri="{FF2B5EF4-FFF2-40B4-BE49-F238E27FC236}">
                      <a16:creationId xmlns:a16="http://schemas.microsoft.com/office/drawing/2014/main" id="{F8B0B815-6C50-42BC-ACE5-78AFFFEA8C5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97" name="Immagine 1496">
                  <a:extLst>
                    <a:ext uri="{FF2B5EF4-FFF2-40B4-BE49-F238E27FC236}">
                      <a16:creationId xmlns:a16="http://schemas.microsoft.com/office/drawing/2014/main" id="{2266D31E-2276-4AE7-AD49-BDCA99DE3FE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93" name="Gruppo 1492">
                <a:extLst>
                  <a:ext uri="{FF2B5EF4-FFF2-40B4-BE49-F238E27FC236}">
                    <a16:creationId xmlns:a16="http://schemas.microsoft.com/office/drawing/2014/main" id="{4AE7CF53-EFEB-487D-8C29-5E7B1A6CBD92}"/>
                  </a:ext>
                </a:extLst>
              </p:cNvPr>
              <p:cNvGrpSpPr/>
              <p:nvPr/>
            </p:nvGrpSpPr>
            <p:grpSpPr>
              <a:xfrm>
                <a:off x="3247009" y="5974214"/>
                <a:ext cx="562991" cy="380866"/>
                <a:chOff x="341249" y="219074"/>
                <a:chExt cx="4744871" cy="3209926"/>
              </a:xfrm>
            </p:grpSpPr>
            <p:pic>
              <p:nvPicPr>
                <p:cNvPr id="1494" name="Immagine 1493">
                  <a:extLst>
                    <a:ext uri="{FF2B5EF4-FFF2-40B4-BE49-F238E27FC236}">
                      <a16:creationId xmlns:a16="http://schemas.microsoft.com/office/drawing/2014/main" id="{70EB9884-97B9-45F1-93E4-20637AA3E1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95" name="Immagine 1494">
                  <a:extLst>
                    <a:ext uri="{FF2B5EF4-FFF2-40B4-BE49-F238E27FC236}">
                      <a16:creationId xmlns:a16="http://schemas.microsoft.com/office/drawing/2014/main" id="{0F9A6F88-875E-43F7-8AFE-FAF440649C6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73" name="Gruppo 1472">
              <a:extLst>
                <a:ext uri="{FF2B5EF4-FFF2-40B4-BE49-F238E27FC236}">
                  <a16:creationId xmlns:a16="http://schemas.microsoft.com/office/drawing/2014/main" id="{D33563EE-50D0-4D04-A33E-140DF61CA62D}"/>
                </a:ext>
              </a:extLst>
            </p:cNvPr>
            <p:cNvGrpSpPr/>
            <p:nvPr/>
          </p:nvGrpSpPr>
          <p:grpSpPr>
            <a:xfrm>
              <a:off x="1001649" y="2546420"/>
              <a:ext cx="2808351" cy="380866"/>
              <a:chOff x="1001649" y="5974214"/>
              <a:chExt cx="2808351" cy="380866"/>
            </a:xfrm>
          </p:grpSpPr>
          <p:grpSp>
            <p:nvGrpSpPr>
              <p:cNvPr id="1474" name="Gruppo 1473">
                <a:extLst>
                  <a:ext uri="{FF2B5EF4-FFF2-40B4-BE49-F238E27FC236}">
                    <a16:creationId xmlns:a16="http://schemas.microsoft.com/office/drawing/2014/main" id="{60281C35-4D41-45B2-B8D7-E7C84994B18E}"/>
                  </a:ext>
                </a:extLst>
              </p:cNvPr>
              <p:cNvGrpSpPr/>
              <p:nvPr/>
            </p:nvGrpSpPr>
            <p:grpSpPr>
              <a:xfrm>
                <a:off x="1001649" y="5974214"/>
                <a:ext cx="562991" cy="380866"/>
                <a:chOff x="341249" y="219074"/>
                <a:chExt cx="4744871" cy="3209926"/>
              </a:xfrm>
            </p:grpSpPr>
            <p:pic>
              <p:nvPicPr>
                <p:cNvPr id="1487" name="Immagine 1486">
                  <a:extLst>
                    <a:ext uri="{FF2B5EF4-FFF2-40B4-BE49-F238E27FC236}">
                      <a16:creationId xmlns:a16="http://schemas.microsoft.com/office/drawing/2014/main" id="{8863CE8D-78AF-486C-9CC2-B09C518B67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8" name="Immagine 1487">
                  <a:extLst>
                    <a:ext uri="{FF2B5EF4-FFF2-40B4-BE49-F238E27FC236}">
                      <a16:creationId xmlns:a16="http://schemas.microsoft.com/office/drawing/2014/main" id="{D995A79A-3DDB-4C42-9453-E2D0CF27A54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75" name="Gruppo 1474">
                <a:extLst>
                  <a:ext uri="{FF2B5EF4-FFF2-40B4-BE49-F238E27FC236}">
                    <a16:creationId xmlns:a16="http://schemas.microsoft.com/office/drawing/2014/main" id="{2FB91D23-9F1C-498A-B4DD-3AC31F57E956}"/>
                  </a:ext>
                </a:extLst>
              </p:cNvPr>
              <p:cNvGrpSpPr/>
              <p:nvPr/>
            </p:nvGrpSpPr>
            <p:grpSpPr>
              <a:xfrm>
                <a:off x="1564640" y="5974214"/>
                <a:ext cx="562991" cy="380866"/>
                <a:chOff x="341249" y="219074"/>
                <a:chExt cx="4744871" cy="3209926"/>
              </a:xfrm>
            </p:grpSpPr>
            <p:pic>
              <p:nvPicPr>
                <p:cNvPr id="1485" name="Immagine 1484">
                  <a:extLst>
                    <a:ext uri="{FF2B5EF4-FFF2-40B4-BE49-F238E27FC236}">
                      <a16:creationId xmlns:a16="http://schemas.microsoft.com/office/drawing/2014/main" id="{AC0CAFFC-0D0C-4390-AEEE-BA9BF9B600C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6" name="Immagine 1485">
                  <a:extLst>
                    <a:ext uri="{FF2B5EF4-FFF2-40B4-BE49-F238E27FC236}">
                      <a16:creationId xmlns:a16="http://schemas.microsoft.com/office/drawing/2014/main" id="{FC2E8AE8-9A10-4B48-B764-96FFF5E367B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76" name="Gruppo 1475">
                <a:extLst>
                  <a:ext uri="{FF2B5EF4-FFF2-40B4-BE49-F238E27FC236}">
                    <a16:creationId xmlns:a16="http://schemas.microsoft.com/office/drawing/2014/main" id="{A6F8C9D3-B3F1-415F-813D-F316F735D390}"/>
                  </a:ext>
                </a:extLst>
              </p:cNvPr>
              <p:cNvGrpSpPr/>
              <p:nvPr/>
            </p:nvGrpSpPr>
            <p:grpSpPr>
              <a:xfrm>
                <a:off x="2127631" y="5974214"/>
                <a:ext cx="562991" cy="380866"/>
                <a:chOff x="341249" y="219074"/>
                <a:chExt cx="4744871" cy="3209926"/>
              </a:xfrm>
            </p:grpSpPr>
            <p:pic>
              <p:nvPicPr>
                <p:cNvPr id="1483" name="Immagine 1482">
                  <a:extLst>
                    <a:ext uri="{FF2B5EF4-FFF2-40B4-BE49-F238E27FC236}">
                      <a16:creationId xmlns:a16="http://schemas.microsoft.com/office/drawing/2014/main" id="{E3827A26-DDD9-4BDA-A77A-D5BC674BDB6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4" name="Immagine 1483">
                  <a:extLst>
                    <a:ext uri="{FF2B5EF4-FFF2-40B4-BE49-F238E27FC236}">
                      <a16:creationId xmlns:a16="http://schemas.microsoft.com/office/drawing/2014/main" id="{FC7D8AF7-52E1-4EBB-9030-17D783176A4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77" name="Gruppo 1476">
                <a:extLst>
                  <a:ext uri="{FF2B5EF4-FFF2-40B4-BE49-F238E27FC236}">
                    <a16:creationId xmlns:a16="http://schemas.microsoft.com/office/drawing/2014/main" id="{ABD9F217-3C2D-4134-BE74-387A4300DAA3}"/>
                  </a:ext>
                </a:extLst>
              </p:cNvPr>
              <p:cNvGrpSpPr/>
              <p:nvPr/>
            </p:nvGrpSpPr>
            <p:grpSpPr>
              <a:xfrm>
                <a:off x="2690622" y="5974214"/>
                <a:ext cx="562991" cy="380866"/>
                <a:chOff x="341249" y="219074"/>
                <a:chExt cx="4744871" cy="3209926"/>
              </a:xfrm>
            </p:grpSpPr>
            <p:pic>
              <p:nvPicPr>
                <p:cNvPr id="1481" name="Immagine 1480">
                  <a:extLst>
                    <a:ext uri="{FF2B5EF4-FFF2-40B4-BE49-F238E27FC236}">
                      <a16:creationId xmlns:a16="http://schemas.microsoft.com/office/drawing/2014/main" id="{5D278446-09E8-4A51-A4B7-528A822C624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2" name="Immagine 1481">
                  <a:extLst>
                    <a:ext uri="{FF2B5EF4-FFF2-40B4-BE49-F238E27FC236}">
                      <a16:creationId xmlns:a16="http://schemas.microsoft.com/office/drawing/2014/main" id="{6522B562-CA96-4C78-AA6D-24C166ED911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78" name="Gruppo 1477">
                <a:extLst>
                  <a:ext uri="{FF2B5EF4-FFF2-40B4-BE49-F238E27FC236}">
                    <a16:creationId xmlns:a16="http://schemas.microsoft.com/office/drawing/2014/main" id="{8F34B489-B966-42DF-9574-FFF1EF85EF77}"/>
                  </a:ext>
                </a:extLst>
              </p:cNvPr>
              <p:cNvGrpSpPr/>
              <p:nvPr/>
            </p:nvGrpSpPr>
            <p:grpSpPr>
              <a:xfrm>
                <a:off x="3247009" y="5974214"/>
                <a:ext cx="562991" cy="380866"/>
                <a:chOff x="341249" y="219074"/>
                <a:chExt cx="4744871" cy="3209926"/>
              </a:xfrm>
            </p:grpSpPr>
            <p:pic>
              <p:nvPicPr>
                <p:cNvPr id="1479" name="Immagine 1478">
                  <a:extLst>
                    <a:ext uri="{FF2B5EF4-FFF2-40B4-BE49-F238E27FC236}">
                      <a16:creationId xmlns:a16="http://schemas.microsoft.com/office/drawing/2014/main" id="{037B4770-AD00-4163-9140-4A995BEED13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0" name="Immagine 1479">
                  <a:extLst>
                    <a:ext uri="{FF2B5EF4-FFF2-40B4-BE49-F238E27FC236}">
                      <a16:creationId xmlns:a16="http://schemas.microsoft.com/office/drawing/2014/main" id="{DDD4475E-2C4D-4878-9F40-6F17A58855D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624" name="Gruppo 1623">
            <a:extLst>
              <a:ext uri="{FF2B5EF4-FFF2-40B4-BE49-F238E27FC236}">
                <a16:creationId xmlns:a16="http://schemas.microsoft.com/office/drawing/2014/main" id="{D81BF345-6DB2-41E5-93B1-2A39746460EC}"/>
              </a:ext>
            </a:extLst>
          </p:cNvPr>
          <p:cNvGrpSpPr/>
          <p:nvPr/>
        </p:nvGrpSpPr>
        <p:grpSpPr>
          <a:xfrm>
            <a:off x="7573388" y="4185920"/>
            <a:ext cx="1651891" cy="2240280"/>
            <a:chOff x="1001649" y="2546420"/>
            <a:chExt cx="2808351" cy="3808660"/>
          </a:xfrm>
        </p:grpSpPr>
        <p:grpSp>
          <p:nvGrpSpPr>
            <p:cNvPr id="1625" name="Gruppo 1624">
              <a:extLst>
                <a:ext uri="{FF2B5EF4-FFF2-40B4-BE49-F238E27FC236}">
                  <a16:creationId xmlns:a16="http://schemas.microsoft.com/office/drawing/2014/main" id="{F03B080D-EA3F-4C4C-9184-F7A32011C233}"/>
                </a:ext>
              </a:extLst>
            </p:cNvPr>
            <p:cNvGrpSpPr/>
            <p:nvPr/>
          </p:nvGrpSpPr>
          <p:grpSpPr>
            <a:xfrm>
              <a:off x="1001649" y="5974214"/>
              <a:ext cx="2808351" cy="380866"/>
              <a:chOff x="1001649" y="5974214"/>
              <a:chExt cx="2808351" cy="380866"/>
            </a:xfrm>
          </p:grpSpPr>
          <p:grpSp>
            <p:nvGrpSpPr>
              <p:cNvPr id="1770" name="Gruppo 1769">
                <a:extLst>
                  <a:ext uri="{FF2B5EF4-FFF2-40B4-BE49-F238E27FC236}">
                    <a16:creationId xmlns:a16="http://schemas.microsoft.com/office/drawing/2014/main" id="{4A812288-EFB6-492A-944E-56801C4D0F61}"/>
                  </a:ext>
                </a:extLst>
              </p:cNvPr>
              <p:cNvGrpSpPr/>
              <p:nvPr/>
            </p:nvGrpSpPr>
            <p:grpSpPr>
              <a:xfrm>
                <a:off x="1001649" y="5974214"/>
                <a:ext cx="562991" cy="380866"/>
                <a:chOff x="341249" y="219074"/>
                <a:chExt cx="4744871" cy="3209926"/>
              </a:xfrm>
            </p:grpSpPr>
            <p:pic>
              <p:nvPicPr>
                <p:cNvPr id="1783" name="Immagine 1782">
                  <a:extLst>
                    <a:ext uri="{FF2B5EF4-FFF2-40B4-BE49-F238E27FC236}">
                      <a16:creationId xmlns:a16="http://schemas.microsoft.com/office/drawing/2014/main" id="{53DC4127-1A7C-4B3A-8FB7-6BC3755E49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84" name="Immagine 1783">
                  <a:extLst>
                    <a:ext uri="{FF2B5EF4-FFF2-40B4-BE49-F238E27FC236}">
                      <a16:creationId xmlns:a16="http://schemas.microsoft.com/office/drawing/2014/main" id="{0F02D2FD-E19B-40DA-B176-1781D862C4B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71" name="Gruppo 1770">
                <a:extLst>
                  <a:ext uri="{FF2B5EF4-FFF2-40B4-BE49-F238E27FC236}">
                    <a16:creationId xmlns:a16="http://schemas.microsoft.com/office/drawing/2014/main" id="{BB4F0755-ECC7-4E34-BC0A-C0D17967834E}"/>
                  </a:ext>
                </a:extLst>
              </p:cNvPr>
              <p:cNvGrpSpPr/>
              <p:nvPr/>
            </p:nvGrpSpPr>
            <p:grpSpPr>
              <a:xfrm>
                <a:off x="1564640" y="5974214"/>
                <a:ext cx="562991" cy="380866"/>
                <a:chOff x="341249" y="219074"/>
                <a:chExt cx="4744871" cy="3209926"/>
              </a:xfrm>
            </p:grpSpPr>
            <p:pic>
              <p:nvPicPr>
                <p:cNvPr id="1781" name="Immagine 1780">
                  <a:extLst>
                    <a:ext uri="{FF2B5EF4-FFF2-40B4-BE49-F238E27FC236}">
                      <a16:creationId xmlns:a16="http://schemas.microsoft.com/office/drawing/2014/main" id="{5915EADB-7F8D-42A0-8ABB-643774CD133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82" name="Immagine 1781">
                  <a:extLst>
                    <a:ext uri="{FF2B5EF4-FFF2-40B4-BE49-F238E27FC236}">
                      <a16:creationId xmlns:a16="http://schemas.microsoft.com/office/drawing/2014/main" id="{868981DF-3702-4CFC-9E9E-2C0CAB6A749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72" name="Gruppo 1771">
                <a:extLst>
                  <a:ext uri="{FF2B5EF4-FFF2-40B4-BE49-F238E27FC236}">
                    <a16:creationId xmlns:a16="http://schemas.microsoft.com/office/drawing/2014/main" id="{81B8E098-D610-4336-AA7C-8151262BF10D}"/>
                  </a:ext>
                </a:extLst>
              </p:cNvPr>
              <p:cNvGrpSpPr/>
              <p:nvPr/>
            </p:nvGrpSpPr>
            <p:grpSpPr>
              <a:xfrm>
                <a:off x="2127631" y="5974214"/>
                <a:ext cx="562991" cy="380866"/>
                <a:chOff x="341249" y="219074"/>
                <a:chExt cx="4744871" cy="3209926"/>
              </a:xfrm>
            </p:grpSpPr>
            <p:pic>
              <p:nvPicPr>
                <p:cNvPr id="1779" name="Immagine 1778">
                  <a:extLst>
                    <a:ext uri="{FF2B5EF4-FFF2-40B4-BE49-F238E27FC236}">
                      <a16:creationId xmlns:a16="http://schemas.microsoft.com/office/drawing/2014/main" id="{1C3DD71C-13B0-44A7-8FA0-3B136AA6103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80" name="Immagine 1779">
                  <a:extLst>
                    <a:ext uri="{FF2B5EF4-FFF2-40B4-BE49-F238E27FC236}">
                      <a16:creationId xmlns:a16="http://schemas.microsoft.com/office/drawing/2014/main" id="{D6F99F89-43E2-473A-9AAE-32B2AA35ECA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73" name="Gruppo 1772">
                <a:extLst>
                  <a:ext uri="{FF2B5EF4-FFF2-40B4-BE49-F238E27FC236}">
                    <a16:creationId xmlns:a16="http://schemas.microsoft.com/office/drawing/2014/main" id="{69ACB245-5437-46F9-842F-C7C4AE23AF16}"/>
                  </a:ext>
                </a:extLst>
              </p:cNvPr>
              <p:cNvGrpSpPr/>
              <p:nvPr/>
            </p:nvGrpSpPr>
            <p:grpSpPr>
              <a:xfrm>
                <a:off x="2690622" y="5974214"/>
                <a:ext cx="562991" cy="380866"/>
                <a:chOff x="341249" y="219074"/>
                <a:chExt cx="4744871" cy="3209926"/>
              </a:xfrm>
            </p:grpSpPr>
            <p:pic>
              <p:nvPicPr>
                <p:cNvPr id="1777" name="Immagine 1776">
                  <a:extLst>
                    <a:ext uri="{FF2B5EF4-FFF2-40B4-BE49-F238E27FC236}">
                      <a16:creationId xmlns:a16="http://schemas.microsoft.com/office/drawing/2014/main" id="{1A4F9803-B3F8-4345-BFA7-ABE7A3B2883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78" name="Immagine 1777">
                  <a:extLst>
                    <a:ext uri="{FF2B5EF4-FFF2-40B4-BE49-F238E27FC236}">
                      <a16:creationId xmlns:a16="http://schemas.microsoft.com/office/drawing/2014/main" id="{D9CD97FF-0121-4E89-BFA7-EC50D573323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74" name="Gruppo 1773">
                <a:extLst>
                  <a:ext uri="{FF2B5EF4-FFF2-40B4-BE49-F238E27FC236}">
                    <a16:creationId xmlns:a16="http://schemas.microsoft.com/office/drawing/2014/main" id="{86C64DC4-FF07-4A3B-BF82-5034B3A3DFE2}"/>
                  </a:ext>
                </a:extLst>
              </p:cNvPr>
              <p:cNvGrpSpPr/>
              <p:nvPr/>
            </p:nvGrpSpPr>
            <p:grpSpPr>
              <a:xfrm>
                <a:off x="3247009" y="5974214"/>
                <a:ext cx="562991" cy="380866"/>
                <a:chOff x="341249" y="219074"/>
                <a:chExt cx="4744871" cy="3209926"/>
              </a:xfrm>
            </p:grpSpPr>
            <p:pic>
              <p:nvPicPr>
                <p:cNvPr id="1775" name="Immagine 1774">
                  <a:extLst>
                    <a:ext uri="{FF2B5EF4-FFF2-40B4-BE49-F238E27FC236}">
                      <a16:creationId xmlns:a16="http://schemas.microsoft.com/office/drawing/2014/main" id="{577EA83B-ECEF-4E0D-839A-26ADA149A37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76" name="Immagine 1775">
                  <a:extLst>
                    <a:ext uri="{FF2B5EF4-FFF2-40B4-BE49-F238E27FC236}">
                      <a16:creationId xmlns:a16="http://schemas.microsoft.com/office/drawing/2014/main" id="{20C6C865-17C7-463C-8CC7-5CC70E87676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26" name="Gruppo 1625">
              <a:extLst>
                <a:ext uri="{FF2B5EF4-FFF2-40B4-BE49-F238E27FC236}">
                  <a16:creationId xmlns:a16="http://schemas.microsoft.com/office/drawing/2014/main" id="{4ABB840F-E4C1-4B10-94C9-7F5A12E7EE4F}"/>
                </a:ext>
              </a:extLst>
            </p:cNvPr>
            <p:cNvGrpSpPr/>
            <p:nvPr/>
          </p:nvGrpSpPr>
          <p:grpSpPr>
            <a:xfrm>
              <a:off x="1001649" y="5593348"/>
              <a:ext cx="2808351" cy="380866"/>
              <a:chOff x="1001649" y="5974214"/>
              <a:chExt cx="2808351" cy="380866"/>
            </a:xfrm>
          </p:grpSpPr>
          <p:grpSp>
            <p:nvGrpSpPr>
              <p:cNvPr id="1755" name="Gruppo 1754">
                <a:extLst>
                  <a:ext uri="{FF2B5EF4-FFF2-40B4-BE49-F238E27FC236}">
                    <a16:creationId xmlns:a16="http://schemas.microsoft.com/office/drawing/2014/main" id="{279A3956-B65D-4817-8DC9-BA137C9090C5}"/>
                  </a:ext>
                </a:extLst>
              </p:cNvPr>
              <p:cNvGrpSpPr/>
              <p:nvPr/>
            </p:nvGrpSpPr>
            <p:grpSpPr>
              <a:xfrm>
                <a:off x="1001649" y="5974214"/>
                <a:ext cx="562991" cy="380866"/>
                <a:chOff x="341249" y="219074"/>
                <a:chExt cx="4744871" cy="3209926"/>
              </a:xfrm>
            </p:grpSpPr>
            <p:pic>
              <p:nvPicPr>
                <p:cNvPr id="1768" name="Immagine 1767">
                  <a:extLst>
                    <a:ext uri="{FF2B5EF4-FFF2-40B4-BE49-F238E27FC236}">
                      <a16:creationId xmlns:a16="http://schemas.microsoft.com/office/drawing/2014/main" id="{5F046C94-A630-4993-A89E-355694AF2FF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9" name="Immagine 1768">
                  <a:extLst>
                    <a:ext uri="{FF2B5EF4-FFF2-40B4-BE49-F238E27FC236}">
                      <a16:creationId xmlns:a16="http://schemas.microsoft.com/office/drawing/2014/main" id="{DBEA1928-6B3A-40C6-938F-8460CC1EE0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56" name="Gruppo 1755">
                <a:extLst>
                  <a:ext uri="{FF2B5EF4-FFF2-40B4-BE49-F238E27FC236}">
                    <a16:creationId xmlns:a16="http://schemas.microsoft.com/office/drawing/2014/main" id="{A30B4F51-4258-464B-B166-172BC2F8900D}"/>
                  </a:ext>
                </a:extLst>
              </p:cNvPr>
              <p:cNvGrpSpPr/>
              <p:nvPr/>
            </p:nvGrpSpPr>
            <p:grpSpPr>
              <a:xfrm>
                <a:off x="1564640" y="5974214"/>
                <a:ext cx="562991" cy="380866"/>
                <a:chOff x="341249" y="219074"/>
                <a:chExt cx="4744871" cy="3209926"/>
              </a:xfrm>
            </p:grpSpPr>
            <p:pic>
              <p:nvPicPr>
                <p:cNvPr id="1766" name="Immagine 1765">
                  <a:extLst>
                    <a:ext uri="{FF2B5EF4-FFF2-40B4-BE49-F238E27FC236}">
                      <a16:creationId xmlns:a16="http://schemas.microsoft.com/office/drawing/2014/main" id="{4249D06B-2C8E-40C3-8284-47D2D7E0E8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7" name="Immagine 1766">
                  <a:extLst>
                    <a:ext uri="{FF2B5EF4-FFF2-40B4-BE49-F238E27FC236}">
                      <a16:creationId xmlns:a16="http://schemas.microsoft.com/office/drawing/2014/main" id="{DD6F592F-DAFB-40AA-9856-00B9F59EFEF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57" name="Gruppo 1756">
                <a:extLst>
                  <a:ext uri="{FF2B5EF4-FFF2-40B4-BE49-F238E27FC236}">
                    <a16:creationId xmlns:a16="http://schemas.microsoft.com/office/drawing/2014/main" id="{91BA6FE1-8B4A-4B91-8862-703BA5E5D3DE}"/>
                  </a:ext>
                </a:extLst>
              </p:cNvPr>
              <p:cNvGrpSpPr/>
              <p:nvPr/>
            </p:nvGrpSpPr>
            <p:grpSpPr>
              <a:xfrm>
                <a:off x="2127631" y="5974214"/>
                <a:ext cx="562991" cy="380866"/>
                <a:chOff x="341249" y="219074"/>
                <a:chExt cx="4744871" cy="3209926"/>
              </a:xfrm>
            </p:grpSpPr>
            <p:pic>
              <p:nvPicPr>
                <p:cNvPr id="1764" name="Immagine 1763">
                  <a:extLst>
                    <a:ext uri="{FF2B5EF4-FFF2-40B4-BE49-F238E27FC236}">
                      <a16:creationId xmlns:a16="http://schemas.microsoft.com/office/drawing/2014/main" id="{91A27EE8-745D-45B9-B8D5-0BA18C1FC74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5" name="Immagine 1764">
                  <a:extLst>
                    <a:ext uri="{FF2B5EF4-FFF2-40B4-BE49-F238E27FC236}">
                      <a16:creationId xmlns:a16="http://schemas.microsoft.com/office/drawing/2014/main" id="{07F94170-69B6-4EDB-AF07-FE3C96DDCE7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58" name="Gruppo 1757">
                <a:extLst>
                  <a:ext uri="{FF2B5EF4-FFF2-40B4-BE49-F238E27FC236}">
                    <a16:creationId xmlns:a16="http://schemas.microsoft.com/office/drawing/2014/main" id="{71D1A57A-B3DE-4A21-A8C5-41F056E15A35}"/>
                  </a:ext>
                </a:extLst>
              </p:cNvPr>
              <p:cNvGrpSpPr/>
              <p:nvPr/>
            </p:nvGrpSpPr>
            <p:grpSpPr>
              <a:xfrm>
                <a:off x="2690622" y="5974214"/>
                <a:ext cx="562991" cy="380866"/>
                <a:chOff x="341249" y="219074"/>
                <a:chExt cx="4744871" cy="3209926"/>
              </a:xfrm>
            </p:grpSpPr>
            <p:pic>
              <p:nvPicPr>
                <p:cNvPr id="1762" name="Immagine 1761">
                  <a:extLst>
                    <a:ext uri="{FF2B5EF4-FFF2-40B4-BE49-F238E27FC236}">
                      <a16:creationId xmlns:a16="http://schemas.microsoft.com/office/drawing/2014/main" id="{9693E36F-77AF-4B64-A954-3B4A37ED452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3" name="Immagine 1762">
                  <a:extLst>
                    <a:ext uri="{FF2B5EF4-FFF2-40B4-BE49-F238E27FC236}">
                      <a16:creationId xmlns:a16="http://schemas.microsoft.com/office/drawing/2014/main" id="{2B102F63-B273-49F3-AB54-0BE127233D9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59" name="Gruppo 1758">
                <a:extLst>
                  <a:ext uri="{FF2B5EF4-FFF2-40B4-BE49-F238E27FC236}">
                    <a16:creationId xmlns:a16="http://schemas.microsoft.com/office/drawing/2014/main" id="{19D31FD5-CAFF-4B43-9F10-93C9DAEC1BC2}"/>
                  </a:ext>
                </a:extLst>
              </p:cNvPr>
              <p:cNvGrpSpPr/>
              <p:nvPr/>
            </p:nvGrpSpPr>
            <p:grpSpPr>
              <a:xfrm>
                <a:off x="3247009" y="5974214"/>
                <a:ext cx="562991" cy="380866"/>
                <a:chOff x="341249" y="219074"/>
                <a:chExt cx="4744871" cy="3209926"/>
              </a:xfrm>
            </p:grpSpPr>
            <p:pic>
              <p:nvPicPr>
                <p:cNvPr id="1760" name="Immagine 1759">
                  <a:extLst>
                    <a:ext uri="{FF2B5EF4-FFF2-40B4-BE49-F238E27FC236}">
                      <a16:creationId xmlns:a16="http://schemas.microsoft.com/office/drawing/2014/main" id="{3B63E4FF-0073-4671-B9DA-3558E8B692D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1" name="Immagine 1760">
                  <a:extLst>
                    <a:ext uri="{FF2B5EF4-FFF2-40B4-BE49-F238E27FC236}">
                      <a16:creationId xmlns:a16="http://schemas.microsoft.com/office/drawing/2014/main" id="{3AC8871A-3983-4D93-A2F9-D4E63F00E04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27" name="Gruppo 1626">
              <a:extLst>
                <a:ext uri="{FF2B5EF4-FFF2-40B4-BE49-F238E27FC236}">
                  <a16:creationId xmlns:a16="http://schemas.microsoft.com/office/drawing/2014/main" id="{D057FE1E-5B11-41CB-9011-DE4B0CE3E7B7}"/>
                </a:ext>
              </a:extLst>
            </p:cNvPr>
            <p:cNvGrpSpPr/>
            <p:nvPr/>
          </p:nvGrpSpPr>
          <p:grpSpPr>
            <a:xfrm>
              <a:off x="1001649" y="5212482"/>
              <a:ext cx="2808351" cy="380866"/>
              <a:chOff x="1001649" y="5974214"/>
              <a:chExt cx="2808351" cy="380866"/>
            </a:xfrm>
          </p:grpSpPr>
          <p:grpSp>
            <p:nvGrpSpPr>
              <p:cNvPr id="1740" name="Gruppo 1739">
                <a:extLst>
                  <a:ext uri="{FF2B5EF4-FFF2-40B4-BE49-F238E27FC236}">
                    <a16:creationId xmlns:a16="http://schemas.microsoft.com/office/drawing/2014/main" id="{D45A0D6A-9C57-431E-8D7E-703DD9FD29EA}"/>
                  </a:ext>
                </a:extLst>
              </p:cNvPr>
              <p:cNvGrpSpPr/>
              <p:nvPr/>
            </p:nvGrpSpPr>
            <p:grpSpPr>
              <a:xfrm>
                <a:off x="1001649" y="5974214"/>
                <a:ext cx="562991" cy="380866"/>
                <a:chOff x="341249" y="219074"/>
                <a:chExt cx="4744871" cy="3209926"/>
              </a:xfrm>
            </p:grpSpPr>
            <p:pic>
              <p:nvPicPr>
                <p:cNvPr id="1753" name="Immagine 1752">
                  <a:extLst>
                    <a:ext uri="{FF2B5EF4-FFF2-40B4-BE49-F238E27FC236}">
                      <a16:creationId xmlns:a16="http://schemas.microsoft.com/office/drawing/2014/main" id="{A98C1A7C-9394-4A38-94D6-B7F60A6F6F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54" name="Immagine 1753">
                  <a:extLst>
                    <a:ext uri="{FF2B5EF4-FFF2-40B4-BE49-F238E27FC236}">
                      <a16:creationId xmlns:a16="http://schemas.microsoft.com/office/drawing/2014/main" id="{F87D62B2-5712-44EB-9924-E99DADD3056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41" name="Gruppo 1740">
                <a:extLst>
                  <a:ext uri="{FF2B5EF4-FFF2-40B4-BE49-F238E27FC236}">
                    <a16:creationId xmlns:a16="http://schemas.microsoft.com/office/drawing/2014/main" id="{78BEF9C2-F0DD-49C2-B600-BF728FED69BB}"/>
                  </a:ext>
                </a:extLst>
              </p:cNvPr>
              <p:cNvGrpSpPr/>
              <p:nvPr/>
            </p:nvGrpSpPr>
            <p:grpSpPr>
              <a:xfrm>
                <a:off x="1564640" y="5974214"/>
                <a:ext cx="562991" cy="380866"/>
                <a:chOff x="341249" y="219074"/>
                <a:chExt cx="4744871" cy="3209926"/>
              </a:xfrm>
            </p:grpSpPr>
            <p:pic>
              <p:nvPicPr>
                <p:cNvPr id="1751" name="Immagine 1750">
                  <a:extLst>
                    <a:ext uri="{FF2B5EF4-FFF2-40B4-BE49-F238E27FC236}">
                      <a16:creationId xmlns:a16="http://schemas.microsoft.com/office/drawing/2014/main" id="{E1C192E9-5245-419F-AD09-494787E4E41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52" name="Immagine 1751">
                  <a:extLst>
                    <a:ext uri="{FF2B5EF4-FFF2-40B4-BE49-F238E27FC236}">
                      <a16:creationId xmlns:a16="http://schemas.microsoft.com/office/drawing/2014/main" id="{1A22CAB7-8D46-4E0A-AFFC-F9848E47F5E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42" name="Gruppo 1741">
                <a:extLst>
                  <a:ext uri="{FF2B5EF4-FFF2-40B4-BE49-F238E27FC236}">
                    <a16:creationId xmlns:a16="http://schemas.microsoft.com/office/drawing/2014/main" id="{6C52C1CC-2E80-4273-B219-20BE73A6AA3A}"/>
                  </a:ext>
                </a:extLst>
              </p:cNvPr>
              <p:cNvGrpSpPr/>
              <p:nvPr/>
            </p:nvGrpSpPr>
            <p:grpSpPr>
              <a:xfrm>
                <a:off x="2127631" y="5974214"/>
                <a:ext cx="562991" cy="380866"/>
                <a:chOff x="341249" y="219074"/>
                <a:chExt cx="4744871" cy="3209926"/>
              </a:xfrm>
            </p:grpSpPr>
            <p:pic>
              <p:nvPicPr>
                <p:cNvPr id="1749" name="Immagine 1748">
                  <a:extLst>
                    <a:ext uri="{FF2B5EF4-FFF2-40B4-BE49-F238E27FC236}">
                      <a16:creationId xmlns:a16="http://schemas.microsoft.com/office/drawing/2014/main" id="{F0622DA6-40CB-425F-95C6-3054F8A73C9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50" name="Immagine 1749">
                  <a:extLst>
                    <a:ext uri="{FF2B5EF4-FFF2-40B4-BE49-F238E27FC236}">
                      <a16:creationId xmlns:a16="http://schemas.microsoft.com/office/drawing/2014/main" id="{392DEE54-6BB3-4BE1-A618-A93216C7D03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43" name="Gruppo 1742">
                <a:extLst>
                  <a:ext uri="{FF2B5EF4-FFF2-40B4-BE49-F238E27FC236}">
                    <a16:creationId xmlns:a16="http://schemas.microsoft.com/office/drawing/2014/main" id="{1E90C73B-F384-4E55-B5C9-A77C1EBC1B44}"/>
                  </a:ext>
                </a:extLst>
              </p:cNvPr>
              <p:cNvGrpSpPr/>
              <p:nvPr/>
            </p:nvGrpSpPr>
            <p:grpSpPr>
              <a:xfrm>
                <a:off x="2690622" y="5974214"/>
                <a:ext cx="562991" cy="380866"/>
                <a:chOff x="341249" y="219074"/>
                <a:chExt cx="4744871" cy="3209926"/>
              </a:xfrm>
            </p:grpSpPr>
            <p:pic>
              <p:nvPicPr>
                <p:cNvPr id="1747" name="Immagine 1746">
                  <a:extLst>
                    <a:ext uri="{FF2B5EF4-FFF2-40B4-BE49-F238E27FC236}">
                      <a16:creationId xmlns:a16="http://schemas.microsoft.com/office/drawing/2014/main" id="{B5FFC678-6690-4876-BA3B-3A3F3CA1E82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48" name="Immagine 1747">
                  <a:extLst>
                    <a:ext uri="{FF2B5EF4-FFF2-40B4-BE49-F238E27FC236}">
                      <a16:creationId xmlns:a16="http://schemas.microsoft.com/office/drawing/2014/main" id="{E18E38D7-6D39-4572-9599-0ED9D7AE2F2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44" name="Gruppo 1743">
                <a:extLst>
                  <a:ext uri="{FF2B5EF4-FFF2-40B4-BE49-F238E27FC236}">
                    <a16:creationId xmlns:a16="http://schemas.microsoft.com/office/drawing/2014/main" id="{8500D041-9C76-40DD-9C5D-AB0AA9928F30}"/>
                  </a:ext>
                </a:extLst>
              </p:cNvPr>
              <p:cNvGrpSpPr/>
              <p:nvPr/>
            </p:nvGrpSpPr>
            <p:grpSpPr>
              <a:xfrm>
                <a:off x="3247009" y="5974214"/>
                <a:ext cx="562991" cy="380866"/>
                <a:chOff x="341249" y="219074"/>
                <a:chExt cx="4744871" cy="3209926"/>
              </a:xfrm>
            </p:grpSpPr>
            <p:pic>
              <p:nvPicPr>
                <p:cNvPr id="1745" name="Immagine 1744">
                  <a:extLst>
                    <a:ext uri="{FF2B5EF4-FFF2-40B4-BE49-F238E27FC236}">
                      <a16:creationId xmlns:a16="http://schemas.microsoft.com/office/drawing/2014/main" id="{B214453E-3E23-4ACB-A24A-5503D1B7AD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46" name="Immagine 1745">
                  <a:extLst>
                    <a:ext uri="{FF2B5EF4-FFF2-40B4-BE49-F238E27FC236}">
                      <a16:creationId xmlns:a16="http://schemas.microsoft.com/office/drawing/2014/main" id="{4ED2F065-16E7-4BA5-8727-357673B800A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28" name="Gruppo 1627">
              <a:extLst>
                <a:ext uri="{FF2B5EF4-FFF2-40B4-BE49-F238E27FC236}">
                  <a16:creationId xmlns:a16="http://schemas.microsoft.com/office/drawing/2014/main" id="{CD90B2B6-6D4D-4C85-AEDA-241A2743041F}"/>
                </a:ext>
              </a:extLst>
            </p:cNvPr>
            <p:cNvGrpSpPr/>
            <p:nvPr/>
          </p:nvGrpSpPr>
          <p:grpSpPr>
            <a:xfrm>
              <a:off x="1001649" y="4831616"/>
              <a:ext cx="2808351" cy="380866"/>
              <a:chOff x="1001649" y="5974214"/>
              <a:chExt cx="2808351" cy="380866"/>
            </a:xfrm>
          </p:grpSpPr>
          <p:grpSp>
            <p:nvGrpSpPr>
              <p:cNvPr id="1725" name="Gruppo 1724">
                <a:extLst>
                  <a:ext uri="{FF2B5EF4-FFF2-40B4-BE49-F238E27FC236}">
                    <a16:creationId xmlns:a16="http://schemas.microsoft.com/office/drawing/2014/main" id="{4A3AEE0E-A75A-41AA-96D6-E72EF7BBC543}"/>
                  </a:ext>
                </a:extLst>
              </p:cNvPr>
              <p:cNvGrpSpPr/>
              <p:nvPr/>
            </p:nvGrpSpPr>
            <p:grpSpPr>
              <a:xfrm>
                <a:off x="1001649" y="5974214"/>
                <a:ext cx="562991" cy="380866"/>
                <a:chOff x="341249" y="219074"/>
                <a:chExt cx="4744871" cy="3209926"/>
              </a:xfrm>
            </p:grpSpPr>
            <p:pic>
              <p:nvPicPr>
                <p:cNvPr id="1738" name="Immagine 1737">
                  <a:extLst>
                    <a:ext uri="{FF2B5EF4-FFF2-40B4-BE49-F238E27FC236}">
                      <a16:creationId xmlns:a16="http://schemas.microsoft.com/office/drawing/2014/main" id="{7A64D039-5E75-44F5-A49B-D85B0D8082E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9" name="Immagine 1738">
                  <a:extLst>
                    <a:ext uri="{FF2B5EF4-FFF2-40B4-BE49-F238E27FC236}">
                      <a16:creationId xmlns:a16="http://schemas.microsoft.com/office/drawing/2014/main" id="{E6560BA9-CFEE-4F1C-95D6-0F7DB55EAE1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26" name="Gruppo 1725">
                <a:extLst>
                  <a:ext uri="{FF2B5EF4-FFF2-40B4-BE49-F238E27FC236}">
                    <a16:creationId xmlns:a16="http://schemas.microsoft.com/office/drawing/2014/main" id="{F144887B-0614-42AF-A943-EC8DEEDA7B2B}"/>
                  </a:ext>
                </a:extLst>
              </p:cNvPr>
              <p:cNvGrpSpPr/>
              <p:nvPr/>
            </p:nvGrpSpPr>
            <p:grpSpPr>
              <a:xfrm>
                <a:off x="1564640" y="5974214"/>
                <a:ext cx="562991" cy="380866"/>
                <a:chOff x="341249" y="219074"/>
                <a:chExt cx="4744871" cy="3209926"/>
              </a:xfrm>
            </p:grpSpPr>
            <p:pic>
              <p:nvPicPr>
                <p:cNvPr id="1736" name="Immagine 1735">
                  <a:extLst>
                    <a:ext uri="{FF2B5EF4-FFF2-40B4-BE49-F238E27FC236}">
                      <a16:creationId xmlns:a16="http://schemas.microsoft.com/office/drawing/2014/main" id="{2DBFC723-F390-422B-B01F-9BFA0D4299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7" name="Immagine 1736">
                  <a:extLst>
                    <a:ext uri="{FF2B5EF4-FFF2-40B4-BE49-F238E27FC236}">
                      <a16:creationId xmlns:a16="http://schemas.microsoft.com/office/drawing/2014/main" id="{5C64A797-1A9C-462A-8862-63C40CDE1A4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27" name="Gruppo 1726">
                <a:extLst>
                  <a:ext uri="{FF2B5EF4-FFF2-40B4-BE49-F238E27FC236}">
                    <a16:creationId xmlns:a16="http://schemas.microsoft.com/office/drawing/2014/main" id="{DE7C5326-82FE-44E4-9A5F-170218CE9442}"/>
                  </a:ext>
                </a:extLst>
              </p:cNvPr>
              <p:cNvGrpSpPr/>
              <p:nvPr/>
            </p:nvGrpSpPr>
            <p:grpSpPr>
              <a:xfrm>
                <a:off x="2127631" y="5974214"/>
                <a:ext cx="562991" cy="380866"/>
                <a:chOff x="341249" y="219074"/>
                <a:chExt cx="4744871" cy="3209926"/>
              </a:xfrm>
            </p:grpSpPr>
            <p:pic>
              <p:nvPicPr>
                <p:cNvPr id="1734" name="Immagine 1733">
                  <a:extLst>
                    <a:ext uri="{FF2B5EF4-FFF2-40B4-BE49-F238E27FC236}">
                      <a16:creationId xmlns:a16="http://schemas.microsoft.com/office/drawing/2014/main" id="{6B96BEDF-DBC1-4AE2-95B3-68A9CB14A84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5" name="Immagine 1734">
                  <a:extLst>
                    <a:ext uri="{FF2B5EF4-FFF2-40B4-BE49-F238E27FC236}">
                      <a16:creationId xmlns:a16="http://schemas.microsoft.com/office/drawing/2014/main" id="{6399E35C-5F65-4918-9959-BFBA998C02F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28" name="Gruppo 1727">
                <a:extLst>
                  <a:ext uri="{FF2B5EF4-FFF2-40B4-BE49-F238E27FC236}">
                    <a16:creationId xmlns:a16="http://schemas.microsoft.com/office/drawing/2014/main" id="{B5B03232-A8C7-49E8-8C5B-BC7B4DF8497F}"/>
                  </a:ext>
                </a:extLst>
              </p:cNvPr>
              <p:cNvGrpSpPr/>
              <p:nvPr/>
            </p:nvGrpSpPr>
            <p:grpSpPr>
              <a:xfrm>
                <a:off x="2690622" y="5974214"/>
                <a:ext cx="562991" cy="380866"/>
                <a:chOff x="341249" y="219074"/>
                <a:chExt cx="4744871" cy="3209926"/>
              </a:xfrm>
            </p:grpSpPr>
            <p:pic>
              <p:nvPicPr>
                <p:cNvPr id="1732" name="Immagine 1731">
                  <a:extLst>
                    <a:ext uri="{FF2B5EF4-FFF2-40B4-BE49-F238E27FC236}">
                      <a16:creationId xmlns:a16="http://schemas.microsoft.com/office/drawing/2014/main" id="{5E4164B3-4FFE-478B-B48F-106F7534340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3" name="Immagine 1732">
                  <a:extLst>
                    <a:ext uri="{FF2B5EF4-FFF2-40B4-BE49-F238E27FC236}">
                      <a16:creationId xmlns:a16="http://schemas.microsoft.com/office/drawing/2014/main" id="{CBB14E48-77C2-4791-875C-B61DF04A3DD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29" name="Gruppo 1728">
                <a:extLst>
                  <a:ext uri="{FF2B5EF4-FFF2-40B4-BE49-F238E27FC236}">
                    <a16:creationId xmlns:a16="http://schemas.microsoft.com/office/drawing/2014/main" id="{38A11CF5-2888-4B1C-8462-8E4D925D6FBA}"/>
                  </a:ext>
                </a:extLst>
              </p:cNvPr>
              <p:cNvGrpSpPr/>
              <p:nvPr/>
            </p:nvGrpSpPr>
            <p:grpSpPr>
              <a:xfrm>
                <a:off x="3247009" y="5974214"/>
                <a:ext cx="562991" cy="380866"/>
                <a:chOff x="341249" y="219074"/>
                <a:chExt cx="4744871" cy="3209926"/>
              </a:xfrm>
            </p:grpSpPr>
            <p:pic>
              <p:nvPicPr>
                <p:cNvPr id="1730" name="Immagine 1729">
                  <a:extLst>
                    <a:ext uri="{FF2B5EF4-FFF2-40B4-BE49-F238E27FC236}">
                      <a16:creationId xmlns:a16="http://schemas.microsoft.com/office/drawing/2014/main" id="{0667869B-3342-465B-BE7D-ED88FCAA413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1" name="Immagine 1730">
                  <a:extLst>
                    <a:ext uri="{FF2B5EF4-FFF2-40B4-BE49-F238E27FC236}">
                      <a16:creationId xmlns:a16="http://schemas.microsoft.com/office/drawing/2014/main" id="{4CBC2F55-DC69-42BA-91F6-AD50AFB0338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29" name="Gruppo 1628">
              <a:extLst>
                <a:ext uri="{FF2B5EF4-FFF2-40B4-BE49-F238E27FC236}">
                  <a16:creationId xmlns:a16="http://schemas.microsoft.com/office/drawing/2014/main" id="{FDC5CB4E-A26E-4C34-A0B8-A0AA5CEEF998}"/>
                </a:ext>
              </a:extLst>
            </p:cNvPr>
            <p:cNvGrpSpPr/>
            <p:nvPr/>
          </p:nvGrpSpPr>
          <p:grpSpPr>
            <a:xfrm>
              <a:off x="1001649" y="4450750"/>
              <a:ext cx="2808351" cy="380866"/>
              <a:chOff x="1001649" y="5974214"/>
              <a:chExt cx="2808351" cy="380866"/>
            </a:xfrm>
          </p:grpSpPr>
          <p:grpSp>
            <p:nvGrpSpPr>
              <p:cNvPr id="1710" name="Gruppo 1709">
                <a:extLst>
                  <a:ext uri="{FF2B5EF4-FFF2-40B4-BE49-F238E27FC236}">
                    <a16:creationId xmlns:a16="http://schemas.microsoft.com/office/drawing/2014/main" id="{FC82F899-D25D-44B3-B555-86CAF8560F35}"/>
                  </a:ext>
                </a:extLst>
              </p:cNvPr>
              <p:cNvGrpSpPr/>
              <p:nvPr/>
            </p:nvGrpSpPr>
            <p:grpSpPr>
              <a:xfrm>
                <a:off x="1001649" y="5974214"/>
                <a:ext cx="562991" cy="380866"/>
                <a:chOff x="341249" y="219074"/>
                <a:chExt cx="4744871" cy="3209926"/>
              </a:xfrm>
            </p:grpSpPr>
            <p:pic>
              <p:nvPicPr>
                <p:cNvPr id="1723" name="Immagine 1722">
                  <a:extLst>
                    <a:ext uri="{FF2B5EF4-FFF2-40B4-BE49-F238E27FC236}">
                      <a16:creationId xmlns:a16="http://schemas.microsoft.com/office/drawing/2014/main" id="{DB6EADCB-29D3-4818-832E-2B1B712C677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24" name="Immagine 1723">
                  <a:extLst>
                    <a:ext uri="{FF2B5EF4-FFF2-40B4-BE49-F238E27FC236}">
                      <a16:creationId xmlns:a16="http://schemas.microsoft.com/office/drawing/2014/main" id="{90CD4EC2-B088-4360-A4CC-1B40C15504D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11" name="Gruppo 1710">
                <a:extLst>
                  <a:ext uri="{FF2B5EF4-FFF2-40B4-BE49-F238E27FC236}">
                    <a16:creationId xmlns:a16="http://schemas.microsoft.com/office/drawing/2014/main" id="{2F59349D-1F7A-4169-8AAB-2AC0818C3A02}"/>
                  </a:ext>
                </a:extLst>
              </p:cNvPr>
              <p:cNvGrpSpPr/>
              <p:nvPr/>
            </p:nvGrpSpPr>
            <p:grpSpPr>
              <a:xfrm>
                <a:off x="1564640" y="5974214"/>
                <a:ext cx="562991" cy="380866"/>
                <a:chOff x="341249" y="219074"/>
                <a:chExt cx="4744871" cy="3209926"/>
              </a:xfrm>
            </p:grpSpPr>
            <p:pic>
              <p:nvPicPr>
                <p:cNvPr id="1721" name="Immagine 1720">
                  <a:extLst>
                    <a:ext uri="{FF2B5EF4-FFF2-40B4-BE49-F238E27FC236}">
                      <a16:creationId xmlns:a16="http://schemas.microsoft.com/office/drawing/2014/main" id="{AF7E0B4D-613B-4686-B74B-5F483FDF724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22" name="Immagine 1721">
                  <a:extLst>
                    <a:ext uri="{FF2B5EF4-FFF2-40B4-BE49-F238E27FC236}">
                      <a16:creationId xmlns:a16="http://schemas.microsoft.com/office/drawing/2014/main" id="{7D6F0B9E-79D8-4119-8C7A-8E88E593292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12" name="Gruppo 1711">
                <a:extLst>
                  <a:ext uri="{FF2B5EF4-FFF2-40B4-BE49-F238E27FC236}">
                    <a16:creationId xmlns:a16="http://schemas.microsoft.com/office/drawing/2014/main" id="{A8C4E849-FA26-4500-BFB2-A415BC7A4B78}"/>
                  </a:ext>
                </a:extLst>
              </p:cNvPr>
              <p:cNvGrpSpPr/>
              <p:nvPr/>
            </p:nvGrpSpPr>
            <p:grpSpPr>
              <a:xfrm>
                <a:off x="2127631" y="5974214"/>
                <a:ext cx="562991" cy="380866"/>
                <a:chOff x="341249" y="219074"/>
                <a:chExt cx="4744871" cy="3209926"/>
              </a:xfrm>
            </p:grpSpPr>
            <p:pic>
              <p:nvPicPr>
                <p:cNvPr id="1719" name="Immagine 1718">
                  <a:extLst>
                    <a:ext uri="{FF2B5EF4-FFF2-40B4-BE49-F238E27FC236}">
                      <a16:creationId xmlns:a16="http://schemas.microsoft.com/office/drawing/2014/main" id="{E1A5AA91-CAF4-4415-81E3-12399281005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20" name="Immagine 1719">
                  <a:extLst>
                    <a:ext uri="{FF2B5EF4-FFF2-40B4-BE49-F238E27FC236}">
                      <a16:creationId xmlns:a16="http://schemas.microsoft.com/office/drawing/2014/main" id="{8E60B9B2-F9BA-4EBB-8FC0-BEA9B1461AA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13" name="Gruppo 1712">
                <a:extLst>
                  <a:ext uri="{FF2B5EF4-FFF2-40B4-BE49-F238E27FC236}">
                    <a16:creationId xmlns:a16="http://schemas.microsoft.com/office/drawing/2014/main" id="{EAC57297-57B2-4408-9729-EA515D7FB5C8}"/>
                  </a:ext>
                </a:extLst>
              </p:cNvPr>
              <p:cNvGrpSpPr/>
              <p:nvPr/>
            </p:nvGrpSpPr>
            <p:grpSpPr>
              <a:xfrm>
                <a:off x="2690622" y="5974214"/>
                <a:ext cx="562991" cy="380866"/>
                <a:chOff x="341249" y="219074"/>
                <a:chExt cx="4744871" cy="3209926"/>
              </a:xfrm>
            </p:grpSpPr>
            <p:pic>
              <p:nvPicPr>
                <p:cNvPr id="1717" name="Immagine 1716">
                  <a:extLst>
                    <a:ext uri="{FF2B5EF4-FFF2-40B4-BE49-F238E27FC236}">
                      <a16:creationId xmlns:a16="http://schemas.microsoft.com/office/drawing/2014/main" id="{70E2BCC6-89FF-4391-A82B-9B5C69CEB07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18" name="Immagine 1717">
                  <a:extLst>
                    <a:ext uri="{FF2B5EF4-FFF2-40B4-BE49-F238E27FC236}">
                      <a16:creationId xmlns:a16="http://schemas.microsoft.com/office/drawing/2014/main" id="{C55A683B-2980-4662-8081-DE4E786ED67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14" name="Gruppo 1713">
                <a:extLst>
                  <a:ext uri="{FF2B5EF4-FFF2-40B4-BE49-F238E27FC236}">
                    <a16:creationId xmlns:a16="http://schemas.microsoft.com/office/drawing/2014/main" id="{D2CEAEF3-8C98-4FF7-B962-A633CACB2600}"/>
                  </a:ext>
                </a:extLst>
              </p:cNvPr>
              <p:cNvGrpSpPr/>
              <p:nvPr/>
            </p:nvGrpSpPr>
            <p:grpSpPr>
              <a:xfrm>
                <a:off x="3247009" y="5974214"/>
                <a:ext cx="562991" cy="380866"/>
                <a:chOff x="341249" y="219074"/>
                <a:chExt cx="4744871" cy="3209926"/>
              </a:xfrm>
            </p:grpSpPr>
            <p:pic>
              <p:nvPicPr>
                <p:cNvPr id="1715" name="Immagine 1714">
                  <a:extLst>
                    <a:ext uri="{FF2B5EF4-FFF2-40B4-BE49-F238E27FC236}">
                      <a16:creationId xmlns:a16="http://schemas.microsoft.com/office/drawing/2014/main" id="{2CAF1A75-2489-47F2-B534-D528B03706B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16" name="Immagine 1715">
                  <a:extLst>
                    <a:ext uri="{FF2B5EF4-FFF2-40B4-BE49-F238E27FC236}">
                      <a16:creationId xmlns:a16="http://schemas.microsoft.com/office/drawing/2014/main" id="{A8660FA2-5F18-4688-8400-985C9FBCCE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0" name="Gruppo 1629">
              <a:extLst>
                <a:ext uri="{FF2B5EF4-FFF2-40B4-BE49-F238E27FC236}">
                  <a16:creationId xmlns:a16="http://schemas.microsoft.com/office/drawing/2014/main" id="{6CA452E6-C4E8-4438-AE13-954D96A7DD26}"/>
                </a:ext>
              </a:extLst>
            </p:cNvPr>
            <p:cNvGrpSpPr/>
            <p:nvPr/>
          </p:nvGrpSpPr>
          <p:grpSpPr>
            <a:xfrm>
              <a:off x="1001649" y="4069884"/>
              <a:ext cx="2808351" cy="380866"/>
              <a:chOff x="1001649" y="5974214"/>
              <a:chExt cx="2808351" cy="380866"/>
            </a:xfrm>
          </p:grpSpPr>
          <p:grpSp>
            <p:nvGrpSpPr>
              <p:cNvPr id="1695" name="Gruppo 1694">
                <a:extLst>
                  <a:ext uri="{FF2B5EF4-FFF2-40B4-BE49-F238E27FC236}">
                    <a16:creationId xmlns:a16="http://schemas.microsoft.com/office/drawing/2014/main" id="{FC707087-D863-4E63-A64D-DBF6D1E0F6E9}"/>
                  </a:ext>
                </a:extLst>
              </p:cNvPr>
              <p:cNvGrpSpPr/>
              <p:nvPr/>
            </p:nvGrpSpPr>
            <p:grpSpPr>
              <a:xfrm>
                <a:off x="1001649" y="5974214"/>
                <a:ext cx="562991" cy="380866"/>
                <a:chOff x="341249" y="219074"/>
                <a:chExt cx="4744871" cy="3209926"/>
              </a:xfrm>
            </p:grpSpPr>
            <p:pic>
              <p:nvPicPr>
                <p:cNvPr id="1708" name="Immagine 1707">
                  <a:extLst>
                    <a:ext uri="{FF2B5EF4-FFF2-40B4-BE49-F238E27FC236}">
                      <a16:creationId xmlns:a16="http://schemas.microsoft.com/office/drawing/2014/main" id="{0941BB8A-4033-455E-BB9B-6FCEBC82501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9" name="Immagine 1708">
                  <a:extLst>
                    <a:ext uri="{FF2B5EF4-FFF2-40B4-BE49-F238E27FC236}">
                      <a16:creationId xmlns:a16="http://schemas.microsoft.com/office/drawing/2014/main" id="{E4E4FFDD-F9BE-4F50-9CE1-103709683F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96" name="Gruppo 1695">
                <a:extLst>
                  <a:ext uri="{FF2B5EF4-FFF2-40B4-BE49-F238E27FC236}">
                    <a16:creationId xmlns:a16="http://schemas.microsoft.com/office/drawing/2014/main" id="{50583F49-213D-4306-ADDB-65CB85B4A7AB}"/>
                  </a:ext>
                </a:extLst>
              </p:cNvPr>
              <p:cNvGrpSpPr/>
              <p:nvPr/>
            </p:nvGrpSpPr>
            <p:grpSpPr>
              <a:xfrm>
                <a:off x="1564640" y="5974214"/>
                <a:ext cx="562991" cy="380866"/>
                <a:chOff x="341249" y="219074"/>
                <a:chExt cx="4744871" cy="3209926"/>
              </a:xfrm>
            </p:grpSpPr>
            <p:pic>
              <p:nvPicPr>
                <p:cNvPr id="1706" name="Immagine 1705">
                  <a:extLst>
                    <a:ext uri="{FF2B5EF4-FFF2-40B4-BE49-F238E27FC236}">
                      <a16:creationId xmlns:a16="http://schemas.microsoft.com/office/drawing/2014/main" id="{57E3C282-0635-4658-9654-B90460A43A0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7" name="Immagine 1706">
                  <a:extLst>
                    <a:ext uri="{FF2B5EF4-FFF2-40B4-BE49-F238E27FC236}">
                      <a16:creationId xmlns:a16="http://schemas.microsoft.com/office/drawing/2014/main" id="{333F72E9-14AC-42B2-9543-2B93BA1334A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97" name="Gruppo 1696">
                <a:extLst>
                  <a:ext uri="{FF2B5EF4-FFF2-40B4-BE49-F238E27FC236}">
                    <a16:creationId xmlns:a16="http://schemas.microsoft.com/office/drawing/2014/main" id="{F9BC31FA-264E-48D8-A14B-413259DCD29D}"/>
                  </a:ext>
                </a:extLst>
              </p:cNvPr>
              <p:cNvGrpSpPr/>
              <p:nvPr/>
            </p:nvGrpSpPr>
            <p:grpSpPr>
              <a:xfrm>
                <a:off x="2127631" y="5974214"/>
                <a:ext cx="562991" cy="380866"/>
                <a:chOff x="341249" y="219074"/>
                <a:chExt cx="4744871" cy="3209926"/>
              </a:xfrm>
            </p:grpSpPr>
            <p:pic>
              <p:nvPicPr>
                <p:cNvPr id="1704" name="Immagine 1703">
                  <a:extLst>
                    <a:ext uri="{FF2B5EF4-FFF2-40B4-BE49-F238E27FC236}">
                      <a16:creationId xmlns:a16="http://schemas.microsoft.com/office/drawing/2014/main" id="{8E9628C1-3A57-44A0-A4AC-59EC7C1F568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5" name="Immagine 1704">
                  <a:extLst>
                    <a:ext uri="{FF2B5EF4-FFF2-40B4-BE49-F238E27FC236}">
                      <a16:creationId xmlns:a16="http://schemas.microsoft.com/office/drawing/2014/main" id="{D0A05B62-BFE1-4340-8C5B-7500F514873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98" name="Gruppo 1697">
                <a:extLst>
                  <a:ext uri="{FF2B5EF4-FFF2-40B4-BE49-F238E27FC236}">
                    <a16:creationId xmlns:a16="http://schemas.microsoft.com/office/drawing/2014/main" id="{55AD0596-BDA0-4EF9-B204-07727FA1BF45}"/>
                  </a:ext>
                </a:extLst>
              </p:cNvPr>
              <p:cNvGrpSpPr/>
              <p:nvPr/>
            </p:nvGrpSpPr>
            <p:grpSpPr>
              <a:xfrm>
                <a:off x="2690622" y="5974214"/>
                <a:ext cx="562991" cy="380866"/>
                <a:chOff x="341249" y="219074"/>
                <a:chExt cx="4744871" cy="3209926"/>
              </a:xfrm>
            </p:grpSpPr>
            <p:pic>
              <p:nvPicPr>
                <p:cNvPr id="1702" name="Immagine 1701">
                  <a:extLst>
                    <a:ext uri="{FF2B5EF4-FFF2-40B4-BE49-F238E27FC236}">
                      <a16:creationId xmlns:a16="http://schemas.microsoft.com/office/drawing/2014/main" id="{31D2BBA4-8530-47D8-8448-A97737E830B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3" name="Immagine 1702">
                  <a:extLst>
                    <a:ext uri="{FF2B5EF4-FFF2-40B4-BE49-F238E27FC236}">
                      <a16:creationId xmlns:a16="http://schemas.microsoft.com/office/drawing/2014/main" id="{5CCA47CA-EF0F-48F0-BC1C-193B27C36E1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99" name="Gruppo 1698">
                <a:extLst>
                  <a:ext uri="{FF2B5EF4-FFF2-40B4-BE49-F238E27FC236}">
                    <a16:creationId xmlns:a16="http://schemas.microsoft.com/office/drawing/2014/main" id="{25554195-B8B6-489F-9622-51909424C077}"/>
                  </a:ext>
                </a:extLst>
              </p:cNvPr>
              <p:cNvGrpSpPr/>
              <p:nvPr/>
            </p:nvGrpSpPr>
            <p:grpSpPr>
              <a:xfrm>
                <a:off x="3247009" y="5974214"/>
                <a:ext cx="562991" cy="380866"/>
                <a:chOff x="341249" y="219074"/>
                <a:chExt cx="4744871" cy="3209926"/>
              </a:xfrm>
            </p:grpSpPr>
            <p:pic>
              <p:nvPicPr>
                <p:cNvPr id="1700" name="Immagine 1699">
                  <a:extLst>
                    <a:ext uri="{FF2B5EF4-FFF2-40B4-BE49-F238E27FC236}">
                      <a16:creationId xmlns:a16="http://schemas.microsoft.com/office/drawing/2014/main" id="{A8C96E9C-84B1-4CB6-868B-3389C070A17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1" name="Immagine 1700">
                  <a:extLst>
                    <a:ext uri="{FF2B5EF4-FFF2-40B4-BE49-F238E27FC236}">
                      <a16:creationId xmlns:a16="http://schemas.microsoft.com/office/drawing/2014/main" id="{235BBF35-EB8C-4E8A-9C68-7CC0438018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1" name="Gruppo 1630">
              <a:extLst>
                <a:ext uri="{FF2B5EF4-FFF2-40B4-BE49-F238E27FC236}">
                  <a16:creationId xmlns:a16="http://schemas.microsoft.com/office/drawing/2014/main" id="{299340F9-E62D-4C45-94DE-281F72C44A87}"/>
                </a:ext>
              </a:extLst>
            </p:cNvPr>
            <p:cNvGrpSpPr/>
            <p:nvPr/>
          </p:nvGrpSpPr>
          <p:grpSpPr>
            <a:xfrm>
              <a:off x="1001649" y="3689018"/>
              <a:ext cx="2808351" cy="380866"/>
              <a:chOff x="1001649" y="5974214"/>
              <a:chExt cx="2808351" cy="380866"/>
            </a:xfrm>
          </p:grpSpPr>
          <p:grpSp>
            <p:nvGrpSpPr>
              <p:cNvPr id="1680" name="Gruppo 1679">
                <a:extLst>
                  <a:ext uri="{FF2B5EF4-FFF2-40B4-BE49-F238E27FC236}">
                    <a16:creationId xmlns:a16="http://schemas.microsoft.com/office/drawing/2014/main" id="{AE7DB5DF-75D7-42A7-9B3E-77132116D35D}"/>
                  </a:ext>
                </a:extLst>
              </p:cNvPr>
              <p:cNvGrpSpPr/>
              <p:nvPr/>
            </p:nvGrpSpPr>
            <p:grpSpPr>
              <a:xfrm>
                <a:off x="1001649" y="5974214"/>
                <a:ext cx="562991" cy="380866"/>
                <a:chOff x="341249" y="219074"/>
                <a:chExt cx="4744871" cy="3209926"/>
              </a:xfrm>
            </p:grpSpPr>
            <p:pic>
              <p:nvPicPr>
                <p:cNvPr id="1693" name="Immagine 1692">
                  <a:extLst>
                    <a:ext uri="{FF2B5EF4-FFF2-40B4-BE49-F238E27FC236}">
                      <a16:creationId xmlns:a16="http://schemas.microsoft.com/office/drawing/2014/main" id="{54EC0F97-B299-4B00-818A-5C9715EAAF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94" name="Immagine 1693">
                  <a:extLst>
                    <a:ext uri="{FF2B5EF4-FFF2-40B4-BE49-F238E27FC236}">
                      <a16:creationId xmlns:a16="http://schemas.microsoft.com/office/drawing/2014/main" id="{CC4D0606-D2D2-45CB-AE1F-919F2E18127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81" name="Gruppo 1680">
                <a:extLst>
                  <a:ext uri="{FF2B5EF4-FFF2-40B4-BE49-F238E27FC236}">
                    <a16:creationId xmlns:a16="http://schemas.microsoft.com/office/drawing/2014/main" id="{DB7D927C-FA51-4E05-9890-2D7C4FB7E790}"/>
                  </a:ext>
                </a:extLst>
              </p:cNvPr>
              <p:cNvGrpSpPr/>
              <p:nvPr/>
            </p:nvGrpSpPr>
            <p:grpSpPr>
              <a:xfrm>
                <a:off x="1564640" y="5974214"/>
                <a:ext cx="562991" cy="380866"/>
                <a:chOff x="341249" y="219074"/>
                <a:chExt cx="4744871" cy="3209926"/>
              </a:xfrm>
            </p:grpSpPr>
            <p:pic>
              <p:nvPicPr>
                <p:cNvPr id="1691" name="Immagine 1690">
                  <a:extLst>
                    <a:ext uri="{FF2B5EF4-FFF2-40B4-BE49-F238E27FC236}">
                      <a16:creationId xmlns:a16="http://schemas.microsoft.com/office/drawing/2014/main" id="{05143592-A1F4-4E21-A5BD-08EED1569C8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92" name="Immagine 1691">
                  <a:extLst>
                    <a:ext uri="{FF2B5EF4-FFF2-40B4-BE49-F238E27FC236}">
                      <a16:creationId xmlns:a16="http://schemas.microsoft.com/office/drawing/2014/main" id="{4D8B0372-F6E3-4A55-9C86-1EE46668D47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82" name="Gruppo 1681">
                <a:extLst>
                  <a:ext uri="{FF2B5EF4-FFF2-40B4-BE49-F238E27FC236}">
                    <a16:creationId xmlns:a16="http://schemas.microsoft.com/office/drawing/2014/main" id="{E3D4854F-20F0-4EA6-AE63-95B9BFD9523E}"/>
                  </a:ext>
                </a:extLst>
              </p:cNvPr>
              <p:cNvGrpSpPr/>
              <p:nvPr/>
            </p:nvGrpSpPr>
            <p:grpSpPr>
              <a:xfrm>
                <a:off x="2127631" y="5974214"/>
                <a:ext cx="562991" cy="380866"/>
                <a:chOff x="341249" y="219074"/>
                <a:chExt cx="4744871" cy="3209926"/>
              </a:xfrm>
            </p:grpSpPr>
            <p:pic>
              <p:nvPicPr>
                <p:cNvPr id="1689" name="Immagine 1688">
                  <a:extLst>
                    <a:ext uri="{FF2B5EF4-FFF2-40B4-BE49-F238E27FC236}">
                      <a16:creationId xmlns:a16="http://schemas.microsoft.com/office/drawing/2014/main" id="{20F61C9D-8CE6-4EB2-8892-A1B6C93F37D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90" name="Immagine 1689">
                  <a:extLst>
                    <a:ext uri="{FF2B5EF4-FFF2-40B4-BE49-F238E27FC236}">
                      <a16:creationId xmlns:a16="http://schemas.microsoft.com/office/drawing/2014/main" id="{32362728-D9D3-4178-A5A3-69939BD90E6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83" name="Gruppo 1682">
                <a:extLst>
                  <a:ext uri="{FF2B5EF4-FFF2-40B4-BE49-F238E27FC236}">
                    <a16:creationId xmlns:a16="http://schemas.microsoft.com/office/drawing/2014/main" id="{179F8E93-EA0F-43FF-A879-BB19746FD398}"/>
                  </a:ext>
                </a:extLst>
              </p:cNvPr>
              <p:cNvGrpSpPr/>
              <p:nvPr/>
            </p:nvGrpSpPr>
            <p:grpSpPr>
              <a:xfrm>
                <a:off x="2690622" y="5974214"/>
                <a:ext cx="562991" cy="380866"/>
                <a:chOff x="341249" y="219074"/>
                <a:chExt cx="4744871" cy="3209926"/>
              </a:xfrm>
            </p:grpSpPr>
            <p:pic>
              <p:nvPicPr>
                <p:cNvPr id="1687" name="Immagine 1686">
                  <a:extLst>
                    <a:ext uri="{FF2B5EF4-FFF2-40B4-BE49-F238E27FC236}">
                      <a16:creationId xmlns:a16="http://schemas.microsoft.com/office/drawing/2014/main" id="{B0A9F715-5241-4EF3-A2CA-F3F79DDFB1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88" name="Immagine 1687">
                  <a:extLst>
                    <a:ext uri="{FF2B5EF4-FFF2-40B4-BE49-F238E27FC236}">
                      <a16:creationId xmlns:a16="http://schemas.microsoft.com/office/drawing/2014/main" id="{B46DD118-B30F-4B09-A7F6-A78898B3FB9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84" name="Gruppo 1683">
                <a:extLst>
                  <a:ext uri="{FF2B5EF4-FFF2-40B4-BE49-F238E27FC236}">
                    <a16:creationId xmlns:a16="http://schemas.microsoft.com/office/drawing/2014/main" id="{DB8CA4D9-52ED-4958-802A-54B0F5647AED}"/>
                  </a:ext>
                </a:extLst>
              </p:cNvPr>
              <p:cNvGrpSpPr/>
              <p:nvPr/>
            </p:nvGrpSpPr>
            <p:grpSpPr>
              <a:xfrm>
                <a:off x="3247009" y="5974214"/>
                <a:ext cx="562991" cy="380866"/>
                <a:chOff x="341249" y="219074"/>
                <a:chExt cx="4744871" cy="3209926"/>
              </a:xfrm>
            </p:grpSpPr>
            <p:pic>
              <p:nvPicPr>
                <p:cNvPr id="1685" name="Immagine 1684">
                  <a:extLst>
                    <a:ext uri="{FF2B5EF4-FFF2-40B4-BE49-F238E27FC236}">
                      <a16:creationId xmlns:a16="http://schemas.microsoft.com/office/drawing/2014/main" id="{E21326A6-EAE2-4CB9-A5A0-13A9AE1BCE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86" name="Immagine 1685">
                  <a:extLst>
                    <a:ext uri="{FF2B5EF4-FFF2-40B4-BE49-F238E27FC236}">
                      <a16:creationId xmlns:a16="http://schemas.microsoft.com/office/drawing/2014/main" id="{50548EE6-334C-4F70-8D9F-133C5BD3C5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2" name="Gruppo 1631">
              <a:extLst>
                <a:ext uri="{FF2B5EF4-FFF2-40B4-BE49-F238E27FC236}">
                  <a16:creationId xmlns:a16="http://schemas.microsoft.com/office/drawing/2014/main" id="{3949D604-77CA-4E05-AF0A-0C93AEBA4041}"/>
                </a:ext>
              </a:extLst>
            </p:cNvPr>
            <p:cNvGrpSpPr/>
            <p:nvPr/>
          </p:nvGrpSpPr>
          <p:grpSpPr>
            <a:xfrm>
              <a:off x="1001649" y="3308152"/>
              <a:ext cx="2808351" cy="380866"/>
              <a:chOff x="1001649" y="5974214"/>
              <a:chExt cx="2808351" cy="380866"/>
            </a:xfrm>
          </p:grpSpPr>
          <p:grpSp>
            <p:nvGrpSpPr>
              <p:cNvPr id="1665" name="Gruppo 1664">
                <a:extLst>
                  <a:ext uri="{FF2B5EF4-FFF2-40B4-BE49-F238E27FC236}">
                    <a16:creationId xmlns:a16="http://schemas.microsoft.com/office/drawing/2014/main" id="{013CC3EB-ABD8-47B4-A4F6-623AC2594E44}"/>
                  </a:ext>
                </a:extLst>
              </p:cNvPr>
              <p:cNvGrpSpPr/>
              <p:nvPr/>
            </p:nvGrpSpPr>
            <p:grpSpPr>
              <a:xfrm>
                <a:off x="1001649" y="5974214"/>
                <a:ext cx="562991" cy="380866"/>
                <a:chOff x="341249" y="219074"/>
                <a:chExt cx="4744871" cy="3209926"/>
              </a:xfrm>
            </p:grpSpPr>
            <p:pic>
              <p:nvPicPr>
                <p:cNvPr id="1678" name="Immagine 1677">
                  <a:extLst>
                    <a:ext uri="{FF2B5EF4-FFF2-40B4-BE49-F238E27FC236}">
                      <a16:creationId xmlns:a16="http://schemas.microsoft.com/office/drawing/2014/main" id="{54EC2DFF-CDCB-4CDF-B4B6-B65C48FC55B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9" name="Immagine 1678">
                  <a:extLst>
                    <a:ext uri="{FF2B5EF4-FFF2-40B4-BE49-F238E27FC236}">
                      <a16:creationId xmlns:a16="http://schemas.microsoft.com/office/drawing/2014/main" id="{3C207CCD-8AC2-4035-B1D2-CEC0CBDB65E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66" name="Gruppo 1665">
                <a:extLst>
                  <a:ext uri="{FF2B5EF4-FFF2-40B4-BE49-F238E27FC236}">
                    <a16:creationId xmlns:a16="http://schemas.microsoft.com/office/drawing/2014/main" id="{5F20D691-6D87-4A74-A795-9B3F5B911588}"/>
                  </a:ext>
                </a:extLst>
              </p:cNvPr>
              <p:cNvGrpSpPr/>
              <p:nvPr/>
            </p:nvGrpSpPr>
            <p:grpSpPr>
              <a:xfrm>
                <a:off x="1564640" y="5974214"/>
                <a:ext cx="562991" cy="380866"/>
                <a:chOff x="341249" y="219074"/>
                <a:chExt cx="4744871" cy="3209926"/>
              </a:xfrm>
            </p:grpSpPr>
            <p:pic>
              <p:nvPicPr>
                <p:cNvPr id="1676" name="Immagine 1675">
                  <a:extLst>
                    <a:ext uri="{FF2B5EF4-FFF2-40B4-BE49-F238E27FC236}">
                      <a16:creationId xmlns:a16="http://schemas.microsoft.com/office/drawing/2014/main" id="{9BB86543-8AAD-45F7-A9F2-6C3D9B0A11A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7" name="Immagine 1676">
                  <a:extLst>
                    <a:ext uri="{FF2B5EF4-FFF2-40B4-BE49-F238E27FC236}">
                      <a16:creationId xmlns:a16="http://schemas.microsoft.com/office/drawing/2014/main" id="{EA80D6C2-9350-45D8-98BC-2B642CBC1FF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67" name="Gruppo 1666">
                <a:extLst>
                  <a:ext uri="{FF2B5EF4-FFF2-40B4-BE49-F238E27FC236}">
                    <a16:creationId xmlns:a16="http://schemas.microsoft.com/office/drawing/2014/main" id="{EDAD2C8B-B8AF-4111-9817-92C916E805FE}"/>
                  </a:ext>
                </a:extLst>
              </p:cNvPr>
              <p:cNvGrpSpPr/>
              <p:nvPr/>
            </p:nvGrpSpPr>
            <p:grpSpPr>
              <a:xfrm>
                <a:off x="2127631" y="5974214"/>
                <a:ext cx="562991" cy="380866"/>
                <a:chOff x="341249" y="219074"/>
                <a:chExt cx="4744871" cy="3209926"/>
              </a:xfrm>
            </p:grpSpPr>
            <p:pic>
              <p:nvPicPr>
                <p:cNvPr id="1674" name="Immagine 1673">
                  <a:extLst>
                    <a:ext uri="{FF2B5EF4-FFF2-40B4-BE49-F238E27FC236}">
                      <a16:creationId xmlns:a16="http://schemas.microsoft.com/office/drawing/2014/main" id="{28CB8098-8EE5-428A-8226-2BDA7589B7C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5" name="Immagine 1674">
                  <a:extLst>
                    <a:ext uri="{FF2B5EF4-FFF2-40B4-BE49-F238E27FC236}">
                      <a16:creationId xmlns:a16="http://schemas.microsoft.com/office/drawing/2014/main" id="{ACD6232B-F0F4-4034-B125-B4BC248207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68" name="Gruppo 1667">
                <a:extLst>
                  <a:ext uri="{FF2B5EF4-FFF2-40B4-BE49-F238E27FC236}">
                    <a16:creationId xmlns:a16="http://schemas.microsoft.com/office/drawing/2014/main" id="{34B5D99D-D565-40DE-9990-666D5E849EF1}"/>
                  </a:ext>
                </a:extLst>
              </p:cNvPr>
              <p:cNvGrpSpPr/>
              <p:nvPr/>
            </p:nvGrpSpPr>
            <p:grpSpPr>
              <a:xfrm>
                <a:off x="2690622" y="5974214"/>
                <a:ext cx="562991" cy="380866"/>
                <a:chOff x="341249" y="219074"/>
                <a:chExt cx="4744871" cy="3209926"/>
              </a:xfrm>
            </p:grpSpPr>
            <p:pic>
              <p:nvPicPr>
                <p:cNvPr id="1672" name="Immagine 1671">
                  <a:extLst>
                    <a:ext uri="{FF2B5EF4-FFF2-40B4-BE49-F238E27FC236}">
                      <a16:creationId xmlns:a16="http://schemas.microsoft.com/office/drawing/2014/main" id="{4A6BB294-BBAF-424F-8121-53389C764FA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3" name="Immagine 1672">
                  <a:extLst>
                    <a:ext uri="{FF2B5EF4-FFF2-40B4-BE49-F238E27FC236}">
                      <a16:creationId xmlns:a16="http://schemas.microsoft.com/office/drawing/2014/main" id="{F92CBBDC-B999-4927-88B6-19540DBBE74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69" name="Gruppo 1668">
                <a:extLst>
                  <a:ext uri="{FF2B5EF4-FFF2-40B4-BE49-F238E27FC236}">
                    <a16:creationId xmlns:a16="http://schemas.microsoft.com/office/drawing/2014/main" id="{05210BFE-3CF8-49E9-BE8C-EE7CA369D97F}"/>
                  </a:ext>
                </a:extLst>
              </p:cNvPr>
              <p:cNvGrpSpPr/>
              <p:nvPr/>
            </p:nvGrpSpPr>
            <p:grpSpPr>
              <a:xfrm>
                <a:off x="3247009" y="5974214"/>
                <a:ext cx="562991" cy="380866"/>
                <a:chOff x="341249" y="219074"/>
                <a:chExt cx="4744871" cy="3209926"/>
              </a:xfrm>
            </p:grpSpPr>
            <p:pic>
              <p:nvPicPr>
                <p:cNvPr id="1670" name="Immagine 1669">
                  <a:extLst>
                    <a:ext uri="{FF2B5EF4-FFF2-40B4-BE49-F238E27FC236}">
                      <a16:creationId xmlns:a16="http://schemas.microsoft.com/office/drawing/2014/main" id="{CBF2838F-A84C-4BB9-89DF-FD4DF3CF815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1" name="Immagine 1670">
                  <a:extLst>
                    <a:ext uri="{FF2B5EF4-FFF2-40B4-BE49-F238E27FC236}">
                      <a16:creationId xmlns:a16="http://schemas.microsoft.com/office/drawing/2014/main" id="{E6AB9CA2-E1E8-4BC3-862B-21777F8CF04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3" name="Gruppo 1632">
              <a:extLst>
                <a:ext uri="{FF2B5EF4-FFF2-40B4-BE49-F238E27FC236}">
                  <a16:creationId xmlns:a16="http://schemas.microsoft.com/office/drawing/2014/main" id="{1A836A78-80BD-43AF-9177-FA7763688B26}"/>
                </a:ext>
              </a:extLst>
            </p:cNvPr>
            <p:cNvGrpSpPr/>
            <p:nvPr/>
          </p:nvGrpSpPr>
          <p:grpSpPr>
            <a:xfrm>
              <a:off x="1001649" y="2927286"/>
              <a:ext cx="2808351" cy="380866"/>
              <a:chOff x="1001649" y="5974214"/>
              <a:chExt cx="2808351" cy="380866"/>
            </a:xfrm>
          </p:grpSpPr>
          <p:grpSp>
            <p:nvGrpSpPr>
              <p:cNvPr id="1650" name="Gruppo 1649">
                <a:extLst>
                  <a:ext uri="{FF2B5EF4-FFF2-40B4-BE49-F238E27FC236}">
                    <a16:creationId xmlns:a16="http://schemas.microsoft.com/office/drawing/2014/main" id="{5A6534CF-722D-4D96-BD46-FA4D924CCFEA}"/>
                  </a:ext>
                </a:extLst>
              </p:cNvPr>
              <p:cNvGrpSpPr/>
              <p:nvPr/>
            </p:nvGrpSpPr>
            <p:grpSpPr>
              <a:xfrm>
                <a:off x="1001649" y="5974214"/>
                <a:ext cx="562991" cy="380866"/>
                <a:chOff x="341249" y="219074"/>
                <a:chExt cx="4744871" cy="3209926"/>
              </a:xfrm>
            </p:grpSpPr>
            <p:pic>
              <p:nvPicPr>
                <p:cNvPr id="1663" name="Immagine 1662">
                  <a:extLst>
                    <a:ext uri="{FF2B5EF4-FFF2-40B4-BE49-F238E27FC236}">
                      <a16:creationId xmlns:a16="http://schemas.microsoft.com/office/drawing/2014/main" id="{2016964E-DF56-4093-8CF9-200F60917A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64" name="Immagine 1663">
                  <a:extLst>
                    <a:ext uri="{FF2B5EF4-FFF2-40B4-BE49-F238E27FC236}">
                      <a16:creationId xmlns:a16="http://schemas.microsoft.com/office/drawing/2014/main" id="{CD079D90-E45E-4CAB-8EF6-C69055A67E5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51" name="Gruppo 1650">
                <a:extLst>
                  <a:ext uri="{FF2B5EF4-FFF2-40B4-BE49-F238E27FC236}">
                    <a16:creationId xmlns:a16="http://schemas.microsoft.com/office/drawing/2014/main" id="{3077EA4E-7B32-4419-9B26-895041FD4009}"/>
                  </a:ext>
                </a:extLst>
              </p:cNvPr>
              <p:cNvGrpSpPr/>
              <p:nvPr/>
            </p:nvGrpSpPr>
            <p:grpSpPr>
              <a:xfrm>
                <a:off x="1564640" y="5974214"/>
                <a:ext cx="562991" cy="380866"/>
                <a:chOff x="341249" y="219074"/>
                <a:chExt cx="4744871" cy="3209926"/>
              </a:xfrm>
            </p:grpSpPr>
            <p:pic>
              <p:nvPicPr>
                <p:cNvPr id="1661" name="Immagine 1660">
                  <a:extLst>
                    <a:ext uri="{FF2B5EF4-FFF2-40B4-BE49-F238E27FC236}">
                      <a16:creationId xmlns:a16="http://schemas.microsoft.com/office/drawing/2014/main" id="{F37AC2A0-288A-4D28-AC68-729FA8FE71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62" name="Immagine 1661">
                  <a:extLst>
                    <a:ext uri="{FF2B5EF4-FFF2-40B4-BE49-F238E27FC236}">
                      <a16:creationId xmlns:a16="http://schemas.microsoft.com/office/drawing/2014/main" id="{611EC5DB-6CB1-4816-971D-C680D4B6164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52" name="Gruppo 1651">
                <a:extLst>
                  <a:ext uri="{FF2B5EF4-FFF2-40B4-BE49-F238E27FC236}">
                    <a16:creationId xmlns:a16="http://schemas.microsoft.com/office/drawing/2014/main" id="{39412C74-1E2D-40F6-9D5B-575C45F0E5A8}"/>
                  </a:ext>
                </a:extLst>
              </p:cNvPr>
              <p:cNvGrpSpPr/>
              <p:nvPr/>
            </p:nvGrpSpPr>
            <p:grpSpPr>
              <a:xfrm>
                <a:off x="2127631" y="5974214"/>
                <a:ext cx="562991" cy="380866"/>
                <a:chOff x="341249" y="219074"/>
                <a:chExt cx="4744871" cy="3209926"/>
              </a:xfrm>
            </p:grpSpPr>
            <p:pic>
              <p:nvPicPr>
                <p:cNvPr id="1659" name="Immagine 1658">
                  <a:extLst>
                    <a:ext uri="{FF2B5EF4-FFF2-40B4-BE49-F238E27FC236}">
                      <a16:creationId xmlns:a16="http://schemas.microsoft.com/office/drawing/2014/main" id="{67B4E8CC-E31B-4D56-BD4A-AAB1D2D59BD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60" name="Immagine 1659">
                  <a:extLst>
                    <a:ext uri="{FF2B5EF4-FFF2-40B4-BE49-F238E27FC236}">
                      <a16:creationId xmlns:a16="http://schemas.microsoft.com/office/drawing/2014/main" id="{9CB53ED5-E39F-4BA8-B7EE-9B4AA0BB6DB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53" name="Gruppo 1652">
                <a:extLst>
                  <a:ext uri="{FF2B5EF4-FFF2-40B4-BE49-F238E27FC236}">
                    <a16:creationId xmlns:a16="http://schemas.microsoft.com/office/drawing/2014/main" id="{1C042726-D0F6-4E5A-B496-A4541ED6B71C}"/>
                  </a:ext>
                </a:extLst>
              </p:cNvPr>
              <p:cNvGrpSpPr/>
              <p:nvPr/>
            </p:nvGrpSpPr>
            <p:grpSpPr>
              <a:xfrm>
                <a:off x="2690622" y="5974214"/>
                <a:ext cx="562991" cy="380866"/>
                <a:chOff x="341249" y="219074"/>
                <a:chExt cx="4744871" cy="3209926"/>
              </a:xfrm>
            </p:grpSpPr>
            <p:pic>
              <p:nvPicPr>
                <p:cNvPr id="1657" name="Immagine 1656">
                  <a:extLst>
                    <a:ext uri="{FF2B5EF4-FFF2-40B4-BE49-F238E27FC236}">
                      <a16:creationId xmlns:a16="http://schemas.microsoft.com/office/drawing/2014/main" id="{994DC795-3563-4363-B224-4FD6F91A57C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58" name="Immagine 1657">
                  <a:extLst>
                    <a:ext uri="{FF2B5EF4-FFF2-40B4-BE49-F238E27FC236}">
                      <a16:creationId xmlns:a16="http://schemas.microsoft.com/office/drawing/2014/main" id="{314E288C-3625-433E-A68D-98A3284C571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54" name="Gruppo 1653">
                <a:extLst>
                  <a:ext uri="{FF2B5EF4-FFF2-40B4-BE49-F238E27FC236}">
                    <a16:creationId xmlns:a16="http://schemas.microsoft.com/office/drawing/2014/main" id="{7822922A-A9B7-4584-B560-EB994A612471}"/>
                  </a:ext>
                </a:extLst>
              </p:cNvPr>
              <p:cNvGrpSpPr/>
              <p:nvPr/>
            </p:nvGrpSpPr>
            <p:grpSpPr>
              <a:xfrm>
                <a:off x="3247009" y="5974214"/>
                <a:ext cx="562991" cy="380866"/>
                <a:chOff x="341249" y="219074"/>
                <a:chExt cx="4744871" cy="3209926"/>
              </a:xfrm>
            </p:grpSpPr>
            <p:pic>
              <p:nvPicPr>
                <p:cNvPr id="1655" name="Immagine 1654">
                  <a:extLst>
                    <a:ext uri="{FF2B5EF4-FFF2-40B4-BE49-F238E27FC236}">
                      <a16:creationId xmlns:a16="http://schemas.microsoft.com/office/drawing/2014/main" id="{046A1131-705F-4A3F-AAC7-F52610257CE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56" name="Immagine 1655">
                  <a:extLst>
                    <a:ext uri="{FF2B5EF4-FFF2-40B4-BE49-F238E27FC236}">
                      <a16:creationId xmlns:a16="http://schemas.microsoft.com/office/drawing/2014/main" id="{79C7D32D-E32E-4932-ACD0-4E201522999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4" name="Gruppo 1633">
              <a:extLst>
                <a:ext uri="{FF2B5EF4-FFF2-40B4-BE49-F238E27FC236}">
                  <a16:creationId xmlns:a16="http://schemas.microsoft.com/office/drawing/2014/main" id="{C0EE2417-12C3-4225-8349-4857F8385889}"/>
                </a:ext>
              </a:extLst>
            </p:cNvPr>
            <p:cNvGrpSpPr/>
            <p:nvPr/>
          </p:nvGrpSpPr>
          <p:grpSpPr>
            <a:xfrm>
              <a:off x="1001649" y="2546420"/>
              <a:ext cx="2808351" cy="380866"/>
              <a:chOff x="1001649" y="5974214"/>
              <a:chExt cx="2808351" cy="380866"/>
            </a:xfrm>
          </p:grpSpPr>
          <p:grpSp>
            <p:nvGrpSpPr>
              <p:cNvPr id="1635" name="Gruppo 1634">
                <a:extLst>
                  <a:ext uri="{FF2B5EF4-FFF2-40B4-BE49-F238E27FC236}">
                    <a16:creationId xmlns:a16="http://schemas.microsoft.com/office/drawing/2014/main" id="{4961EA61-F98E-4C7C-A8E4-07480951CF42}"/>
                  </a:ext>
                </a:extLst>
              </p:cNvPr>
              <p:cNvGrpSpPr/>
              <p:nvPr/>
            </p:nvGrpSpPr>
            <p:grpSpPr>
              <a:xfrm>
                <a:off x="1001649" y="5974214"/>
                <a:ext cx="562991" cy="380866"/>
                <a:chOff x="341249" y="219074"/>
                <a:chExt cx="4744871" cy="3209926"/>
              </a:xfrm>
            </p:grpSpPr>
            <p:pic>
              <p:nvPicPr>
                <p:cNvPr id="1648" name="Immagine 1647">
                  <a:extLst>
                    <a:ext uri="{FF2B5EF4-FFF2-40B4-BE49-F238E27FC236}">
                      <a16:creationId xmlns:a16="http://schemas.microsoft.com/office/drawing/2014/main" id="{D809C42B-647E-4A78-A3EA-5F73A2AF0ED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9" name="Immagine 1648">
                  <a:extLst>
                    <a:ext uri="{FF2B5EF4-FFF2-40B4-BE49-F238E27FC236}">
                      <a16:creationId xmlns:a16="http://schemas.microsoft.com/office/drawing/2014/main" id="{B8D50D38-087A-4FB2-AC40-E4C0BD89492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36" name="Gruppo 1635">
                <a:extLst>
                  <a:ext uri="{FF2B5EF4-FFF2-40B4-BE49-F238E27FC236}">
                    <a16:creationId xmlns:a16="http://schemas.microsoft.com/office/drawing/2014/main" id="{AB062067-49C1-4739-9E89-56920FEB2821}"/>
                  </a:ext>
                </a:extLst>
              </p:cNvPr>
              <p:cNvGrpSpPr/>
              <p:nvPr/>
            </p:nvGrpSpPr>
            <p:grpSpPr>
              <a:xfrm>
                <a:off x="1564640" y="5974214"/>
                <a:ext cx="562991" cy="380866"/>
                <a:chOff x="341249" y="219074"/>
                <a:chExt cx="4744871" cy="3209926"/>
              </a:xfrm>
            </p:grpSpPr>
            <p:pic>
              <p:nvPicPr>
                <p:cNvPr id="1646" name="Immagine 1645">
                  <a:extLst>
                    <a:ext uri="{FF2B5EF4-FFF2-40B4-BE49-F238E27FC236}">
                      <a16:creationId xmlns:a16="http://schemas.microsoft.com/office/drawing/2014/main" id="{FBA18B59-2494-465E-9B54-B356BA05546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7" name="Immagine 1646">
                  <a:extLst>
                    <a:ext uri="{FF2B5EF4-FFF2-40B4-BE49-F238E27FC236}">
                      <a16:creationId xmlns:a16="http://schemas.microsoft.com/office/drawing/2014/main" id="{D888864D-51C2-4BCD-8634-4E6C75D5F7C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37" name="Gruppo 1636">
                <a:extLst>
                  <a:ext uri="{FF2B5EF4-FFF2-40B4-BE49-F238E27FC236}">
                    <a16:creationId xmlns:a16="http://schemas.microsoft.com/office/drawing/2014/main" id="{60213863-156C-4139-AE5D-AFBCC9347614}"/>
                  </a:ext>
                </a:extLst>
              </p:cNvPr>
              <p:cNvGrpSpPr/>
              <p:nvPr/>
            </p:nvGrpSpPr>
            <p:grpSpPr>
              <a:xfrm>
                <a:off x="2127631" y="5974214"/>
                <a:ext cx="562991" cy="380866"/>
                <a:chOff x="341249" y="219074"/>
                <a:chExt cx="4744871" cy="3209926"/>
              </a:xfrm>
            </p:grpSpPr>
            <p:pic>
              <p:nvPicPr>
                <p:cNvPr id="1644" name="Immagine 1643">
                  <a:extLst>
                    <a:ext uri="{FF2B5EF4-FFF2-40B4-BE49-F238E27FC236}">
                      <a16:creationId xmlns:a16="http://schemas.microsoft.com/office/drawing/2014/main" id="{0469769E-8A31-4F01-8EF1-E3C697A102F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5" name="Immagine 1644">
                  <a:extLst>
                    <a:ext uri="{FF2B5EF4-FFF2-40B4-BE49-F238E27FC236}">
                      <a16:creationId xmlns:a16="http://schemas.microsoft.com/office/drawing/2014/main" id="{2C84FE87-8DEF-4E22-AC7E-8A16C319259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38" name="Gruppo 1637">
                <a:extLst>
                  <a:ext uri="{FF2B5EF4-FFF2-40B4-BE49-F238E27FC236}">
                    <a16:creationId xmlns:a16="http://schemas.microsoft.com/office/drawing/2014/main" id="{944D42FD-0047-403A-97E1-6AA1703B57A9}"/>
                  </a:ext>
                </a:extLst>
              </p:cNvPr>
              <p:cNvGrpSpPr/>
              <p:nvPr/>
            </p:nvGrpSpPr>
            <p:grpSpPr>
              <a:xfrm>
                <a:off x="2690622" y="5974214"/>
                <a:ext cx="562991" cy="380866"/>
                <a:chOff x="341249" y="219074"/>
                <a:chExt cx="4744871" cy="3209926"/>
              </a:xfrm>
            </p:grpSpPr>
            <p:pic>
              <p:nvPicPr>
                <p:cNvPr id="1642" name="Immagine 1641">
                  <a:extLst>
                    <a:ext uri="{FF2B5EF4-FFF2-40B4-BE49-F238E27FC236}">
                      <a16:creationId xmlns:a16="http://schemas.microsoft.com/office/drawing/2014/main" id="{A4D97A92-C6A6-425F-83F4-26C12C51509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3" name="Immagine 1642">
                  <a:extLst>
                    <a:ext uri="{FF2B5EF4-FFF2-40B4-BE49-F238E27FC236}">
                      <a16:creationId xmlns:a16="http://schemas.microsoft.com/office/drawing/2014/main" id="{36DFC263-1606-4FB6-8A5F-1220B96E1C3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39" name="Gruppo 1638">
                <a:extLst>
                  <a:ext uri="{FF2B5EF4-FFF2-40B4-BE49-F238E27FC236}">
                    <a16:creationId xmlns:a16="http://schemas.microsoft.com/office/drawing/2014/main" id="{13B60A09-9002-43B1-BA74-6F9548F0E6C8}"/>
                  </a:ext>
                </a:extLst>
              </p:cNvPr>
              <p:cNvGrpSpPr/>
              <p:nvPr/>
            </p:nvGrpSpPr>
            <p:grpSpPr>
              <a:xfrm>
                <a:off x="3247009" y="5974214"/>
                <a:ext cx="562991" cy="380866"/>
                <a:chOff x="341249" y="219074"/>
                <a:chExt cx="4744871" cy="3209926"/>
              </a:xfrm>
            </p:grpSpPr>
            <p:pic>
              <p:nvPicPr>
                <p:cNvPr id="1640" name="Immagine 1639">
                  <a:extLst>
                    <a:ext uri="{FF2B5EF4-FFF2-40B4-BE49-F238E27FC236}">
                      <a16:creationId xmlns:a16="http://schemas.microsoft.com/office/drawing/2014/main" id="{A6BAD7AE-DC2D-4D80-B0ED-CC6E9E64E67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1" name="Immagine 1640">
                  <a:extLst>
                    <a:ext uri="{FF2B5EF4-FFF2-40B4-BE49-F238E27FC236}">
                      <a16:creationId xmlns:a16="http://schemas.microsoft.com/office/drawing/2014/main" id="{F18EB2FD-2A14-424C-845B-EE09AAB5845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785" name="Gruppo 1784">
            <a:extLst>
              <a:ext uri="{FF2B5EF4-FFF2-40B4-BE49-F238E27FC236}">
                <a16:creationId xmlns:a16="http://schemas.microsoft.com/office/drawing/2014/main" id="{EC0D4408-7805-47F5-878A-9E772473B699}"/>
              </a:ext>
            </a:extLst>
          </p:cNvPr>
          <p:cNvGrpSpPr/>
          <p:nvPr/>
        </p:nvGrpSpPr>
        <p:grpSpPr>
          <a:xfrm>
            <a:off x="616701" y="1507543"/>
            <a:ext cx="1651891" cy="2240280"/>
            <a:chOff x="1001649" y="2546420"/>
            <a:chExt cx="2808351" cy="3808660"/>
          </a:xfrm>
        </p:grpSpPr>
        <p:grpSp>
          <p:nvGrpSpPr>
            <p:cNvPr id="1786" name="Gruppo 1785">
              <a:extLst>
                <a:ext uri="{FF2B5EF4-FFF2-40B4-BE49-F238E27FC236}">
                  <a16:creationId xmlns:a16="http://schemas.microsoft.com/office/drawing/2014/main" id="{7CDF4248-1079-43A9-825E-072F6F7C8F23}"/>
                </a:ext>
              </a:extLst>
            </p:cNvPr>
            <p:cNvGrpSpPr/>
            <p:nvPr/>
          </p:nvGrpSpPr>
          <p:grpSpPr>
            <a:xfrm>
              <a:off x="1001649" y="5974214"/>
              <a:ext cx="2808351" cy="380866"/>
              <a:chOff x="1001649" y="5974214"/>
              <a:chExt cx="2808351" cy="380866"/>
            </a:xfrm>
          </p:grpSpPr>
          <p:grpSp>
            <p:nvGrpSpPr>
              <p:cNvPr id="1931" name="Gruppo 1930">
                <a:extLst>
                  <a:ext uri="{FF2B5EF4-FFF2-40B4-BE49-F238E27FC236}">
                    <a16:creationId xmlns:a16="http://schemas.microsoft.com/office/drawing/2014/main" id="{7C5241EE-B6B5-40D5-923F-4B2D2CE2938C}"/>
                  </a:ext>
                </a:extLst>
              </p:cNvPr>
              <p:cNvGrpSpPr/>
              <p:nvPr/>
            </p:nvGrpSpPr>
            <p:grpSpPr>
              <a:xfrm>
                <a:off x="1001649" y="5974214"/>
                <a:ext cx="562991" cy="380866"/>
                <a:chOff x="341249" y="219074"/>
                <a:chExt cx="4744871" cy="3209926"/>
              </a:xfrm>
            </p:grpSpPr>
            <p:pic>
              <p:nvPicPr>
                <p:cNvPr id="1944" name="Immagine 1943">
                  <a:extLst>
                    <a:ext uri="{FF2B5EF4-FFF2-40B4-BE49-F238E27FC236}">
                      <a16:creationId xmlns:a16="http://schemas.microsoft.com/office/drawing/2014/main" id="{8EF93B26-C0FC-46F1-9171-A282AC07B4D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45" name="Immagine 1944">
                  <a:extLst>
                    <a:ext uri="{FF2B5EF4-FFF2-40B4-BE49-F238E27FC236}">
                      <a16:creationId xmlns:a16="http://schemas.microsoft.com/office/drawing/2014/main" id="{F62F7EB2-061B-4F0C-8C6A-6903807F75C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32" name="Gruppo 1931">
                <a:extLst>
                  <a:ext uri="{FF2B5EF4-FFF2-40B4-BE49-F238E27FC236}">
                    <a16:creationId xmlns:a16="http://schemas.microsoft.com/office/drawing/2014/main" id="{FD92DBCD-4692-4D8A-912E-371B10D40C98}"/>
                  </a:ext>
                </a:extLst>
              </p:cNvPr>
              <p:cNvGrpSpPr/>
              <p:nvPr/>
            </p:nvGrpSpPr>
            <p:grpSpPr>
              <a:xfrm>
                <a:off x="1564640" y="5974214"/>
                <a:ext cx="562991" cy="380866"/>
                <a:chOff x="341249" y="219074"/>
                <a:chExt cx="4744871" cy="3209926"/>
              </a:xfrm>
            </p:grpSpPr>
            <p:pic>
              <p:nvPicPr>
                <p:cNvPr id="1942" name="Immagine 1941">
                  <a:extLst>
                    <a:ext uri="{FF2B5EF4-FFF2-40B4-BE49-F238E27FC236}">
                      <a16:creationId xmlns:a16="http://schemas.microsoft.com/office/drawing/2014/main" id="{97B04C49-3344-41BF-8991-29B0B33F81F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43" name="Immagine 1942">
                  <a:extLst>
                    <a:ext uri="{FF2B5EF4-FFF2-40B4-BE49-F238E27FC236}">
                      <a16:creationId xmlns:a16="http://schemas.microsoft.com/office/drawing/2014/main" id="{6AD566DF-A473-46E0-BDA3-B4CA6E3BA42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33" name="Gruppo 1932">
                <a:extLst>
                  <a:ext uri="{FF2B5EF4-FFF2-40B4-BE49-F238E27FC236}">
                    <a16:creationId xmlns:a16="http://schemas.microsoft.com/office/drawing/2014/main" id="{70A85D39-B13C-4CA0-8C6C-92D7D9A1BE10}"/>
                  </a:ext>
                </a:extLst>
              </p:cNvPr>
              <p:cNvGrpSpPr/>
              <p:nvPr/>
            </p:nvGrpSpPr>
            <p:grpSpPr>
              <a:xfrm>
                <a:off x="2127631" y="5974214"/>
                <a:ext cx="562991" cy="380866"/>
                <a:chOff x="341249" y="219074"/>
                <a:chExt cx="4744871" cy="3209926"/>
              </a:xfrm>
            </p:grpSpPr>
            <p:pic>
              <p:nvPicPr>
                <p:cNvPr id="1940" name="Immagine 1939">
                  <a:extLst>
                    <a:ext uri="{FF2B5EF4-FFF2-40B4-BE49-F238E27FC236}">
                      <a16:creationId xmlns:a16="http://schemas.microsoft.com/office/drawing/2014/main" id="{D9FBEB86-9D3C-4A76-9E43-BB035D319D1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41" name="Immagine 1940">
                  <a:extLst>
                    <a:ext uri="{FF2B5EF4-FFF2-40B4-BE49-F238E27FC236}">
                      <a16:creationId xmlns:a16="http://schemas.microsoft.com/office/drawing/2014/main" id="{7B19EEBF-915A-4717-A041-FC83C2E97B8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34" name="Gruppo 1933">
                <a:extLst>
                  <a:ext uri="{FF2B5EF4-FFF2-40B4-BE49-F238E27FC236}">
                    <a16:creationId xmlns:a16="http://schemas.microsoft.com/office/drawing/2014/main" id="{7D963014-456E-420E-B050-9CBC82CEFE75}"/>
                  </a:ext>
                </a:extLst>
              </p:cNvPr>
              <p:cNvGrpSpPr/>
              <p:nvPr/>
            </p:nvGrpSpPr>
            <p:grpSpPr>
              <a:xfrm>
                <a:off x="2690622" y="5974214"/>
                <a:ext cx="562991" cy="380866"/>
                <a:chOff x="341249" y="219074"/>
                <a:chExt cx="4744871" cy="3209926"/>
              </a:xfrm>
            </p:grpSpPr>
            <p:pic>
              <p:nvPicPr>
                <p:cNvPr id="1938" name="Immagine 1937">
                  <a:extLst>
                    <a:ext uri="{FF2B5EF4-FFF2-40B4-BE49-F238E27FC236}">
                      <a16:creationId xmlns:a16="http://schemas.microsoft.com/office/drawing/2014/main" id="{F5F8891D-34F5-4A9B-95C9-0B9D03DBFD5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39" name="Immagine 1938">
                  <a:extLst>
                    <a:ext uri="{FF2B5EF4-FFF2-40B4-BE49-F238E27FC236}">
                      <a16:creationId xmlns:a16="http://schemas.microsoft.com/office/drawing/2014/main" id="{F1A48D9A-CBD3-4928-BE37-AAAB35AF937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35" name="Gruppo 1934">
                <a:extLst>
                  <a:ext uri="{FF2B5EF4-FFF2-40B4-BE49-F238E27FC236}">
                    <a16:creationId xmlns:a16="http://schemas.microsoft.com/office/drawing/2014/main" id="{9FAABB26-9FDD-440D-BDA1-041671C628AE}"/>
                  </a:ext>
                </a:extLst>
              </p:cNvPr>
              <p:cNvGrpSpPr/>
              <p:nvPr/>
            </p:nvGrpSpPr>
            <p:grpSpPr>
              <a:xfrm>
                <a:off x="3247009" y="5974214"/>
                <a:ext cx="562991" cy="380866"/>
                <a:chOff x="341249" y="219074"/>
                <a:chExt cx="4744871" cy="3209926"/>
              </a:xfrm>
            </p:grpSpPr>
            <p:pic>
              <p:nvPicPr>
                <p:cNvPr id="1936" name="Immagine 1935">
                  <a:extLst>
                    <a:ext uri="{FF2B5EF4-FFF2-40B4-BE49-F238E27FC236}">
                      <a16:creationId xmlns:a16="http://schemas.microsoft.com/office/drawing/2014/main" id="{53B3B0BF-AEF2-4711-803C-4497357DEF4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37" name="Immagine 1936">
                  <a:extLst>
                    <a:ext uri="{FF2B5EF4-FFF2-40B4-BE49-F238E27FC236}">
                      <a16:creationId xmlns:a16="http://schemas.microsoft.com/office/drawing/2014/main" id="{5832F4F0-0B1D-432F-9A09-1FF315CBE9B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87" name="Gruppo 1786">
              <a:extLst>
                <a:ext uri="{FF2B5EF4-FFF2-40B4-BE49-F238E27FC236}">
                  <a16:creationId xmlns:a16="http://schemas.microsoft.com/office/drawing/2014/main" id="{6301D33E-0B67-4510-853C-CA340389536E}"/>
                </a:ext>
              </a:extLst>
            </p:cNvPr>
            <p:cNvGrpSpPr/>
            <p:nvPr/>
          </p:nvGrpSpPr>
          <p:grpSpPr>
            <a:xfrm>
              <a:off x="1001649" y="5593348"/>
              <a:ext cx="2808351" cy="380866"/>
              <a:chOff x="1001649" y="5974214"/>
              <a:chExt cx="2808351" cy="380866"/>
            </a:xfrm>
          </p:grpSpPr>
          <p:grpSp>
            <p:nvGrpSpPr>
              <p:cNvPr id="1916" name="Gruppo 1915">
                <a:extLst>
                  <a:ext uri="{FF2B5EF4-FFF2-40B4-BE49-F238E27FC236}">
                    <a16:creationId xmlns:a16="http://schemas.microsoft.com/office/drawing/2014/main" id="{D8DEE928-E37E-4E8F-85A5-7597DE7D6C20}"/>
                  </a:ext>
                </a:extLst>
              </p:cNvPr>
              <p:cNvGrpSpPr/>
              <p:nvPr/>
            </p:nvGrpSpPr>
            <p:grpSpPr>
              <a:xfrm>
                <a:off x="1001649" y="5974214"/>
                <a:ext cx="562991" cy="380866"/>
                <a:chOff x="341249" y="219074"/>
                <a:chExt cx="4744871" cy="3209926"/>
              </a:xfrm>
            </p:grpSpPr>
            <p:pic>
              <p:nvPicPr>
                <p:cNvPr id="1929" name="Immagine 1928">
                  <a:extLst>
                    <a:ext uri="{FF2B5EF4-FFF2-40B4-BE49-F238E27FC236}">
                      <a16:creationId xmlns:a16="http://schemas.microsoft.com/office/drawing/2014/main" id="{589BEC20-F6D0-4EA1-BA68-AF2A0565C23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30" name="Immagine 1929">
                  <a:extLst>
                    <a:ext uri="{FF2B5EF4-FFF2-40B4-BE49-F238E27FC236}">
                      <a16:creationId xmlns:a16="http://schemas.microsoft.com/office/drawing/2014/main" id="{1361EF0B-3794-473A-B9F6-5F688EAED2C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17" name="Gruppo 1916">
                <a:extLst>
                  <a:ext uri="{FF2B5EF4-FFF2-40B4-BE49-F238E27FC236}">
                    <a16:creationId xmlns:a16="http://schemas.microsoft.com/office/drawing/2014/main" id="{C37CC031-A468-4607-A8D2-480B9A3F7CAC}"/>
                  </a:ext>
                </a:extLst>
              </p:cNvPr>
              <p:cNvGrpSpPr/>
              <p:nvPr/>
            </p:nvGrpSpPr>
            <p:grpSpPr>
              <a:xfrm>
                <a:off x="1564640" y="5974214"/>
                <a:ext cx="562991" cy="380866"/>
                <a:chOff x="341249" y="219074"/>
                <a:chExt cx="4744871" cy="3209926"/>
              </a:xfrm>
            </p:grpSpPr>
            <p:pic>
              <p:nvPicPr>
                <p:cNvPr id="1927" name="Immagine 1926">
                  <a:extLst>
                    <a:ext uri="{FF2B5EF4-FFF2-40B4-BE49-F238E27FC236}">
                      <a16:creationId xmlns:a16="http://schemas.microsoft.com/office/drawing/2014/main" id="{55E9AB50-7CF4-494A-BBE3-AE233528F50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28" name="Immagine 1927">
                  <a:extLst>
                    <a:ext uri="{FF2B5EF4-FFF2-40B4-BE49-F238E27FC236}">
                      <a16:creationId xmlns:a16="http://schemas.microsoft.com/office/drawing/2014/main" id="{F296AC9B-6C19-4397-8D85-86A9ED80EFB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18" name="Gruppo 1917">
                <a:extLst>
                  <a:ext uri="{FF2B5EF4-FFF2-40B4-BE49-F238E27FC236}">
                    <a16:creationId xmlns:a16="http://schemas.microsoft.com/office/drawing/2014/main" id="{BBBC5F48-0A1F-49B5-B729-7C3C581C3FAA}"/>
                  </a:ext>
                </a:extLst>
              </p:cNvPr>
              <p:cNvGrpSpPr/>
              <p:nvPr/>
            </p:nvGrpSpPr>
            <p:grpSpPr>
              <a:xfrm>
                <a:off x="2127631" y="5974214"/>
                <a:ext cx="562991" cy="380866"/>
                <a:chOff x="341249" y="219074"/>
                <a:chExt cx="4744871" cy="3209926"/>
              </a:xfrm>
            </p:grpSpPr>
            <p:pic>
              <p:nvPicPr>
                <p:cNvPr id="1925" name="Immagine 1924">
                  <a:extLst>
                    <a:ext uri="{FF2B5EF4-FFF2-40B4-BE49-F238E27FC236}">
                      <a16:creationId xmlns:a16="http://schemas.microsoft.com/office/drawing/2014/main" id="{DC6C2908-DB28-473F-8AC9-07BFCA5696A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26" name="Immagine 1925">
                  <a:extLst>
                    <a:ext uri="{FF2B5EF4-FFF2-40B4-BE49-F238E27FC236}">
                      <a16:creationId xmlns:a16="http://schemas.microsoft.com/office/drawing/2014/main" id="{6B413DB3-26DC-4985-ADE2-FD6FA79C601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19" name="Gruppo 1918">
                <a:extLst>
                  <a:ext uri="{FF2B5EF4-FFF2-40B4-BE49-F238E27FC236}">
                    <a16:creationId xmlns:a16="http://schemas.microsoft.com/office/drawing/2014/main" id="{A55927F3-AD48-466E-A4AB-E018D47F4BB4}"/>
                  </a:ext>
                </a:extLst>
              </p:cNvPr>
              <p:cNvGrpSpPr/>
              <p:nvPr/>
            </p:nvGrpSpPr>
            <p:grpSpPr>
              <a:xfrm>
                <a:off x="2690622" y="5974214"/>
                <a:ext cx="562991" cy="380866"/>
                <a:chOff x="341249" y="219074"/>
                <a:chExt cx="4744871" cy="3209926"/>
              </a:xfrm>
            </p:grpSpPr>
            <p:pic>
              <p:nvPicPr>
                <p:cNvPr id="1923" name="Immagine 1922">
                  <a:extLst>
                    <a:ext uri="{FF2B5EF4-FFF2-40B4-BE49-F238E27FC236}">
                      <a16:creationId xmlns:a16="http://schemas.microsoft.com/office/drawing/2014/main" id="{9D744623-FC68-419A-A88C-0C6AFC4AC93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24" name="Immagine 1923">
                  <a:extLst>
                    <a:ext uri="{FF2B5EF4-FFF2-40B4-BE49-F238E27FC236}">
                      <a16:creationId xmlns:a16="http://schemas.microsoft.com/office/drawing/2014/main" id="{6E03A172-F381-42E9-AA20-3866D10149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20" name="Gruppo 1919">
                <a:extLst>
                  <a:ext uri="{FF2B5EF4-FFF2-40B4-BE49-F238E27FC236}">
                    <a16:creationId xmlns:a16="http://schemas.microsoft.com/office/drawing/2014/main" id="{F6138B12-1C15-4BB6-85D8-F074B14B0A71}"/>
                  </a:ext>
                </a:extLst>
              </p:cNvPr>
              <p:cNvGrpSpPr/>
              <p:nvPr/>
            </p:nvGrpSpPr>
            <p:grpSpPr>
              <a:xfrm>
                <a:off x="3247009" y="5974214"/>
                <a:ext cx="562991" cy="380866"/>
                <a:chOff x="341249" y="219074"/>
                <a:chExt cx="4744871" cy="3209926"/>
              </a:xfrm>
            </p:grpSpPr>
            <p:pic>
              <p:nvPicPr>
                <p:cNvPr id="1921" name="Immagine 1920">
                  <a:extLst>
                    <a:ext uri="{FF2B5EF4-FFF2-40B4-BE49-F238E27FC236}">
                      <a16:creationId xmlns:a16="http://schemas.microsoft.com/office/drawing/2014/main" id="{BCAF3048-8FD9-4CEE-8525-6E38A419936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22" name="Immagine 1921">
                  <a:extLst>
                    <a:ext uri="{FF2B5EF4-FFF2-40B4-BE49-F238E27FC236}">
                      <a16:creationId xmlns:a16="http://schemas.microsoft.com/office/drawing/2014/main" id="{5070023B-FB9C-41E0-A31E-0601F23F6BF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88" name="Gruppo 1787">
              <a:extLst>
                <a:ext uri="{FF2B5EF4-FFF2-40B4-BE49-F238E27FC236}">
                  <a16:creationId xmlns:a16="http://schemas.microsoft.com/office/drawing/2014/main" id="{868C16D1-A014-4C9C-BB26-6D65627C2570}"/>
                </a:ext>
              </a:extLst>
            </p:cNvPr>
            <p:cNvGrpSpPr/>
            <p:nvPr/>
          </p:nvGrpSpPr>
          <p:grpSpPr>
            <a:xfrm>
              <a:off x="1001649" y="5212482"/>
              <a:ext cx="2808351" cy="380866"/>
              <a:chOff x="1001649" y="5974214"/>
              <a:chExt cx="2808351" cy="380866"/>
            </a:xfrm>
          </p:grpSpPr>
          <p:grpSp>
            <p:nvGrpSpPr>
              <p:cNvPr id="1901" name="Gruppo 1900">
                <a:extLst>
                  <a:ext uri="{FF2B5EF4-FFF2-40B4-BE49-F238E27FC236}">
                    <a16:creationId xmlns:a16="http://schemas.microsoft.com/office/drawing/2014/main" id="{70698A56-1A20-4874-B64A-A8E2762A497D}"/>
                  </a:ext>
                </a:extLst>
              </p:cNvPr>
              <p:cNvGrpSpPr/>
              <p:nvPr/>
            </p:nvGrpSpPr>
            <p:grpSpPr>
              <a:xfrm>
                <a:off x="1001649" y="5974214"/>
                <a:ext cx="562991" cy="380866"/>
                <a:chOff x="341249" y="219074"/>
                <a:chExt cx="4744871" cy="3209926"/>
              </a:xfrm>
            </p:grpSpPr>
            <p:pic>
              <p:nvPicPr>
                <p:cNvPr id="1914" name="Immagine 1913">
                  <a:extLst>
                    <a:ext uri="{FF2B5EF4-FFF2-40B4-BE49-F238E27FC236}">
                      <a16:creationId xmlns:a16="http://schemas.microsoft.com/office/drawing/2014/main" id="{8C478EFE-DE7E-4C0E-879F-05F0534D1B6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15" name="Immagine 1914">
                  <a:extLst>
                    <a:ext uri="{FF2B5EF4-FFF2-40B4-BE49-F238E27FC236}">
                      <a16:creationId xmlns:a16="http://schemas.microsoft.com/office/drawing/2014/main" id="{900177EA-461A-4D22-92C9-9E595219B13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02" name="Gruppo 1901">
                <a:extLst>
                  <a:ext uri="{FF2B5EF4-FFF2-40B4-BE49-F238E27FC236}">
                    <a16:creationId xmlns:a16="http://schemas.microsoft.com/office/drawing/2014/main" id="{FEDE4CE8-D317-4B0D-85D8-9CEA83740AC9}"/>
                  </a:ext>
                </a:extLst>
              </p:cNvPr>
              <p:cNvGrpSpPr/>
              <p:nvPr/>
            </p:nvGrpSpPr>
            <p:grpSpPr>
              <a:xfrm>
                <a:off x="1564640" y="5974214"/>
                <a:ext cx="562991" cy="380866"/>
                <a:chOff x="341249" y="219074"/>
                <a:chExt cx="4744871" cy="3209926"/>
              </a:xfrm>
            </p:grpSpPr>
            <p:pic>
              <p:nvPicPr>
                <p:cNvPr id="1912" name="Immagine 1911">
                  <a:extLst>
                    <a:ext uri="{FF2B5EF4-FFF2-40B4-BE49-F238E27FC236}">
                      <a16:creationId xmlns:a16="http://schemas.microsoft.com/office/drawing/2014/main" id="{1F7C41B4-E065-409C-AF1C-48C070B8C2F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13" name="Immagine 1912">
                  <a:extLst>
                    <a:ext uri="{FF2B5EF4-FFF2-40B4-BE49-F238E27FC236}">
                      <a16:creationId xmlns:a16="http://schemas.microsoft.com/office/drawing/2014/main" id="{6B8F1FA1-AF82-4F53-B5D9-15C72CEF131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03" name="Gruppo 1902">
                <a:extLst>
                  <a:ext uri="{FF2B5EF4-FFF2-40B4-BE49-F238E27FC236}">
                    <a16:creationId xmlns:a16="http://schemas.microsoft.com/office/drawing/2014/main" id="{38D265E9-D515-4813-8435-FFB7A0C9FEFF}"/>
                  </a:ext>
                </a:extLst>
              </p:cNvPr>
              <p:cNvGrpSpPr/>
              <p:nvPr/>
            </p:nvGrpSpPr>
            <p:grpSpPr>
              <a:xfrm>
                <a:off x="2127631" y="5974214"/>
                <a:ext cx="562991" cy="380866"/>
                <a:chOff x="341249" y="219074"/>
                <a:chExt cx="4744871" cy="3209926"/>
              </a:xfrm>
            </p:grpSpPr>
            <p:pic>
              <p:nvPicPr>
                <p:cNvPr id="1910" name="Immagine 1909">
                  <a:extLst>
                    <a:ext uri="{FF2B5EF4-FFF2-40B4-BE49-F238E27FC236}">
                      <a16:creationId xmlns:a16="http://schemas.microsoft.com/office/drawing/2014/main" id="{333AEF2B-CDD8-49EC-B14B-DA0CB933B68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11" name="Immagine 1910">
                  <a:extLst>
                    <a:ext uri="{FF2B5EF4-FFF2-40B4-BE49-F238E27FC236}">
                      <a16:creationId xmlns:a16="http://schemas.microsoft.com/office/drawing/2014/main" id="{888B4B2D-A56F-44EB-8D3A-9C8036AB44B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04" name="Gruppo 1903">
                <a:extLst>
                  <a:ext uri="{FF2B5EF4-FFF2-40B4-BE49-F238E27FC236}">
                    <a16:creationId xmlns:a16="http://schemas.microsoft.com/office/drawing/2014/main" id="{0302455B-3B24-4597-B34B-744DEFE79EBE}"/>
                  </a:ext>
                </a:extLst>
              </p:cNvPr>
              <p:cNvGrpSpPr/>
              <p:nvPr/>
            </p:nvGrpSpPr>
            <p:grpSpPr>
              <a:xfrm>
                <a:off x="2690622" y="5974214"/>
                <a:ext cx="562991" cy="380866"/>
                <a:chOff x="341249" y="219074"/>
                <a:chExt cx="4744871" cy="3209926"/>
              </a:xfrm>
            </p:grpSpPr>
            <p:pic>
              <p:nvPicPr>
                <p:cNvPr id="1908" name="Immagine 1907">
                  <a:extLst>
                    <a:ext uri="{FF2B5EF4-FFF2-40B4-BE49-F238E27FC236}">
                      <a16:creationId xmlns:a16="http://schemas.microsoft.com/office/drawing/2014/main" id="{63BD1B96-5A89-4F30-A600-9B2E62EB4A7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09" name="Immagine 1908">
                  <a:extLst>
                    <a:ext uri="{FF2B5EF4-FFF2-40B4-BE49-F238E27FC236}">
                      <a16:creationId xmlns:a16="http://schemas.microsoft.com/office/drawing/2014/main" id="{1C7270EA-95E0-43E2-A58F-42FBF58F46D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05" name="Gruppo 1904">
                <a:extLst>
                  <a:ext uri="{FF2B5EF4-FFF2-40B4-BE49-F238E27FC236}">
                    <a16:creationId xmlns:a16="http://schemas.microsoft.com/office/drawing/2014/main" id="{DAE010A1-2DA5-4320-B670-9F0F040D848E}"/>
                  </a:ext>
                </a:extLst>
              </p:cNvPr>
              <p:cNvGrpSpPr/>
              <p:nvPr/>
            </p:nvGrpSpPr>
            <p:grpSpPr>
              <a:xfrm>
                <a:off x="3247009" y="5974214"/>
                <a:ext cx="562991" cy="380866"/>
                <a:chOff x="341249" y="219074"/>
                <a:chExt cx="4744871" cy="3209926"/>
              </a:xfrm>
            </p:grpSpPr>
            <p:pic>
              <p:nvPicPr>
                <p:cNvPr id="1906" name="Immagine 1905">
                  <a:extLst>
                    <a:ext uri="{FF2B5EF4-FFF2-40B4-BE49-F238E27FC236}">
                      <a16:creationId xmlns:a16="http://schemas.microsoft.com/office/drawing/2014/main" id="{9BCCB9A7-3F41-4DC7-BB9C-D9B039D7638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07" name="Immagine 1906">
                  <a:extLst>
                    <a:ext uri="{FF2B5EF4-FFF2-40B4-BE49-F238E27FC236}">
                      <a16:creationId xmlns:a16="http://schemas.microsoft.com/office/drawing/2014/main" id="{3F305AAE-C074-466F-B8B1-C4349361C8C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89" name="Gruppo 1788">
              <a:extLst>
                <a:ext uri="{FF2B5EF4-FFF2-40B4-BE49-F238E27FC236}">
                  <a16:creationId xmlns:a16="http://schemas.microsoft.com/office/drawing/2014/main" id="{75942DDD-4D65-4F9A-AC66-D1308CE9FFD0}"/>
                </a:ext>
              </a:extLst>
            </p:cNvPr>
            <p:cNvGrpSpPr/>
            <p:nvPr/>
          </p:nvGrpSpPr>
          <p:grpSpPr>
            <a:xfrm>
              <a:off x="1001649" y="4831616"/>
              <a:ext cx="2808351" cy="380866"/>
              <a:chOff x="1001649" y="5974214"/>
              <a:chExt cx="2808351" cy="380866"/>
            </a:xfrm>
          </p:grpSpPr>
          <p:grpSp>
            <p:nvGrpSpPr>
              <p:cNvPr id="1886" name="Gruppo 1885">
                <a:extLst>
                  <a:ext uri="{FF2B5EF4-FFF2-40B4-BE49-F238E27FC236}">
                    <a16:creationId xmlns:a16="http://schemas.microsoft.com/office/drawing/2014/main" id="{61D6A029-C6AE-4E52-972A-923316D4B994}"/>
                  </a:ext>
                </a:extLst>
              </p:cNvPr>
              <p:cNvGrpSpPr/>
              <p:nvPr/>
            </p:nvGrpSpPr>
            <p:grpSpPr>
              <a:xfrm>
                <a:off x="1001649" y="5974214"/>
                <a:ext cx="562991" cy="380866"/>
                <a:chOff x="341249" y="219074"/>
                <a:chExt cx="4744871" cy="3209926"/>
              </a:xfrm>
            </p:grpSpPr>
            <p:pic>
              <p:nvPicPr>
                <p:cNvPr id="1899" name="Immagine 1898">
                  <a:extLst>
                    <a:ext uri="{FF2B5EF4-FFF2-40B4-BE49-F238E27FC236}">
                      <a16:creationId xmlns:a16="http://schemas.microsoft.com/office/drawing/2014/main" id="{B39539F0-1FC4-4987-8414-F1F94EFF3C6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00" name="Immagine 1899">
                  <a:extLst>
                    <a:ext uri="{FF2B5EF4-FFF2-40B4-BE49-F238E27FC236}">
                      <a16:creationId xmlns:a16="http://schemas.microsoft.com/office/drawing/2014/main" id="{1DC50C22-39DC-4ACE-A7C9-60EDC48BC99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87" name="Gruppo 1886">
                <a:extLst>
                  <a:ext uri="{FF2B5EF4-FFF2-40B4-BE49-F238E27FC236}">
                    <a16:creationId xmlns:a16="http://schemas.microsoft.com/office/drawing/2014/main" id="{391C9B11-2AF1-49DD-9915-533D30D01789}"/>
                  </a:ext>
                </a:extLst>
              </p:cNvPr>
              <p:cNvGrpSpPr/>
              <p:nvPr/>
            </p:nvGrpSpPr>
            <p:grpSpPr>
              <a:xfrm>
                <a:off x="1564640" y="5974214"/>
                <a:ext cx="562991" cy="380866"/>
                <a:chOff x="341249" y="219074"/>
                <a:chExt cx="4744871" cy="3209926"/>
              </a:xfrm>
            </p:grpSpPr>
            <p:pic>
              <p:nvPicPr>
                <p:cNvPr id="1897" name="Immagine 1896">
                  <a:extLst>
                    <a:ext uri="{FF2B5EF4-FFF2-40B4-BE49-F238E27FC236}">
                      <a16:creationId xmlns:a16="http://schemas.microsoft.com/office/drawing/2014/main" id="{DB5B8FDB-576A-45A3-B8FE-648D7BC5663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98" name="Immagine 1897">
                  <a:extLst>
                    <a:ext uri="{FF2B5EF4-FFF2-40B4-BE49-F238E27FC236}">
                      <a16:creationId xmlns:a16="http://schemas.microsoft.com/office/drawing/2014/main" id="{2FE70944-BFE1-4619-A28C-EDB969DAFE0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88" name="Gruppo 1887">
                <a:extLst>
                  <a:ext uri="{FF2B5EF4-FFF2-40B4-BE49-F238E27FC236}">
                    <a16:creationId xmlns:a16="http://schemas.microsoft.com/office/drawing/2014/main" id="{6F2C1752-32AF-4542-8403-B5AF7166DD8C}"/>
                  </a:ext>
                </a:extLst>
              </p:cNvPr>
              <p:cNvGrpSpPr/>
              <p:nvPr/>
            </p:nvGrpSpPr>
            <p:grpSpPr>
              <a:xfrm>
                <a:off x="2127631" y="5974214"/>
                <a:ext cx="562991" cy="380866"/>
                <a:chOff x="341249" y="219074"/>
                <a:chExt cx="4744871" cy="3209926"/>
              </a:xfrm>
            </p:grpSpPr>
            <p:pic>
              <p:nvPicPr>
                <p:cNvPr id="1895" name="Immagine 1894">
                  <a:extLst>
                    <a:ext uri="{FF2B5EF4-FFF2-40B4-BE49-F238E27FC236}">
                      <a16:creationId xmlns:a16="http://schemas.microsoft.com/office/drawing/2014/main" id="{8E93997F-38D5-4C55-9555-B364C41008C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96" name="Immagine 1895">
                  <a:extLst>
                    <a:ext uri="{FF2B5EF4-FFF2-40B4-BE49-F238E27FC236}">
                      <a16:creationId xmlns:a16="http://schemas.microsoft.com/office/drawing/2014/main" id="{93530132-CF1E-4BDC-B15A-58FE974555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89" name="Gruppo 1888">
                <a:extLst>
                  <a:ext uri="{FF2B5EF4-FFF2-40B4-BE49-F238E27FC236}">
                    <a16:creationId xmlns:a16="http://schemas.microsoft.com/office/drawing/2014/main" id="{4C9EBD58-1752-413B-9B94-FA989EEA3979}"/>
                  </a:ext>
                </a:extLst>
              </p:cNvPr>
              <p:cNvGrpSpPr/>
              <p:nvPr/>
            </p:nvGrpSpPr>
            <p:grpSpPr>
              <a:xfrm>
                <a:off x="2690622" y="5974214"/>
                <a:ext cx="562991" cy="380866"/>
                <a:chOff x="341249" y="219074"/>
                <a:chExt cx="4744871" cy="3209926"/>
              </a:xfrm>
            </p:grpSpPr>
            <p:pic>
              <p:nvPicPr>
                <p:cNvPr id="1893" name="Immagine 1892">
                  <a:extLst>
                    <a:ext uri="{FF2B5EF4-FFF2-40B4-BE49-F238E27FC236}">
                      <a16:creationId xmlns:a16="http://schemas.microsoft.com/office/drawing/2014/main" id="{28BD8CEF-EA10-40D0-BCDA-7A6D67CACE0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94" name="Immagine 1893">
                  <a:extLst>
                    <a:ext uri="{FF2B5EF4-FFF2-40B4-BE49-F238E27FC236}">
                      <a16:creationId xmlns:a16="http://schemas.microsoft.com/office/drawing/2014/main" id="{BB4296D9-C469-4E74-8142-78A27D8466D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90" name="Gruppo 1889">
                <a:extLst>
                  <a:ext uri="{FF2B5EF4-FFF2-40B4-BE49-F238E27FC236}">
                    <a16:creationId xmlns:a16="http://schemas.microsoft.com/office/drawing/2014/main" id="{CAF0C34E-845A-402F-9153-6F1B8185F04B}"/>
                  </a:ext>
                </a:extLst>
              </p:cNvPr>
              <p:cNvGrpSpPr/>
              <p:nvPr/>
            </p:nvGrpSpPr>
            <p:grpSpPr>
              <a:xfrm>
                <a:off x="3247009" y="5974214"/>
                <a:ext cx="562991" cy="380866"/>
                <a:chOff x="341249" y="219074"/>
                <a:chExt cx="4744871" cy="3209926"/>
              </a:xfrm>
            </p:grpSpPr>
            <p:pic>
              <p:nvPicPr>
                <p:cNvPr id="1891" name="Immagine 1890">
                  <a:extLst>
                    <a:ext uri="{FF2B5EF4-FFF2-40B4-BE49-F238E27FC236}">
                      <a16:creationId xmlns:a16="http://schemas.microsoft.com/office/drawing/2014/main" id="{49A77DBA-1E86-45E1-A622-07DCFF6CA69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92" name="Immagine 1891">
                  <a:extLst>
                    <a:ext uri="{FF2B5EF4-FFF2-40B4-BE49-F238E27FC236}">
                      <a16:creationId xmlns:a16="http://schemas.microsoft.com/office/drawing/2014/main" id="{CBC37F89-E2C0-4369-9BB6-9C53FF01006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0" name="Gruppo 1789">
              <a:extLst>
                <a:ext uri="{FF2B5EF4-FFF2-40B4-BE49-F238E27FC236}">
                  <a16:creationId xmlns:a16="http://schemas.microsoft.com/office/drawing/2014/main" id="{44F52A52-3AB6-491A-BA75-CCD93583C62B}"/>
                </a:ext>
              </a:extLst>
            </p:cNvPr>
            <p:cNvGrpSpPr/>
            <p:nvPr/>
          </p:nvGrpSpPr>
          <p:grpSpPr>
            <a:xfrm>
              <a:off x="1001649" y="4450750"/>
              <a:ext cx="2808351" cy="380866"/>
              <a:chOff x="1001649" y="5974214"/>
              <a:chExt cx="2808351" cy="380866"/>
            </a:xfrm>
          </p:grpSpPr>
          <p:grpSp>
            <p:nvGrpSpPr>
              <p:cNvPr id="1871" name="Gruppo 1870">
                <a:extLst>
                  <a:ext uri="{FF2B5EF4-FFF2-40B4-BE49-F238E27FC236}">
                    <a16:creationId xmlns:a16="http://schemas.microsoft.com/office/drawing/2014/main" id="{8DF01178-ECBB-4FDA-AD72-B3283DCC9F62}"/>
                  </a:ext>
                </a:extLst>
              </p:cNvPr>
              <p:cNvGrpSpPr/>
              <p:nvPr/>
            </p:nvGrpSpPr>
            <p:grpSpPr>
              <a:xfrm>
                <a:off x="1001649" y="5974214"/>
                <a:ext cx="562991" cy="380866"/>
                <a:chOff x="341249" y="219074"/>
                <a:chExt cx="4744871" cy="3209926"/>
              </a:xfrm>
            </p:grpSpPr>
            <p:pic>
              <p:nvPicPr>
                <p:cNvPr id="1884" name="Immagine 1883">
                  <a:extLst>
                    <a:ext uri="{FF2B5EF4-FFF2-40B4-BE49-F238E27FC236}">
                      <a16:creationId xmlns:a16="http://schemas.microsoft.com/office/drawing/2014/main" id="{38B89531-70F5-4E18-AFD4-3DA3D56DB5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85" name="Immagine 1884">
                  <a:extLst>
                    <a:ext uri="{FF2B5EF4-FFF2-40B4-BE49-F238E27FC236}">
                      <a16:creationId xmlns:a16="http://schemas.microsoft.com/office/drawing/2014/main" id="{702779DA-8F4F-4460-B5AE-6EFF4C344C8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72" name="Gruppo 1871">
                <a:extLst>
                  <a:ext uri="{FF2B5EF4-FFF2-40B4-BE49-F238E27FC236}">
                    <a16:creationId xmlns:a16="http://schemas.microsoft.com/office/drawing/2014/main" id="{884FF1EE-7769-40A2-BE1B-C29DFF14B1C7}"/>
                  </a:ext>
                </a:extLst>
              </p:cNvPr>
              <p:cNvGrpSpPr/>
              <p:nvPr/>
            </p:nvGrpSpPr>
            <p:grpSpPr>
              <a:xfrm>
                <a:off x="1564640" y="5974214"/>
                <a:ext cx="562991" cy="380866"/>
                <a:chOff x="341249" y="219074"/>
                <a:chExt cx="4744871" cy="3209926"/>
              </a:xfrm>
            </p:grpSpPr>
            <p:pic>
              <p:nvPicPr>
                <p:cNvPr id="1882" name="Immagine 1881">
                  <a:extLst>
                    <a:ext uri="{FF2B5EF4-FFF2-40B4-BE49-F238E27FC236}">
                      <a16:creationId xmlns:a16="http://schemas.microsoft.com/office/drawing/2014/main" id="{EB4ADEE3-8E3D-4132-B4D4-8A874195CF3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83" name="Immagine 1882">
                  <a:extLst>
                    <a:ext uri="{FF2B5EF4-FFF2-40B4-BE49-F238E27FC236}">
                      <a16:creationId xmlns:a16="http://schemas.microsoft.com/office/drawing/2014/main" id="{1952E79D-7E26-4019-BBF6-6F7E68001AB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73" name="Gruppo 1872">
                <a:extLst>
                  <a:ext uri="{FF2B5EF4-FFF2-40B4-BE49-F238E27FC236}">
                    <a16:creationId xmlns:a16="http://schemas.microsoft.com/office/drawing/2014/main" id="{692AF828-6239-44BC-ABF9-FAC4441AD628}"/>
                  </a:ext>
                </a:extLst>
              </p:cNvPr>
              <p:cNvGrpSpPr/>
              <p:nvPr/>
            </p:nvGrpSpPr>
            <p:grpSpPr>
              <a:xfrm>
                <a:off x="2127631" y="5974214"/>
                <a:ext cx="562991" cy="380866"/>
                <a:chOff x="341249" y="219074"/>
                <a:chExt cx="4744871" cy="3209926"/>
              </a:xfrm>
            </p:grpSpPr>
            <p:pic>
              <p:nvPicPr>
                <p:cNvPr id="1880" name="Immagine 1879">
                  <a:extLst>
                    <a:ext uri="{FF2B5EF4-FFF2-40B4-BE49-F238E27FC236}">
                      <a16:creationId xmlns:a16="http://schemas.microsoft.com/office/drawing/2014/main" id="{9C717E1C-DDA4-40FB-8818-A4210CFF405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81" name="Immagine 1880">
                  <a:extLst>
                    <a:ext uri="{FF2B5EF4-FFF2-40B4-BE49-F238E27FC236}">
                      <a16:creationId xmlns:a16="http://schemas.microsoft.com/office/drawing/2014/main" id="{9E6E30FB-3A3B-459E-8759-02030FCFE7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74" name="Gruppo 1873">
                <a:extLst>
                  <a:ext uri="{FF2B5EF4-FFF2-40B4-BE49-F238E27FC236}">
                    <a16:creationId xmlns:a16="http://schemas.microsoft.com/office/drawing/2014/main" id="{191D39B2-8CF9-4759-A391-2F9B21A1093B}"/>
                  </a:ext>
                </a:extLst>
              </p:cNvPr>
              <p:cNvGrpSpPr/>
              <p:nvPr/>
            </p:nvGrpSpPr>
            <p:grpSpPr>
              <a:xfrm>
                <a:off x="2690622" y="5974214"/>
                <a:ext cx="562991" cy="380866"/>
                <a:chOff x="341249" y="219074"/>
                <a:chExt cx="4744871" cy="3209926"/>
              </a:xfrm>
            </p:grpSpPr>
            <p:pic>
              <p:nvPicPr>
                <p:cNvPr id="1878" name="Immagine 1877">
                  <a:extLst>
                    <a:ext uri="{FF2B5EF4-FFF2-40B4-BE49-F238E27FC236}">
                      <a16:creationId xmlns:a16="http://schemas.microsoft.com/office/drawing/2014/main" id="{EF501AE0-A3E3-46AE-A258-9942F5B7394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79" name="Immagine 1878">
                  <a:extLst>
                    <a:ext uri="{FF2B5EF4-FFF2-40B4-BE49-F238E27FC236}">
                      <a16:creationId xmlns:a16="http://schemas.microsoft.com/office/drawing/2014/main" id="{1E037FB9-C041-4840-8AD5-88B53411A78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75" name="Gruppo 1874">
                <a:extLst>
                  <a:ext uri="{FF2B5EF4-FFF2-40B4-BE49-F238E27FC236}">
                    <a16:creationId xmlns:a16="http://schemas.microsoft.com/office/drawing/2014/main" id="{DB9EB001-CE53-4D38-8302-3DFE303933EE}"/>
                  </a:ext>
                </a:extLst>
              </p:cNvPr>
              <p:cNvGrpSpPr/>
              <p:nvPr/>
            </p:nvGrpSpPr>
            <p:grpSpPr>
              <a:xfrm>
                <a:off x="3247009" y="5974214"/>
                <a:ext cx="562991" cy="380866"/>
                <a:chOff x="341249" y="219074"/>
                <a:chExt cx="4744871" cy="3209926"/>
              </a:xfrm>
            </p:grpSpPr>
            <p:pic>
              <p:nvPicPr>
                <p:cNvPr id="1876" name="Immagine 1875">
                  <a:extLst>
                    <a:ext uri="{FF2B5EF4-FFF2-40B4-BE49-F238E27FC236}">
                      <a16:creationId xmlns:a16="http://schemas.microsoft.com/office/drawing/2014/main" id="{E8256579-BC3B-49E3-BBAE-0544B04EE9F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77" name="Immagine 1876">
                  <a:extLst>
                    <a:ext uri="{FF2B5EF4-FFF2-40B4-BE49-F238E27FC236}">
                      <a16:creationId xmlns:a16="http://schemas.microsoft.com/office/drawing/2014/main" id="{78D07687-58E9-465C-9C08-FB2F556DB0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1" name="Gruppo 1790">
              <a:extLst>
                <a:ext uri="{FF2B5EF4-FFF2-40B4-BE49-F238E27FC236}">
                  <a16:creationId xmlns:a16="http://schemas.microsoft.com/office/drawing/2014/main" id="{D6664B16-9B49-4C2A-98FE-ABA72DB45155}"/>
                </a:ext>
              </a:extLst>
            </p:cNvPr>
            <p:cNvGrpSpPr/>
            <p:nvPr/>
          </p:nvGrpSpPr>
          <p:grpSpPr>
            <a:xfrm>
              <a:off x="1001649" y="4069884"/>
              <a:ext cx="2808351" cy="380866"/>
              <a:chOff x="1001649" y="5974214"/>
              <a:chExt cx="2808351" cy="380866"/>
            </a:xfrm>
          </p:grpSpPr>
          <p:grpSp>
            <p:nvGrpSpPr>
              <p:cNvPr id="1856" name="Gruppo 1855">
                <a:extLst>
                  <a:ext uri="{FF2B5EF4-FFF2-40B4-BE49-F238E27FC236}">
                    <a16:creationId xmlns:a16="http://schemas.microsoft.com/office/drawing/2014/main" id="{9463ABEF-6BDA-4E6C-BF8D-CE68FE7ADAA8}"/>
                  </a:ext>
                </a:extLst>
              </p:cNvPr>
              <p:cNvGrpSpPr/>
              <p:nvPr/>
            </p:nvGrpSpPr>
            <p:grpSpPr>
              <a:xfrm>
                <a:off x="1001649" y="5974214"/>
                <a:ext cx="562991" cy="380866"/>
                <a:chOff x="341249" y="219074"/>
                <a:chExt cx="4744871" cy="3209926"/>
              </a:xfrm>
            </p:grpSpPr>
            <p:pic>
              <p:nvPicPr>
                <p:cNvPr id="1869" name="Immagine 1868">
                  <a:extLst>
                    <a:ext uri="{FF2B5EF4-FFF2-40B4-BE49-F238E27FC236}">
                      <a16:creationId xmlns:a16="http://schemas.microsoft.com/office/drawing/2014/main" id="{C9DF7FB7-63DF-458B-A348-C42AAC23306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70" name="Immagine 1869">
                  <a:extLst>
                    <a:ext uri="{FF2B5EF4-FFF2-40B4-BE49-F238E27FC236}">
                      <a16:creationId xmlns:a16="http://schemas.microsoft.com/office/drawing/2014/main" id="{6D896C83-669C-4DD0-BD66-B9001E55BBE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57" name="Gruppo 1856">
                <a:extLst>
                  <a:ext uri="{FF2B5EF4-FFF2-40B4-BE49-F238E27FC236}">
                    <a16:creationId xmlns:a16="http://schemas.microsoft.com/office/drawing/2014/main" id="{EF1D8ECF-EA5A-4DF0-A170-843E576CDF11}"/>
                  </a:ext>
                </a:extLst>
              </p:cNvPr>
              <p:cNvGrpSpPr/>
              <p:nvPr/>
            </p:nvGrpSpPr>
            <p:grpSpPr>
              <a:xfrm>
                <a:off x="1564640" y="5974214"/>
                <a:ext cx="562991" cy="380866"/>
                <a:chOff x="341249" y="219074"/>
                <a:chExt cx="4744871" cy="3209926"/>
              </a:xfrm>
            </p:grpSpPr>
            <p:pic>
              <p:nvPicPr>
                <p:cNvPr id="1867" name="Immagine 1866">
                  <a:extLst>
                    <a:ext uri="{FF2B5EF4-FFF2-40B4-BE49-F238E27FC236}">
                      <a16:creationId xmlns:a16="http://schemas.microsoft.com/office/drawing/2014/main" id="{5971FB51-65EA-4EBF-BC68-0608B17D999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68" name="Immagine 1867">
                  <a:extLst>
                    <a:ext uri="{FF2B5EF4-FFF2-40B4-BE49-F238E27FC236}">
                      <a16:creationId xmlns:a16="http://schemas.microsoft.com/office/drawing/2014/main" id="{82A25069-2124-475D-A7D6-81EED2F5801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58" name="Gruppo 1857">
                <a:extLst>
                  <a:ext uri="{FF2B5EF4-FFF2-40B4-BE49-F238E27FC236}">
                    <a16:creationId xmlns:a16="http://schemas.microsoft.com/office/drawing/2014/main" id="{0ED5F44E-1F93-4A82-AA4D-6EEF40AE783B}"/>
                  </a:ext>
                </a:extLst>
              </p:cNvPr>
              <p:cNvGrpSpPr/>
              <p:nvPr/>
            </p:nvGrpSpPr>
            <p:grpSpPr>
              <a:xfrm>
                <a:off x="2127631" y="5974214"/>
                <a:ext cx="562991" cy="380866"/>
                <a:chOff x="341249" y="219074"/>
                <a:chExt cx="4744871" cy="3209926"/>
              </a:xfrm>
            </p:grpSpPr>
            <p:pic>
              <p:nvPicPr>
                <p:cNvPr id="1865" name="Immagine 1864">
                  <a:extLst>
                    <a:ext uri="{FF2B5EF4-FFF2-40B4-BE49-F238E27FC236}">
                      <a16:creationId xmlns:a16="http://schemas.microsoft.com/office/drawing/2014/main" id="{7083CF19-CFCF-4730-9D10-C9167E94165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66" name="Immagine 1865">
                  <a:extLst>
                    <a:ext uri="{FF2B5EF4-FFF2-40B4-BE49-F238E27FC236}">
                      <a16:creationId xmlns:a16="http://schemas.microsoft.com/office/drawing/2014/main" id="{84E85F20-DD81-47F9-90C8-1700901C417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59" name="Gruppo 1858">
                <a:extLst>
                  <a:ext uri="{FF2B5EF4-FFF2-40B4-BE49-F238E27FC236}">
                    <a16:creationId xmlns:a16="http://schemas.microsoft.com/office/drawing/2014/main" id="{FD7D4439-4484-4070-BFE5-52DCCB7A57FC}"/>
                  </a:ext>
                </a:extLst>
              </p:cNvPr>
              <p:cNvGrpSpPr/>
              <p:nvPr/>
            </p:nvGrpSpPr>
            <p:grpSpPr>
              <a:xfrm>
                <a:off x="2690622" y="5974214"/>
                <a:ext cx="562991" cy="380866"/>
                <a:chOff x="341249" y="219074"/>
                <a:chExt cx="4744871" cy="3209926"/>
              </a:xfrm>
            </p:grpSpPr>
            <p:pic>
              <p:nvPicPr>
                <p:cNvPr id="1863" name="Immagine 1862">
                  <a:extLst>
                    <a:ext uri="{FF2B5EF4-FFF2-40B4-BE49-F238E27FC236}">
                      <a16:creationId xmlns:a16="http://schemas.microsoft.com/office/drawing/2014/main" id="{F99F58F9-C1B8-4C96-B599-A37D8A70A8D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64" name="Immagine 1863">
                  <a:extLst>
                    <a:ext uri="{FF2B5EF4-FFF2-40B4-BE49-F238E27FC236}">
                      <a16:creationId xmlns:a16="http://schemas.microsoft.com/office/drawing/2014/main" id="{A9DA402B-2C59-4C6E-A1FB-276B9DF7380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60" name="Gruppo 1859">
                <a:extLst>
                  <a:ext uri="{FF2B5EF4-FFF2-40B4-BE49-F238E27FC236}">
                    <a16:creationId xmlns:a16="http://schemas.microsoft.com/office/drawing/2014/main" id="{1648182F-0C96-4876-B16B-1DA8ACAB1F17}"/>
                  </a:ext>
                </a:extLst>
              </p:cNvPr>
              <p:cNvGrpSpPr/>
              <p:nvPr/>
            </p:nvGrpSpPr>
            <p:grpSpPr>
              <a:xfrm>
                <a:off x="3247009" y="5974214"/>
                <a:ext cx="562991" cy="380866"/>
                <a:chOff x="341249" y="219074"/>
                <a:chExt cx="4744871" cy="3209926"/>
              </a:xfrm>
            </p:grpSpPr>
            <p:pic>
              <p:nvPicPr>
                <p:cNvPr id="1861" name="Immagine 1860">
                  <a:extLst>
                    <a:ext uri="{FF2B5EF4-FFF2-40B4-BE49-F238E27FC236}">
                      <a16:creationId xmlns:a16="http://schemas.microsoft.com/office/drawing/2014/main" id="{5149BD22-9230-47E1-8AF7-38A584E3262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62" name="Immagine 1861">
                  <a:extLst>
                    <a:ext uri="{FF2B5EF4-FFF2-40B4-BE49-F238E27FC236}">
                      <a16:creationId xmlns:a16="http://schemas.microsoft.com/office/drawing/2014/main" id="{48CB635F-5003-4AF8-9CDD-DC1906B39B9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2" name="Gruppo 1791">
              <a:extLst>
                <a:ext uri="{FF2B5EF4-FFF2-40B4-BE49-F238E27FC236}">
                  <a16:creationId xmlns:a16="http://schemas.microsoft.com/office/drawing/2014/main" id="{83678D91-F141-4D59-908A-3C199C3E195B}"/>
                </a:ext>
              </a:extLst>
            </p:cNvPr>
            <p:cNvGrpSpPr/>
            <p:nvPr/>
          </p:nvGrpSpPr>
          <p:grpSpPr>
            <a:xfrm>
              <a:off x="1001649" y="3689018"/>
              <a:ext cx="2808351" cy="380866"/>
              <a:chOff x="1001649" y="5974214"/>
              <a:chExt cx="2808351" cy="380866"/>
            </a:xfrm>
          </p:grpSpPr>
          <p:grpSp>
            <p:nvGrpSpPr>
              <p:cNvPr id="1841" name="Gruppo 1840">
                <a:extLst>
                  <a:ext uri="{FF2B5EF4-FFF2-40B4-BE49-F238E27FC236}">
                    <a16:creationId xmlns:a16="http://schemas.microsoft.com/office/drawing/2014/main" id="{43CFDABB-A019-4082-9EE3-8CB340D53353}"/>
                  </a:ext>
                </a:extLst>
              </p:cNvPr>
              <p:cNvGrpSpPr/>
              <p:nvPr/>
            </p:nvGrpSpPr>
            <p:grpSpPr>
              <a:xfrm>
                <a:off x="1001649" y="5974214"/>
                <a:ext cx="562991" cy="380866"/>
                <a:chOff x="341249" y="219074"/>
                <a:chExt cx="4744871" cy="3209926"/>
              </a:xfrm>
            </p:grpSpPr>
            <p:pic>
              <p:nvPicPr>
                <p:cNvPr id="1854" name="Immagine 1853">
                  <a:extLst>
                    <a:ext uri="{FF2B5EF4-FFF2-40B4-BE49-F238E27FC236}">
                      <a16:creationId xmlns:a16="http://schemas.microsoft.com/office/drawing/2014/main" id="{EAE7BAC7-693A-489A-A698-13466E5C7B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55" name="Immagine 1854">
                  <a:extLst>
                    <a:ext uri="{FF2B5EF4-FFF2-40B4-BE49-F238E27FC236}">
                      <a16:creationId xmlns:a16="http://schemas.microsoft.com/office/drawing/2014/main" id="{3DEF8200-E488-48ED-8A12-1843A4C964F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42" name="Gruppo 1841">
                <a:extLst>
                  <a:ext uri="{FF2B5EF4-FFF2-40B4-BE49-F238E27FC236}">
                    <a16:creationId xmlns:a16="http://schemas.microsoft.com/office/drawing/2014/main" id="{E400750B-37C7-4184-9E14-1D635D890835}"/>
                  </a:ext>
                </a:extLst>
              </p:cNvPr>
              <p:cNvGrpSpPr/>
              <p:nvPr/>
            </p:nvGrpSpPr>
            <p:grpSpPr>
              <a:xfrm>
                <a:off x="1564640" y="5974214"/>
                <a:ext cx="562991" cy="380866"/>
                <a:chOff x="341249" y="219074"/>
                <a:chExt cx="4744871" cy="3209926"/>
              </a:xfrm>
            </p:grpSpPr>
            <p:pic>
              <p:nvPicPr>
                <p:cNvPr id="1852" name="Immagine 1851">
                  <a:extLst>
                    <a:ext uri="{FF2B5EF4-FFF2-40B4-BE49-F238E27FC236}">
                      <a16:creationId xmlns:a16="http://schemas.microsoft.com/office/drawing/2014/main" id="{A6073EE6-47CF-49BD-BD91-6DB7DB0AFAD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53" name="Immagine 1852">
                  <a:extLst>
                    <a:ext uri="{FF2B5EF4-FFF2-40B4-BE49-F238E27FC236}">
                      <a16:creationId xmlns:a16="http://schemas.microsoft.com/office/drawing/2014/main" id="{D677508D-E328-42C5-9A4C-9B3366B8185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43" name="Gruppo 1842">
                <a:extLst>
                  <a:ext uri="{FF2B5EF4-FFF2-40B4-BE49-F238E27FC236}">
                    <a16:creationId xmlns:a16="http://schemas.microsoft.com/office/drawing/2014/main" id="{FFC5B8B7-D3F0-4AB6-846D-B64CB254B276}"/>
                  </a:ext>
                </a:extLst>
              </p:cNvPr>
              <p:cNvGrpSpPr/>
              <p:nvPr/>
            </p:nvGrpSpPr>
            <p:grpSpPr>
              <a:xfrm>
                <a:off x="2127631" y="5974214"/>
                <a:ext cx="562991" cy="380866"/>
                <a:chOff x="341249" y="219074"/>
                <a:chExt cx="4744871" cy="3209926"/>
              </a:xfrm>
            </p:grpSpPr>
            <p:pic>
              <p:nvPicPr>
                <p:cNvPr id="1850" name="Immagine 1849">
                  <a:extLst>
                    <a:ext uri="{FF2B5EF4-FFF2-40B4-BE49-F238E27FC236}">
                      <a16:creationId xmlns:a16="http://schemas.microsoft.com/office/drawing/2014/main" id="{F3A09E82-F3A4-4CDB-87D8-33A1D99B5B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51" name="Immagine 1850">
                  <a:extLst>
                    <a:ext uri="{FF2B5EF4-FFF2-40B4-BE49-F238E27FC236}">
                      <a16:creationId xmlns:a16="http://schemas.microsoft.com/office/drawing/2014/main" id="{64860B84-424F-4B64-A4FC-7BECD13C3E3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44" name="Gruppo 1843">
                <a:extLst>
                  <a:ext uri="{FF2B5EF4-FFF2-40B4-BE49-F238E27FC236}">
                    <a16:creationId xmlns:a16="http://schemas.microsoft.com/office/drawing/2014/main" id="{CFE8DC36-5EC2-4D90-A96B-3243C8FB32FF}"/>
                  </a:ext>
                </a:extLst>
              </p:cNvPr>
              <p:cNvGrpSpPr/>
              <p:nvPr/>
            </p:nvGrpSpPr>
            <p:grpSpPr>
              <a:xfrm>
                <a:off x="2690622" y="5974214"/>
                <a:ext cx="562991" cy="380866"/>
                <a:chOff x="341249" y="219074"/>
                <a:chExt cx="4744871" cy="3209926"/>
              </a:xfrm>
            </p:grpSpPr>
            <p:pic>
              <p:nvPicPr>
                <p:cNvPr id="1848" name="Immagine 1847">
                  <a:extLst>
                    <a:ext uri="{FF2B5EF4-FFF2-40B4-BE49-F238E27FC236}">
                      <a16:creationId xmlns:a16="http://schemas.microsoft.com/office/drawing/2014/main" id="{B226F0DA-1B1B-4717-910B-15A1A52944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49" name="Immagine 1848">
                  <a:extLst>
                    <a:ext uri="{FF2B5EF4-FFF2-40B4-BE49-F238E27FC236}">
                      <a16:creationId xmlns:a16="http://schemas.microsoft.com/office/drawing/2014/main" id="{902B7A69-3AD1-4EC4-8E12-AEE56B4F9BE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45" name="Gruppo 1844">
                <a:extLst>
                  <a:ext uri="{FF2B5EF4-FFF2-40B4-BE49-F238E27FC236}">
                    <a16:creationId xmlns:a16="http://schemas.microsoft.com/office/drawing/2014/main" id="{56BA24C1-2AC6-40F4-A45F-B187776208A6}"/>
                  </a:ext>
                </a:extLst>
              </p:cNvPr>
              <p:cNvGrpSpPr/>
              <p:nvPr/>
            </p:nvGrpSpPr>
            <p:grpSpPr>
              <a:xfrm>
                <a:off x="3247009" y="5974214"/>
                <a:ext cx="562991" cy="380866"/>
                <a:chOff x="341249" y="219074"/>
                <a:chExt cx="4744871" cy="3209926"/>
              </a:xfrm>
            </p:grpSpPr>
            <p:pic>
              <p:nvPicPr>
                <p:cNvPr id="1846" name="Immagine 1845">
                  <a:extLst>
                    <a:ext uri="{FF2B5EF4-FFF2-40B4-BE49-F238E27FC236}">
                      <a16:creationId xmlns:a16="http://schemas.microsoft.com/office/drawing/2014/main" id="{9D01DF0C-5AC8-489F-A70A-A2D6DB2E78A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47" name="Immagine 1846">
                  <a:extLst>
                    <a:ext uri="{FF2B5EF4-FFF2-40B4-BE49-F238E27FC236}">
                      <a16:creationId xmlns:a16="http://schemas.microsoft.com/office/drawing/2014/main" id="{F30F3F19-DDD3-4C4E-92CE-CFCCE29BD1C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3" name="Gruppo 1792">
              <a:extLst>
                <a:ext uri="{FF2B5EF4-FFF2-40B4-BE49-F238E27FC236}">
                  <a16:creationId xmlns:a16="http://schemas.microsoft.com/office/drawing/2014/main" id="{382A5157-4FE1-479F-9E2A-C557C559A947}"/>
                </a:ext>
              </a:extLst>
            </p:cNvPr>
            <p:cNvGrpSpPr/>
            <p:nvPr/>
          </p:nvGrpSpPr>
          <p:grpSpPr>
            <a:xfrm>
              <a:off x="1001649" y="3308152"/>
              <a:ext cx="2808351" cy="380866"/>
              <a:chOff x="1001649" y="5974214"/>
              <a:chExt cx="2808351" cy="380866"/>
            </a:xfrm>
          </p:grpSpPr>
          <p:grpSp>
            <p:nvGrpSpPr>
              <p:cNvPr id="1826" name="Gruppo 1825">
                <a:extLst>
                  <a:ext uri="{FF2B5EF4-FFF2-40B4-BE49-F238E27FC236}">
                    <a16:creationId xmlns:a16="http://schemas.microsoft.com/office/drawing/2014/main" id="{1A7EB95A-2C0C-4B37-A127-42FA334E2BC5}"/>
                  </a:ext>
                </a:extLst>
              </p:cNvPr>
              <p:cNvGrpSpPr/>
              <p:nvPr/>
            </p:nvGrpSpPr>
            <p:grpSpPr>
              <a:xfrm>
                <a:off x="1001649" y="5974214"/>
                <a:ext cx="562991" cy="380866"/>
                <a:chOff x="341249" y="219074"/>
                <a:chExt cx="4744871" cy="3209926"/>
              </a:xfrm>
            </p:grpSpPr>
            <p:pic>
              <p:nvPicPr>
                <p:cNvPr id="1839" name="Immagine 1838">
                  <a:extLst>
                    <a:ext uri="{FF2B5EF4-FFF2-40B4-BE49-F238E27FC236}">
                      <a16:creationId xmlns:a16="http://schemas.microsoft.com/office/drawing/2014/main" id="{85704E96-2B0C-461D-ADF9-8B23A92F3BB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40" name="Immagine 1839">
                  <a:extLst>
                    <a:ext uri="{FF2B5EF4-FFF2-40B4-BE49-F238E27FC236}">
                      <a16:creationId xmlns:a16="http://schemas.microsoft.com/office/drawing/2014/main" id="{942946AE-B3D0-421A-A70C-078E5B51592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27" name="Gruppo 1826">
                <a:extLst>
                  <a:ext uri="{FF2B5EF4-FFF2-40B4-BE49-F238E27FC236}">
                    <a16:creationId xmlns:a16="http://schemas.microsoft.com/office/drawing/2014/main" id="{3A23D749-95C1-4377-A91D-ECEAEC9B1235}"/>
                  </a:ext>
                </a:extLst>
              </p:cNvPr>
              <p:cNvGrpSpPr/>
              <p:nvPr/>
            </p:nvGrpSpPr>
            <p:grpSpPr>
              <a:xfrm>
                <a:off x="1564640" y="5974214"/>
                <a:ext cx="562991" cy="380866"/>
                <a:chOff x="341249" y="219074"/>
                <a:chExt cx="4744871" cy="3209926"/>
              </a:xfrm>
            </p:grpSpPr>
            <p:pic>
              <p:nvPicPr>
                <p:cNvPr id="1837" name="Immagine 1836">
                  <a:extLst>
                    <a:ext uri="{FF2B5EF4-FFF2-40B4-BE49-F238E27FC236}">
                      <a16:creationId xmlns:a16="http://schemas.microsoft.com/office/drawing/2014/main" id="{DCF6AD49-13B6-452F-851D-E7EE52E02B1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38" name="Immagine 1837">
                  <a:extLst>
                    <a:ext uri="{FF2B5EF4-FFF2-40B4-BE49-F238E27FC236}">
                      <a16:creationId xmlns:a16="http://schemas.microsoft.com/office/drawing/2014/main" id="{D7ECA8C4-509A-499E-8A80-B13E347BAC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28" name="Gruppo 1827">
                <a:extLst>
                  <a:ext uri="{FF2B5EF4-FFF2-40B4-BE49-F238E27FC236}">
                    <a16:creationId xmlns:a16="http://schemas.microsoft.com/office/drawing/2014/main" id="{8C5BD320-571F-4F08-B292-23E40C6013BE}"/>
                  </a:ext>
                </a:extLst>
              </p:cNvPr>
              <p:cNvGrpSpPr/>
              <p:nvPr/>
            </p:nvGrpSpPr>
            <p:grpSpPr>
              <a:xfrm>
                <a:off x="2127631" y="5974214"/>
                <a:ext cx="562991" cy="380866"/>
                <a:chOff x="341249" y="219074"/>
                <a:chExt cx="4744871" cy="3209926"/>
              </a:xfrm>
            </p:grpSpPr>
            <p:pic>
              <p:nvPicPr>
                <p:cNvPr id="1835" name="Immagine 1834">
                  <a:extLst>
                    <a:ext uri="{FF2B5EF4-FFF2-40B4-BE49-F238E27FC236}">
                      <a16:creationId xmlns:a16="http://schemas.microsoft.com/office/drawing/2014/main" id="{63EEFF40-FC67-471A-939E-566F5BC389D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36" name="Immagine 1835">
                  <a:extLst>
                    <a:ext uri="{FF2B5EF4-FFF2-40B4-BE49-F238E27FC236}">
                      <a16:creationId xmlns:a16="http://schemas.microsoft.com/office/drawing/2014/main" id="{45B97DE0-7C85-4087-A4BF-26EC09D3708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29" name="Gruppo 1828">
                <a:extLst>
                  <a:ext uri="{FF2B5EF4-FFF2-40B4-BE49-F238E27FC236}">
                    <a16:creationId xmlns:a16="http://schemas.microsoft.com/office/drawing/2014/main" id="{8DFDACEE-E255-4121-B0B0-0E9E6F9CC7D2}"/>
                  </a:ext>
                </a:extLst>
              </p:cNvPr>
              <p:cNvGrpSpPr/>
              <p:nvPr/>
            </p:nvGrpSpPr>
            <p:grpSpPr>
              <a:xfrm>
                <a:off x="2690622" y="5974214"/>
                <a:ext cx="562991" cy="380866"/>
                <a:chOff x="341249" y="219074"/>
                <a:chExt cx="4744871" cy="3209926"/>
              </a:xfrm>
            </p:grpSpPr>
            <p:pic>
              <p:nvPicPr>
                <p:cNvPr id="1833" name="Immagine 1832">
                  <a:extLst>
                    <a:ext uri="{FF2B5EF4-FFF2-40B4-BE49-F238E27FC236}">
                      <a16:creationId xmlns:a16="http://schemas.microsoft.com/office/drawing/2014/main" id="{80B9896B-5202-46A5-B20B-81AC8C050BD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34" name="Immagine 1833">
                  <a:extLst>
                    <a:ext uri="{FF2B5EF4-FFF2-40B4-BE49-F238E27FC236}">
                      <a16:creationId xmlns:a16="http://schemas.microsoft.com/office/drawing/2014/main" id="{70ED58CE-A07F-4818-9FD6-71C3B358182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30" name="Gruppo 1829">
                <a:extLst>
                  <a:ext uri="{FF2B5EF4-FFF2-40B4-BE49-F238E27FC236}">
                    <a16:creationId xmlns:a16="http://schemas.microsoft.com/office/drawing/2014/main" id="{860019F9-ED52-4C08-B5D9-83645563F537}"/>
                  </a:ext>
                </a:extLst>
              </p:cNvPr>
              <p:cNvGrpSpPr/>
              <p:nvPr/>
            </p:nvGrpSpPr>
            <p:grpSpPr>
              <a:xfrm>
                <a:off x="3247009" y="5974214"/>
                <a:ext cx="562991" cy="380866"/>
                <a:chOff x="341249" y="219074"/>
                <a:chExt cx="4744871" cy="3209926"/>
              </a:xfrm>
            </p:grpSpPr>
            <p:pic>
              <p:nvPicPr>
                <p:cNvPr id="1831" name="Immagine 1830">
                  <a:extLst>
                    <a:ext uri="{FF2B5EF4-FFF2-40B4-BE49-F238E27FC236}">
                      <a16:creationId xmlns:a16="http://schemas.microsoft.com/office/drawing/2014/main" id="{DF3F00F5-740A-477D-A495-30BA81F9E40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32" name="Immagine 1831">
                  <a:extLst>
                    <a:ext uri="{FF2B5EF4-FFF2-40B4-BE49-F238E27FC236}">
                      <a16:creationId xmlns:a16="http://schemas.microsoft.com/office/drawing/2014/main" id="{0B7651AD-CE49-4318-8069-84F8F19DF03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4" name="Gruppo 1793">
              <a:extLst>
                <a:ext uri="{FF2B5EF4-FFF2-40B4-BE49-F238E27FC236}">
                  <a16:creationId xmlns:a16="http://schemas.microsoft.com/office/drawing/2014/main" id="{B6CE7483-4744-4705-9771-DC3EB2044C01}"/>
                </a:ext>
              </a:extLst>
            </p:cNvPr>
            <p:cNvGrpSpPr/>
            <p:nvPr/>
          </p:nvGrpSpPr>
          <p:grpSpPr>
            <a:xfrm>
              <a:off x="1001649" y="2927286"/>
              <a:ext cx="2808351" cy="380866"/>
              <a:chOff x="1001649" y="5974214"/>
              <a:chExt cx="2808351" cy="380866"/>
            </a:xfrm>
          </p:grpSpPr>
          <p:grpSp>
            <p:nvGrpSpPr>
              <p:cNvPr id="1811" name="Gruppo 1810">
                <a:extLst>
                  <a:ext uri="{FF2B5EF4-FFF2-40B4-BE49-F238E27FC236}">
                    <a16:creationId xmlns:a16="http://schemas.microsoft.com/office/drawing/2014/main" id="{0A5603BC-7421-4454-83AD-2A7DDAD0FA75}"/>
                  </a:ext>
                </a:extLst>
              </p:cNvPr>
              <p:cNvGrpSpPr/>
              <p:nvPr/>
            </p:nvGrpSpPr>
            <p:grpSpPr>
              <a:xfrm>
                <a:off x="1001649" y="5974214"/>
                <a:ext cx="562991" cy="380866"/>
                <a:chOff x="341249" y="219074"/>
                <a:chExt cx="4744871" cy="3209926"/>
              </a:xfrm>
            </p:grpSpPr>
            <p:pic>
              <p:nvPicPr>
                <p:cNvPr id="1824" name="Immagine 1823">
                  <a:extLst>
                    <a:ext uri="{FF2B5EF4-FFF2-40B4-BE49-F238E27FC236}">
                      <a16:creationId xmlns:a16="http://schemas.microsoft.com/office/drawing/2014/main" id="{EB0E71AB-D043-4187-9567-8FC89942A3F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25" name="Immagine 1824">
                  <a:extLst>
                    <a:ext uri="{FF2B5EF4-FFF2-40B4-BE49-F238E27FC236}">
                      <a16:creationId xmlns:a16="http://schemas.microsoft.com/office/drawing/2014/main" id="{3D10B8A2-4021-4B94-894F-9A0C3EBE71F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12" name="Gruppo 1811">
                <a:extLst>
                  <a:ext uri="{FF2B5EF4-FFF2-40B4-BE49-F238E27FC236}">
                    <a16:creationId xmlns:a16="http://schemas.microsoft.com/office/drawing/2014/main" id="{1627CFF9-A712-476C-B1F4-B7C2EBCB5D99}"/>
                  </a:ext>
                </a:extLst>
              </p:cNvPr>
              <p:cNvGrpSpPr/>
              <p:nvPr/>
            </p:nvGrpSpPr>
            <p:grpSpPr>
              <a:xfrm>
                <a:off x="1564640" y="5974214"/>
                <a:ext cx="562991" cy="380866"/>
                <a:chOff x="341249" y="219074"/>
                <a:chExt cx="4744871" cy="3209926"/>
              </a:xfrm>
            </p:grpSpPr>
            <p:pic>
              <p:nvPicPr>
                <p:cNvPr id="1822" name="Immagine 1821">
                  <a:extLst>
                    <a:ext uri="{FF2B5EF4-FFF2-40B4-BE49-F238E27FC236}">
                      <a16:creationId xmlns:a16="http://schemas.microsoft.com/office/drawing/2014/main" id="{C4DE5FB4-5504-41A3-AF79-688618A05DC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23" name="Immagine 1822">
                  <a:extLst>
                    <a:ext uri="{FF2B5EF4-FFF2-40B4-BE49-F238E27FC236}">
                      <a16:creationId xmlns:a16="http://schemas.microsoft.com/office/drawing/2014/main" id="{3D27B086-5576-4BBE-9E1E-917AC2D7BC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13" name="Gruppo 1812">
                <a:extLst>
                  <a:ext uri="{FF2B5EF4-FFF2-40B4-BE49-F238E27FC236}">
                    <a16:creationId xmlns:a16="http://schemas.microsoft.com/office/drawing/2014/main" id="{F38DF68A-4F97-4BFA-A2E0-DEBFA6EC0016}"/>
                  </a:ext>
                </a:extLst>
              </p:cNvPr>
              <p:cNvGrpSpPr/>
              <p:nvPr/>
            </p:nvGrpSpPr>
            <p:grpSpPr>
              <a:xfrm>
                <a:off x="2127631" y="5974214"/>
                <a:ext cx="562991" cy="380866"/>
                <a:chOff x="341249" y="219074"/>
                <a:chExt cx="4744871" cy="3209926"/>
              </a:xfrm>
            </p:grpSpPr>
            <p:pic>
              <p:nvPicPr>
                <p:cNvPr id="1820" name="Immagine 1819">
                  <a:extLst>
                    <a:ext uri="{FF2B5EF4-FFF2-40B4-BE49-F238E27FC236}">
                      <a16:creationId xmlns:a16="http://schemas.microsoft.com/office/drawing/2014/main" id="{4E248240-53F2-4928-A2F9-445841AAAE5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21" name="Immagine 1820">
                  <a:extLst>
                    <a:ext uri="{FF2B5EF4-FFF2-40B4-BE49-F238E27FC236}">
                      <a16:creationId xmlns:a16="http://schemas.microsoft.com/office/drawing/2014/main" id="{90628765-AC00-4643-A455-F11EB98743A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14" name="Gruppo 1813">
                <a:extLst>
                  <a:ext uri="{FF2B5EF4-FFF2-40B4-BE49-F238E27FC236}">
                    <a16:creationId xmlns:a16="http://schemas.microsoft.com/office/drawing/2014/main" id="{22019D24-3645-4D19-BCC9-6B1F5698AF39}"/>
                  </a:ext>
                </a:extLst>
              </p:cNvPr>
              <p:cNvGrpSpPr/>
              <p:nvPr/>
            </p:nvGrpSpPr>
            <p:grpSpPr>
              <a:xfrm>
                <a:off x="2690622" y="5974214"/>
                <a:ext cx="562991" cy="380866"/>
                <a:chOff x="341249" y="219074"/>
                <a:chExt cx="4744871" cy="3209926"/>
              </a:xfrm>
            </p:grpSpPr>
            <p:pic>
              <p:nvPicPr>
                <p:cNvPr id="1818" name="Immagine 1817">
                  <a:extLst>
                    <a:ext uri="{FF2B5EF4-FFF2-40B4-BE49-F238E27FC236}">
                      <a16:creationId xmlns:a16="http://schemas.microsoft.com/office/drawing/2014/main" id="{F5B562CB-3103-400F-A4B6-52240F9C8FA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19" name="Immagine 1818">
                  <a:extLst>
                    <a:ext uri="{FF2B5EF4-FFF2-40B4-BE49-F238E27FC236}">
                      <a16:creationId xmlns:a16="http://schemas.microsoft.com/office/drawing/2014/main" id="{DABDEE10-4F19-4CB9-9786-9BD46606AC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15" name="Gruppo 1814">
                <a:extLst>
                  <a:ext uri="{FF2B5EF4-FFF2-40B4-BE49-F238E27FC236}">
                    <a16:creationId xmlns:a16="http://schemas.microsoft.com/office/drawing/2014/main" id="{33E4B898-01D0-402E-88C9-0F5FCE1CA2BD}"/>
                  </a:ext>
                </a:extLst>
              </p:cNvPr>
              <p:cNvGrpSpPr/>
              <p:nvPr/>
            </p:nvGrpSpPr>
            <p:grpSpPr>
              <a:xfrm>
                <a:off x="3247009" y="5974214"/>
                <a:ext cx="562991" cy="380866"/>
                <a:chOff x="341249" y="219074"/>
                <a:chExt cx="4744871" cy="3209926"/>
              </a:xfrm>
            </p:grpSpPr>
            <p:pic>
              <p:nvPicPr>
                <p:cNvPr id="1816" name="Immagine 1815">
                  <a:extLst>
                    <a:ext uri="{FF2B5EF4-FFF2-40B4-BE49-F238E27FC236}">
                      <a16:creationId xmlns:a16="http://schemas.microsoft.com/office/drawing/2014/main" id="{CDB357C7-C4D9-45CE-AD7F-55F3A50BC2E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17" name="Immagine 1816">
                  <a:extLst>
                    <a:ext uri="{FF2B5EF4-FFF2-40B4-BE49-F238E27FC236}">
                      <a16:creationId xmlns:a16="http://schemas.microsoft.com/office/drawing/2014/main" id="{1F5BB6F4-B610-4E69-BBBF-33CC978AE0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5" name="Gruppo 1794">
              <a:extLst>
                <a:ext uri="{FF2B5EF4-FFF2-40B4-BE49-F238E27FC236}">
                  <a16:creationId xmlns:a16="http://schemas.microsoft.com/office/drawing/2014/main" id="{721CF159-C6A6-4A84-A4A3-E0A48BEE4DEA}"/>
                </a:ext>
              </a:extLst>
            </p:cNvPr>
            <p:cNvGrpSpPr/>
            <p:nvPr/>
          </p:nvGrpSpPr>
          <p:grpSpPr>
            <a:xfrm>
              <a:off x="1001649" y="2546420"/>
              <a:ext cx="2808351" cy="380866"/>
              <a:chOff x="1001649" y="5974214"/>
              <a:chExt cx="2808351" cy="380866"/>
            </a:xfrm>
          </p:grpSpPr>
          <p:grpSp>
            <p:nvGrpSpPr>
              <p:cNvPr id="1796" name="Gruppo 1795">
                <a:extLst>
                  <a:ext uri="{FF2B5EF4-FFF2-40B4-BE49-F238E27FC236}">
                    <a16:creationId xmlns:a16="http://schemas.microsoft.com/office/drawing/2014/main" id="{A77D00C1-3302-424F-937A-3FE1662BCB18}"/>
                  </a:ext>
                </a:extLst>
              </p:cNvPr>
              <p:cNvGrpSpPr/>
              <p:nvPr/>
            </p:nvGrpSpPr>
            <p:grpSpPr>
              <a:xfrm>
                <a:off x="1001649" y="5974214"/>
                <a:ext cx="562991" cy="380866"/>
                <a:chOff x="341249" y="219074"/>
                <a:chExt cx="4744871" cy="3209926"/>
              </a:xfrm>
            </p:grpSpPr>
            <p:pic>
              <p:nvPicPr>
                <p:cNvPr id="1809" name="Immagine 1808">
                  <a:extLst>
                    <a:ext uri="{FF2B5EF4-FFF2-40B4-BE49-F238E27FC236}">
                      <a16:creationId xmlns:a16="http://schemas.microsoft.com/office/drawing/2014/main" id="{855C65C0-1E31-49CA-931B-E22F82A12ED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10" name="Immagine 1809">
                  <a:extLst>
                    <a:ext uri="{FF2B5EF4-FFF2-40B4-BE49-F238E27FC236}">
                      <a16:creationId xmlns:a16="http://schemas.microsoft.com/office/drawing/2014/main" id="{315B4DDF-4B86-4145-B5D5-6D56D4E147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97" name="Gruppo 1796">
                <a:extLst>
                  <a:ext uri="{FF2B5EF4-FFF2-40B4-BE49-F238E27FC236}">
                    <a16:creationId xmlns:a16="http://schemas.microsoft.com/office/drawing/2014/main" id="{3568F1F7-BB58-4A78-856B-7A5EDB12EAA6}"/>
                  </a:ext>
                </a:extLst>
              </p:cNvPr>
              <p:cNvGrpSpPr/>
              <p:nvPr/>
            </p:nvGrpSpPr>
            <p:grpSpPr>
              <a:xfrm>
                <a:off x="1564640" y="5974214"/>
                <a:ext cx="562991" cy="380866"/>
                <a:chOff x="341249" y="219074"/>
                <a:chExt cx="4744871" cy="3209926"/>
              </a:xfrm>
            </p:grpSpPr>
            <p:pic>
              <p:nvPicPr>
                <p:cNvPr id="1807" name="Immagine 1806">
                  <a:extLst>
                    <a:ext uri="{FF2B5EF4-FFF2-40B4-BE49-F238E27FC236}">
                      <a16:creationId xmlns:a16="http://schemas.microsoft.com/office/drawing/2014/main" id="{1BE927DF-822C-4CE5-864E-389CD05781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08" name="Immagine 1807">
                  <a:extLst>
                    <a:ext uri="{FF2B5EF4-FFF2-40B4-BE49-F238E27FC236}">
                      <a16:creationId xmlns:a16="http://schemas.microsoft.com/office/drawing/2014/main" id="{23DE02F4-3E4D-4C85-8CCD-EBCF6848BFB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98" name="Gruppo 1797">
                <a:extLst>
                  <a:ext uri="{FF2B5EF4-FFF2-40B4-BE49-F238E27FC236}">
                    <a16:creationId xmlns:a16="http://schemas.microsoft.com/office/drawing/2014/main" id="{FFC9BEB7-D803-495E-86FE-AA3EE801241F}"/>
                  </a:ext>
                </a:extLst>
              </p:cNvPr>
              <p:cNvGrpSpPr/>
              <p:nvPr/>
            </p:nvGrpSpPr>
            <p:grpSpPr>
              <a:xfrm>
                <a:off x="2127631" y="5974214"/>
                <a:ext cx="562991" cy="380866"/>
                <a:chOff x="341249" y="219074"/>
                <a:chExt cx="4744871" cy="3209926"/>
              </a:xfrm>
            </p:grpSpPr>
            <p:pic>
              <p:nvPicPr>
                <p:cNvPr id="1805" name="Immagine 1804">
                  <a:extLst>
                    <a:ext uri="{FF2B5EF4-FFF2-40B4-BE49-F238E27FC236}">
                      <a16:creationId xmlns:a16="http://schemas.microsoft.com/office/drawing/2014/main" id="{74FE9883-16EA-4C39-9269-931D387D719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06" name="Immagine 1805">
                  <a:extLst>
                    <a:ext uri="{FF2B5EF4-FFF2-40B4-BE49-F238E27FC236}">
                      <a16:creationId xmlns:a16="http://schemas.microsoft.com/office/drawing/2014/main" id="{BB77D93E-098D-43F4-9F12-174CF320905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99" name="Gruppo 1798">
                <a:extLst>
                  <a:ext uri="{FF2B5EF4-FFF2-40B4-BE49-F238E27FC236}">
                    <a16:creationId xmlns:a16="http://schemas.microsoft.com/office/drawing/2014/main" id="{2C5EAB78-9F28-4B6D-B6D8-6847850CC0F5}"/>
                  </a:ext>
                </a:extLst>
              </p:cNvPr>
              <p:cNvGrpSpPr/>
              <p:nvPr/>
            </p:nvGrpSpPr>
            <p:grpSpPr>
              <a:xfrm>
                <a:off x="2690622" y="5974214"/>
                <a:ext cx="562991" cy="380866"/>
                <a:chOff x="341249" y="219074"/>
                <a:chExt cx="4744871" cy="3209926"/>
              </a:xfrm>
            </p:grpSpPr>
            <p:pic>
              <p:nvPicPr>
                <p:cNvPr id="1803" name="Immagine 1802">
                  <a:extLst>
                    <a:ext uri="{FF2B5EF4-FFF2-40B4-BE49-F238E27FC236}">
                      <a16:creationId xmlns:a16="http://schemas.microsoft.com/office/drawing/2014/main" id="{F78B4C08-429E-40E8-A53B-0DC4E2143EB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04" name="Immagine 1803">
                  <a:extLst>
                    <a:ext uri="{FF2B5EF4-FFF2-40B4-BE49-F238E27FC236}">
                      <a16:creationId xmlns:a16="http://schemas.microsoft.com/office/drawing/2014/main" id="{0FF5A0BF-FD4C-4B02-ADCC-797176519ED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00" name="Gruppo 1799">
                <a:extLst>
                  <a:ext uri="{FF2B5EF4-FFF2-40B4-BE49-F238E27FC236}">
                    <a16:creationId xmlns:a16="http://schemas.microsoft.com/office/drawing/2014/main" id="{B235E2D1-BA80-4B50-936B-E81F6F356713}"/>
                  </a:ext>
                </a:extLst>
              </p:cNvPr>
              <p:cNvGrpSpPr/>
              <p:nvPr/>
            </p:nvGrpSpPr>
            <p:grpSpPr>
              <a:xfrm>
                <a:off x="3247009" y="5974214"/>
                <a:ext cx="562991" cy="380866"/>
                <a:chOff x="341249" y="219074"/>
                <a:chExt cx="4744871" cy="3209926"/>
              </a:xfrm>
            </p:grpSpPr>
            <p:pic>
              <p:nvPicPr>
                <p:cNvPr id="1801" name="Immagine 1800">
                  <a:extLst>
                    <a:ext uri="{FF2B5EF4-FFF2-40B4-BE49-F238E27FC236}">
                      <a16:creationId xmlns:a16="http://schemas.microsoft.com/office/drawing/2014/main" id="{2E03CD63-5AA3-4435-A9FE-96353B8CA12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02" name="Immagine 1801">
                  <a:extLst>
                    <a:ext uri="{FF2B5EF4-FFF2-40B4-BE49-F238E27FC236}">
                      <a16:creationId xmlns:a16="http://schemas.microsoft.com/office/drawing/2014/main" id="{CC62175E-000E-4A4B-AF55-A8B3CA34FF7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946" name="Gruppo 1945">
            <a:extLst>
              <a:ext uri="{FF2B5EF4-FFF2-40B4-BE49-F238E27FC236}">
                <a16:creationId xmlns:a16="http://schemas.microsoft.com/office/drawing/2014/main" id="{D0C01AC5-08AB-445A-BB5B-CC81DBFC9953}"/>
              </a:ext>
            </a:extLst>
          </p:cNvPr>
          <p:cNvGrpSpPr/>
          <p:nvPr/>
        </p:nvGrpSpPr>
        <p:grpSpPr>
          <a:xfrm>
            <a:off x="2358278" y="1507543"/>
            <a:ext cx="1651891" cy="2240280"/>
            <a:chOff x="1001649" y="2546420"/>
            <a:chExt cx="2808351" cy="3808660"/>
          </a:xfrm>
        </p:grpSpPr>
        <p:grpSp>
          <p:nvGrpSpPr>
            <p:cNvPr id="1947" name="Gruppo 1946">
              <a:extLst>
                <a:ext uri="{FF2B5EF4-FFF2-40B4-BE49-F238E27FC236}">
                  <a16:creationId xmlns:a16="http://schemas.microsoft.com/office/drawing/2014/main" id="{8BD686B7-174B-48E1-A9C3-D0FB1BE4DFEB}"/>
                </a:ext>
              </a:extLst>
            </p:cNvPr>
            <p:cNvGrpSpPr/>
            <p:nvPr/>
          </p:nvGrpSpPr>
          <p:grpSpPr>
            <a:xfrm>
              <a:off x="1001649" y="5974214"/>
              <a:ext cx="2808351" cy="380866"/>
              <a:chOff x="1001649" y="5974214"/>
              <a:chExt cx="2808351" cy="380866"/>
            </a:xfrm>
          </p:grpSpPr>
          <p:grpSp>
            <p:nvGrpSpPr>
              <p:cNvPr id="2092" name="Gruppo 2091">
                <a:extLst>
                  <a:ext uri="{FF2B5EF4-FFF2-40B4-BE49-F238E27FC236}">
                    <a16:creationId xmlns:a16="http://schemas.microsoft.com/office/drawing/2014/main" id="{89631E75-A245-4485-A547-44D82909C289}"/>
                  </a:ext>
                </a:extLst>
              </p:cNvPr>
              <p:cNvGrpSpPr/>
              <p:nvPr/>
            </p:nvGrpSpPr>
            <p:grpSpPr>
              <a:xfrm>
                <a:off x="1001649" y="5974214"/>
                <a:ext cx="562991" cy="380866"/>
                <a:chOff x="341249" y="219074"/>
                <a:chExt cx="4744871" cy="3209926"/>
              </a:xfrm>
            </p:grpSpPr>
            <p:pic>
              <p:nvPicPr>
                <p:cNvPr id="2105" name="Immagine 2104">
                  <a:extLst>
                    <a:ext uri="{FF2B5EF4-FFF2-40B4-BE49-F238E27FC236}">
                      <a16:creationId xmlns:a16="http://schemas.microsoft.com/office/drawing/2014/main" id="{679262D6-49DE-4052-94F0-1C73CEC8C57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06" name="Immagine 2105">
                  <a:extLst>
                    <a:ext uri="{FF2B5EF4-FFF2-40B4-BE49-F238E27FC236}">
                      <a16:creationId xmlns:a16="http://schemas.microsoft.com/office/drawing/2014/main" id="{D1A74E89-CA4D-4320-AAF1-B7C77CE8FE1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93" name="Gruppo 2092">
                <a:extLst>
                  <a:ext uri="{FF2B5EF4-FFF2-40B4-BE49-F238E27FC236}">
                    <a16:creationId xmlns:a16="http://schemas.microsoft.com/office/drawing/2014/main" id="{9E810E24-448A-4933-973D-410836860F62}"/>
                  </a:ext>
                </a:extLst>
              </p:cNvPr>
              <p:cNvGrpSpPr/>
              <p:nvPr/>
            </p:nvGrpSpPr>
            <p:grpSpPr>
              <a:xfrm>
                <a:off x="1564640" y="5974214"/>
                <a:ext cx="562991" cy="380866"/>
                <a:chOff x="341249" y="219074"/>
                <a:chExt cx="4744871" cy="3209926"/>
              </a:xfrm>
            </p:grpSpPr>
            <p:pic>
              <p:nvPicPr>
                <p:cNvPr id="2103" name="Immagine 2102">
                  <a:extLst>
                    <a:ext uri="{FF2B5EF4-FFF2-40B4-BE49-F238E27FC236}">
                      <a16:creationId xmlns:a16="http://schemas.microsoft.com/office/drawing/2014/main" id="{73B47258-EC3D-4604-BAED-29ED842DA4F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04" name="Immagine 2103">
                  <a:extLst>
                    <a:ext uri="{FF2B5EF4-FFF2-40B4-BE49-F238E27FC236}">
                      <a16:creationId xmlns:a16="http://schemas.microsoft.com/office/drawing/2014/main" id="{4735DACE-A927-4A97-84C4-003A75273F9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94" name="Gruppo 2093">
                <a:extLst>
                  <a:ext uri="{FF2B5EF4-FFF2-40B4-BE49-F238E27FC236}">
                    <a16:creationId xmlns:a16="http://schemas.microsoft.com/office/drawing/2014/main" id="{7E867EA1-C64B-4A53-B896-EB9A3B925F1E}"/>
                  </a:ext>
                </a:extLst>
              </p:cNvPr>
              <p:cNvGrpSpPr/>
              <p:nvPr/>
            </p:nvGrpSpPr>
            <p:grpSpPr>
              <a:xfrm>
                <a:off x="2127631" y="5974214"/>
                <a:ext cx="562991" cy="380866"/>
                <a:chOff x="341249" y="219074"/>
                <a:chExt cx="4744871" cy="3209926"/>
              </a:xfrm>
            </p:grpSpPr>
            <p:pic>
              <p:nvPicPr>
                <p:cNvPr id="2101" name="Immagine 2100">
                  <a:extLst>
                    <a:ext uri="{FF2B5EF4-FFF2-40B4-BE49-F238E27FC236}">
                      <a16:creationId xmlns:a16="http://schemas.microsoft.com/office/drawing/2014/main" id="{A3047AC6-731D-4CC8-AD37-1681F349A0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02" name="Immagine 2101">
                  <a:extLst>
                    <a:ext uri="{FF2B5EF4-FFF2-40B4-BE49-F238E27FC236}">
                      <a16:creationId xmlns:a16="http://schemas.microsoft.com/office/drawing/2014/main" id="{B29E98CD-AC51-43DE-820A-90E249D719D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95" name="Gruppo 2094">
                <a:extLst>
                  <a:ext uri="{FF2B5EF4-FFF2-40B4-BE49-F238E27FC236}">
                    <a16:creationId xmlns:a16="http://schemas.microsoft.com/office/drawing/2014/main" id="{79B94E3E-C9B5-4C1A-AE64-F09D95B1B5D2}"/>
                  </a:ext>
                </a:extLst>
              </p:cNvPr>
              <p:cNvGrpSpPr/>
              <p:nvPr/>
            </p:nvGrpSpPr>
            <p:grpSpPr>
              <a:xfrm>
                <a:off x="2690622" y="5974214"/>
                <a:ext cx="562991" cy="380866"/>
                <a:chOff x="341249" y="219074"/>
                <a:chExt cx="4744871" cy="3209926"/>
              </a:xfrm>
            </p:grpSpPr>
            <p:pic>
              <p:nvPicPr>
                <p:cNvPr id="2099" name="Immagine 2098">
                  <a:extLst>
                    <a:ext uri="{FF2B5EF4-FFF2-40B4-BE49-F238E27FC236}">
                      <a16:creationId xmlns:a16="http://schemas.microsoft.com/office/drawing/2014/main" id="{4C286885-4FC6-4EE9-9A00-CE4381699C6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00" name="Immagine 2099">
                  <a:extLst>
                    <a:ext uri="{FF2B5EF4-FFF2-40B4-BE49-F238E27FC236}">
                      <a16:creationId xmlns:a16="http://schemas.microsoft.com/office/drawing/2014/main" id="{844E4C36-260B-4F55-8EA6-31EA7213E7D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96" name="Gruppo 2095">
                <a:extLst>
                  <a:ext uri="{FF2B5EF4-FFF2-40B4-BE49-F238E27FC236}">
                    <a16:creationId xmlns:a16="http://schemas.microsoft.com/office/drawing/2014/main" id="{33931B31-2CE1-40BD-AF08-622FEF8AB693}"/>
                  </a:ext>
                </a:extLst>
              </p:cNvPr>
              <p:cNvGrpSpPr/>
              <p:nvPr/>
            </p:nvGrpSpPr>
            <p:grpSpPr>
              <a:xfrm>
                <a:off x="3247009" y="5974214"/>
                <a:ext cx="562991" cy="380866"/>
                <a:chOff x="341249" y="219074"/>
                <a:chExt cx="4744871" cy="3209926"/>
              </a:xfrm>
            </p:grpSpPr>
            <p:pic>
              <p:nvPicPr>
                <p:cNvPr id="2097" name="Immagine 2096">
                  <a:extLst>
                    <a:ext uri="{FF2B5EF4-FFF2-40B4-BE49-F238E27FC236}">
                      <a16:creationId xmlns:a16="http://schemas.microsoft.com/office/drawing/2014/main" id="{A04AB3E4-21A5-4E3E-9A2B-EC3BE7B489F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98" name="Immagine 2097">
                  <a:extLst>
                    <a:ext uri="{FF2B5EF4-FFF2-40B4-BE49-F238E27FC236}">
                      <a16:creationId xmlns:a16="http://schemas.microsoft.com/office/drawing/2014/main" id="{4E1358BC-8C2A-4D23-B53F-83B0CDB26EC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48" name="Gruppo 1947">
              <a:extLst>
                <a:ext uri="{FF2B5EF4-FFF2-40B4-BE49-F238E27FC236}">
                  <a16:creationId xmlns:a16="http://schemas.microsoft.com/office/drawing/2014/main" id="{01FDB8D9-3204-4435-8C61-AEFBD9643E60}"/>
                </a:ext>
              </a:extLst>
            </p:cNvPr>
            <p:cNvGrpSpPr/>
            <p:nvPr/>
          </p:nvGrpSpPr>
          <p:grpSpPr>
            <a:xfrm>
              <a:off x="1001649" y="5593348"/>
              <a:ext cx="2808351" cy="380866"/>
              <a:chOff x="1001649" y="5974214"/>
              <a:chExt cx="2808351" cy="380866"/>
            </a:xfrm>
          </p:grpSpPr>
          <p:grpSp>
            <p:nvGrpSpPr>
              <p:cNvPr id="2077" name="Gruppo 2076">
                <a:extLst>
                  <a:ext uri="{FF2B5EF4-FFF2-40B4-BE49-F238E27FC236}">
                    <a16:creationId xmlns:a16="http://schemas.microsoft.com/office/drawing/2014/main" id="{2ED453A8-95B9-4C99-892C-6DD136F3771A}"/>
                  </a:ext>
                </a:extLst>
              </p:cNvPr>
              <p:cNvGrpSpPr/>
              <p:nvPr/>
            </p:nvGrpSpPr>
            <p:grpSpPr>
              <a:xfrm>
                <a:off x="1001649" y="5974214"/>
                <a:ext cx="562991" cy="380866"/>
                <a:chOff x="341249" y="219074"/>
                <a:chExt cx="4744871" cy="3209926"/>
              </a:xfrm>
            </p:grpSpPr>
            <p:pic>
              <p:nvPicPr>
                <p:cNvPr id="2090" name="Immagine 2089">
                  <a:extLst>
                    <a:ext uri="{FF2B5EF4-FFF2-40B4-BE49-F238E27FC236}">
                      <a16:creationId xmlns:a16="http://schemas.microsoft.com/office/drawing/2014/main" id="{A49F0D69-C290-4FA9-A162-C73A91C37DC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91" name="Immagine 2090">
                  <a:extLst>
                    <a:ext uri="{FF2B5EF4-FFF2-40B4-BE49-F238E27FC236}">
                      <a16:creationId xmlns:a16="http://schemas.microsoft.com/office/drawing/2014/main" id="{9303DB24-C23C-451D-8EA5-AF0AFADF09B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78" name="Gruppo 2077">
                <a:extLst>
                  <a:ext uri="{FF2B5EF4-FFF2-40B4-BE49-F238E27FC236}">
                    <a16:creationId xmlns:a16="http://schemas.microsoft.com/office/drawing/2014/main" id="{81492608-B89F-4D8A-9069-78589FADF217}"/>
                  </a:ext>
                </a:extLst>
              </p:cNvPr>
              <p:cNvGrpSpPr/>
              <p:nvPr/>
            </p:nvGrpSpPr>
            <p:grpSpPr>
              <a:xfrm>
                <a:off x="1564640" y="5974214"/>
                <a:ext cx="562991" cy="380866"/>
                <a:chOff x="341249" y="219074"/>
                <a:chExt cx="4744871" cy="3209926"/>
              </a:xfrm>
            </p:grpSpPr>
            <p:pic>
              <p:nvPicPr>
                <p:cNvPr id="2088" name="Immagine 2087">
                  <a:extLst>
                    <a:ext uri="{FF2B5EF4-FFF2-40B4-BE49-F238E27FC236}">
                      <a16:creationId xmlns:a16="http://schemas.microsoft.com/office/drawing/2014/main" id="{CA91F3A6-2FE2-4077-8B3D-42199D92B5B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89" name="Immagine 2088">
                  <a:extLst>
                    <a:ext uri="{FF2B5EF4-FFF2-40B4-BE49-F238E27FC236}">
                      <a16:creationId xmlns:a16="http://schemas.microsoft.com/office/drawing/2014/main" id="{E4095DC4-608F-4ECA-9380-6C10BD2DCC7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79" name="Gruppo 2078">
                <a:extLst>
                  <a:ext uri="{FF2B5EF4-FFF2-40B4-BE49-F238E27FC236}">
                    <a16:creationId xmlns:a16="http://schemas.microsoft.com/office/drawing/2014/main" id="{4F889811-A3BF-4B33-8322-2607A3A70AEA}"/>
                  </a:ext>
                </a:extLst>
              </p:cNvPr>
              <p:cNvGrpSpPr/>
              <p:nvPr/>
            </p:nvGrpSpPr>
            <p:grpSpPr>
              <a:xfrm>
                <a:off x="2127631" y="5974214"/>
                <a:ext cx="562991" cy="380866"/>
                <a:chOff x="341249" y="219074"/>
                <a:chExt cx="4744871" cy="3209926"/>
              </a:xfrm>
            </p:grpSpPr>
            <p:pic>
              <p:nvPicPr>
                <p:cNvPr id="2086" name="Immagine 2085">
                  <a:extLst>
                    <a:ext uri="{FF2B5EF4-FFF2-40B4-BE49-F238E27FC236}">
                      <a16:creationId xmlns:a16="http://schemas.microsoft.com/office/drawing/2014/main" id="{189A6F34-42A4-4787-B7DE-399DCA874C3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87" name="Immagine 2086">
                  <a:extLst>
                    <a:ext uri="{FF2B5EF4-FFF2-40B4-BE49-F238E27FC236}">
                      <a16:creationId xmlns:a16="http://schemas.microsoft.com/office/drawing/2014/main" id="{2592B436-445C-4686-9938-F994095DEED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80" name="Gruppo 2079">
                <a:extLst>
                  <a:ext uri="{FF2B5EF4-FFF2-40B4-BE49-F238E27FC236}">
                    <a16:creationId xmlns:a16="http://schemas.microsoft.com/office/drawing/2014/main" id="{06FA5CFB-BBD3-4EBD-AFB1-113C2B86DC86}"/>
                  </a:ext>
                </a:extLst>
              </p:cNvPr>
              <p:cNvGrpSpPr/>
              <p:nvPr/>
            </p:nvGrpSpPr>
            <p:grpSpPr>
              <a:xfrm>
                <a:off x="2690622" y="5974214"/>
                <a:ext cx="562991" cy="380866"/>
                <a:chOff x="341249" y="219074"/>
                <a:chExt cx="4744871" cy="3209926"/>
              </a:xfrm>
            </p:grpSpPr>
            <p:pic>
              <p:nvPicPr>
                <p:cNvPr id="2084" name="Immagine 2083">
                  <a:extLst>
                    <a:ext uri="{FF2B5EF4-FFF2-40B4-BE49-F238E27FC236}">
                      <a16:creationId xmlns:a16="http://schemas.microsoft.com/office/drawing/2014/main" id="{4BDA7CEA-98F4-412D-BF27-4CD0A9ACEB8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85" name="Immagine 2084">
                  <a:extLst>
                    <a:ext uri="{FF2B5EF4-FFF2-40B4-BE49-F238E27FC236}">
                      <a16:creationId xmlns:a16="http://schemas.microsoft.com/office/drawing/2014/main" id="{527895E9-92DF-49FF-893B-67CC6719D06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81" name="Gruppo 2080">
                <a:extLst>
                  <a:ext uri="{FF2B5EF4-FFF2-40B4-BE49-F238E27FC236}">
                    <a16:creationId xmlns:a16="http://schemas.microsoft.com/office/drawing/2014/main" id="{1729B6F4-113E-4032-AF4F-74FA5BE20686}"/>
                  </a:ext>
                </a:extLst>
              </p:cNvPr>
              <p:cNvGrpSpPr/>
              <p:nvPr/>
            </p:nvGrpSpPr>
            <p:grpSpPr>
              <a:xfrm>
                <a:off x="3247009" y="5974214"/>
                <a:ext cx="562991" cy="380866"/>
                <a:chOff x="341249" y="219074"/>
                <a:chExt cx="4744871" cy="3209926"/>
              </a:xfrm>
            </p:grpSpPr>
            <p:pic>
              <p:nvPicPr>
                <p:cNvPr id="2082" name="Immagine 2081">
                  <a:extLst>
                    <a:ext uri="{FF2B5EF4-FFF2-40B4-BE49-F238E27FC236}">
                      <a16:creationId xmlns:a16="http://schemas.microsoft.com/office/drawing/2014/main" id="{917E8987-3BE3-462E-8D08-794BBEAA5C1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83" name="Immagine 2082">
                  <a:extLst>
                    <a:ext uri="{FF2B5EF4-FFF2-40B4-BE49-F238E27FC236}">
                      <a16:creationId xmlns:a16="http://schemas.microsoft.com/office/drawing/2014/main" id="{AB82B89B-6F8A-44C6-BB37-5FD79D01250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49" name="Gruppo 1948">
              <a:extLst>
                <a:ext uri="{FF2B5EF4-FFF2-40B4-BE49-F238E27FC236}">
                  <a16:creationId xmlns:a16="http://schemas.microsoft.com/office/drawing/2014/main" id="{2090713C-FC15-48A7-A762-272B93D6EB50}"/>
                </a:ext>
              </a:extLst>
            </p:cNvPr>
            <p:cNvGrpSpPr/>
            <p:nvPr/>
          </p:nvGrpSpPr>
          <p:grpSpPr>
            <a:xfrm>
              <a:off x="1001649" y="5212482"/>
              <a:ext cx="2808351" cy="380866"/>
              <a:chOff x="1001649" y="5974214"/>
              <a:chExt cx="2808351" cy="380866"/>
            </a:xfrm>
          </p:grpSpPr>
          <p:grpSp>
            <p:nvGrpSpPr>
              <p:cNvPr id="2062" name="Gruppo 2061">
                <a:extLst>
                  <a:ext uri="{FF2B5EF4-FFF2-40B4-BE49-F238E27FC236}">
                    <a16:creationId xmlns:a16="http://schemas.microsoft.com/office/drawing/2014/main" id="{B47D67BB-B121-4037-84B1-5077930CEB0B}"/>
                  </a:ext>
                </a:extLst>
              </p:cNvPr>
              <p:cNvGrpSpPr/>
              <p:nvPr/>
            </p:nvGrpSpPr>
            <p:grpSpPr>
              <a:xfrm>
                <a:off x="1001649" y="5974214"/>
                <a:ext cx="562991" cy="380866"/>
                <a:chOff x="341249" y="219074"/>
                <a:chExt cx="4744871" cy="3209926"/>
              </a:xfrm>
            </p:grpSpPr>
            <p:pic>
              <p:nvPicPr>
                <p:cNvPr id="2075" name="Immagine 2074">
                  <a:extLst>
                    <a:ext uri="{FF2B5EF4-FFF2-40B4-BE49-F238E27FC236}">
                      <a16:creationId xmlns:a16="http://schemas.microsoft.com/office/drawing/2014/main" id="{7A5CE06D-0449-4993-A2E6-E8BBBC4CEB9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76" name="Immagine 2075">
                  <a:extLst>
                    <a:ext uri="{FF2B5EF4-FFF2-40B4-BE49-F238E27FC236}">
                      <a16:creationId xmlns:a16="http://schemas.microsoft.com/office/drawing/2014/main" id="{95DDAD6F-4DA8-4036-A764-F09694986C8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63" name="Gruppo 2062">
                <a:extLst>
                  <a:ext uri="{FF2B5EF4-FFF2-40B4-BE49-F238E27FC236}">
                    <a16:creationId xmlns:a16="http://schemas.microsoft.com/office/drawing/2014/main" id="{8ADC746E-F3BE-449D-A22C-A46A51B34D99}"/>
                  </a:ext>
                </a:extLst>
              </p:cNvPr>
              <p:cNvGrpSpPr/>
              <p:nvPr/>
            </p:nvGrpSpPr>
            <p:grpSpPr>
              <a:xfrm>
                <a:off x="1564640" y="5974214"/>
                <a:ext cx="562991" cy="380866"/>
                <a:chOff x="341249" y="219074"/>
                <a:chExt cx="4744871" cy="3209926"/>
              </a:xfrm>
            </p:grpSpPr>
            <p:pic>
              <p:nvPicPr>
                <p:cNvPr id="2073" name="Immagine 2072">
                  <a:extLst>
                    <a:ext uri="{FF2B5EF4-FFF2-40B4-BE49-F238E27FC236}">
                      <a16:creationId xmlns:a16="http://schemas.microsoft.com/office/drawing/2014/main" id="{280A1084-7A04-4413-A969-05344FE6E09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74" name="Immagine 2073">
                  <a:extLst>
                    <a:ext uri="{FF2B5EF4-FFF2-40B4-BE49-F238E27FC236}">
                      <a16:creationId xmlns:a16="http://schemas.microsoft.com/office/drawing/2014/main" id="{9E487865-C767-4ADD-84BD-B348C3D0D2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64" name="Gruppo 2063">
                <a:extLst>
                  <a:ext uri="{FF2B5EF4-FFF2-40B4-BE49-F238E27FC236}">
                    <a16:creationId xmlns:a16="http://schemas.microsoft.com/office/drawing/2014/main" id="{8F97068E-985F-404D-A5D1-36EB49128F80}"/>
                  </a:ext>
                </a:extLst>
              </p:cNvPr>
              <p:cNvGrpSpPr/>
              <p:nvPr/>
            </p:nvGrpSpPr>
            <p:grpSpPr>
              <a:xfrm>
                <a:off x="2127631" y="5974214"/>
                <a:ext cx="562991" cy="380866"/>
                <a:chOff x="341249" y="219074"/>
                <a:chExt cx="4744871" cy="3209926"/>
              </a:xfrm>
            </p:grpSpPr>
            <p:pic>
              <p:nvPicPr>
                <p:cNvPr id="2071" name="Immagine 2070">
                  <a:extLst>
                    <a:ext uri="{FF2B5EF4-FFF2-40B4-BE49-F238E27FC236}">
                      <a16:creationId xmlns:a16="http://schemas.microsoft.com/office/drawing/2014/main" id="{8C04A841-7C10-4B85-B3A4-A0870980F2C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72" name="Immagine 2071">
                  <a:extLst>
                    <a:ext uri="{FF2B5EF4-FFF2-40B4-BE49-F238E27FC236}">
                      <a16:creationId xmlns:a16="http://schemas.microsoft.com/office/drawing/2014/main" id="{BD16BDF9-4E6C-49F9-8317-8A40A87F7B2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65" name="Gruppo 2064">
                <a:extLst>
                  <a:ext uri="{FF2B5EF4-FFF2-40B4-BE49-F238E27FC236}">
                    <a16:creationId xmlns:a16="http://schemas.microsoft.com/office/drawing/2014/main" id="{A6E75A7B-41A1-4634-841D-48B8335D63D0}"/>
                  </a:ext>
                </a:extLst>
              </p:cNvPr>
              <p:cNvGrpSpPr/>
              <p:nvPr/>
            </p:nvGrpSpPr>
            <p:grpSpPr>
              <a:xfrm>
                <a:off x="2690622" y="5974214"/>
                <a:ext cx="562991" cy="380866"/>
                <a:chOff x="341249" y="219074"/>
                <a:chExt cx="4744871" cy="3209926"/>
              </a:xfrm>
            </p:grpSpPr>
            <p:pic>
              <p:nvPicPr>
                <p:cNvPr id="2069" name="Immagine 2068">
                  <a:extLst>
                    <a:ext uri="{FF2B5EF4-FFF2-40B4-BE49-F238E27FC236}">
                      <a16:creationId xmlns:a16="http://schemas.microsoft.com/office/drawing/2014/main" id="{097BBC2D-C5C0-41AC-A376-90A0E908FB8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70" name="Immagine 2069">
                  <a:extLst>
                    <a:ext uri="{FF2B5EF4-FFF2-40B4-BE49-F238E27FC236}">
                      <a16:creationId xmlns:a16="http://schemas.microsoft.com/office/drawing/2014/main" id="{A000FD73-1638-47B0-98E9-5F72B6207F2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66" name="Gruppo 2065">
                <a:extLst>
                  <a:ext uri="{FF2B5EF4-FFF2-40B4-BE49-F238E27FC236}">
                    <a16:creationId xmlns:a16="http://schemas.microsoft.com/office/drawing/2014/main" id="{6B93704C-5FF5-47B0-9B57-8BD9B66592DA}"/>
                  </a:ext>
                </a:extLst>
              </p:cNvPr>
              <p:cNvGrpSpPr/>
              <p:nvPr/>
            </p:nvGrpSpPr>
            <p:grpSpPr>
              <a:xfrm>
                <a:off x="3247009" y="5974214"/>
                <a:ext cx="562991" cy="380866"/>
                <a:chOff x="341249" y="219074"/>
                <a:chExt cx="4744871" cy="3209926"/>
              </a:xfrm>
            </p:grpSpPr>
            <p:pic>
              <p:nvPicPr>
                <p:cNvPr id="2067" name="Immagine 2066">
                  <a:extLst>
                    <a:ext uri="{FF2B5EF4-FFF2-40B4-BE49-F238E27FC236}">
                      <a16:creationId xmlns:a16="http://schemas.microsoft.com/office/drawing/2014/main" id="{3878FFF2-73EE-4050-8653-0D59E9F6775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68" name="Immagine 2067">
                  <a:extLst>
                    <a:ext uri="{FF2B5EF4-FFF2-40B4-BE49-F238E27FC236}">
                      <a16:creationId xmlns:a16="http://schemas.microsoft.com/office/drawing/2014/main" id="{C436DABB-C30D-4041-BC31-55CCE229AF3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0" name="Gruppo 1949">
              <a:extLst>
                <a:ext uri="{FF2B5EF4-FFF2-40B4-BE49-F238E27FC236}">
                  <a16:creationId xmlns:a16="http://schemas.microsoft.com/office/drawing/2014/main" id="{23592B7C-17F5-44C5-8AD2-82D9E61B8187}"/>
                </a:ext>
              </a:extLst>
            </p:cNvPr>
            <p:cNvGrpSpPr/>
            <p:nvPr/>
          </p:nvGrpSpPr>
          <p:grpSpPr>
            <a:xfrm>
              <a:off x="1001649" y="4831616"/>
              <a:ext cx="2808351" cy="380866"/>
              <a:chOff x="1001649" y="5974214"/>
              <a:chExt cx="2808351" cy="380866"/>
            </a:xfrm>
          </p:grpSpPr>
          <p:grpSp>
            <p:nvGrpSpPr>
              <p:cNvPr id="2047" name="Gruppo 2046">
                <a:extLst>
                  <a:ext uri="{FF2B5EF4-FFF2-40B4-BE49-F238E27FC236}">
                    <a16:creationId xmlns:a16="http://schemas.microsoft.com/office/drawing/2014/main" id="{7BEDC385-4955-427C-ACB6-363521A24D29}"/>
                  </a:ext>
                </a:extLst>
              </p:cNvPr>
              <p:cNvGrpSpPr/>
              <p:nvPr/>
            </p:nvGrpSpPr>
            <p:grpSpPr>
              <a:xfrm>
                <a:off x="1001649" y="5974214"/>
                <a:ext cx="562991" cy="380866"/>
                <a:chOff x="341249" y="219074"/>
                <a:chExt cx="4744871" cy="3209926"/>
              </a:xfrm>
            </p:grpSpPr>
            <p:pic>
              <p:nvPicPr>
                <p:cNvPr id="2060" name="Immagine 2059">
                  <a:extLst>
                    <a:ext uri="{FF2B5EF4-FFF2-40B4-BE49-F238E27FC236}">
                      <a16:creationId xmlns:a16="http://schemas.microsoft.com/office/drawing/2014/main" id="{A3218527-E10D-4F6F-958B-BA5489753B8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61" name="Immagine 2060">
                  <a:extLst>
                    <a:ext uri="{FF2B5EF4-FFF2-40B4-BE49-F238E27FC236}">
                      <a16:creationId xmlns:a16="http://schemas.microsoft.com/office/drawing/2014/main" id="{33DEEFA6-2014-46F6-AB67-4044F3230A3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48" name="Gruppo 2047">
                <a:extLst>
                  <a:ext uri="{FF2B5EF4-FFF2-40B4-BE49-F238E27FC236}">
                    <a16:creationId xmlns:a16="http://schemas.microsoft.com/office/drawing/2014/main" id="{3D61AEAE-5B03-488D-8613-86DE2E034DD4}"/>
                  </a:ext>
                </a:extLst>
              </p:cNvPr>
              <p:cNvGrpSpPr/>
              <p:nvPr/>
            </p:nvGrpSpPr>
            <p:grpSpPr>
              <a:xfrm>
                <a:off x="1564640" y="5974214"/>
                <a:ext cx="562991" cy="380866"/>
                <a:chOff x="341249" y="219074"/>
                <a:chExt cx="4744871" cy="3209926"/>
              </a:xfrm>
            </p:grpSpPr>
            <p:pic>
              <p:nvPicPr>
                <p:cNvPr id="2058" name="Immagine 2057">
                  <a:extLst>
                    <a:ext uri="{FF2B5EF4-FFF2-40B4-BE49-F238E27FC236}">
                      <a16:creationId xmlns:a16="http://schemas.microsoft.com/office/drawing/2014/main" id="{935599E4-DF0D-4156-BF92-83594A82A2A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59" name="Immagine 2058">
                  <a:extLst>
                    <a:ext uri="{FF2B5EF4-FFF2-40B4-BE49-F238E27FC236}">
                      <a16:creationId xmlns:a16="http://schemas.microsoft.com/office/drawing/2014/main" id="{C493C154-A3AB-4C5E-8479-ED312604F2F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49" name="Gruppo 2048">
                <a:extLst>
                  <a:ext uri="{FF2B5EF4-FFF2-40B4-BE49-F238E27FC236}">
                    <a16:creationId xmlns:a16="http://schemas.microsoft.com/office/drawing/2014/main" id="{DD17B3F1-F3CD-4452-882C-BA41E5D6E89A}"/>
                  </a:ext>
                </a:extLst>
              </p:cNvPr>
              <p:cNvGrpSpPr/>
              <p:nvPr/>
            </p:nvGrpSpPr>
            <p:grpSpPr>
              <a:xfrm>
                <a:off x="2127631" y="5974214"/>
                <a:ext cx="562991" cy="380866"/>
                <a:chOff x="341249" y="219074"/>
                <a:chExt cx="4744871" cy="3209926"/>
              </a:xfrm>
            </p:grpSpPr>
            <p:pic>
              <p:nvPicPr>
                <p:cNvPr id="2056" name="Immagine 2055">
                  <a:extLst>
                    <a:ext uri="{FF2B5EF4-FFF2-40B4-BE49-F238E27FC236}">
                      <a16:creationId xmlns:a16="http://schemas.microsoft.com/office/drawing/2014/main" id="{620F2E9B-5D2C-4573-AB42-1ED4723D567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57" name="Immagine 2056">
                  <a:extLst>
                    <a:ext uri="{FF2B5EF4-FFF2-40B4-BE49-F238E27FC236}">
                      <a16:creationId xmlns:a16="http://schemas.microsoft.com/office/drawing/2014/main" id="{3F84CE5B-374C-4C27-8255-986EA8E683D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50" name="Gruppo 2049">
                <a:extLst>
                  <a:ext uri="{FF2B5EF4-FFF2-40B4-BE49-F238E27FC236}">
                    <a16:creationId xmlns:a16="http://schemas.microsoft.com/office/drawing/2014/main" id="{9947910D-004A-4C8E-B92C-7F0E1A5A4FD3}"/>
                  </a:ext>
                </a:extLst>
              </p:cNvPr>
              <p:cNvGrpSpPr/>
              <p:nvPr/>
            </p:nvGrpSpPr>
            <p:grpSpPr>
              <a:xfrm>
                <a:off x="2690622" y="5974214"/>
                <a:ext cx="562991" cy="380866"/>
                <a:chOff x="341249" y="219074"/>
                <a:chExt cx="4744871" cy="3209926"/>
              </a:xfrm>
            </p:grpSpPr>
            <p:pic>
              <p:nvPicPr>
                <p:cNvPr id="2054" name="Immagine 2053">
                  <a:extLst>
                    <a:ext uri="{FF2B5EF4-FFF2-40B4-BE49-F238E27FC236}">
                      <a16:creationId xmlns:a16="http://schemas.microsoft.com/office/drawing/2014/main" id="{549C2864-9898-433E-9ED3-14A3363C288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55" name="Immagine 2054">
                  <a:extLst>
                    <a:ext uri="{FF2B5EF4-FFF2-40B4-BE49-F238E27FC236}">
                      <a16:creationId xmlns:a16="http://schemas.microsoft.com/office/drawing/2014/main" id="{66F3D2D8-503B-4111-A5E8-D733B1797E2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51" name="Gruppo 2050">
                <a:extLst>
                  <a:ext uri="{FF2B5EF4-FFF2-40B4-BE49-F238E27FC236}">
                    <a16:creationId xmlns:a16="http://schemas.microsoft.com/office/drawing/2014/main" id="{71A33244-F430-4BDC-91AE-F5922EC503DE}"/>
                  </a:ext>
                </a:extLst>
              </p:cNvPr>
              <p:cNvGrpSpPr/>
              <p:nvPr/>
            </p:nvGrpSpPr>
            <p:grpSpPr>
              <a:xfrm>
                <a:off x="3247009" y="5974214"/>
                <a:ext cx="562991" cy="380866"/>
                <a:chOff x="341249" y="219074"/>
                <a:chExt cx="4744871" cy="3209926"/>
              </a:xfrm>
            </p:grpSpPr>
            <p:pic>
              <p:nvPicPr>
                <p:cNvPr id="2052" name="Immagine 2051">
                  <a:extLst>
                    <a:ext uri="{FF2B5EF4-FFF2-40B4-BE49-F238E27FC236}">
                      <a16:creationId xmlns:a16="http://schemas.microsoft.com/office/drawing/2014/main" id="{B77A1486-F4F6-4FD6-B3CC-30EBDBBB9E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53" name="Immagine 2052">
                  <a:extLst>
                    <a:ext uri="{FF2B5EF4-FFF2-40B4-BE49-F238E27FC236}">
                      <a16:creationId xmlns:a16="http://schemas.microsoft.com/office/drawing/2014/main" id="{E444B78A-5629-4114-B8D4-8847AC684BE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1" name="Gruppo 1950">
              <a:extLst>
                <a:ext uri="{FF2B5EF4-FFF2-40B4-BE49-F238E27FC236}">
                  <a16:creationId xmlns:a16="http://schemas.microsoft.com/office/drawing/2014/main" id="{79D671D8-A91C-4E13-8DF9-6B0F22CEDE52}"/>
                </a:ext>
              </a:extLst>
            </p:cNvPr>
            <p:cNvGrpSpPr/>
            <p:nvPr/>
          </p:nvGrpSpPr>
          <p:grpSpPr>
            <a:xfrm>
              <a:off x="1001649" y="4450750"/>
              <a:ext cx="2808351" cy="380866"/>
              <a:chOff x="1001649" y="5974214"/>
              <a:chExt cx="2808351" cy="380866"/>
            </a:xfrm>
          </p:grpSpPr>
          <p:grpSp>
            <p:nvGrpSpPr>
              <p:cNvPr id="2032" name="Gruppo 2031">
                <a:extLst>
                  <a:ext uri="{FF2B5EF4-FFF2-40B4-BE49-F238E27FC236}">
                    <a16:creationId xmlns:a16="http://schemas.microsoft.com/office/drawing/2014/main" id="{1CFD4029-E0DF-4852-8532-1B766E45271F}"/>
                  </a:ext>
                </a:extLst>
              </p:cNvPr>
              <p:cNvGrpSpPr/>
              <p:nvPr/>
            </p:nvGrpSpPr>
            <p:grpSpPr>
              <a:xfrm>
                <a:off x="1001649" y="5974214"/>
                <a:ext cx="562991" cy="380866"/>
                <a:chOff x="341249" y="219074"/>
                <a:chExt cx="4744871" cy="3209926"/>
              </a:xfrm>
            </p:grpSpPr>
            <p:pic>
              <p:nvPicPr>
                <p:cNvPr id="2045" name="Immagine 2044">
                  <a:extLst>
                    <a:ext uri="{FF2B5EF4-FFF2-40B4-BE49-F238E27FC236}">
                      <a16:creationId xmlns:a16="http://schemas.microsoft.com/office/drawing/2014/main" id="{8CC6883F-E804-42EE-8F9D-D229278340D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46" name="Immagine 2045">
                  <a:extLst>
                    <a:ext uri="{FF2B5EF4-FFF2-40B4-BE49-F238E27FC236}">
                      <a16:creationId xmlns:a16="http://schemas.microsoft.com/office/drawing/2014/main" id="{66E4710D-7C7A-4013-867D-3CD1495EE33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33" name="Gruppo 2032">
                <a:extLst>
                  <a:ext uri="{FF2B5EF4-FFF2-40B4-BE49-F238E27FC236}">
                    <a16:creationId xmlns:a16="http://schemas.microsoft.com/office/drawing/2014/main" id="{28CEB576-391B-4FB0-8384-57AA0F7B3806}"/>
                  </a:ext>
                </a:extLst>
              </p:cNvPr>
              <p:cNvGrpSpPr/>
              <p:nvPr/>
            </p:nvGrpSpPr>
            <p:grpSpPr>
              <a:xfrm>
                <a:off x="1564640" y="5974214"/>
                <a:ext cx="562991" cy="380866"/>
                <a:chOff x="341249" y="219074"/>
                <a:chExt cx="4744871" cy="3209926"/>
              </a:xfrm>
            </p:grpSpPr>
            <p:pic>
              <p:nvPicPr>
                <p:cNvPr id="2043" name="Immagine 2042">
                  <a:extLst>
                    <a:ext uri="{FF2B5EF4-FFF2-40B4-BE49-F238E27FC236}">
                      <a16:creationId xmlns:a16="http://schemas.microsoft.com/office/drawing/2014/main" id="{5B96AD8B-9864-4BA9-B1C0-1859766676E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44" name="Immagine 2043">
                  <a:extLst>
                    <a:ext uri="{FF2B5EF4-FFF2-40B4-BE49-F238E27FC236}">
                      <a16:creationId xmlns:a16="http://schemas.microsoft.com/office/drawing/2014/main" id="{9835F182-C573-45B4-9FCE-4F3988B3EC8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34" name="Gruppo 2033">
                <a:extLst>
                  <a:ext uri="{FF2B5EF4-FFF2-40B4-BE49-F238E27FC236}">
                    <a16:creationId xmlns:a16="http://schemas.microsoft.com/office/drawing/2014/main" id="{92F01E9A-10D4-4E59-B3A7-1EC2A9757ED5}"/>
                  </a:ext>
                </a:extLst>
              </p:cNvPr>
              <p:cNvGrpSpPr/>
              <p:nvPr/>
            </p:nvGrpSpPr>
            <p:grpSpPr>
              <a:xfrm>
                <a:off x="2127631" y="5974214"/>
                <a:ext cx="562991" cy="380866"/>
                <a:chOff x="341249" y="219074"/>
                <a:chExt cx="4744871" cy="3209926"/>
              </a:xfrm>
            </p:grpSpPr>
            <p:pic>
              <p:nvPicPr>
                <p:cNvPr id="2041" name="Immagine 2040">
                  <a:extLst>
                    <a:ext uri="{FF2B5EF4-FFF2-40B4-BE49-F238E27FC236}">
                      <a16:creationId xmlns:a16="http://schemas.microsoft.com/office/drawing/2014/main" id="{6C111EB6-BCB4-45E0-806A-A0B5EC85F68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42" name="Immagine 2041">
                  <a:extLst>
                    <a:ext uri="{FF2B5EF4-FFF2-40B4-BE49-F238E27FC236}">
                      <a16:creationId xmlns:a16="http://schemas.microsoft.com/office/drawing/2014/main" id="{0E33210E-A3AD-4066-A423-4B612A8C82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35" name="Gruppo 2034">
                <a:extLst>
                  <a:ext uri="{FF2B5EF4-FFF2-40B4-BE49-F238E27FC236}">
                    <a16:creationId xmlns:a16="http://schemas.microsoft.com/office/drawing/2014/main" id="{846B4A29-59ED-47FF-9420-D8958471BB46}"/>
                  </a:ext>
                </a:extLst>
              </p:cNvPr>
              <p:cNvGrpSpPr/>
              <p:nvPr/>
            </p:nvGrpSpPr>
            <p:grpSpPr>
              <a:xfrm>
                <a:off x="2690622" y="5974214"/>
                <a:ext cx="562991" cy="380866"/>
                <a:chOff x="341249" y="219074"/>
                <a:chExt cx="4744871" cy="3209926"/>
              </a:xfrm>
            </p:grpSpPr>
            <p:pic>
              <p:nvPicPr>
                <p:cNvPr id="2039" name="Immagine 2038">
                  <a:extLst>
                    <a:ext uri="{FF2B5EF4-FFF2-40B4-BE49-F238E27FC236}">
                      <a16:creationId xmlns:a16="http://schemas.microsoft.com/office/drawing/2014/main" id="{C06FD3BD-38F4-49DB-BFF2-407AD0AE3B9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40" name="Immagine 2039">
                  <a:extLst>
                    <a:ext uri="{FF2B5EF4-FFF2-40B4-BE49-F238E27FC236}">
                      <a16:creationId xmlns:a16="http://schemas.microsoft.com/office/drawing/2014/main" id="{8BC4FA76-82C5-41A4-969F-B68A388D374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36" name="Gruppo 2035">
                <a:extLst>
                  <a:ext uri="{FF2B5EF4-FFF2-40B4-BE49-F238E27FC236}">
                    <a16:creationId xmlns:a16="http://schemas.microsoft.com/office/drawing/2014/main" id="{FE4092B8-390B-464D-BFB4-61CF7D070DF4}"/>
                  </a:ext>
                </a:extLst>
              </p:cNvPr>
              <p:cNvGrpSpPr/>
              <p:nvPr/>
            </p:nvGrpSpPr>
            <p:grpSpPr>
              <a:xfrm>
                <a:off x="3247009" y="5974214"/>
                <a:ext cx="562991" cy="380866"/>
                <a:chOff x="341249" y="219074"/>
                <a:chExt cx="4744871" cy="3209926"/>
              </a:xfrm>
            </p:grpSpPr>
            <p:pic>
              <p:nvPicPr>
                <p:cNvPr id="2037" name="Immagine 2036">
                  <a:extLst>
                    <a:ext uri="{FF2B5EF4-FFF2-40B4-BE49-F238E27FC236}">
                      <a16:creationId xmlns:a16="http://schemas.microsoft.com/office/drawing/2014/main" id="{751BAAB4-5977-4A88-869F-D9E5E96EB83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38" name="Immagine 2037">
                  <a:extLst>
                    <a:ext uri="{FF2B5EF4-FFF2-40B4-BE49-F238E27FC236}">
                      <a16:creationId xmlns:a16="http://schemas.microsoft.com/office/drawing/2014/main" id="{92F1CAA2-4AA0-44DC-AB38-672EC901070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2" name="Gruppo 1951">
              <a:extLst>
                <a:ext uri="{FF2B5EF4-FFF2-40B4-BE49-F238E27FC236}">
                  <a16:creationId xmlns:a16="http://schemas.microsoft.com/office/drawing/2014/main" id="{BC489DA2-A734-4B5A-B3D7-752C7B4B6E14}"/>
                </a:ext>
              </a:extLst>
            </p:cNvPr>
            <p:cNvGrpSpPr/>
            <p:nvPr/>
          </p:nvGrpSpPr>
          <p:grpSpPr>
            <a:xfrm>
              <a:off x="1001649" y="4069884"/>
              <a:ext cx="2808351" cy="380866"/>
              <a:chOff x="1001649" y="5974214"/>
              <a:chExt cx="2808351" cy="380866"/>
            </a:xfrm>
          </p:grpSpPr>
          <p:grpSp>
            <p:nvGrpSpPr>
              <p:cNvPr id="2017" name="Gruppo 2016">
                <a:extLst>
                  <a:ext uri="{FF2B5EF4-FFF2-40B4-BE49-F238E27FC236}">
                    <a16:creationId xmlns:a16="http://schemas.microsoft.com/office/drawing/2014/main" id="{EB3F1795-229B-497D-BD80-2B144FFDEC00}"/>
                  </a:ext>
                </a:extLst>
              </p:cNvPr>
              <p:cNvGrpSpPr/>
              <p:nvPr/>
            </p:nvGrpSpPr>
            <p:grpSpPr>
              <a:xfrm>
                <a:off x="1001649" y="5974214"/>
                <a:ext cx="562991" cy="380866"/>
                <a:chOff x="341249" y="219074"/>
                <a:chExt cx="4744871" cy="3209926"/>
              </a:xfrm>
            </p:grpSpPr>
            <p:pic>
              <p:nvPicPr>
                <p:cNvPr id="2030" name="Immagine 2029">
                  <a:extLst>
                    <a:ext uri="{FF2B5EF4-FFF2-40B4-BE49-F238E27FC236}">
                      <a16:creationId xmlns:a16="http://schemas.microsoft.com/office/drawing/2014/main" id="{6EB9405C-E170-4C6B-B26F-638C91EF73A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31" name="Immagine 2030">
                  <a:extLst>
                    <a:ext uri="{FF2B5EF4-FFF2-40B4-BE49-F238E27FC236}">
                      <a16:creationId xmlns:a16="http://schemas.microsoft.com/office/drawing/2014/main" id="{B4DF9070-3A6C-41AF-91AC-9A6718E7FC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18" name="Gruppo 2017">
                <a:extLst>
                  <a:ext uri="{FF2B5EF4-FFF2-40B4-BE49-F238E27FC236}">
                    <a16:creationId xmlns:a16="http://schemas.microsoft.com/office/drawing/2014/main" id="{63071B82-EDC7-47B3-A1EB-9D355AC1E247}"/>
                  </a:ext>
                </a:extLst>
              </p:cNvPr>
              <p:cNvGrpSpPr/>
              <p:nvPr/>
            </p:nvGrpSpPr>
            <p:grpSpPr>
              <a:xfrm>
                <a:off x="1564640" y="5974214"/>
                <a:ext cx="562991" cy="380866"/>
                <a:chOff x="341249" y="219074"/>
                <a:chExt cx="4744871" cy="3209926"/>
              </a:xfrm>
            </p:grpSpPr>
            <p:pic>
              <p:nvPicPr>
                <p:cNvPr id="2028" name="Immagine 2027">
                  <a:extLst>
                    <a:ext uri="{FF2B5EF4-FFF2-40B4-BE49-F238E27FC236}">
                      <a16:creationId xmlns:a16="http://schemas.microsoft.com/office/drawing/2014/main" id="{AE118C94-54A8-47B9-BE80-FF534345DE7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29" name="Immagine 2028">
                  <a:extLst>
                    <a:ext uri="{FF2B5EF4-FFF2-40B4-BE49-F238E27FC236}">
                      <a16:creationId xmlns:a16="http://schemas.microsoft.com/office/drawing/2014/main" id="{327622E7-EC1B-4C26-AE25-9055A29FF99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19" name="Gruppo 2018">
                <a:extLst>
                  <a:ext uri="{FF2B5EF4-FFF2-40B4-BE49-F238E27FC236}">
                    <a16:creationId xmlns:a16="http://schemas.microsoft.com/office/drawing/2014/main" id="{CA7366FD-1D19-4910-8770-308786E16877}"/>
                  </a:ext>
                </a:extLst>
              </p:cNvPr>
              <p:cNvGrpSpPr/>
              <p:nvPr/>
            </p:nvGrpSpPr>
            <p:grpSpPr>
              <a:xfrm>
                <a:off x="2127631" y="5974214"/>
                <a:ext cx="562991" cy="380866"/>
                <a:chOff x="341249" y="219074"/>
                <a:chExt cx="4744871" cy="3209926"/>
              </a:xfrm>
            </p:grpSpPr>
            <p:pic>
              <p:nvPicPr>
                <p:cNvPr id="2026" name="Immagine 2025">
                  <a:extLst>
                    <a:ext uri="{FF2B5EF4-FFF2-40B4-BE49-F238E27FC236}">
                      <a16:creationId xmlns:a16="http://schemas.microsoft.com/office/drawing/2014/main" id="{9B33415D-EA16-4E37-94DF-74E0F3862D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27" name="Immagine 2026">
                  <a:extLst>
                    <a:ext uri="{FF2B5EF4-FFF2-40B4-BE49-F238E27FC236}">
                      <a16:creationId xmlns:a16="http://schemas.microsoft.com/office/drawing/2014/main" id="{475FC366-CB70-49DD-A46F-6DE226EF9B1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20" name="Gruppo 2019">
                <a:extLst>
                  <a:ext uri="{FF2B5EF4-FFF2-40B4-BE49-F238E27FC236}">
                    <a16:creationId xmlns:a16="http://schemas.microsoft.com/office/drawing/2014/main" id="{884FE9FD-77CE-48FA-A5CC-0F14D6EB626E}"/>
                  </a:ext>
                </a:extLst>
              </p:cNvPr>
              <p:cNvGrpSpPr/>
              <p:nvPr/>
            </p:nvGrpSpPr>
            <p:grpSpPr>
              <a:xfrm>
                <a:off x="2690622" y="5974214"/>
                <a:ext cx="562991" cy="380866"/>
                <a:chOff x="341249" y="219074"/>
                <a:chExt cx="4744871" cy="3209926"/>
              </a:xfrm>
            </p:grpSpPr>
            <p:pic>
              <p:nvPicPr>
                <p:cNvPr id="2024" name="Immagine 2023">
                  <a:extLst>
                    <a:ext uri="{FF2B5EF4-FFF2-40B4-BE49-F238E27FC236}">
                      <a16:creationId xmlns:a16="http://schemas.microsoft.com/office/drawing/2014/main" id="{475A506C-F68A-483A-BF85-CCB11445EF3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25" name="Immagine 2024">
                  <a:extLst>
                    <a:ext uri="{FF2B5EF4-FFF2-40B4-BE49-F238E27FC236}">
                      <a16:creationId xmlns:a16="http://schemas.microsoft.com/office/drawing/2014/main" id="{4C97C0D4-DE54-40FE-B96E-F272EC1CDF3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21" name="Gruppo 2020">
                <a:extLst>
                  <a:ext uri="{FF2B5EF4-FFF2-40B4-BE49-F238E27FC236}">
                    <a16:creationId xmlns:a16="http://schemas.microsoft.com/office/drawing/2014/main" id="{45B0FC4A-47BD-40E8-8827-EF692C4C4E30}"/>
                  </a:ext>
                </a:extLst>
              </p:cNvPr>
              <p:cNvGrpSpPr/>
              <p:nvPr/>
            </p:nvGrpSpPr>
            <p:grpSpPr>
              <a:xfrm>
                <a:off x="3247009" y="5974214"/>
                <a:ext cx="562991" cy="380866"/>
                <a:chOff x="341249" y="219074"/>
                <a:chExt cx="4744871" cy="3209926"/>
              </a:xfrm>
            </p:grpSpPr>
            <p:pic>
              <p:nvPicPr>
                <p:cNvPr id="2022" name="Immagine 2021">
                  <a:extLst>
                    <a:ext uri="{FF2B5EF4-FFF2-40B4-BE49-F238E27FC236}">
                      <a16:creationId xmlns:a16="http://schemas.microsoft.com/office/drawing/2014/main" id="{6E61132F-4DE2-439E-B808-442FEFAFA16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23" name="Immagine 2022">
                  <a:extLst>
                    <a:ext uri="{FF2B5EF4-FFF2-40B4-BE49-F238E27FC236}">
                      <a16:creationId xmlns:a16="http://schemas.microsoft.com/office/drawing/2014/main" id="{865A815D-BEBA-4ED8-B53C-C87F71DB76F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3" name="Gruppo 1952">
              <a:extLst>
                <a:ext uri="{FF2B5EF4-FFF2-40B4-BE49-F238E27FC236}">
                  <a16:creationId xmlns:a16="http://schemas.microsoft.com/office/drawing/2014/main" id="{048EB681-CC37-46E2-92F4-474A5D301EB4}"/>
                </a:ext>
              </a:extLst>
            </p:cNvPr>
            <p:cNvGrpSpPr/>
            <p:nvPr/>
          </p:nvGrpSpPr>
          <p:grpSpPr>
            <a:xfrm>
              <a:off x="1001649" y="3689018"/>
              <a:ext cx="2808351" cy="380866"/>
              <a:chOff x="1001649" y="5974214"/>
              <a:chExt cx="2808351" cy="380866"/>
            </a:xfrm>
          </p:grpSpPr>
          <p:grpSp>
            <p:nvGrpSpPr>
              <p:cNvPr id="2002" name="Gruppo 2001">
                <a:extLst>
                  <a:ext uri="{FF2B5EF4-FFF2-40B4-BE49-F238E27FC236}">
                    <a16:creationId xmlns:a16="http://schemas.microsoft.com/office/drawing/2014/main" id="{3FF6E92D-6322-4A34-9A07-1B973031B656}"/>
                  </a:ext>
                </a:extLst>
              </p:cNvPr>
              <p:cNvGrpSpPr/>
              <p:nvPr/>
            </p:nvGrpSpPr>
            <p:grpSpPr>
              <a:xfrm>
                <a:off x="1001649" y="5974214"/>
                <a:ext cx="562991" cy="380866"/>
                <a:chOff x="341249" y="219074"/>
                <a:chExt cx="4744871" cy="3209926"/>
              </a:xfrm>
            </p:grpSpPr>
            <p:pic>
              <p:nvPicPr>
                <p:cNvPr id="2015" name="Immagine 2014">
                  <a:extLst>
                    <a:ext uri="{FF2B5EF4-FFF2-40B4-BE49-F238E27FC236}">
                      <a16:creationId xmlns:a16="http://schemas.microsoft.com/office/drawing/2014/main" id="{4A49AE24-989F-43AE-9BC2-E5E145D1B2B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16" name="Immagine 2015">
                  <a:extLst>
                    <a:ext uri="{FF2B5EF4-FFF2-40B4-BE49-F238E27FC236}">
                      <a16:creationId xmlns:a16="http://schemas.microsoft.com/office/drawing/2014/main" id="{EF8E5ECF-E154-4909-96D3-90E72751673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03" name="Gruppo 2002">
                <a:extLst>
                  <a:ext uri="{FF2B5EF4-FFF2-40B4-BE49-F238E27FC236}">
                    <a16:creationId xmlns:a16="http://schemas.microsoft.com/office/drawing/2014/main" id="{5F7EE744-6FEC-4F44-88C5-B71C58B4DDA8}"/>
                  </a:ext>
                </a:extLst>
              </p:cNvPr>
              <p:cNvGrpSpPr/>
              <p:nvPr/>
            </p:nvGrpSpPr>
            <p:grpSpPr>
              <a:xfrm>
                <a:off x="1564640" y="5974214"/>
                <a:ext cx="562991" cy="380866"/>
                <a:chOff x="341249" y="219074"/>
                <a:chExt cx="4744871" cy="3209926"/>
              </a:xfrm>
            </p:grpSpPr>
            <p:pic>
              <p:nvPicPr>
                <p:cNvPr id="2013" name="Immagine 2012">
                  <a:extLst>
                    <a:ext uri="{FF2B5EF4-FFF2-40B4-BE49-F238E27FC236}">
                      <a16:creationId xmlns:a16="http://schemas.microsoft.com/office/drawing/2014/main" id="{43EDE823-6655-4680-9A4A-970909D616C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14" name="Immagine 2013">
                  <a:extLst>
                    <a:ext uri="{FF2B5EF4-FFF2-40B4-BE49-F238E27FC236}">
                      <a16:creationId xmlns:a16="http://schemas.microsoft.com/office/drawing/2014/main" id="{95E8494E-2622-49B0-A336-EFC19EB55F7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04" name="Gruppo 2003">
                <a:extLst>
                  <a:ext uri="{FF2B5EF4-FFF2-40B4-BE49-F238E27FC236}">
                    <a16:creationId xmlns:a16="http://schemas.microsoft.com/office/drawing/2014/main" id="{DF4EB445-DB8B-4BE4-A343-7453DE3783EC}"/>
                  </a:ext>
                </a:extLst>
              </p:cNvPr>
              <p:cNvGrpSpPr/>
              <p:nvPr/>
            </p:nvGrpSpPr>
            <p:grpSpPr>
              <a:xfrm>
                <a:off x="2127631" y="5974214"/>
                <a:ext cx="562991" cy="380866"/>
                <a:chOff x="341249" y="219074"/>
                <a:chExt cx="4744871" cy="3209926"/>
              </a:xfrm>
            </p:grpSpPr>
            <p:pic>
              <p:nvPicPr>
                <p:cNvPr id="2011" name="Immagine 2010">
                  <a:extLst>
                    <a:ext uri="{FF2B5EF4-FFF2-40B4-BE49-F238E27FC236}">
                      <a16:creationId xmlns:a16="http://schemas.microsoft.com/office/drawing/2014/main" id="{8B36EB88-2D25-4840-A02E-C73268DA98D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12" name="Immagine 2011">
                  <a:extLst>
                    <a:ext uri="{FF2B5EF4-FFF2-40B4-BE49-F238E27FC236}">
                      <a16:creationId xmlns:a16="http://schemas.microsoft.com/office/drawing/2014/main" id="{A650857D-0F41-41F1-A505-52E68163222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05" name="Gruppo 2004">
                <a:extLst>
                  <a:ext uri="{FF2B5EF4-FFF2-40B4-BE49-F238E27FC236}">
                    <a16:creationId xmlns:a16="http://schemas.microsoft.com/office/drawing/2014/main" id="{0F0D6A9A-4534-43B8-89E3-036C55FA454A}"/>
                  </a:ext>
                </a:extLst>
              </p:cNvPr>
              <p:cNvGrpSpPr/>
              <p:nvPr/>
            </p:nvGrpSpPr>
            <p:grpSpPr>
              <a:xfrm>
                <a:off x="2690622" y="5974214"/>
                <a:ext cx="562991" cy="380866"/>
                <a:chOff x="341249" y="219074"/>
                <a:chExt cx="4744871" cy="3209926"/>
              </a:xfrm>
            </p:grpSpPr>
            <p:pic>
              <p:nvPicPr>
                <p:cNvPr id="2009" name="Immagine 2008">
                  <a:extLst>
                    <a:ext uri="{FF2B5EF4-FFF2-40B4-BE49-F238E27FC236}">
                      <a16:creationId xmlns:a16="http://schemas.microsoft.com/office/drawing/2014/main" id="{A7EA055E-2425-438A-BE9D-DFE018E3DFD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10" name="Immagine 2009">
                  <a:extLst>
                    <a:ext uri="{FF2B5EF4-FFF2-40B4-BE49-F238E27FC236}">
                      <a16:creationId xmlns:a16="http://schemas.microsoft.com/office/drawing/2014/main" id="{269D9982-8786-49D2-8745-44AF144A6E3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06" name="Gruppo 2005">
                <a:extLst>
                  <a:ext uri="{FF2B5EF4-FFF2-40B4-BE49-F238E27FC236}">
                    <a16:creationId xmlns:a16="http://schemas.microsoft.com/office/drawing/2014/main" id="{030DDED4-8F86-4CF6-B516-C1369940A2C6}"/>
                  </a:ext>
                </a:extLst>
              </p:cNvPr>
              <p:cNvGrpSpPr/>
              <p:nvPr/>
            </p:nvGrpSpPr>
            <p:grpSpPr>
              <a:xfrm>
                <a:off x="3247009" y="5974214"/>
                <a:ext cx="562991" cy="380866"/>
                <a:chOff x="341249" y="219074"/>
                <a:chExt cx="4744871" cy="3209926"/>
              </a:xfrm>
            </p:grpSpPr>
            <p:pic>
              <p:nvPicPr>
                <p:cNvPr id="2007" name="Immagine 2006">
                  <a:extLst>
                    <a:ext uri="{FF2B5EF4-FFF2-40B4-BE49-F238E27FC236}">
                      <a16:creationId xmlns:a16="http://schemas.microsoft.com/office/drawing/2014/main" id="{BFE3AF78-91D0-4321-9369-E2B2CD112D6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08" name="Immagine 2007">
                  <a:extLst>
                    <a:ext uri="{FF2B5EF4-FFF2-40B4-BE49-F238E27FC236}">
                      <a16:creationId xmlns:a16="http://schemas.microsoft.com/office/drawing/2014/main" id="{D294FE92-C573-4DF8-B3BB-BBB4BD61429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4" name="Gruppo 1953">
              <a:extLst>
                <a:ext uri="{FF2B5EF4-FFF2-40B4-BE49-F238E27FC236}">
                  <a16:creationId xmlns:a16="http://schemas.microsoft.com/office/drawing/2014/main" id="{4C83FFB0-AAD4-4301-A7E8-C19D4E3A9DEC}"/>
                </a:ext>
              </a:extLst>
            </p:cNvPr>
            <p:cNvGrpSpPr/>
            <p:nvPr/>
          </p:nvGrpSpPr>
          <p:grpSpPr>
            <a:xfrm>
              <a:off x="1001649" y="3308152"/>
              <a:ext cx="2808351" cy="380866"/>
              <a:chOff x="1001649" y="5974214"/>
              <a:chExt cx="2808351" cy="380866"/>
            </a:xfrm>
          </p:grpSpPr>
          <p:grpSp>
            <p:nvGrpSpPr>
              <p:cNvPr id="1987" name="Gruppo 1986">
                <a:extLst>
                  <a:ext uri="{FF2B5EF4-FFF2-40B4-BE49-F238E27FC236}">
                    <a16:creationId xmlns:a16="http://schemas.microsoft.com/office/drawing/2014/main" id="{7C072B0F-2048-4EB7-B703-78DAEB3E6842}"/>
                  </a:ext>
                </a:extLst>
              </p:cNvPr>
              <p:cNvGrpSpPr/>
              <p:nvPr/>
            </p:nvGrpSpPr>
            <p:grpSpPr>
              <a:xfrm>
                <a:off x="1001649" y="5974214"/>
                <a:ext cx="562991" cy="380866"/>
                <a:chOff x="341249" y="219074"/>
                <a:chExt cx="4744871" cy="3209926"/>
              </a:xfrm>
            </p:grpSpPr>
            <p:pic>
              <p:nvPicPr>
                <p:cNvPr id="2000" name="Immagine 1999">
                  <a:extLst>
                    <a:ext uri="{FF2B5EF4-FFF2-40B4-BE49-F238E27FC236}">
                      <a16:creationId xmlns:a16="http://schemas.microsoft.com/office/drawing/2014/main" id="{A1879CB3-1EC6-4EA3-AF3D-C1AB811755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01" name="Immagine 2000">
                  <a:extLst>
                    <a:ext uri="{FF2B5EF4-FFF2-40B4-BE49-F238E27FC236}">
                      <a16:creationId xmlns:a16="http://schemas.microsoft.com/office/drawing/2014/main" id="{72BA262C-59C6-4CBE-842B-9E38ED0F9E3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88" name="Gruppo 1987">
                <a:extLst>
                  <a:ext uri="{FF2B5EF4-FFF2-40B4-BE49-F238E27FC236}">
                    <a16:creationId xmlns:a16="http://schemas.microsoft.com/office/drawing/2014/main" id="{EEF7C706-55A5-432E-9430-A8F6B1535124}"/>
                  </a:ext>
                </a:extLst>
              </p:cNvPr>
              <p:cNvGrpSpPr/>
              <p:nvPr/>
            </p:nvGrpSpPr>
            <p:grpSpPr>
              <a:xfrm>
                <a:off x="1564640" y="5974214"/>
                <a:ext cx="562991" cy="380866"/>
                <a:chOff x="341249" y="219074"/>
                <a:chExt cx="4744871" cy="3209926"/>
              </a:xfrm>
            </p:grpSpPr>
            <p:pic>
              <p:nvPicPr>
                <p:cNvPr id="1998" name="Immagine 1997">
                  <a:extLst>
                    <a:ext uri="{FF2B5EF4-FFF2-40B4-BE49-F238E27FC236}">
                      <a16:creationId xmlns:a16="http://schemas.microsoft.com/office/drawing/2014/main" id="{76CA48DB-8722-4080-AE36-9E4B94B42A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99" name="Immagine 1998">
                  <a:extLst>
                    <a:ext uri="{FF2B5EF4-FFF2-40B4-BE49-F238E27FC236}">
                      <a16:creationId xmlns:a16="http://schemas.microsoft.com/office/drawing/2014/main" id="{6E919962-5412-4508-9305-7DC16474F2D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89" name="Gruppo 1988">
                <a:extLst>
                  <a:ext uri="{FF2B5EF4-FFF2-40B4-BE49-F238E27FC236}">
                    <a16:creationId xmlns:a16="http://schemas.microsoft.com/office/drawing/2014/main" id="{6A136196-41F8-4900-99A5-B68EC7BAB586}"/>
                  </a:ext>
                </a:extLst>
              </p:cNvPr>
              <p:cNvGrpSpPr/>
              <p:nvPr/>
            </p:nvGrpSpPr>
            <p:grpSpPr>
              <a:xfrm>
                <a:off x="2127631" y="5974214"/>
                <a:ext cx="562991" cy="380866"/>
                <a:chOff x="341249" y="219074"/>
                <a:chExt cx="4744871" cy="3209926"/>
              </a:xfrm>
            </p:grpSpPr>
            <p:pic>
              <p:nvPicPr>
                <p:cNvPr id="1996" name="Immagine 1995">
                  <a:extLst>
                    <a:ext uri="{FF2B5EF4-FFF2-40B4-BE49-F238E27FC236}">
                      <a16:creationId xmlns:a16="http://schemas.microsoft.com/office/drawing/2014/main" id="{EA9911CD-92CC-4E2C-9E1A-DAC3B1D1D60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97" name="Immagine 1996">
                  <a:extLst>
                    <a:ext uri="{FF2B5EF4-FFF2-40B4-BE49-F238E27FC236}">
                      <a16:creationId xmlns:a16="http://schemas.microsoft.com/office/drawing/2014/main" id="{D589F70A-3D47-400A-930E-F29BD8ED703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90" name="Gruppo 1989">
                <a:extLst>
                  <a:ext uri="{FF2B5EF4-FFF2-40B4-BE49-F238E27FC236}">
                    <a16:creationId xmlns:a16="http://schemas.microsoft.com/office/drawing/2014/main" id="{2FB6ECAB-1CEB-4FC8-8A47-DC1AEB82C793}"/>
                  </a:ext>
                </a:extLst>
              </p:cNvPr>
              <p:cNvGrpSpPr/>
              <p:nvPr/>
            </p:nvGrpSpPr>
            <p:grpSpPr>
              <a:xfrm>
                <a:off x="2690622" y="5974214"/>
                <a:ext cx="562991" cy="380866"/>
                <a:chOff x="341249" y="219074"/>
                <a:chExt cx="4744871" cy="3209926"/>
              </a:xfrm>
            </p:grpSpPr>
            <p:pic>
              <p:nvPicPr>
                <p:cNvPr id="1994" name="Immagine 1993">
                  <a:extLst>
                    <a:ext uri="{FF2B5EF4-FFF2-40B4-BE49-F238E27FC236}">
                      <a16:creationId xmlns:a16="http://schemas.microsoft.com/office/drawing/2014/main" id="{43F0C4D1-6FD0-454E-98F3-8A6B900A651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95" name="Immagine 1994">
                  <a:extLst>
                    <a:ext uri="{FF2B5EF4-FFF2-40B4-BE49-F238E27FC236}">
                      <a16:creationId xmlns:a16="http://schemas.microsoft.com/office/drawing/2014/main" id="{BF33AD04-7308-416E-AB58-1139D969FC4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91" name="Gruppo 1990">
                <a:extLst>
                  <a:ext uri="{FF2B5EF4-FFF2-40B4-BE49-F238E27FC236}">
                    <a16:creationId xmlns:a16="http://schemas.microsoft.com/office/drawing/2014/main" id="{B5B27B8F-6B53-4AB3-A328-9E6B1BCE081C}"/>
                  </a:ext>
                </a:extLst>
              </p:cNvPr>
              <p:cNvGrpSpPr/>
              <p:nvPr/>
            </p:nvGrpSpPr>
            <p:grpSpPr>
              <a:xfrm>
                <a:off x="3247009" y="5974214"/>
                <a:ext cx="562991" cy="380866"/>
                <a:chOff x="341249" y="219074"/>
                <a:chExt cx="4744871" cy="3209926"/>
              </a:xfrm>
            </p:grpSpPr>
            <p:pic>
              <p:nvPicPr>
                <p:cNvPr id="1992" name="Immagine 1991">
                  <a:extLst>
                    <a:ext uri="{FF2B5EF4-FFF2-40B4-BE49-F238E27FC236}">
                      <a16:creationId xmlns:a16="http://schemas.microsoft.com/office/drawing/2014/main" id="{15A5F930-EE01-443F-B815-1E5BCFAFCEC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93" name="Immagine 1992">
                  <a:extLst>
                    <a:ext uri="{FF2B5EF4-FFF2-40B4-BE49-F238E27FC236}">
                      <a16:creationId xmlns:a16="http://schemas.microsoft.com/office/drawing/2014/main" id="{DB3F988B-08C7-4B92-BFF4-CC7B9BBB316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5" name="Gruppo 1954">
              <a:extLst>
                <a:ext uri="{FF2B5EF4-FFF2-40B4-BE49-F238E27FC236}">
                  <a16:creationId xmlns:a16="http://schemas.microsoft.com/office/drawing/2014/main" id="{C2C63007-6EE9-4829-936E-6DB173F9DF58}"/>
                </a:ext>
              </a:extLst>
            </p:cNvPr>
            <p:cNvGrpSpPr/>
            <p:nvPr/>
          </p:nvGrpSpPr>
          <p:grpSpPr>
            <a:xfrm>
              <a:off x="1001649" y="2927286"/>
              <a:ext cx="2808351" cy="380866"/>
              <a:chOff x="1001649" y="5974214"/>
              <a:chExt cx="2808351" cy="380866"/>
            </a:xfrm>
          </p:grpSpPr>
          <p:grpSp>
            <p:nvGrpSpPr>
              <p:cNvPr id="1972" name="Gruppo 1971">
                <a:extLst>
                  <a:ext uri="{FF2B5EF4-FFF2-40B4-BE49-F238E27FC236}">
                    <a16:creationId xmlns:a16="http://schemas.microsoft.com/office/drawing/2014/main" id="{686A5B44-519B-43AF-BCD1-4B565B676433}"/>
                  </a:ext>
                </a:extLst>
              </p:cNvPr>
              <p:cNvGrpSpPr/>
              <p:nvPr/>
            </p:nvGrpSpPr>
            <p:grpSpPr>
              <a:xfrm>
                <a:off x="1001649" y="5974214"/>
                <a:ext cx="562991" cy="380866"/>
                <a:chOff x="341249" y="219074"/>
                <a:chExt cx="4744871" cy="3209926"/>
              </a:xfrm>
            </p:grpSpPr>
            <p:pic>
              <p:nvPicPr>
                <p:cNvPr id="1985" name="Immagine 1984">
                  <a:extLst>
                    <a:ext uri="{FF2B5EF4-FFF2-40B4-BE49-F238E27FC236}">
                      <a16:creationId xmlns:a16="http://schemas.microsoft.com/office/drawing/2014/main" id="{FD4935F3-BC87-4DD3-A561-7514F3CA5C9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86" name="Immagine 1985">
                  <a:extLst>
                    <a:ext uri="{FF2B5EF4-FFF2-40B4-BE49-F238E27FC236}">
                      <a16:creationId xmlns:a16="http://schemas.microsoft.com/office/drawing/2014/main" id="{36DA8C43-EF5D-4C09-9C1C-C861E2AB24C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73" name="Gruppo 1972">
                <a:extLst>
                  <a:ext uri="{FF2B5EF4-FFF2-40B4-BE49-F238E27FC236}">
                    <a16:creationId xmlns:a16="http://schemas.microsoft.com/office/drawing/2014/main" id="{06DF12F3-94F2-49A8-96C2-9FA44B06EE08}"/>
                  </a:ext>
                </a:extLst>
              </p:cNvPr>
              <p:cNvGrpSpPr/>
              <p:nvPr/>
            </p:nvGrpSpPr>
            <p:grpSpPr>
              <a:xfrm>
                <a:off x="1564640" y="5974214"/>
                <a:ext cx="562991" cy="380866"/>
                <a:chOff x="341249" y="219074"/>
                <a:chExt cx="4744871" cy="3209926"/>
              </a:xfrm>
            </p:grpSpPr>
            <p:pic>
              <p:nvPicPr>
                <p:cNvPr id="1983" name="Immagine 1982">
                  <a:extLst>
                    <a:ext uri="{FF2B5EF4-FFF2-40B4-BE49-F238E27FC236}">
                      <a16:creationId xmlns:a16="http://schemas.microsoft.com/office/drawing/2014/main" id="{FB92AAF6-BE06-4D59-A3B4-114A352EF2F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84" name="Immagine 1983">
                  <a:extLst>
                    <a:ext uri="{FF2B5EF4-FFF2-40B4-BE49-F238E27FC236}">
                      <a16:creationId xmlns:a16="http://schemas.microsoft.com/office/drawing/2014/main" id="{A31554E9-B211-428F-9BE3-E8E895344BB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74" name="Gruppo 1973">
                <a:extLst>
                  <a:ext uri="{FF2B5EF4-FFF2-40B4-BE49-F238E27FC236}">
                    <a16:creationId xmlns:a16="http://schemas.microsoft.com/office/drawing/2014/main" id="{78F555C9-FA34-4BDF-B4FA-27F9992E8E83}"/>
                  </a:ext>
                </a:extLst>
              </p:cNvPr>
              <p:cNvGrpSpPr/>
              <p:nvPr/>
            </p:nvGrpSpPr>
            <p:grpSpPr>
              <a:xfrm>
                <a:off x="2127631" y="5974214"/>
                <a:ext cx="562991" cy="380866"/>
                <a:chOff x="341249" y="219074"/>
                <a:chExt cx="4744871" cy="3209926"/>
              </a:xfrm>
            </p:grpSpPr>
            <p:pic>
              <p:nvPicPr>
                <p:cNvPr id="1981" name="Immagine 1980">
                  <a:extLst>
                    <a:ext uri="{FF2B5EF4-FFF2-40B4-BE49-F238E27FC236}">
                      <a16:creationId xmlns:a16="http://schemas.microsoft.com/office/drawing/2014/main" id="{6AF5126E-6AC1-42E7-9831-5E29F1D760E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82" name="Immagine 1981">
                  <a:extLst>
                    <a:ext uri="{FF2B5EF4-FFF2-40B4-BE49-F238E27FC236}">
                      <a16:creationId xmlns:a16="http://schemas.microsoft.com/office/drawing/2014/main" id="{13ADF595-B4C9-4564-8680-FDBF9BD663C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75" name="Gruppo 1974">
                <a:extLst>
                  <a:ext uri="{FF2B5EF4-FFF2-40B4-BE49-F238E27FC236}">
                    <a16:creationId xmlns:a16="http://schemas.microsoft.com/office/drawing/2014/main" id="{65D53972-F589-47EB-B96E-D919791A555D}"/>
                  </a:ext>
                </a:extLst>
              </p:cNvPr>
              <p:cNvGrpSpPr/>
              <p:nvPr/>
            </p:nvGrpSpPr>
            <p:grpSpPr>
              <a:xfrm>
                <a:off x="2690622" y="5974214"/>
                <a:ext cx="562991" cy="380866"/>
                <a:chOff x="341249" y="219074"/>
                <a:chExt cx="4744871" cy="3209926"/>
              </a:xfrm>
            </p:grpSpPr>
            <p:pic>
              <p:nvPicPr>
                <p:cNvPr id="1979" name="Immagine 1978">
                  <a:extLst>
                    <a:ext uri="{FF2B5EF4-FFF2-40B4-BE49-F238E27FC236}">
                      <a16:creationId xmlns:a16="http://schemas.microsoft.com/office/drawing/2014/main" id="{9D64BB4B-F69D-427C-B8C3-FF63DB17C4D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80" name="Immagine 1979">
                  <a:extLst>
                    <a:ext uri="{FF2B5EF4-FFF2-40B4-BE49-F238E27FC236}">
                      <a16:creationId xmlns:a16="http://schemas.microsoft.com/office/drawing/2014/main" id="{CB88FD01-51CC-42DC-BBD1-F3E46A063C6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76" name="Gruppo 1975">
                <a:extLst>
                  <a:ext uri="{FF2B5EF4-FFF2-40B4-BE49-F238E27FC236}">
                    <a16:creationId xmlns:a16="http://schemas.microsoft.com/office/drawing/2014/main" id="{CA796F39-3777-4276-BB76-92F90DCB1A65}"/>
                  </a:ext>
                </a:extLst>
              </p:cNvPr>
              <p:cNvGrpSpPr/>
              <p:nvPr/>
            </p:nvGrpSpPr>
            <p:grpSpPr>
              <a:xfrm>
                <a:off x="3247009" y="5974214"/>
                <a:ext cx="562991" cy="380866"/>
                <a:chOff x="341249" y="219074"/>
                <a:chExt cx="4744871" cy="3209926"/>
              </a:xfrm>
            </p:grpSpPr>
            <p:pic>
              <p:nvPicPr>
                <p:cNvPr id="1977" name="Immagine 1976">
                  <a:extLst>
                    <a:ext uri="{FF2B5EF4-FFF2-40B4-BE49-F238E27FC236}">
                      <a16:creationId xmlns:a16="http://schemas.microsoft.com/office/drawing/2014/main" id="{BF9E4A15-D6C3-48F1-9D58-4024D61A651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78" name="Immagine 1977">
                  <a:extLst>
                    <a:ext uri="{FF2B5EF4-FFF2-40B4-BE49-F238E27FC236}">
                      <a16:creationId xmlns:a16="http://schemas.microsoft.com/office/drawing/2014/main" id="{464A831E-CFE6-473C-8E85-21C4598583C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6" name="Gruppo 1955">
              <a:extLst>
                <a:ext uri="{FF2B5EF4-FFF2-40B4-BE49-F238E27FC236}">
                  <a16:creationId xmlns:a16="http://schemas.microsoft.com/office/drawing/2014/main" id="{D05BE42A-0EB3-49ED-BE47-7A214D8826B9}"/>
                </a:ext>
              </a:extLst>
            </p:cNvPr>
            <p:cNvGrpSpPr/>
            <p:nvPr/>
          </p:nvGrpSpPr>
          <p:grpSpPr>
            <a:xfrm>
              <a:off x="1001649" y="2546420"/>
              <a:ext cx="2808351" cy="380866"/>
              <a:chOff x="1001649" y="5974214"/>
              <a:chExt cx="2808351" cy="380866"/>
            </a:xfrm>
          </p:grpSpPr>
          <p:grpSp>
            <p:nvGrpSpPr>
              <p:cNvPr id="1957" name="Gruppo 1956">
                <a:extLst>
                  <a:ext uri="{FF2B5EF4-FFF2-40B4-BE49-F238E27FC236}">
                    <a16:creationId xmlns:a16="http://schemas.microsoft.com/office/drawing/2014/main" id="{B69CC76F-1861-413A-92B3-6F8D0A5BC990}"/>
                  </a:ext>
                </a:extLst>
              </p:cNvPr>
              <p:cNvGrpSpPr/>
              <p:nvPr/>
            </p:nvGrpSpPr>
            <p:grpSpPr>
              <a:xfrm>
                <a:off x="1001649" y="5974214"/>
                <a:ext cx="562991" cy="380866"/>
                <a:chOff x="341249" y="219074"/>
                <a:chExt cx="4744871" cy="3209926"/>
              </a:xfrm>
            </p:grpSpPr>
            <p:pic>
              <p:nvPicPr>
                <p:cNvPr id="1970" name="Immagine 1969">
                  <a:extLst>
                    <a:ext uri="{FF2B5EF4-FFF2-40B4-BE49-F238E27FC236}">
                      <a16:creationId xmlns:a16="http://schemas.microsoft.com/office/drawing/2014/main" id="{0DE6369B-F685-498F-9AE7-936E030A333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71" name="Immagine 1970">
                  <a:extLst>
                    <a:ext uri="{FF2B5EF4-FFF2-40B4-BE49-F238E27FC236}">
                      <a16:creationId xmlns:a16="http://schemas.microsoft.com/office/drawing/2014/main" id="{11E7ACCE-1F2A-45F0-A05A-F35ED4ECC3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58" name="Gruppo 1957">
                <a:extLst>
                  <a:ext uri="{FF2B5EF4-FFF2-40B4-BE49-F238E27FC236}">
                    <a16:creationId xmlns:a16="http://schemas.microsoft.com/office/drawing/2014/main" id="{B364AA6E-9477-4041-98EC-4E11FAB24DDA}"/>
                  </a:ext>
                </a:extLst>
              </p:cNvPr>
              <p:cNvGrpSpPr/>
              <p:nvPr/>
            </p:nvGrpSpPr>
            <p:grpSpPr>
              <a:xfrm>
                <a:off x="1564640" y="5974214"/>
                <a:ext cx="562991" cy="380866"/>
                <a:chOff x="341249" y="219074"/>
                <a:chExt cx="4744871" cy="3209926"/>
              </a:xfrm>
            </p:grpSpPr>
            <p:pic>
              <p:nvPicPr>
                <p:cNvPr id="1968" name="Immagine 1967">
                  <a:extLst>
                    <a:ext uri="{FF2B5EF4-FFF2-40B4-BE49-F238E27FC236}">
                      <a16:creationId xmlns:a16="http://schemas.microsoft.com/office/drawing/2014/main" id="{3FEB0FE3-9F93-4EA9-87D4-F517979291E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69" name="Immagine 1968">
                  <a:extLst>
                    <a:ext uri="{FF2B5EF4-FFF2-40B4-BE49-F238E27FC236}">
                      <a16:creationId xmlns:a16="http://schemas.microsoft.com/office/drawing/2014/main" id="{2973818A-3580-43CB-B5EF-5515C7DB35C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59" name="Gruppo 1958">
                <a:extLst>
                  <a:ext uri="{FF2B5EF4-FFF2-40B4-BE49-F238E27FC236}">
                    <a16:creationId xmlns:a16="http://schemas.microsoft.com/office/drawing/2014/main" id="{C4E37755-740D-4060-BEB5-715857508B6F}"/>
                  </a:ext>
                </a:extLst>
              </p:cNvPr>
              <p:cNvGrpSpPr/>
              <p:nvPr/>
            </p:nvGrpSpPr>
            <p:grpSpPr>
              <a:xfrm>
                <a:off x="2127631" y="5974214"/>
                <a:ext cx="562991" cy="380866"/>
                <a:chOff x="341249" y="219074"/>
                <a:chExt cx="4744871" cy="3209926"/>
              </a:xfrm>
            </p:grpSpPr>
            <p:pic>
              <p:nvPicPr>
                <p:cNvPr id="1966" name="Immagine 1965">
                  <a:extLst>
                    <a:ext uri="{FF2B5EF4-FFF2-40B4-BE49-F238E27FC236}">
                      <a16:creationId xmlns:a16="http://schemas.microsoft.com/office/drawing/2014/main" id="{FEE27267-881B-4133-BFDA-30CF6F09A17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67" name="Immagine 1966">
                  <a:extLst>
                    <a:ext uri="{FF2B5EF4-FFF2-40B4-BE49-F238E27FC236}">
                      <a16:creationId xmlns:a16="http://schemas.microsoft.com/office/drawing/2014/main" id="{4C959342-0318-48ED-BC7B-F319880D505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60" name="Gruppo 1959">
                <a:extLst>
                  <a:ext uri="{FF2B5EF4-FFF2-40B4-BE49-F238E27FC236}">
                    <a16:creationId xmlns:a16="http://schemas.microsoft.com/office/drawing/2014/main" id="{C0426ADA-B3FB-4994-9520-DF90DC56B933}"/>
                  </a:ext>
                </a:extLst>
              </p:cNvPr>
              <p:cNvGrpSpPr/>
              <p:nvPr/>
            </p:nvGrpSpPr>
            <p:grpSpPr>
              <a:xfrm>
                <a:off x="2690622" y="5974214"/>
                <a:ext cx="562991" cy="380866"/>
                <a:chOff x="341249" y="219074"/>
                <a:chExt cx="4744871" cy="3209926"/>
              </a:xfrm>
            </p:grpSpPr>
            <p:pic>
              <p:nvPicPr>
                <p:cNvPr id="1964" name="Immagine 1963">
                  <a:extLst>
                    <a:ext uri="{FF2B5EF4-FFF2-40B4-BE49-F238E27FC236}">
                      <a16:creationId xmlns:a16="http://schemas.microsoft.com/office/drawing/2014/main" id="{7B9ECAEC-E1A8-4FBA-9CAE-76A873A767B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65" name="Immagine 1964">
                  <a:extLst>
                    <a:ext uri="{FF2B5EF4-FFF2-40B4-BE49-F238E27FC236}">
                      <a16:creationId xmlns:a16="http://schemas.microsoft.com/office/drawing/2014/main" id="{A591D93E-64AE-4CF6-91C1-F6A0E01894A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61" name="Gruppo 1960">
                <a:extLst>
                  <a:ext uri="{FF2B5EF4-FFF2-40B4-BE49-F238E27FC236}">
                    <a16:creationId xmlns:a16="http://schemas.microsoft.com/office/drawing/2014/main" id="{49D27944-CE40-437C-96FE-3DC1DFA374BA}"/>
                  </a:ext>
                </a:extLst>
              </p:cNvPr>
              <p:cNvGrpSpPr/>
              <p:nvPr/>
            </p:nvGrpSpPr>
            <p:grpSpPr>
              <a:xfrm>
                <a:off x="3247009" y="5974214"/>
                <a:ext cx="562991" cy="380866"/>
                <a:chOff x="341249" y="219074"/>
                <a:chExt cx="4744871" cy="3209926"/>
              </a:xfrm>
            </p:grpSpPr>
            <p:pic>
              <p:nvPicPr>
                <p:cNvPr id="1962" name="Immagine 1961">
                  <a:extLst>
                    <a:ext uri="{FF2B5EF4-FFF2-40B4-BE49-F238E27FC236}">
                      <a16:creationId xmlns:a16="http://schemas.microsoft.com/office/drawing/2014/main" id="{35757996-AF07-4E47-B7C2-4D8F6C54C62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63" name="Immagine 1962">
                  <a:extLst>
                    <a:ext uri="{FF2B5EF4-FFF2-40B4-BE49-F238E27FC236}">
                      <a16:creationId xmlns:a16="http://schemas.microsoft.com/office/drawing/2014/main" id="{1CFBB323-ED28-4B07-A860-62E9AC4827E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2107" name="Gruppo 2106">
            <a:extLst>
              <a:ext uri="{FF2B5EF4-FFF2-40B4-BE49-F238E27FC236}">
                <a16:creationId xmlns:a16="http://schemas.microsoft.com/office/drawing/2014/main" id="{693ED712-8429-4FF4-AE5C-AA0CFCB7C864}"/>
              </a:ext>
            </a:extLst>
          </p:cNvPr>
          <p:cNvGrpSpPr/>
          <p:nvPr/>
        </p:nvGrpSpPr>
        <p:grpSpPr>
          <a:xfrm>
            <a:off x="4099855" y="1507543"/>
            <a:ext cx="1651891" cy="2240280"/>
            <a:chOff x="1001649" y="2546420"/>
            <a:chExt cx="2808351" cy="3808660"/>
          </a:xfrm>
        </p:grpSpPr>
        <p:grpSp>
          <p:nvGrpSpPr>
            <p:cNvPr id="2108" name="Gruppo 2107">
              <a:extLst>
                <a:ext uri="{FF2B5EF4-FFF2-40B4-BE49-F238E27FC236}">
                  <a16:creationId xmlns:a16="http://schemas.microsoft.com/office/drawing/2014/main" id="{B04DA473-C060-4A48-BBAB-2B467B2D3DE1}"/>
                </a:ext>
              </a:extLst>
            </p:cNvPr>
            <p:cNvGrpSpPr/>
            <p:nvPr/>
          </p:nvGrpSpPr>
          <p:grpSpPr>
            <a:xfrm>
              <a:off x="1001649" y="5974214"/>
              <a:ext cx="2808351" cy="380866"/>
              <a:chOff x="1001649" y="5974214"/>
              <a:chExt cx="2808351" cy="380866"/>
            </a:xfrm>
          </p:grpSpPr>
          <p:grpSp>
            <p:nvGrpSpPr>
              <p:cNvPr id="2253" name="Gruppo 2252">
                <a:extLst>
                  <a:ext uri="{FF2B5EF4-FFF2-40B4-BE49-F238E27FC236}">
                    <a16:creationId xmlns:a16="http://schemas.microsoft.com/office/drawing/2014/main" id="{54E88954-E7BF-490D-8FD1-EC12D725ADD2}"/>
                  </a:ext>
                </a:extLst>
              </p:cNvPr>
              <p:cNvGrpSpPr/>
              <p:nvPr/>
            </p:nvGrpSpPr>
            <p:grpSpPr>
              <a:xfrm>
                <a:off x="1001649" y="5974214"/>
                <a:ext cx="562991" cy="380866"/>
                <a:chOff x="341249" y="219074"/>
                <a:chExt cx="4744871" cy="3209926"/>
              </a:xfrm>
            </p:grpSpPr>
            <p:pic>
              <p:nvPicPr>
                <p:cNvPr id="2266" name="Immagine 2265">
                  <a:extLst>
                    <a:ext uri="{FF2B5EF4-FFF2-40B4-BE49-F238E27FC236}">
                      <a16:creationId xmlns:a16="http://schemas.microsoft.com/office/drawing/2014/main" id="{9D0AF249-B477-4856-84E9-FFF31EFFC9A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67" name="Immagine 2266">
                  <a:extLst>
                    <a:ext uri="{FF2B5EF4-FFF2-40B4-BE49-F238E27FC236}">
                      <a16:creationId xmlns:a16="http://schemas.microsoft.com/office/drawing/2014/main" id="{369C798C-4E1C-4E94-9CFE-2577021B1FE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54" name="Gruppo 2253">
                <a:extLst>
                  <a:ext uri="{FF2B5EF4-FFF2-40B4-BE49-F238E27FC236}">
                    <a16:creationId xmlns:a16="http://schemas.microsoft.com/office/drawing/2014/main" id="{E3C3884D-03B2-4DE2-98F5-30B25655CD5F}"/>
                  </a:ext>
                </a:extLst>
              </p:cNvPr>
              <p:cNvGrpSpPr/>
              <p:nvPr/>
            </p:nvGrpSpPr>
            <p:grpSpPr>
              <a:xfrm>
                <a:off x="1564640" y="5974214"/>
                <a:ext cx="562991" cy="380866"/>
                <a:chOff x="341249" y="219074"/>
                <a:chExt cx="4744871" cy="3209926"/>
              </a:xfrm>
            </p:grpSpPr>
            <p:pic>
              <p:nvPicPr>
                <p:cNvPr id="2264" name="Immagine 2263">
                  <a:extLst>
                    <a:ext uri="{FF2B5EF4-FFF2-40B4-BE49-F238E27FC236}">
                      <a16:creationId xmlns:a16="http://schemas.microsoft.com/office/drawing/2014/main" id="{5C304060-9763-4920-8FE9-B05A47AAB26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65" name="Immagine 2264">
                  <a:extLst>
                    <a:ext uri="{FF2B5EF4-FFF2-40B4-BE49-F238E27FC236}">
                      <a16:creationId xmlns:a16="http://schemas.microsoft.com/office/drawing/2014/main" id="{9F8C4124-AB0E-4DE4-B407-524370CAC6E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55" name="Gruppo 2254">
                <a:extLst>
                  <a:ext uri="{FF2B5EF4-FFF2-40B4-BE49-F238E27FC236}">
                    <a16:creationId xmlns:a16="http://schemas.microsoft.com/office/drawing/2014/main" id="{42BEBDE6-045E-4F4C-A9BE-AB669C55B91D}"/>
                  </a:ext>
                </a:extLst>
              </p:cNvPr>
              <p:cNvGrpSpPr/>
              <p:nvPr/>
            </p:nvGrpSpPr>
            <p:grpSpPr>
              <a:xfrm>
                <a:off x="2127631" y="5974214"/>
                <a:ext cx="562991" cy="380866"/>
                <a:chOff x="341249" y="219074"/>
                <a:chExt cx="4744871" cy="3209926"/>
              </a:xfrm>
            </p:grpSpPr>
            <p:pic>
              <p:nvPicPr>
                <p:cNvPr id="2262" name="Immagine 2261">
                  <a:extLst>
                    <a:ext uri="{FF2B5EF4-FFF2-40B4-BE49-F238E27FC236}">
                      <a16:creationId xmlns:a16="http://schemas.microsoft.com/office/drawing/2014/main" id="{676EDFB5-B99F-463F-AE14-71661B26EAB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63" name="Immagine 2262">
                  <a:extLst>
                    <a:ext uri="{FF2B5EF4-FFF2-40B4-BE49-F238E27FC236}">
                      <a16:creationId xmlns:a16="http://schemas.microsoft.com/office/drawing/2014/main" id="{5A3FF65B-9D52-4B7D-84A4-ECC4D729B47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56" name="Gruppo 2255">
                <a:extLst>
                  <a:ext uri="{FF2B5EF4-FFF2-40B4-BE49-F238E27FC236}">
                    <a16:creationId xmlns:a16="http://schemas.microsoft.com/office/drawing/2014/main" id="{243AD5DC-F952-4658-B743-0BDD137EBDDC}"/>
                  </a:ext>
                </a:extLst>
              </p:cNvPr>
              <p:cNvGrpSpPr/>
              <p:nvPr/>
            </p:nvGrpSpPr>
            <p:grpSpPr>
              <a:xfrm>
                <a:off x="2690622" y="5974214"/>
                <a:ext cx="562991" cy="380866"/>
                <a:chOff x="341249" y="219074"/>
                <a:chExt cx="4744871" cy="3209926"/>
              </a:xfrm>
            </p:grpSpPr>
            <p:pic>
              <p:nvPicPr>
                <p:cNvPr id="2260" name="Immagine 2259">
                  <a:extLst>
                    <a:ext uri="{FF2B5EF4-FFF2-40B4-BE49-F238E27FC236}">
                      <a16:creationId xmlns:a16="http://schemas.microsoft.com/office/drawing/2014/main" id="{A4FA8410-0EA8-4AC7-A048-42FE60CCA28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61" name="Immagine 2260">
                  <a:extLst>
                    <a:ext uri="{FF2B5EF4-FFF2-40B4-BE49-F238E27FC236}">
                      <a16:creationId xmlns:a16="http://schemas.microsoft.com/office/drawing/2014/main" id="{0FF840D4-8FA7-447B-B93A-495856BE9FA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57" name="Gruppo 2256">
                <a:extLst>
                  <a:ext uri="{FF2B5EF4-FFF2-40B4-BE49-F238E27FC236}">
                    <a16:creationId xmlns:a16="http://schemas.microsoft.com/office/drawing/2014/main" id="{F25004E3-5D0D-41F1-A8B6-91A49703B524}"/>
                  </a:ext>
                </a:extLst>
              </p:cNvPr>
              <p:cNvGrpSpPr/>
              <p:nvPr/>
            </p:nvGrpSpPr>
            <p:grpSpPr>
              <a:xfrm>
                <a:off x="3247009" y="5974214"/>
                <a:ext cx="562991" cy="380866"/>
                <a:chOff x="341249" y="219074"/>
                <a:chExt cx="4744871" cy="3209926"/>
              </a:xfrm>
            </p:grpSpPr>
            <p:pic>
              <p:nvPicPr>
                <p:cNvPr id="2258" name="Immagine 2257">
                  <a:extLst>
                    <a:ext uri="{FF2B5EF4-FFF2-40B4-BE49-F238E27FC236}">
                      <a16:creationId xmlns:a16="http://schemas.microsoft.com/office/drawing/2014/main" id="{7F71094D-B0E1-4CCD-A74D-7075C604472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59" name="Immagine 2258">
                  <a:extLst>
                    <a:ext uri="{FF2B5EF4-FFF2-40B4-BE49-F238E27FC236}">
                      <a16:creationId xmlns:a16="http://schemas.microsoft.com/office/drawing/2014/main" id="{3987A96A-C60C-43F3-A6E1-800E2F6A975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09" name="Gruppo 2108">
              <a:extLst>
                <a:ext uri="{FF2B5EF4-FFF2-40B4-BE49-F238E27FC236}">
                  <a16:creationId xmlns:a16="http://schemas.microsoft.com/office/drawing/2014/main" id="{2D546D89-DF64-4EE9-9D19-98C4D79C8869}"/>
                </a:ext>
              </a:extLst>
            </p:cNvPr>
            <p:cNvGrpSpPr/>
            <p:nvPr/>
          </p:nvGrpSpPr>
          <p:grpSpPr>
            <a:xfrm>
              <a:off x="1001649" y="5593348"/>
              <a:ext cx="2808351" cy="380866"/>
              <a:chOff x="1001649" y="5974214"/>
              <a:chExt cx="2808351" cy="380866"/>
            </a:xfrm>
          </p:grpSpPr>
          <p:grpSp>
            <p:nvGrpSpPr>
              <p:cNvPr id="2238" name="Gruppo 2237">
                <a:extLst>
                  <a:ext uri="{FF2B5EF4-FFF2-40B4-BE49-F238E27FC236}">
                    <a16:creationId xmlns:a16="http://schemas.microsoft.com/office/drawing/2014/main" id="{3EA591E0-BC00-410A-A156-9D3499431553}"/>
                  </a:ext>
                </a:extLst>
              </p:cNvPr>
              <p:cNvGrpSpPr/>
              <p:nvPr/>
            </p:nvGrpSpPr>
            <p:grpSpPr>
              <a:xfrm>
                <a:off x="1001649" y="5974214"/>
                <a:ext cx="562991" cy="380866"/>
                <a:chOff x="341249" y="219074"/>
                <a:chExt cx="4744871" cy="3209926"/>
              </a:xfrm>
            </p:grpSpPr>
            <p:pic>
              <p:nvPicPr>
                <p:cNvPr id="2251" name="Immagine 2250">
                  <a:extLst>
                    <a:ext uri="{FF2B5EF4-FFF2-40B4-BE49-F238E27FC236}">
                      <a16:creationId xmlns:a16="http://schemas.microsoft.com/office/drawing/2014/main" id="{DCF16680-305A-48DE-8B7A-E0B7E7FECF9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52" name="Immagine 2251">
                  <a:extLst>
                    <a:ext uri="{FF2B5EF4-FFF2-40B4-BE49-F238E27FC236}">
                      <a16:creationId xmlns:a16="http://schemas.microsoft.com/office/drawing/2014/main" id="{8576C2A3-F368-4AA6-A44A-6801917948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39" name="Gruppo 2238">
                <a:extLst>
                  <a:ext uri="{FF2B5EF4-FFF2-40B4-BE49-F238E27FC236}">
                    <a16:creationId xmlns:a16="http://schemas.microsoft.com/office/drawing/2014/main" id="{3A1D8A3F-D3F1-4D57-9B32-23A9CCD333DE}"/>
                  </a:ext>
                </a:extLst>
              </p:cNvPr>
              <p:cNvGrpSpPr/>
              <p:nvPr/>
            </p:nvGrpSpPr>
            <p:grpSpPr>
              <a:xfrm>
                <a:off x="1564640" y="5974214"/>
                <a:ext cx="562991" cy="380866"/>
                <a:chOff x="341249" y="219074"/>
                <a:chExt cx="4744871" cy="3209926"/>
              </a:xfrm>
            </p:grpSpPr>
            <p:pic>
              <p:nvPicPr>
                <p:cNvPr id="2249" name="Immagine 2248">
                  <a:extLst>
                    <a:ext uri="{FF2B5EF4-FFF2-40B4-BE49-F238E27FC236}">
                      <a16:creationId xmlns:a16="http://schemas.microsoft.com/office/drawing/2014/main" id="{6F146716-EF97-4B37-928E-DEC1B368EC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50" name="Immagine 2249">
                  <a:extLst>
                    <a:ext uri="{FF2B5EF4-FFF2-40B4-BE49-F238E27FC236}">
                      <a16:creationId xmlns:a16="http://schemas.microsoft.com/office/drawing/2014/main" id="{DE23DE29-4672-427E-B0FA-B926758DA54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40" name="Gruppo 2239">
                <a:extLst>
                  <a:ext uri="{FF2B5EF4-FFF2-40B4-BE49-F238E27FC236}">
                    <a16:creationId xmlns:a16="http://schemas.microsoft.com/office/drawing/2014/main" id="{AC0D702E-73E4-4223-82F0-5CA299C22E52}"/>
                  </a:ext>
                </a:extLst>
              </p:cNvPr>
              <p:cNvGrpSpPr/>
              <p:nvPr/>
            </p:nvGrpSpPr>
            <p:grpSpPr>
              <a:xfrm>
                <a:off x="2127631" y="5974214"/>
                <a:ext cx="562991" cy="380866"/>
                <a:chOff x="341249" y="219074"/>
                <a:chExt cx="4744871" cy="3209926"/>
              </a:xfrm>
            </p:grpSpPr>
            <p:pic>
              <p:nvPicPr>
                <p:cNvPr id="2247" name="Immagine 2246">
                  <a:extLst>
                    <a:ext uri="{FF2B5EF4-FFF2-40B4-BE49-F238E27FC236}">
                      <a16:creationId xmlns:a16="http://schemas.microsoft.com/office/drawing/2014/main" id="{C121D485-0B17-4F15-A1A4-9E6E885928B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48" name="Immagine 2247">
                  <a:extLst>
                    <a:ext uri="{FF2B5EF4-FFF2-40B4-BE49-F238E27FC236}">
                      <a16:creationId xmlns:a16="http://schemas.microsoft.com/office/drawing/2014/main" id="{AC32C7BC-0874-40F3-9FEB-B0ABF52F538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41" name="Gruppo 2240">
                <a:extLst>
                  <a:ext uri="{FF2B5EF4-FFF2-40B4-BE49-F238E27FC236}">
                    <a16:creationId xmlns:a16="http://schemas.microsoft.com/office/drawing/2014/main" id="{C64E4545-60D2-4781-AF03-9653120F896C}"/>
                  </a:ext>
                </a:extLst>
              </p:cNvPr>
              <p:cNvGrpSpPr/>
              <p:nvPr/>
            </p:nvGrpSpPr>
            <p:grpSpPr>
              <a:xfrm>
                <a:off x="2690622" y="5974214"/>
                <a:ext cx="562991" cy="380866"/>
                <a:chOff x="341249" y="219074"/>
                <a:chExt cx="4744871" cy="3209926"/>
              </a:xfrm>
            </p:grpSpPr>
            <p:pic>
              <p:nvPicPr>
                <p:cNvPr id="2245" name="Immagine 2244">
                  <a:extLst>
                    <a:ext uri="{FF2B5EF4-FFF2-40B4-BE49-F238E27FC236}">
                      <a16:creationId xmlns:a16="http://schemas.microsoft.com/office/drawing/2014/main" id="{7EE599E4-1336-4901-AAF2-A27D136DAA0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46" name="Immagine 2245">
                  <a:extLst>
                    <a:ext uri="{FF2B5EF4-FFF2-40B4-BE49-F238E27FC236}">
                      <a16:creationId xmlns:a16="http://schemas.microsoft.com/office/drawing/2014/main" id="{2B104585-BE9A-46FD-9B46-F2A1552D325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42" name="Gruppo 2241">
                <a:extLst>
                  <a:ext uri="{FF2B5EF4-FFF2-40B4-BE49-F238E27FC236}">
                    <a16:creationId xmlns:a16="http://schemas.microsoft.com/office/drawing/2014/main" id="{C8535047-051C-42E1-AB58-E6C4C13D6415}"/>
                  </a:ext>
                </a:extLst>
              </p:cNvPr>
              <p:cNvGrpSpPr/>
              <p:nvPr/>
            </p:nvGrpSpPr>
            <p:grpSpPr>
              <a:xfrm>
                <a:off x="3247009" y="5974214"/>
                <a:ext cx="562991" cy="380866"/>
                <a:chOff x="341249" y="219074"/>
                <a:chExt cx="4744871" cy="3209926"/>
              </a:xfrm>
            </p:grpSpPr>
            <p:pic>
              <p:nvPicPr>
                <p:cNvPr id="2243" name="Immagine 2242">
                  <a:extLst>
                    <a:ext uri="{FF2B5EF4-FFF2-40B4-BE49-F238E27FC236}">
                      <a16:creationId xmlns:a16="http://schemas.microsoft.com/office/drawing/2014/main" id="{C1B3399B-39E4-400C-B744-8536443487F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44" name="Immagine 2243">
                  <a:extLst>
                    <a:ext uri="{FF2B5EF4-FFF2-40B4-BE49-F238E27FC236}">
                      <a16:creationId xmlns:a16="http://schemas.microsoft.com/office/drawing/2014/main" id="{8A9C2E09-E5F6-450D-9AD3-1200E52BDD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0" name="Gruppo 2109">
              <a:extLst>
                <a:ext uri="{FF2B5EF4-FFF2-40B4-BE49-F238E27FC236}">
                  <a16:creationId xmlns:a16="http://schemas.microsoft.com/office/drawing/2014/main" id="{6747463E-E365-4238-9B05-B2A070CB8AB6}"/>
                </a:ext>
              </a:extLst>
            </p:cNvPr>
            <p:cNvGrpSpPr/>
            <p:nvPr/>
          </p:nvGrpSpPr>
          <p:grpSpPr>
            <a:xfrm>
              <a:off x="1001649" y="5212482"/>
              <a:ext cx="2808351" cy="380866"/>
              <a:chOff x="1001649" y="5974214"/>
              <a:chExt cx="2808351" cy="380866"/>
            </a:xfrm>
          </p:grpSpPr>
          <p:grpSp>
            <p:nvGrpSpPr>
              <p:cNvPr id="2223" name="Gruppo 2222">
                <a:extLst>
                  <a:ext uri="{FF2B5EF4-FFF2-40B4-BE49-F238E27FC236}">
                    <a16:creationId xmlns:a16="http://schemas.microsoft.com/office/drawing/2014/main" id="{1BA57493-8624-44BD-A684-1F4B04AC8426}"/>
                  </a:ext>
                </a:extLst>
              </p:cNvPr>
              <p:cNvGrpSpPr/>
              <p:nvPr/>
            </p:nvGrpSpPr>
            <p:grpSpPr>
              <a:xfrm>
                <a:off x="1001649" y="5974214"/>
                <a:ext cx="562991" cy="380866"/>
                <a:chOff x="341249" y="219074"/>
                <a:chExt cx="4744871" cy="3209926"/>
              </a:xfrm>
            </p:grpSpPr>
            <p:pic>
              <p:nvPicPr>
                <p:cNvPr id="2236" name="Immagine 2235">
                  <a:extLst>
                    <a:ext uri="{FF2B5EF4-FFF2-40B4-BE49-F238E27FC236}">
                      <a16:creationId xmlns:a16="http://schemas.microsoft.com/office/drawing/2014/main" id="{1EA9B984-D419-4B08-BFFB-95196434E90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37" name="Immagine 2236">
                  <a:extLst>
                    <a:ext uri="{FF2B5EF4-FFF2-40B4-BE49-F238E27FC236}">
                      <a16:creationId xmlns:a16="http://schemas.microsoft.com/office/drawing/2014/main" id="{09B3957E-692D-4B68-806F-6E32C46C462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24" name="Gruppo 2223">
                <a:extLst>
                  <a:ext uri="{FF2B5EF4-FFF2-40B4-BE49-F238E27FC236}">
                    <a16:creationId xmlns:a16="http://schemas.microsoft.com/office/drawing/2014/main" id="{AD87B949-B102-419B-839E-6E220C015683}"/>
                  </a:ext>
                </a:extLst>
              </p:cNvPr>
              <p:cNvGrpSpPr/>
              <p:nvPr/>
            </p:nvGrpSpPr>
            <p:grpSpPr>
              <a:xfrm>
                <a:off x="1564640" y="5974214"/>
                <a:ext cx="562991" cy="380866"/>
                <a:chOff x="341249" y="219074"/>
                <a:chExt cx="4744871" cy="3209926"/>
              </a:xfrm>
            </p:grpSpPr>
            <p:pic>
              <p:nvPicPr>
                <p:cNvPr id="2234" name="Immagine 2233">
                  <a:extLst>
                    <a:ext uri="{FF2B5EF4-FFF2-40B4-BE49-F238E27FC236}">
                      <a16:creationId xmlns:a16="http://schemas.microsoft.com/office/drawing/2014/main" id="{8D6E8D98-2BC6-4517-8330-86EE344E0EC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35" name="Immagine 2234">
                  <a:extLst>
                    <a:ext uri="{FF2B5EF4-FFF2-40B4-BE49-F238E27FC236}">
                      <a16:creationId xmlns:a16="http://schemas.microsoft.com/office/drawing/2014/main" id="{DD62AF63-04BE-4124-BFFE-E19B7C6F574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25" name="Gruppo 2224">
                <a:extLst>
                  <a:ext uri="{FF2B5EF4-FFF2-40B4-BE49-F238E27FC236}">
                    <a16:creationId xmlns:a16="http://schemas.microsoft.com/office/drawing/2014/main" id="{FE568E34-54F0-418A-86A6-3087C0D31B94}"/>
                  </a:ext>
                </a:extLst>
              </p:cNvPr>
              <p:cNvGrpSpPr/>
              <p:nvPr/>
            </p:nvGrpSpPr>
            <p:grpSpPr>
              <a:xfrm>
                <a:off x="2127631" y="5974214"/>
                <a:ext cx="562991" cy="380866"/>
                <a:chOff x="341249" y="219074"/>
                <a:chExt cx="4744871" cy="3209926"/>
              </a:xfrm>
            </p:grpSpPr>
            <p:pic>
              <p:nvPicPr>
                <p:cNvPr id="2232" name="Immagine 2231">
                  <a:extLst>
                    <a:ext uri="{FF2B5EF4-FFF2-40B4-BE49-F238E27FC236}">
                      <a16:creationId xmlns:a16="http://schemas.microsoft.com/office/drawing/2014/main" id="{EBEFBE9B-4A81-4EF1-9DD3-386B014D0A5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33" name="Immagine 2232">
                  <a:extLst>
                    <a:ext uri="{FF2B5EF4-FFF2-40B4-BE49-F238E27FC236}">
                      <a16:creationId xmlns:a16="http://schemas.microsoft.com/office/drawing/2014/main" id="{BF55C3F8-E720-4D11-9FAD-A6965D5B621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26" name="Gruppo 2225">
                <a:extLst>
                  <a:ext uri="{FF2B5EF4-FFF2-40B4-BE49-F238E27FC236}">
                    <a16:creationId xmlns:a16="http://schemas.microsoft.com/office/drawing/2014/main" id="{4E13E15B-E4F0-4912-A11D-93F80CA2510D}"/>
                  </a:ext>
                </a:extLst>
              </p:cNvPr>
              <p:cNvGrpSpPr/>
              <p:nvPr/>
            </p:nvGrpSpPr>
            <p:grpSpPr>
              <a:xfrm>
                <a:off x="2690622" y="5974214"/>
                <a:ext cx="562991" cy="380866"/>
                <a:chOff x="341249" y="219074"/>
                <a:chExt cx="4744871" cy="3209926"/>
              </a:xfrm>
            </p:grpSpPr>
            <p:pic>
              <p:nvPicPr>
                <p:cNvPr id="2230" name="Immagine 2229">
                  <a:extLst>
                    <a:ext uri="{FF2B5EF4-FFF2-40B4-BE49-F238E27FC236}">
                      <a16:creationId xmlns:a16="http://schemas.microsoft.com/office/drawing/2014/main" id="{899DDE54-361E-4DEB-9390-8E7F917DB18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31" name="Immagine 2230">
                  <a:extLst>
                    <a:ext uri="{FF2B5EF4-FFF2-40B4-BE49-F238E27FC236}">
                      <a16:creationId xmlns:a16="http://schemas.microsoft.com/office/drawing/2014/main" id="{A6394E8F-2E4B-477D-A2DF-5C0897F501F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27" name="Gruppo 2226">
                <a:extLst>
                  <a:ext uri="{FF2B5EF4-FFF2-40B4-BE49-F238E27FC236}">
                    <a16:creationId xmlns:a16="http://schemas.microsoft.com/office/drawing/2014/main" id="{7DEEB8D9-428D-4451-9086-A7BF9923E4F3}"/>
                  </a:ext>
                </a:extLst>
              </p:cNvPr>
              <p:cNvGrpSpPr/>
              <p:nvPr/>
            </p:nvGrpSpPr>
            <p:grpSpPr>
              <a:xfrm>
                <a:off x="3247009" y="5974214"/>
                <a:ext cx="562991" cy="380866"/>
                <a:chOff x="341249" y="219074"/>
                <a:chExt cx="4744871" cy="3209926"/>
              </a:xfrm>
            </p:grpSpPr>
            <p:pic>
              <p:nvPicPr>
                <p:cNvPr id="2228" name="Immagine 2227">
                  <a:extLst>
                    <a:ext uri="{FF2B5EF4-FFF2-40B4-BE49-F238E27FC236}">
                      <a16:creationId xmlns:a16="http://schemas.microsoft.com/office/drawing/2014/main" id="{A1B51417-5600-448F-84F2-F9178A7D996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29" name="Immagine 2228">
                  <a:extLst>
                    <a:ext uri="{FF2B5EF4-FFF2-40B4-BE49-F238E27FC236}">
                      <a16:creationId xmlns:a16="http://schemas.microsoft.com/office/drawing/2014/main" id="{CA362B30-A0C8-468B-8E27-1CFBBFCB5B0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1" name="Gruppo 2110">
              <a:extLst>
                <a:ext uri="{FF2B5EF4-FFF2-40B4-BE49-F238E27FC236}">
                  <a16:creationId xmlns:a16="http://schemas.microsoft.com/office/drawing/2014/main" id="{E0A97C92-3A9F-4C02-85E4-5B8BFFAD3D51}"/>
                </a:ext>
              </a:extLst>
            </p:cNvPr>
            <p:cNvGrpSpPr/>
            <p:nvPr/>
          </p:nvGrpSpPr>
          <p:grpSpPr>
            <a:xfrm>
              <a:off x="1001649" y="4831616"/>
              <a:ext cx="2808351" cy="380866"/>
              <a:chOff x="1001649" y="5974214"/>
              <a:chExt cx="2808351" cy="380866"/>
            </a:xfrm>
          </p:grpSpPr>
          <p:grpSp>
            <p:nvGrpSpPr>
              <p:cNvPr id="2208" name="Gruppo 2207">
                <a:extLst>
                  <a:ext uri="{FF2B5EF4-FFF2-40B4-BE49-F238E27FC236}">
                    <a16:creationId xmlns:a16="http://schemas.microsoft.com/office/drawing/2014/main" id="{7CABCAFF-4F74-4BB4-B4CC-661E408F93CA}"/>
                  </a:ext>
                </a:extLst>
              </p:cNvPr>
              <p:cNvGrpSpPr/>
              <p:nvPr/>
            </p:nvGrpSpPr>
            <p:grpSpPr>
              <a:xfrm>
                <a:off x="1001649" y="5974214"/>
                <a:ext cx="562991" cy="380866"/>
                <a:chOff x="341249" y="219074"/>
                <a:chExt cx="4744871" cy="3209926"/>
              </a:xfrm>
            </p:grpSpPr>
            <p:pic>
              <p:nvPicPr>
                <p:cNvPr id="2221" name="Immagine 2220">
                  <a:extLst>
                    <a:ext uri="{FF2B5EF4-FFF2-40B4-BE49-F238E27FC236}">
                      <a16:creationId xmlns:a16="http://schemas.microsoft.com/office/drawing/2014/main" id="{3617A37E-4B12-4A8B-ABC6-178BDC0B5ED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22" name="Immagine 2221">
                  <a:extLst>
                    <a:ext uri="{FF2B5EF4-FFF2-40B4-BE49-F238E27FC236}">
                      <a16:creationId xmlns:a16="http://schemas.microsoft.com/office/drawing/2014/main" id="{9A66F8A8-00EF-4BC8-9BF1-07FCD07CEB5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09" name="Gruppo 2208">
                <a:extLst>
                  <a:ext uri="{FF2B5EF4-FFF2-40B4-BE49-F238E27FC236}">
                    <a16:creationId xmlns:a16="http://schemas.microsoft.com/office/drawing/2014/main" id="{74F96ECD-1824-4AD0-AA74-ACFDBB5DE176}"/>
                  </a:ext>
                </a:extLst>
              </p:cNvPr>
              <p:cNvGrpSpPr/>
              <p:nvPr/>
            </p:nvGrpSpPr>
            <p:grpSpPr>
              <a:xfrm>
                <a:off x="1564640" y="5974214"/>
                <a:ext cx="562991" cy="380866"/>
                <a:chOff x="341249" y="219074"/>
                <a:chExt cx="4744871" cy="3209926"/>
              </a:xfrm>
            </p:grpSpPr>
            <p:pic>
              <p:nvPicPr>
                <p:cNvPr id="2219" name="Immagine 2218">
                  <a:extLst>
                    <a:ext uri="{FF2B5EF4-FFF2-40B4-BE49-F238E27FC236}">
                      <a16:creationId xmlns:a16="http://schemas.microsoft.com/office/drawing/2014/main" id="{BDF49A85-BBED-4368-89CA-CF86AD43789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20" name="Immagine 2219">
                  <a:extLst>
                    <a:ext uri="{FF2B5EF4-FFF2-40B4-BE49-F238E27FC236}">
                      <a16:creationId xmlns:a16="http://schemas.microsoft.com/office/drawing/2014/main" id="{92B53725-46B0-43D4-8433-8C0AA4C00BA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10" name="Gruppo 2209">
                <a:extLst>
                  <a:ext uri="{FF2B5EF4-FFF2-40B4-BE49-F238E27FC236}">
                    <a16:creationId xmlns:a16="http://schemas.microsoft.com/office/drawing/2014/main" id="{DA60A37F-7735-43DE-B803-7F960BD27469}"/>
                  </a:ext>
                </a:extLst>
              </p:cNvPr>
              <p:cNvGrpSpPr/>
              <p:nvPr/>
            </p:nvGrpSpPr>
            <p:grpSpPr>
              <a:xfrm>
                <a:off x="2127631" y="5974214"/>
                <a:ext cx="562991" cy="380866"/>
                <a:chOff x="341249" y="219074"/>
                <a:chExt cx="4744871" cy="3209926"/>
              </a:xfrm>
            </p:grpSpPr>
            <p:pic>
              <p:nvPicPr>
                <p:cNvPr id="2217" name="Immagine 2216">
                  <a:extLst>
                    <a:ext uri="{FF2B5EF4-FFF2-40B4-BE49-F238E27FC236}">
                      <a16:creationId xmlns:a16="http://schemas.microsoft.com/office/drawing/2014/main" id="{67FE8198-6B1A-4EF5-B4AE-9D3CB821BA7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18" name="Immagine 2217">
                  <a:extLst>
                    <a:ext uri="{FF2B5EF4-FFF2-40B4-BE49-F238E27FC236}">
                      <a16:creationId xmlns:a16="http://schemas.microsoft.com/office/drawing/2014/main" id="{D7A0DF8D-C0AD-4B97-BC3D-8A50DA54C77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11" name="Gruppo 2210">
                <a:extLst>
                  <a:ext uri="{FF2B5EF4-FFF2-40B4-BE49-F238E27FC236}">
                    <a16:creationId xmlns:a16="http://schemas.microsoft.com/office/drawing/2014/main" id="{08A28D3D-47E1-4462-9335-A47AEA7A0E98}"/>
                  </a:ext>
                </a:extLst>
              </p:cNvPr>
              <p:cNvGrpSpPr/>
              <p:nvPr/>
            </p:nvGrpSpPr>
            <p:grpSpPr>
              <a:xfrm>
                <a:off x="2690622" y="5974214"/>
                <a:ext cx="562991" cy="380866"/>
                <a:chOff x="341249" y="219074"/>
                <a:chExt cx="4744871" cy="3209926"/>
              </a:xfrm>
            </p:grpSpPr>
            <p:pic>
              <p:nvPicPr>
                <p:cNvPr id="2215" name="Immagine 2214">
                  <a:extLst>
                    <a:ext uri="{FF2B5EF4-FFF2-40B4-BE49-F238E27FC236}">
                      <a16:creationId xmlns:a16="http://schemas.microsoft.com/office/drawing/2014/main" id="{4C4C3115-1019-44B2-9629-6E454DF14D2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16" name="Immagine 2215">
                  <a:extLst>
                    <a:ext uri="{FF2B5EF4-FFF2-40B4-BE49-F238E27FC236}">
                      <a16:creationId xmlns:a16="http://schemas.microsoft.com/office/drawing/2014/main" id="{3C2CB8CD-FB0E-4B51-9B23-EB9C8A3470F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12" name="Gruppo 2211">
                <a:extLst>
                  <a:ext uri="{FF2B5EF4-FFF2-40B4-BE49-F238E27FC236}">
                    <a16:creationId xmlns:a16="http://schemas.microsoft.com/office/drawing/2014/main" id="{87BC5547-945B-42D9-BA55-C05FB6160703}"/>
                  </a:ext>
                </a:extLst>
              </p:cNvPr>
              <p:cNvGrpSpPr/>
              <p:nvPr/>
            </p:nvGrpSpPr>
            <p:grpSpPr>
              <a:xfrm>
                <a:off x="3247009" y="5974214"/>
                <a:ext cx="562991" cy="380866"/>
                <a:chOff x="341249" y="219074"/>
                <a:chExt cx="4744871" cy="3209926"/>
              </a:xfrm>
            </p:grpSpPr>
            <p:pic>
              <p:nvPicPr>
                <p:cNvPr id="2213" name="Immagine 2212">
                  <a:extLst>
                    <a:ext uri="{FF2B5EF4-FFF2-40B4-BE49-F238E27FC236}">
                      <a16:creationId xmlns:a16="http://schemas.microsoft.com/office/drawing/2014/main" id="{6BB681A3-B1D0-49A1-9046-D843D90AEF0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14" name="Immagine 2213">
                  <a:extLst>
                    <a:ext uri="{FF2B5EF4-FFF2-40B4-BE49-F238E27FC236}">
                      <a16:creationId xmlns:a16="http://schemas.microsoft.com/office/drawing/2014/main" id="{B4EAC0FE-F615-4AFC-BD79-DDF139F97AA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2" name="Gruppo 2111">
              <a:extLst>
                <a:ext uri="{FF2B5EF4-FFF2-40B4-BE49-F238E27FC236}">
                  <a16:creationId xmlns:a16="http://schemas.microsoft.com/office/drawing/2014/main" id="{A43379CE-B400-42AE-9364-A28DCA67478A}"/>
                </a:ext>
              </a:extLst>
            </p:cNvPr>
            <p:cNvGrpSpPr/>
            <p:nvPr/>
          </p:nvGrpSpPr>
          <p:grpSpPr>
            <a:xfrm>
              <a:off x="1001649" y="4450750"/>
              <a:ext cx="2808351" cy="380866"/>
              <a:chOff x="1001649" y="5974214"/>
              <a:chExt cx="2808351" cy="380866"/>
            </a:xfrm>
          </p:grpSpPr>
          <p:grpSp>
            <p:nvGrpSpPr>
              <p:cNvPr id="2193" name="Gruppo 2192">
                <a:extLst>
                  <a:ext uri="{FF2B5EF4-FFF2-40B4-BE49-F238E27FC236}">
                    <a16:creationId xmlns:a16="http://schemas.microsoft.com/office/drawing/2014/main" id="{9000988F-C017-48C2-850E-BCAF785A4E6D}"/>
                  </a:ext>
                </a:extLst>
              </p:cNvPr>
              <p:cNvGrpSpPr/>
              <p:nvPr/>
            </p:nvGrpSpPr>
            <p:grpSpPr>
              <a:xfrm>
                <a:off x="1001649" y="5974214"/>
                <a:ext cx="562991" cy="380866"/>
                <a:chOff x="341249" y="219074"/>
                <a:chExt cx="4744871" cy="3209926"/>
              </a:xfrm>
            </p:grpSpPr>
            <p:pic>
              <p:nvPicPr>
                <p:cNvPr id="2206" name="Immagine 2205">
                  <a:extLst>
                    <a:ext uri="{FF2B5EF4-FFF2-40B4-BE49-F238E27FC236}">
                      <a16:creationId xmlns:a16="http://schemas.microsoft.com/office/drawing/2014/main" id="{DDBEB5A5-5023-47FE-800B-892E3C1998D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07" name="Immagine 2206">
                  <a:extLst>
                    <a:ext uri="{FF2B5EF4-FFF2-40B4-BE49-F238E27FC236}">
                      <a16:creationId xmlns:a16="http://schemas.microsoft.com/office/drawing/2014/main" id="{A5CC8122-E5A6-40D8-8B02-7FA28690C50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94" name="Gruppo 2193">
                <a:extLst>
                  <a:ext uri="{FF2B5EF4-FFF2-40B4-BE49-F238E27FC236}">
                    <a16:creationId xmlns:a16="http://schemas.microsoft.com/office/drawing/2014/main" id="{14C471BD-7558-41CF-BD1B-82FC1C2A42FE}"/>
                  </a:ext>
                </a:extLst>
              </p:cNvPr>
              <p:cNvGrpSpPr/>
              <p:nvPr/>
            </p:nvGrpSpPr>
            <p:grpSpPr>
              <a:xfrm>
                <a:off x="1564640" y="5974214"/>
                <a:ext cx="562991" cy="380866"/>
                <a:chOff x="341249" y="219074"/>
                <a:chExt cx="4744871" cy="3209926"/>
              </a:xfrm>
            </p:grpSpPr>
            <p:pic>
              <p:nvPicPr>
                <p:cNvPr id="2204" name="Immagine 2203">
                  <a:extLst>
                    <a:ext uri="{FF2B5EF4-FFF2-40B4-BE49-F238E27FC236}">
                      <a16:creationId xmlns:a16="http://schemas.microsoft.com/office/drawing/2014/main" id="{0F8D8342-70D2-4444-90B0-75215413755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05" name="Immagine 2204">
                  <a:extLst>
                    <a:ext uri="{FF2B5EF4-FFF2-40B4-BE49-F238E27FC236}">
                      <a16:creationId xmlns:a16="http://schemas.microsoft.com/office/drawing/2014/main" id="{2E7CF9B6-72D9-4700-9C9A-DF0D3886A35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95" name="Gruppo 2194">
                <a:extLst>
                  <a:ext uri="{FF2B5EF4-FFF2-40B4-BE49-F238E27FC236}">
                    <a16:creationId xmlns:a16="http://schemas.microsoft.com/office/drawing/2014/main" id="{2E91FB77-DBD0-43FC-8E8C-6CAEC660E717}"/>
                  </a:ext>
                </a:extLst>
              </p:cNvPr>
              <p:cNvGrpSpPr/>
              <p:nvPr/>
            </p:nvGrpSpPr>
            <p:grpSpPr>
              <a:xfrm>
                <a:off x="2127631" y="5974214"/>
                <a:ext cx="562991" cy="380866"/>
                <a:chOff x="341249" y="219074"/>
                <a:chExt cx="4744871" cy="3209926"/>
              </a:xfrm>
            </p:grpSpPr>
            <p:pic>
              <p:nvPicPr>
                <p:cNvPr id="2202" name="Immagine 2201">
                  <a:extLst>
                    <a:ext uri="{FF2B5EF4-FFF2-40B4-BE49-F238E27FC236}">
                      <a16:creationId xmlns:a16="http://schemas.microsoft.com/office/drawing/2014/main" id="{E033170C-F499-4980-A34D-A972FD6C98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03" name="Immagine 2202">
                  <a:extLst>
                    <a:ext uri="{FF2B5EF4-FFF2-40B4-BE49-F238E27FC236}">
                      <a16:creationId xmlns:a16="http://schemas.microsoft.com/office/drawing/2014/main" id="{313D81C3-9123-47F4-956B-8011569B2E8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96" name="Gruppo 2195">
                <a:extLst>
                  <a:ext uri="{FF2B5EF4-FFF2-40B4-BE49-F238E27FC236}">
                    <a16:creationId xmlns:a16="http://schemas.microsoft.com/office/drawing/2014/main" id="{326F04C3-D6F8-407C-A3AA-DA525F0537E8}"/>
                  </a:ext>
                </a:extLst>
              </p:cNvPr>
              <p:cNvGrpSpPr/>
              <p:nvPr/>
            </p:nvGrpSpPr>
            <p:grpSpPr>
              <a:xfrm>
                <a:off x="2690622" y="5974214"/>
                <a:ext cx="562991" cy="380866"/>
                <a:chOff x="341249" y="219074"/>
                <a:chExt cx="4744871" cy="3209926"/>
              </a:xfrm>
            </p:grpSpPr>
            <p:pic>
              <p:nvPicPr>
                <p:cNvPr id="2200" name="Immagine 2199">
                  <a:extLst>
                    <a:ext uri="{FF2B5EF4-FFF2-40B4-BE49-F238E27FC236}">
                      <a16:creationId xmlns:a16="http://schemas.microsoft.com/office/drawing/2014/main" id="{67027888-77E1-47C2-A5BB-0C7A735ED34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01" name="Immagine 2200">
                  <a:extLst>
                    <a:ext uri="{FF2B5EF4-FFF2-40B4-BE49-F238E27FC236}">
                      <a16:creationId xmlns:a16="http://schemas.microsoft.com/office/drawing/2014/main" id="{2FD95D42-CBE3-42DD-A208-6A7D0A19A90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97" name="Gruppo 2196">
                <a:extLst>
                  <a:ext uri="{FF2B5EF4-FFF2-40B4-BE49-F238E27FC236}">
                    <a16:creationId xmlns:a16="http://schemas.microsoft.com/office/drawing/2014/main" id="{6B67AF4B-CC90-4BF4-AEC8-21FCC7D81633}"/>
                  </a:ext>
                </a:extLst>
              </p:cNvPr>
              <p:cNvGrpSpPr/>
              <p:nvPr/>
            </p:nvGrpSpPr>
            <p:grpSpPr>
              <a:xfrm>
                <a:off x="3247009" y="5974214"/>
                <a:ext cx="562991" cy="380866"/>
                <a:chOff x="341249" y="219074"/>
                <a:chExt cx="4744871" cy="3209926"/>
              </a:xfrm>
            </p:grpSpPr>
            <p:pic>
              <p:nvPicPr>
                <p:cNvPr id="2198" name="Immagine 2197">
                  <a:extLst>
                    <a:ext uri="{FF2B5EF4-FFF2-40B4-BE49-F238E27FC236}">
                      <a16:creationId xmlns:a16="http://schemas.microsoft.com/office/drawing/2014/main" id="{6B4B990D-0A16-47F6-A371-C96939BF88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99" name="Immagine 2198">
                  <a:extLst>
                    <a:ext uri="{FF2B5EF4-FFF2-40B4-BE49-F238E27FC236}">
                      <a16:creationId xmlns:a16="http://schemas.microsoft.com/office/drawing/2014/main" id="{DECF5A74-D52F-4FD8-A8C7-4F768F8F2A1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3" name="Gruppo 2112">
              <a:extLst>
                <a:ext uri="{FF2B5EF4-FFF2-40B4-BE49-F238E27FC236}">
                  <a16:creationId xmlns:a16="http://schemas.microsoft.com/office/drawing/2014/main" id="{25D512D0-0E97-44AC-AC0F-647F152F1A02}"/>
                </a:ext>
              </a:extLst>
            </p:cNvPr>
            <p:cNvGrpSpPr/>
            <p:nvPr/>
          </p:nvGrpSpPr>
          <p:grpSpPr>
            <a:xfrm>
              <a:off x="1001649" y="4069884"/>
              <a:ext cx="2808351" cy="380866"/>
              <a:chOff x="1001649" y="5974214"/>
              <a:chExt cx="2808351" cy="380866"/>
            </a:xfrm>
          </p:grpSpPr>
          <p:grpSp>
            <p:nvGrpSpPr>
              <p:cNvPr id="2178" name="Gruppo 2177">
                <a:extLst>
                  <a:ext uri="{FF2B5EF4-FFF2-40B4-BE49-F238E27FC236}">
                    <a16:creationId xmlns:a16="http://schemas.microsoft.com/office/drawing/2014/main" id="{CC17D218-AC00-4B49-B8EA-040389947BF6}"/>
                  </a:ext>
                </a:extLst>
              </p:cNvPr>
              <p:cNvGrpSpPr/>
              <p:nvPr/>
            </p:nvGrpSpPr>
            <p:grpSpPr>
              <a:xfrm>
                <a:off x="1001649" y="5974214"/>
                <a:ext cx="562991" cy="380866"/>
                <a:chOff x="341249" y="219074"/>
                <a:chExt cx="4744871" cy="3209926"/>
              </a:xfrm>
            </p:grpSpPr>
            <p:pic>
              <p:nvPicPr>
                <p:cNvPr id="2191" name="Immagine 2190">
                  <a:extLst>
                    <a:ext uri="{FF2B5EF4-FFF2-40B4-BE49-F238E27FC236}">
                      <a16:creationId xmlns:a16="http://schemas.microsoft.com/office/drawing/2014/main" id="{7AA330FD-C167-41DF-B7D5-5D1B502B8A6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92" name="Immagine 2191">
                  <a:extLst>
                    <a:ext uri="{FF2B5EF4-FFF2-40B4-BE49-F238E27FC236}">
                      <a16:creationId xmlns:a16="http://schemas.microsoft.com/office/drawing/2014/main" id="{7096D3B8-1D48-48C2-BFA5-7501DE8D0B7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79" name="Gruppo 2178">
                <a:extLst>
                  <a:ext uri="{FF2B5EF4-FFF2-40B4-BE49-F238E27FC236}">
                    <a16:creationId xmlns:a16="http://schemas.microsoft.com/office/drawing/2014/main" id="{31130A81-505F-4219-91E6-AAE4CEAB7A2A}"/>
                  </a:ext>
                </a:extLst>
              </p:cNvPr>
              <p:cNvGrpSpPr/>
              <p:nvPr/>
            </p:nvGrpSpPr>
            <p:grpSpPr>
              <a:xfrm>
                <a:off x="1564640" y="5974214"/>
                <a:ext cx="562991" cy="380866"/>
                <a:chOff x="341249" y="219074"/>
                <a:chExt cx="4744871" cy="3209926"/>
              </a:xfrm>
            </p:grpSpPr>
            <p:pic>
              <p:nvPicPr>
                <p:cNvPr id="2189" name="Immagine 2188">
                  <a:extLst>
                    <a:ext uri="{FF2B5EF4-FFF2-40B4-BE49-F238E27FC236}">
                      <a16:creationId xmlns:a16="http://schemas.microsoft.com/office/drawing/2014/main" id="{C51648D7-C6AF-40FD-A4AF-24A4F2A6653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90" name="Immagine 2189">
                  <a:extLst>
                    <a:ext uri="{FF2B5EF4-FFF2-40B4-BE49-F238E27FC236}">
                      <a16:creationId xmlns:a16="http://schemas.microsoft.com/office/drawing/2014/main" id="{00ABE072-A783-46F1-8F76-099F710B71E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80" name="Gruppo 2179">
                <a:extLst>
                  <a:ext uri="{FF2B5EF4-FFF2-40B4-BE49-F238E27FC236}">
                    <a16:creationId xmlns:a16="http://schemas.microsoft.com/office/drawing/2014/main" id="{5DB59825-2C87-43E9-8165-4F1B116667B7}"/>
                  </a:ext>
                </a:extLst>
              </p:cNvPr>
              <p:cNvGrpSpPr/>
              <p:nvPr/>
            </p:nvGrpSpPr>
            <p:grpSpPr>
              <a:xfrm>
                <a:off x="2127631" y="5974214"/>
                <a:ext cx="562991" cy="380866"/>
                <a:chOff x="341249" y="219074"/>
                <a:chExt cx="4744871" cy="3209926"/>
              </a:xfrm>
            </p:grpSpPr>
            <p:pic>
              <p:nvPicPr>
                <p:cNvPr id="2187" name="Immagine 2186">
                  <a:extLst>
                    <a:ext uri="{FF2B5EF4-FFF2-40B4-BE49-F238E27FC236}">
                      <a16:creationId xmlns:a16="http://schemas.microsoft.com/office/drawing/2014/main" id="{B2A89E92-3C9F-4687-BAA7-CF1FE166B99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88" name="Immagine 2187">
                  <a:extLst>
                    <a:ext uri="{FF2B5EF4-FFF2-40B4-BE49-F238E27FC236}">
                      <a16:creationId xmlns:a16="http://schemas.microsoft.com/office/drawing/2014/main" id="{A1F8602C-D306-48AC-A2DF-AD4EB4C5D3F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81" name="Gruppo 2180">
                <a:extLst>
                  <a:ext uri="{FF2B5EF4-FFF2-40B4-BE49-F238E27FC236}">
                    <a16:creationId xmlns:a16="http://schemas.microsoft.com/office/drawing/2014/main" id="{DF54D14C-352D-4331-8000-4A075F29B0F3}"/>
                  </a:ext>
                </a:extLst>
              </p:cNvPr>
              <p:cNvGrpSpPr/>
              <p:nvPr/>
            </p:nvGrpSpPr>
            <p:grpSpPr>
              <a:xfrm>
                <a:off x="2690622" y="5974214"/>
                <a:ext cx="562991" cy="380866"/>
                <a:chOff x="341249" y="219074"/>
                <a:chExt cx="4744871" cy="3209926"/>
              </a:xfrm>
            </p:grpSpPr>
            <p:pic>
              <p:nvPicPr>
                <p:cNvPr id="2185" name="Immagine 2184">
                  <a:extLst>
                    <a:ext uri="{FF2B5EF4-FFF2-40B4-BE49-F238E27FC236}">
                      <a16:creationId xmlns:a16="http://schemas.microsoft.com/office/drawing/2014/main" id="{FD7921BC-857A-42D5-BAD9-8565770EED1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86" name="Immagine 2185">
                  <a:extLst>
                    <a:ext uri="{FF2B5EF4-FFF2-40B4-BE49-F238E27FC236}">
                      <a16:creationId xmlns:a16="http://schemas.microsoft.com/office/drawing/2014/main" id="{6200E302-7D90-4EE3-A7F6-86D926B8EC8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82" name="Gruppo 2181">
                <a:extLst>
                  <a:ext uri="{FF2B5EF4-FFF2-40B4-BE49-F238E27FC236}">
                    <a16:creationId xmlns:a16="http://schemas.microsoft.com/office/drawing/2014/main" id="{DB28BBCF-D653-49EE-AE94-DAAD5B21607B}"/>
                  </a:ext>
                </a:extLst>
              </p:cNvPr>
              <p:cNvGrpSpPr/>
              <p:nvPr/>
            </p:nvGrpSpPr>
            <p:grpSpPr>
              <a:xfrm>
                <a:off x="3247009" y="5974214"/>
                <a:ext cx="562991" cy="380866"/>
                <a:chOff x="341249" y="219074"/>
                <a:chExt cx="4744871" cy="3209926"/>
              </a:xfrm>
            </p:grpSpPr>
            <p:pic>
              <p:nvPicPr>
                <p:cNvPr id="2183" name="Immagine 2182">
                  <a:extLst>
                    <a:ext uri="{FF2B5EF4-FFF2-40B4-BE49-F238E27FC236}">
                      <a16:creationId xmlns:a16="http://schemas.microsoft.com/office/drawing/2014/main" id="{2871B816-2B7B-4FB8-B320-ED940DF8CB5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84" name="Immagine 2183">
                  <a:extLst>
                    <a:ext uri="{FF2B5EF4-FFF2-40B4-BE49-F238E27FC236}">
                      <a16:creationId xmlns:a16="http://schemas.microsoft.com/office/drawing/2014/main" id="{1CFF2DDA-0E72-47C5-8313-4793A85072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4" name="Gruppo 2113">
              <a:extLst>
                <a:ext uri="{FF2B5EF4-FFF2-40B4-BE49-F238E27FC236}">
                  <a16:creationId xmlns:a16="http://schemas.microsoft.com/office/drawing/2014/main" id="{C3D9F119-A212-4858-BE10-D1559BE54CF5}"/>
                </a:ext>
              </a:extLst>
            </p:cNvPr>
            <p:cNvGrpSpPr/>
            <p:nvPr/>
          </p:nvGrpSpPr>
          <p:grpSpPr>
            <a:xfrm>
              <a:off x="1001649" y="3689018"/>
              <a:ext cx="2808351" cy="380866"/>
              <a:chOff x="1001649" y="5974214"/>
              <a:chExt cx="2808351" cy="380866"/>
            </a:xfrm>
          </p:grpSpPr>
          <p:grpSp>
            <p:nvGrpSpPr>
              <p:cNvPr id="2163" name="Gruppo 2162">
                <a:extLst>
                  <a:ext uri="{FF2B5EF4-FFF2-40B4-BE49-F238E27FC236}">
                    <a16:creationId xmlns:a16="http://schemas.microsoft.com/office/drawing/2014/main" id="{C771647D-ACDC-47C5-AC4F-A71DC32025FD}"/>
                  </a:ext>
                </a:extLst>
              </p:cNvPr>
              <p:cNvGrpSpPr/>
              <p:nvPr/>
            </p:nvGrpSpPr>
            <p:grpSpPr>
              <a:xfrm>
                <a:off x="1001649" y="5974214"/>
                <a:ext cx="562991" cy="380866"/>
                <a:chOff x="341249" y="219074"/>
                <a:chExt cx="4744871" cy="3209926"/>
              </a:xfrm>
            </p:grpSpPr>
            <p:pic>
              <p:nvPicPr>
                <p:cNvPr id="2176" name="Immagine 2175">
                  <a:extLst>
                    <a:ext uri="{FF2B5EF4-FFF2-40B4-BE49-F238E27FC236}">
                      <a16:creationId xmlns:a16="http://schemas.microsoft.com/office/drawing/2014/main" id="{AFB85774-0B49-4D76-ADDF-51B5EFF7AEE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77" name="Immagine 2176">
                  <a:extLst>
                    <a:ext uri="{FF2B5EF4-FFF2-40B4-BE49-F238E27FC236}">
                      <a16:creationId xmlns:a16="http://schemas.microsoft.com/office/drawing/2014/main" id="{4932BB9D-4D8D-462E-B1D1-359A728ABBD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64" name="Gruppo 2163">
                <a:extLst>
                  <a:ext uri="{FF2B5EF4-FFF2-40B4-BE49-F238E27FC236}">
                    <a16:creationId xmlns:a16="http://schemas.microsoft.com/office/drawing/2014/main" id="{52A7AB62-5D1D-4D36-A3BC-82E339F574B9}"/>
                  </a:ext>
                </a:extLst>
              </p:cNvPr>
              <p:cNvGrpSpPr/>
              <p:nvPr/>
            </p:nvGrpSpPr>
            <p:grpSpPr>
              <a:xfrm>
                <a:off x="1564640" y="5974214"/>
                <a:ext cx="562991" cy="380866"/>
                <a:chOff x="341249" y="219074"/>
                <a:chExt cx="4744871" cy="3209926"/>
              </a:xfrm>
            </p:grpSpPr>
            <p:pic>
              <p:nvPicPr>
                <p:cNvPr id="2174" name="Immagine 2173">
                  <a:extLst>
                    <a:ext uri="{FF2B5EF4-FFF2-40B4-BE49-F238E27FC236}">
                      <a16:creationId xmlns:a16="http://schemas.microsoft.com/office/drawing/2014/main" id="{BCE17E5B-8C36-414E-ADFC-A07218DE8FA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75" name="Immagine 2174">
                  <a:extLst>
                    <a:ext uri="{FF2B5EF4-FFF2-40B4-BE49-F238E27FC236}">
                      <a16:creationId xmlns:a16="http://schemas.microsoft.com/office/drawing/2014/main" id="{51185446-892F-4291-8EC1-3CC6F4BEDE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65" name="Gruppo 2164">
                <a:extLst>
                  <a:ext uri="{FF2B5EF4-FFF2-40B4-BE49-F238E27FC236}">
                    <a16:creationId xmlns:a16="http://schemas.microsoft.com/office/drawing/2014/main" id="{3950AD7C-1BC1-46DF-8F4F-4ECBF469F1AB}"/>
                  </a:ext>
                </a:extLst>
              </p:cNvPr>
              <p:cNvGrpSpPr/>
              <p:nvPr/>
            </p:nvGrpSpPr>
            <p:grpSpPr>
              <a:xfrm>
                <a:off x="2127631" y="5974214"/>
                <a:ext cx="562991" cy="380866"/>
                <a:chOff x="341249" y="219074"/>
                <a:chExt cx="4744871" cy="3209926"/>
              </a:xfrm>
            </p:grpSpPr>
            <p:pic>
              <p:nvPicPr>
                <p:cNvPr id="2172" name="Immagine 2171">
                  <a:extLst>
                    <a:ext uri="{FF2B5EF4-FFF2-40B4-BE49-F238E27FC236}">
                      <a16:creationId xmlns:a16="http://schemas.microsoft.com/office/drawing/2014/main" id="{C38B5649-EF48-4ADC-AEDD-1155B79D41F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73" name="Immagine 2172">
                  <a:extLst>
                    <a:ext uri="{FF2B5EF4-FFF2-40B4-BE49-F238E27FC236}">
                      <a16:creationId xmlns:a16="http://schemas.microsoft.com/office/drawing/2014/main" id="{FBBAD184-E508-4396-8461-1E9251CA6BD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66" name="Gruppo 2165">
                <a:extLst>
                  <a:ext uri="{FF2B5EF4-FFF2-40B4-BE49-F238E27FC236}">
                    <a16:creationId xmlns:a16="http://schemas.microsoft.com/office/drawing/2014/main" id="{C5552DF2-5EC3-4F0B-BE07-A24318016D25}"/>
                  </a:ext>
                </a:extLst>
              </p:cNvPr>
              <p:cNvGrpSpPr/>
              <p:nvPr/>
            </p:nvGrpSpPr>
            <p:grpSpPr>
              <a:xfrm>
                <a:off x="2690622" y="5974214"/>
                <a:ext cx="562991" cy="380866"/>
                <a:chOff x="341249" y="219074"/>
                <a:chExt cx="4744871" cy="3209926"/>
              </a:xfrm>
            </p:grpSpPr>
            <p:pic>
              <p:nvPicPr>
                <p:cNvPr id="2170" name="Immagine 2169">
                  <a:extLst>
                    <a:ext uri="{FF2B5EF4-FFF2-40B4-BE49-F238E27FC236}">
                      <a16:creationId xmlns:a16="http://schemas.microsoft.com/office/drawing/2014/main" id="{38ADFC7E-ECE6-4468-87A3-66E16AD4B01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71" name="Immagine 2170">
                  <a:extLst>
                    <a:ext uri="{FF2B5EF4-FFF2-40B4-BE49-F238E27FC236}">
                      <a16:creationId xmlns:a16="http://schemas.microsoft.com/office/drawing/2014/main" id="{7D676402-48BC-4ADE-8114-D8A9411ED12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67" name="Gruppo 2166">
                <a:extLst>
                  <a:ext uri="{FF2B5EF4-FFF2-40B4-BE49-F238E27FC236}">
                    <a16:creationId xmlns:a16="http://schemas.microsoft.com/office/drawing/2014/main" id="{07335028-C3FE-43E7-B29D-1B9FB0923E8B}"/>
                  </a:ext>
                </a:extLst>
              </p:cNvPr>
              <p:cNvGrpSpPr/>
              <p:nvPr/>
            </p:nvGrpSpPr>
            <p:grpSpPr>
              <a:xfrm>
                <a:off x="3247009" y="5974214"/>
                <a:ext cx="562991" cy="380866"/>
                <a:chOff x="341249" y="219074"/>
                <a:chExt cx="4744871" cy="3209926"/>
              </a:xfrm>
            </p:grpSpPr>
            <p:pic>
              <p:nvPicPr>
                <p:cNvPr id="2168" name="Immagine 2167">
                  <a:extLst>
                    <a:ext uri="{FF2B5EF4-FFF2-40B4-BE49-F238E27FC236}">
                      <a16:creationId xmlns:a16="http://schemas.microsoft.com/office/drawing/2014/main" id="{0A4E2CB9-1699-4752-929F-9CE7A2AD9FF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69" name="Immagine 2168">
                  <a:extLst>
                    <a:ext uri="{FF2B5EF4-FFF2-40B4-BE49-F238E27FC236}">
                      <a16:creationId xmlns:a16="http://schemas.microsoft.com/office/drawing/2014/main" id="{877E0204-345F-4E8A-9831-1C8E3135B7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5" name="Gruppo 2114">
              <a:extLst>
                <a:ext uri="{FF2B5EF4-FFF2-40B4-BE49-F238E27FC236}">
                  <a16:creationId xmlns:a16="http://schemas.microsoft.com/office/drawing/2014/main" id="{5FF77DE8-47D6-476A-B4B2-3150831B53ED}"/>
                </a:ext>
              </a:extLst>
            </p:cNvPr>
            <p:cNvGrpSpPr/>
            <p:nvPr/>
          </p:nvGrpSpPr>
          <p:grpSpPr>
            <a:xfrm>
              <a:off x="1001649" y="3308152"/>
              <a:ext cx="2808351" cy="380866"/>
              <a:chOff x="1001649" y="5974214"/>
              <a:chExt cx="2808351" cy="380866"/>
            </a:xfrm>
          </p:grpSpPr>
          <p:grpSp>
            <p:nvGrpSpPr>
              <p:cNvPr id="2148" name="Gruppo 2147">
                <a:extLst>
                  <a:ext uri="{FF2B5EF4-FFF2-40B4-BE49-F238E27FC236}">
                    <a16:creationId xmlns:a16="http://schemas.microsoft.com/office/drawing/2014/main" id="{85E8BC30-DC38-4DCF-A782-A78613610832}"/>
                  </a:ext>
                </a:extLst>
              </p:cNvPr>
              <p:cNvGrpSpPr/>
              <p:nvPr/>
            </p:nvGrpSpPr>
            <p:grpSpPr>
              <a:xfrm>
                <a:off x="1001649" y="5974214"/>
                <a:ext cx="562991" cy="380866"/>
                <a:chOff x="341249" y="219074"/>
                <a:chExt cx="4744871" cy="3209926"/>
              </a:xfrm>
            </p:grpSpPr>
            <p:pic>
              <p:nvPicPr>
                <p:cNvPr id="2161" name="Immagine 2160">
                  <a:extLst>
                    <a:ext uri="{FF2B5EF4-FFF2-40B4-BE49-F238E27FC236}">
                      <a16:creationId xmlns:a16="http://schemas.microsoft.com/office/drawing/2014/main" id="{5BF864EE-AA64-45D4-900D-7B0AD2A7688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62" name="Immagine 2161">
                  <a:extLst>
                    <a:ext uri="{FF2B5EF4-FFF2-40B4-BE49-F238E27FC236}">
                      <a16:creationId xmlns:a16="http://schemas.microsoft.com/office/drawing/2014/main" id="{7819FF17-1438-4F83-8760-A76DA2FE0B5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49" name="Gruppo 2148">
                <a:extLst>
                  <a:ext uri="{FF2B5EF4-FFF2-40B4-BE49-F238E27FC236}">
                    <a16:creationId xmlns:a16="http://schemas.microsoft.com/office/drawing/2014/main" id="{1DB3D25E-B8E1-43CF-9A41-8CB1D252A81C}"/>
                  </a:ext>
                </a:extLst>
              </p:cNvPr>
              <p:cNvGrpSpPr/>
              <p:nvPr/>
            </p:nvGrpSpPr>
            <p:grpSpPr>
              <a:xfrm>
                <a:off x="1564640" y="5974214"/>
                <a:ext cx="562991" cy="380866"/>
                <a:chOff x="341249" y="219074"/>
                <a:chExt cx="4744871" cy="3209926"/>
              </a:xfrm>
            </p:grpSpPr>
            <p:pic>
              <p:nvPicPr>
                <p:cNvPr id="2159" name="Immagine 2158">
                  <a:extLst>
                    <a:ext uri="{FF2B5EF4-FFF2-40B4-BE49-F238E27FC236}">
                      <a16:creationId xmlns:a16="http://schemas.microsoft.com/office/drawing/2014/main" id="{05289751-3E4B-4352-8822-26C79D91A7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60" name="Immagine 2159">
                  <a:extLst>
                    <a:ext uri="{FF2B5EF4-FFF2-40B4-BE49-F238E27FC236}">
                      <a16:creationId xmlns:a16="http://schemas.microsoft.com/office/drawing/2014/main" id="{A22DA058-F9F9-42FE-995C-217F59FD473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50" name="Gruppo 2149">
                <a:extLst>
                  <a:ext uri="{FF2B5EF4-FFF2-40B4-BE49-F238E27FC236}">
                    <a16:creationId xmlns:a16="http://schemas.microsoft.com/office/drawing/2014/main" id="{B86189C2-DEF0-4CC3-9D31-985D38D0709D}"/>
                  </a:ext>
                </a:extLst>
              </p:cNvPr>
              <p:cNvGrpSpPr/>
              <p:nvPr/>
            </p:nvGrpSpPr>
            <p:grpSpPr>
              <a:xfrm>
                <a:off x="2127631" y="5974214"/>
                <a:ext cx="562991" cy="380866"/>
                <a:chOff x="341249" y="219074"/>
                <a:chExt cx="4744871" cy="3209926"/>
              </a:xfrm>
            </p:grpSpPr>
            <p:pic>
              <p:nvPicPr>
                <p:cNvPr id="2157" name="Immagine 2156">
                  <a:extLst>
                    <a:ext uri="{FF2B5EF4-FFF2-40B4-BE49-F238E27FC236}">
                      <a16:creationId xmlns:a16="http://schemas.microsoft.com/office/drawing/2014/main" id="{39EE843B-76CE-4797-B897-603CAB5E486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58" name="Immagine 2157">
                  <a:extLst>
                    <a:ext uri="{FF2B5EF4-FFF2-40B4-BE49-F238E27FC236}">
                      <a16:creationId xmlns:a16="http://schemas.microsoft.com/office/drawing/2014/main" id="{564D4473-8101-496C-A1FA-6E9B9648396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51" name="Gruppo 2150">
                <a:extLst>
                  <a:ext uri="{FF2B5EF4-FFF2-40B4-BE49-F238E27FC236}">
                    <a16:creationId xmlns:a16="http://schemas.microsoft.com/office/drawing/2014/main" id="{56268B1F-37A5-4CD1-A7A4-EEFC25870165}"/>
                  </a:ext>
                </a:extLst>
              </p:cNvPr>
              <p:cNvGrpSpPr/>
              <p:nvPr/>
            </p:nvGrpSpPr>
            <p:grpSpPr>
              <a:xfrm>
                <a:off x="2690622" y="5974214"/>
                <a:ext cx="562991" cy="380866"/>
                <a:chOff x="341249" y="219074"/>
                <a:chExt cx="4744871" cy="3209926"/>
              </a:xfrm>
            </p:grpSpPr>
            <p:pic>
              <p:nvPicPr>
                <p:cNvPr id="2155" name="Immagine 2154">
                  <a:extLst>
                    <a:ext uri="{FF2B5EF4-FFF2-40B4-BE49-F238E27FC236}">
                      <a16:creationId xmlns:a16="http://schemas.microsoft.com/office/drawing/2014/main" id="{3CEE79B4-49C0-465D-8DC7-4A33EA001B1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56" name="Immagine 2155">
                  <a:extLst>
                    <a:ext uri="{FF2B5EF4-FFF2-40B4-BE49-F238E27FC236}">
                      <a16:creationId xmlns:a16="http://schemas.microsoft.com/office/drawing/2014/main" id="{00D7644E-A943-41B4-A6DA-CF174D6E8E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52" name="Gruppo 2151">
                <a:extLst>
                  <a:ext uri="{FF2B5EF4-FFF2-40B4-BE49-F238E27FC236}">
                    <a16:creationId xmlns:a16="http://schemas.microsoft.com/office/drawing/2014/main" id="{276C7E9B-C005-45A9-A1D1-0896D80DDA4A}"/>
                  </a:ext>
                </a:extLst>
              </p:cNvPr>
              <p:cNvGrpSpPr/>
              <p:nvPr/>
            </p:nvGrpSpPr>
            <p:grpSpPr>
              <a:xfrm>
                <a:off x="3247009" y="5974214"/>
                <a:ext cx="562991" cy="380866"/>
                <a:chOff x="341249" y="219074"/>
                <a:chExt cx="4744871" cy="3209926"/>
              </a:xfrm>
            </p:grpSpPr>
            <p:pic>
              <p:nvPicPr>
                <p:cNvPr id="2153" name="Immagine 2152">
                  <a:extLst>
                    <a:ext uri="{FF2B5EF4-FFF2-40B4-BE49-F238E27FC236}">
                      <a16:creationId xmlns:a16="http://schemas.microsoft.com/office/drawing/2014/main" id="{B25A96CF-A5BE-4FE5-8B74-44CF279BFD5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54" name="Immagine 2153">
                  <a:extLst>
                    <a:ext uri="{FF2B5EF4-FFF2-40B4-BE49-F238E27FC236}">
                      <a16:creationId xmlns:a16="http://schemas.microsoft.com/office/drawing/2014/main" id="{A96117E3-6F7D-4850-8535-28D887B4CAB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6" name="Gruppo 2115">
              <a:extLst>
                <a:ext uri="{FF2B5EF4-FFF2-40B4-BE49-F238E27FC236}">
                  <a16:creationId xmlns:a16="http://schemas.microsoft.com/office/drawing/2014/main" id="{461F96BB-E259-4170-8464-1198A32FCFCB}"/>
                </a:ext>
              </a:extLst>
            </p:cNvPr>
            <p:cNvGrpSpPr/>
            <p:nvPr/>
          </p:nvGrpSpPr>
          <p:grpSpPr>
            <a:xfrm>
              <a:off x="1001649" y="2927286"/>
              <a:ext cx="2808351" cy="380866"/>
              <a:chOff x="1001649" y="5974214"/>
              <a:chExt cx="2808351" cy="380866"/>
            </a:xfrm>
          </p:grpSpPr>
          <p:grpSp>
            <p:nvGrpSpPr>
              <p:cNvPr id="2133" name="Gruppo 2132">
                <a:extLst>
                  <a:ext uri="{FF2B5EF4-FFF2-40B4-BE49-F238E27FC236}">
                    <a16:creationId xmlns:a16="http://schemas.microsoft.com/office/drawing/2014/main" id="{41AB8573-29BE-4E2E-9AB7-89CF1F3BFECE}"/>
                  </a:ext>
                </a:extLst>
              </p:cNvPr>
              <p:cNvGrpSpPr/>
              <p:nvPr/>
            </p:nvGrpSpPr>
            <p:grpSpPr>
              <a:xfrm>
                <a:off x="1001649" y="5974214"/>
                <a:ext cx="562991" cy="380866"/>
                <a:chOff x="341249" y="219074"/>
                <a:chExt cx="4744871" cy="3209926"/>
              </a:xfrm>
            </p:grpSpPr>
            <p:pic>
              <p:nvPicPr>
                <p:cNvPr id="2146" name="Immagine 2145">
                  <a:extLst>
                    <a:ext uri="{FF2B5EF4-FFF2-40B4-BE49-F238E27FC236}">
                      <a16:creationId xmlns:a16="http://schemas.microsoft.com/office/drawing/2014/main" id="{312E4EB3-790F-4924-8F65-F452D7FBF04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47" name="Immagine 2146">
                  <a:extLst>
                    <a:ext uri="{FF2B5EF4-FFF2-40B4-BE49-F238E27FC236}">
                      <a16:creationId xmlns:a16="http://schemas.microsoft.com/office/drawing/2014/main" id="{9268CD24-5A5A-4071-95B9-C2E3E51DB50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34" name="Gruppo 2133">
                <a:extLst>
                  <a:ext uri="{FF2B5EF4-FFF2-40B4-BE49-F238E27FC236}">
                    <a16:creationId xmlns:a16="http://schemas.microsoft.com/office/drawing/2014/main" id="{90640BDC-4E0F-4903-B3F4-BF0EE3FAAD61}"/>
                  </a:ext>
                </a:extLst>
              </p:cNvPr>
              <p:cNvGrpSpPr/>
              <p:nvPr/>
            </p:nvGrpSpPr>
            <p:grpSpPr>
              <a:xfrm>
                <a:off x="1564640" y="5974214"/>
                <a:ext cx="562991" cy="380866"/>
                <a:chOff x="341249" y="219074"/>
                <a:chExt cx="4744871" cy="3209926"/>
              </a:xfrm>
            </p:grpSpPr>
            <p:pic>
              <p:nvPicPr>
                <p:cNvPr id="2144" name="Immagine 2143">
                  <a:extLst>
                    <a:ext uri="{FF2B5EF4-FFF2-40B4-BE49-F238E27FC236}">
                      <a16:creationId xmlns:a16="http://schemas.microsoft.com/office/drawing/2014/main" id="{CD8DFAE9-2AE5-4838-8F34-57D0217D00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45" name="Immagine 2144">
                  <a:extLst>
                    <a:ext uri="{FF2B5EF4-FFF2-40B4-BE49-F238E27FC236}">
                      <a16:creationId xmlns:a16="http://schemas.microsoft.com/office/drawing/2014/main" id="{C89454CE-570C-4E10-AEC7-AE20135C6D6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35" name="Gruppo 2134">
                <a:extLst>
                  <a:ext uri="{FF2B5EF4-FFF2-40B4-BE49-F238E27FC236}">
                    <a16:creationId xmlns:a16="http://schemas.microsoft.com/office/drawing/2014/main" id="{D82AB00D-EBA7-4043-A0AA-1EE7A4788515}"/>
                  </a:ext>
                </a:extLst>
              </p:cNvPr>
              <p:cNvGrpSpPr/>
              <p:nvPr/>
            </p:nvGrpSpPr>
            <p:grpSpPr>
              <a:xfrm>
                <a:off x="2127631" y="5974214"/>
                <a:ext cx="562991" cy="380866"/>
                <a:chOff x="341249" y="219074"/>
                <a:chExt cx="4744871" cy="3209926"/>
              </a:xfrm>
            </p:grpSpPr>
            <p:pic>
              <p:nvPicPr>
                <p:cNvPr id="2142" name="Immagine 2141">
                  <a:extLst>
                    <a:ext uri="{FF2B5EF4-FFF2-40B4-BE49-F238E27FC236}">
                      <a16:creationId xmlns:a16="http://schemas.microsoft.com/office/drawing/2014/main" id="{E1C45D29-B95C-4084-93B1-79D70E4A465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43" name="Immagine 2142">
                  <a:extLst>
                    <a:ext uri="{FF2B5EF4-FFF2-40B4-BE49-F238E27FC236}">
                      <a16:creationId xmlns:a16="http://schemas.microsoft.com/office/drawing/2014/main" id="{67B1E26D-9108-46A2-9261-5B1B6039B23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36" name="Gruppo 2135">
                <a:extLst>
                  <a:ext uri="{FF2B5EF4-FFF2-40B4-BE49-F238E27FC236}">
                    <a16:creationId xmlns:a16="http://schemas.microsoft.com/office/drawing/2014/main" id="{8B39CA36-5B6D-4938-99F0-6783D26BE116}"/>
                  </a:ext>
                </a:extLst>
              </p:cNvPr>
              <p:cNvGrpSpPr/>
              <p:nvPr/>
            </p:nvGrpSpPr>
            <p:grpSpPr>
              <a:xfrm>
                <a:off x="2690622" y="5974214"/>
                <a:ext cx="562991" cy="380866"/>
                <a:chOff x="341249" y="219074"/>
                <a:chExt cx="4744871" cy="3209926"/>
              </a:xfrm>
            </p:grpSpPr>
            <p:pic>
              <p:nvPicPr>
                <p:cNvPr id="2140" name="Immagine 2139">
                  <a:extLst>
                    <a:ext uri="{FF2B5EF4-FFF2-40B4-BE49-F238E27FC236}">
                      <a16:creationId xmlns:a16="http://schemas.microsoft.com/office/drawing/2014/main" id="{21204A1F-BAFE-422A-838F-1F7C2D61098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41" name="Immagine 2140">
                  <a:extLst>
                    <a:ext uri="{FF2B5EF4-FFF2-40B4-BE49-F238E27FC236}">
                      <a16:creationId xmlns:a16="http://schemas.microsoft.com/office/drawing/2014/main" id="{C7697524-F06B-4E14-AE6D-E2A1D7AA78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37" name="Gruppo 2136">
                <a:extLst>
                  <a:ext uri="{FF2B5EF4-FFF2-40B4-BE49-F238E27FC236}">
                    <a16:creationId xmlns:a16="http://schemas.microsoft.com/office/drawing/2014/main" id="{8A93CF70-E619-442D-BDFF-FAA1E1E844EF}"/>
                  </a:ext>
                </a:extLst>
              </p:cNvPr>
              <p:cNvGrpSpPr/>
              <p:nvPr/>
            </p:nvGrpSpPr>
            <p:grpSpPr>
              <a:xfrm>
                <a:off x="3247009" y="5974214"/>
                <a:ext cx="562991" cy="380866"/>
                <a:chOff x="341249" y="219074"/>
                <a:chExt cx="4744871" cy="3209926"/>
              </a:xfrm>
            </p:grpSpPr>
            <p:pic>
              <p:nvPicPr>
                <p:cNvPr id="2138" name="Immagine 2137">
                  <a:extLst>
                    <a:ext uri="{FF2B5EF4-FFF2-40B4-BE49-F238E27FC236}">
                      <a16:creationId xmlns:a16="http://schemas.microsoft.com/office/drawing/2014/main" id="{1D3B2E28-9AFC-4F6F-AD95-E6F3CC9972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39" name="Immagine 2138">
                  <a:extLst>
                    <a:ext uri="{FF2B5EF4-FFF2-40B4-BE49-F238E27FC236}">
                      <a16:creationId xmlns:a16="http://schemas.microsoft.com/office/drawing/2014/main" id="{B9465693-ED58-4266-A1A9-E5C0D4C9CDC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7" name="Gruppo 2116">
              <a:extLst>
                <a:ext uri="{FF2B5EF4-FFF2-40B4-BE49-F238E27FC236}">
                  <a16:creationId xmlns:a16="http://schemas.microsoft.com/office/drawing/2014/main" id="{7A2F9817-B52D-43F5-9BC7-B91FBE76273C}"/>
                </a:ext>
              </a:extLst>
            </p:cNvPr>
            <p:cNvGrpSpPr/>
            <p:nvPr/>
          </p:nvGrpSpPr>
          <p:grpSpPr>
            <a:xfrm>
              <a:off x="1001649" y="2546420"/>
              <a:ext cx="2808351" cy="380866"/>
              <a:chOff x="1001649" y="5974214"/>
              <a:chExt cx="2808351" cy="380866"/>
            </a:xfrm>
          </p:grpSpPr>
          <p:grpSp>
            <p:nvGrpSpPr>
              <p:cNvPr id="2118" name="Gruppo 2117">
                <a:extLst>
                  <a:ext uri="{FF2B5EF4-FFF2-40B4-BE49-F238E27FC236}">
                    <a16:creationId xmlns:a16="http://schemas.microsoft.com/office/drawing/2014/main" id="{E7DBD9AA-9FCB-4613-BF94-87EDA837F627}"/>
                  </a:ext>
                </a:extLst>
              </p:cNvPr>
              <p:cNvGrpSpPr/>
              <p:nvPr/>
            </p:nvGrpSpPr>
            <p:grpSpPr>
              <a:xfrm>
                <a:off x="1001649" y="5974214"/>
                <a:ext cx="562991" cy="380866"/>
                <a:chOff x="341249" y="219074"/>
                <a:chExt cx="4744871" cy="3209926"/>
              </a:xfrm>
            </p:grpSpPr>
            <p:pic>
              <p:nvPicPr>
                <p:cNvPr id="2131" name="Immagine 2130">
                  <a:extLst>
                    <a:ext uri="{FF2B5EF4-FFF2-40B4-BE49-F238E27FC236}">
                      <a16:creationId xmlns:a16="http://schemas.microsoft.com/office/drawing/2014/main" id="{781B5E3C-15F8-441C-9A59-8ED61487A0A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32" name="Immagine 2131">
                  <a:extLst>
                    <a:ext uri="{FF2B5EF4-FFF2-40B4-BE49-F238E27FC236}">
                      <a16:creationId xmlns:a16="http://schemas.microsoft.com/office/drawing/2014/main" id="{C7229C8F-B4B8-43CC-8648-1EED38636DD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19" name="Gruppo 2118">
                <a:extLst>
                  <a:ext uri="{FF2B5EF4-FFF2-40B4-BE49-F238E27FC236}">
                    <a16:creationId xmlns:a16="http://schemas.microsoft.com/office/drawing/2014/main" id="{B7108DBB-D557-47E9-8B46-BC999E2EEB2D}"/>
                  </a:ext>
                </a:extLst>
              </p:cNvPr>
              <p:cNvGrpSpPr/>
              <p:nvPr/>
            </p:nvGrpSpPr>
            <p:grpSpPr>
              <a:xfrm>
                <a:off x="1564640" y="5974214"/>
                <a:ext cx="562991" cy="380866"/>
                <a:chOff x="341249" y="219074"/>
                <a:chExt cx="4744871" cy="3209926"/>
              </a:xfrm>
            </p:grpSpPr>
            <p:pic>
              <p:nvPicPr>
                <p:cNvPr id="2129" name="Immagine 2128">
                  <a:extLst>
                    <a:ext uri="{FF2B5EF4-FFF2-40B4-BE49-F238E27FC236}">
                      <a16:creationId xmlns:a16="http://schemas.microsoft.com/office/drawing/2014/main" id="{4E53CB17-ACDB-4D27-9889-8BA10BEFEA7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30" name="Immagine 2129">
                  <a:extLst>
                    <a:ext uri="{FF2B5EF4-FFF2-40B4-BE49-F238E27FC236}">
                      <a16:creationId xmlns:a16="http://schemas.microsoft.com/office/drawing/2014/main" id="{3D6FE47F-0A2C-46AF-A5A9-248C3F995E6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20" name="Gruppo 2119">
                <a:extLst>
                  <a:ext uri="{FF2B5EF4-FFF2-40B4-BE49-F238E27FC236}">
                    <a16:creationId xmlns:a16="http://schemas.microsoft.com/office/drawing/2014/main" id="{8D65B8AD-F5C0-4E10-8571-0417EB5841BD}"/>
                  </a:ext>
                </a:extLst>
              </p:cNvPr>
              <p:cNvGrpSpPr/>
              <p:nvPr/>
            </p:nvGrpSpPr>
            <p:grpSpPr>
              <a:xfrm>
                <a:off x="2127631" y="5974214"/>
                <a:ext cx="562991" cy="380866"/>
                <a:chOff x="341249" y="219074"/>
                <a:chExt cx="4744871" cy="3209926"/>
              </a:xfrm>
            </p:grpSpPr>
            <p:pic>
              <p:nvPicPr>
                <p:cNvPr id="2127" name="Immagine 2126">
                  <a:extLst>
                    <a:ext uri="{FF2B5EF4-FFF2-40B4-BE49-F238E27FC236}">
                      <a16:creationId xmlns:a16="http://schemas.microsoft.com/office/drawing/2014/main" id="{C7AEB940-A338-47C7-A07D-EF69178369D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28" name="Immagine 2127">
                  <a:extLst>
                    <a:ext uri="{FF2B5EF4-FFF2-40B4-BE49-F238E27FC236}">
                      <a16:creationId xmlns:a16="http://schemas.microsoft.com/office/drawing/2014/main" id="{3CB9767E-F84D-404C-9C41-7845D4C7A31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21" name="Gruppo 2120">
                <a:extLst>
                  <a:ext uri="{FF2B5EF4-FFF2-40B4-BE49-F238E27FC236}">
                    <a16:creationId xmlns:a16="http://schemas.microsoft.com/office/drawing/2014/main" id="{FD7BA607-F5E6-4207-838E-A806592CEB1C}"/>
                  </a:ext>
                </a:extLst>
              </p:cNvPr>
              <p:cNvGrpSpPr/>
              <p:nvPr/>
            </p:nvGrpSpPr>
            <p:grpSpPr>
              <a:xfrm>
                <a:off x="2690622" y="5974214"/>
                <a:ext cx="562991" cy="380866"/>
                <a:chOff x="341249" y="219074"/>
                <a:chExt cx="4744871" cy="3209926"/>
              </a:xfrm>
            </p:grpSpPr>
            <p:pic>
              <p:nvPicPr>
                <p:cNvPr id="2125" name="Immagine 2124">
                  <a:extLst>
                    <a:ext uri="{FF2B5EF4-FFF2-40B4-BE49-F238E27FC236}">
                      <a16:creationId xmlns:a16="http://schemas.microsoft.com/office/drawing/2014/main" id="{38057F38-F0E2-4BE0-A968-376280034DD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26" name="Immagine 2125">
                  <a:extLst>
                    <a:ext uri="{FF2B5EF4-FFF2-40B4-BE49-F238E27FC236}">
                      <a16:creationId xmlns:a16="http://schemas.microsoft.com/office/drawing/2014/main" id="{6F3F81FA-CC87-43E3-B7F8-8D9FC6E396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22" name="Gruppo 2121">
                <a:extLst>
                  <a:ext uri="{FF2B5EF4-FFF2-40B4-BE49-F238E27FC236}">
                    <a16:creationId xmlns:a16="http://schemas.microsoft.com/office/drawing/2014/main" id="{8501F476-135E-46FA-98D8-A12B917D8BD5}"/>
                  </a:ext>
                </a:extLst>
              </p:cNvPr>
              <p:cNvGrpSpPr/>
              <p:nvPr/>
            </p:nvGrpSpPr>
            <p:grpSpPr>
              <a:xfrm>
                <a:off x="3247009" y="5974214"/>
                <a:ext cx="562991" cy="380866"/>
                <a:chOff x="341249" y="219074"/>
                <a:chExt cx="4744871" cy="3209926"/>
              </a:xfrm>
            </p:grpSpPr>
            <p:pic>
              <p:nvPicPr>
                <p:cNvPr id="2123" name="Immagine 2122">
                  <a:extLst>
                    <a:ext uri="{FF2B5EF4-FFF2-40B4-BE49-F238E27FC236}">
                      <a16:creationId xmlns:a16="http://schemas.microsoft.com/office/drawing/2014/main" id="{06EAAA1B-C655-43DD-A930-ACCA345DE6E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24" name="Immagine 2123">
                  <a:extLst>
                    <a:ext uri="{FF2B5EF4-FFF2-40B4-BE49-F238E27FC236}">
                      <a16:creationId xmlns:a16="http://schemas.microsoft.com/office/drawing/2014/main" id="{B1BAD049-7CF7-430B-808A-8AE5F61EF1D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2268" name="Gruppo 2267">
            <a:extLst>
              <a:ext uri="{FF2B5EF4-FFF2-40B4-BE49-F238E27FC236}">
                <a16:creationId xmlns:a16="http://schemas.microsoft.com/office/drawing/2014/main" id="{7165C826-F23D-4DC5-A60C-34FB7E5D3458}"/>
              </a:ext>
            </a:extLst>
          </p:cNvPr>
          <p:cNvGrpSpPr/>
          <p:nvPr/>
        </p:nvGrpSpPr>
        <p:grpSpPr>
          <a:xfrm>
            <a:off x="5853291" y="1507543"/>
            <a:ext cx="1651891" cy="2240280"/>
            <a:chOff x="1001649" y="2546420"/>
            <a:chExt cx="2808351" cy="3808660"/>
          </a:xfrm>
        </p:grpSpPr>
        <p:grpSp>
          <p:nvGrpSpPr>
            <p:cNvPr id="2269" name="Gruppo 2268">
              <a:extLst>
                <a:ext uri="{FF2B5EF4-FFF2-40B4-BE49-F238E27FC236}">
                  <a16:creationId xmlns:a16="http://schemas.microsoft.com/office/drawing/2014/main" id="{351F89B3-E170-4E07-B266-78214C24A41C}"/>
                </a:ext>
              </a:extLst>
            </p:cNvPr>
            <p:cNvGrpSpPr/>
            <p:nvPr/>
          </p:nvGrpSpPr>
          <p:grpSpPr>
            <a:xfrm>
              <a:off x="1001649" y="5974214"/>
              <a:ext cx="2808351" cy="380866"/>
              <a:chOff x="1001649" y="5974214"/>
              <a:chExt cx="2808351" cy="380866"/>
            </a:xfrm>
          </p:grpSpPr>
          <p:grpSp>
            <p:nvGrpSpPr>
              <p:cNvPr id="2414" name="Gruppo 2413">
                <a:extLst>
                  <a:ext uri="{FF2B5EF4-FFF2-40B4-BE49-F238E27FC236}">
                    <a16:creationId xmlns:a16="http://schemas.microsoft.com/office/drawing/2014/main" id="{D283AF45-564B-4EF6-A20B-61330967D154}"/>
                  </a:ext>
                </a:extLst>
              </p:cNvPr>
              <p:cNvGrpSpPr/>
              <p:nvPr/>
            </p:nvGrpSpPr>
            <p:grpSpPr>
              <a:xfrm>
                <a:off x="1001649" y="5974214"/>
                <a:ext cx="562991" cy="380866"/>
                <a:chOff x="341249" y="219074"/>
                <a:chExt cx="4744871" cy="3209926"/>
              </a:xfrm>
            </p:grpSpPr>
            <p:pic>
              <p:nvPicPr>
                <p:cNvPr id="2427" name="Immagine 2426">
                  <a:extLst>
                    <a:ext uri="{FF2B5EF4-FFF2-40B4-BE49-F238E27FC236}">
                      <a16:creationId xmlns:a16="http://schemas.microsoft.com/office/drawing/2014/main" id="{B5166744-68A7-4E2C-AC81-E03BBF37F8C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8" name="Immagine 2427">
                  <a:extLst>
                    <a:ext uri="{FF2B5EF4-FFF2-40B4-BE49-F238E27FC236}">
                      <a16:creationId xmlns:a16="http://schemas.microsoft.com/office/drawing/2014/main" id="{EBC96C25-6448-4EFF-BB7B-71170A696F1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15" name="Gruppo 2414">
                <a:extLst>
                  <a:ext uri="{FF2B5EF4-FFF2-40B4-BE49-F238E27FC236}">
                    <a16:creationId xmlns:a16="http://schemas.microsoft.com/office/drawing/2014/main" id="{B7A77544-8728-4271-9955-356DE7A9D613}"/>
                  </a:ext>
                </a:extLst>
              </p:cNvPr>
              <p:cNvGrpSpPr/>
              <p:nvPr/>
            </p:nvGrpSpPr>
            <p:grpSpPr>
              <a:xfrm>
                <a:off x="1564640" y="5974214"/>
                <a:ext cx="562991" cy="380866"/>
                <a:chOff x="341249" y="219074"/>
                <a:chExt cx="4744871" cy="3209926"/>
              </a:xfrm>
            </p:grpSpPr>
            <p:pic>
              <p:nvPicPr>
                <p:cNvPr id="2425" name="Immagine 2424">
                  <a:extLst>
                    <a:ext uri="{FF2B5EF4-FFF2-40B4-BE49-F238E27FC236}">
                      <a16:creationId xmlns:a16="http://schemas.microsoft.com/office/drawing/2014/main" id="{ABCA7D1B-186C-445B-BF04-BED3AEC048B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6" name="Immagine 2425">
                  <a:extLst>
                    <a:ext uri="{FF2B5EF4-FFF2-40B4-BE49-F238E27FC236}">
                      <a16:creationId xmlns:a16="http://schemas.microsoft.com/office/drawing/2014/main" id="{1131A4A9-0176-4A21-B240-6AD42CA159F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16" name="Gruppo 2415">
                <a:extLst>
                  <a:ext uri="{FF2B5EF4-FFF2-40B4-BE49-F238E27FC236}">
                    <a16:creationId xmlns:a16="http://schemas.microsoft.com/office/drawing/2014/main" id="{3C25ECDE-9D97-46C4-8E77-06C4432C2B9E}"/>
                  </a:ext>
                </a:extLst>
              </p:cNvPr>
              <p:cNvGrpSpPr/>
              <p:nvPr/>
            </p:nvGrpSpPr>
            <p:grpSpPr>
              <a:xfrm>
                <a:off x="2127631" y="5974214"/>
                <a:ext cx="562991" cy="380866"/>
                <a:chOff x="341249" y="219074"/>
                <a:chExt cx="4744871" cy="3209926"/>
              </a:xfrm>
            </p:grpSpPr>
            <p:pic>
              <p:nvPicPr>
                <p:cNvPr id="2423" name="Immagine 2422">
                  <a:extLst>
                    <a:ext uri="{FF2B5EF4-FFF2-40B4-BE49-F238E27FC236}">
                      <a16:creationId xmlns:a16="http://schemas.microsoft.com/office/drawing/2014/main" id="{CE0C22B3-A202-4C55-B70A-87590BE5ED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4" name="Immagine 2423">
                  <a:extLst>
                    <a:ext uri="{FF2B5EF4-FFF2-40B4-BE49-F238E27FC236}">
                      <a16:creationId xmlns:a16="http://schemas.microsoft.com/office/drawing/2014/main" id="{594549EE-5837-402F-8BC9-56511B7F7F5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17" name="Gruppo 2416">
                <a:extLst>
                  <a:ext uri="{FF2B5EF4-FFF2-40B4-BE49-F238E27FC236}">
                    <a16:creationId xmlns:a16="http://schemas.microsoft.com/office/drawing/2014/main" id="{837541ED-ADF2-4451-8051-C413F65830DC}"/>
                  </a:ext>
                </a:extLst>
              </p:cNvPr>
              <p:cNvGrpSpPr/>
              <p:nvPr/>
            </p:nvGrpSpPr>
            <p:grpSpPr>
              <a:xfrm>
                <a:off x="2690622" y="5974214"/>
                <a:ext cx="562991" cy="380866"/>
                <a:chOff x="341249" y="219074"/>
                <a:chExt cx="4744871" cy="3209926"/>
              </a:xfrm>
            </p:grpSpPr>
            <p:pic>
              <p:nvPicPr>
                <p:cNvPr id="2421" name="Immagine 2420">
                  <a:extLst>
                    <a:ext uri="{FF2B5EF4-FFF2-40B4-BE49-F238E27FC236}">
                      <a16:creationId xmlns:a16="http://schemas.microsoft.com/office/drawing/2014/main" id="{803F9157-3135-4F18-9955-177E2D5189C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2" name="Immagine 2421">
                  <a:extLst>
                    <a:ext uri="{FF2B5EF4-FFF2-40B4-BE49-F238E27FC236}">
                      <a16:creationId xmlns:a16="http://schemas.microsoft.com/office/drawing/2014/main" id="{5B26AD6B-3DE5-4147-81A8-69026ED4938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18" name="Gruppo 2417">
                <a:extLst>
                  <a:ext uri="{FF2B5EF4-FFF2-40B4-BE49-F238E27FC236}">
                    <a16:creationId xmlns:a16="http://schemas.microsoft.com/office/drawing/2014/main" id="{AA822AC2-79C8-4AAC-8BE0-157A1C13E942}"/>
                  </a:ext>
                </a:extLst>
              </p:cNvPr>
              <p:cNvGrpSpPr/>
              <p:nvPr/>
            </p:nvGrpSpPr>
            <p:grpSpPr>
              <a:xfrm>
                <a:off x="3247009" y="5974214"/>
                <a:ext cx="562991" cy="380866"/>
                <a:chOff x="341249" y="219074"/>
                <a:chExt cx="4744871" cy="3209926"/>
              </a:xfrm>
            </p:grpSpPr>
            <p:pic>
              <p:nvPicPr>
                <p:cNvPr id="2419" name="Immagine 2418">
                  <a:extLst>
                    <a:ext uri="{FF2B5EF4-FFF2-40B4-BE49-F238E27FC236}">
                      <a16:creationId xmlns:a16="http://schemas.microsoft.com/office/drawing/2014/main" id="{CC3F2D21-AD73-41C6-B039-8D997F246BB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0" name="Immagine 2419">
                  <a:extLst>
                    <a:ext uri="{FF2B5EF4-FFF2-40B4-BE49-F238E27FC236}">
                      <a16:creationId xmlns:a16="http://schemas.microsoft.com/office/drawing/2014/main" id="{B18E9B25-42EF-49C8-BE07-6E6D0196F8D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0" name="Gruppo 2269">
              <a:extLst>
                <a:ext uri="{FF2B5EF4-FFF2-40B4-BE49-F238E27FC236}">
                  <a16:creationId xmlns:a16="http://schemas.microsoft.com/office/drawing/2014/main" id="{26A876C2-B0B7-48EB-B218-EDF96CACE824}"/>
                </a:ext>
              </a:extLst>
            </p:cNvPr>
            <p:cNvGrpSpPr/>
            <p:nvPr/>
          </p:nvGrpSpPr>
          <p:grpSpPr>
            <a:xfrm>
              <a:off x="1001649" y="5593348"/>
              <a:ext cx="2808351" cy="380866"/>
              <a:chOff x="1001649" y="5974214"/>
              <a:chExt cx="2808351" cy="380866"/>
            </a:xfrm>
          </p:grpSpPr>
          <p:grpSp>
            <p:nvGrpSpPr>
              <p:cNvPr id="2399" name="Gruppo 2398">
                <a:extLst>
                  <a:ext uri="{FF2B5EF4-FFF2-40B4-BE49-F238E27FC236}">
                    <a16:creationId xmlns:a16="http://schemas.microsoft.com/office/drawing/2014/main" id="{D07C7602-99D8-49F7-8174-38FB190581D2}"/>
                  </a:ext>
                </a:extLst>
              </p:cNvPr>
              <p:cNvGrpSpPr/>
              <p:nvPr/>
            </p:nvGrpSpPr>
            <p:grpSpPr>
              <a:xfrm>
                <a:off x="1001649" y="5974214"/>
                <a:ext cx="562991" cy="380866"/>
                <a:chOff x="341249" y="219074"/>
                <a:chExt cx="4744871" cy="3209926"/>
              </a:xfrm>
            </p:grpSpPr>
            <p:pic>
              <p:nvPicPr>
                <p:cNvPr id="2412" name="Immagine 2411">
                  <a:extLst>
                    <a:ext uri="{FF2B5EF4-FFF2-40B4-BE49-F238E27FC236}">
                      <a16:creationId xmlns:a16="http://schemas.microsoft.com/office/drawing/2014/main" id="{4B1BDEB3-3829-4AEE-90DC-DEDF9A4F527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13" name="Immagine 2412">
                  <a:extLst>
                    <a:ext uri="{FF2B5EF4-FFF2-40B4-BE49-F238E27FC236}">
                      <a16:creationId xmlns:a16="http://schemas.microsoft.com/office/drawing/2014/main" id="{B747EE79-66DD-4494-A30E-D34F0464A36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00" name="Gruppo 2399">
                <a:extLst>
                  <a:ext uri="{FF2B5EF4-FFF2-40B4-BE49-F238E27FC236}">
                    <a16:creationId xmlns:a16="http://schemas.microsoft.com/office/drawing/2014/main" id="{FD70F639-2854-420C-A74F-F7A9C01308C4}"/>
                  </a:ext>
                </a:extLst>
              </p:cNvPr>
              <p:cNvGrpSpPr/>
              <p:nvPr/>
            </p:nvGrpSpPr>
            <p:grpSpPr>
              <a:xfrm>
                <a:off x="1564640" y="5974214"/>
                <a:ext cx="562991" cy="380866"/>
                <a:chOff x="341249" y="219074"/>
                <a:chExt cx="4744871" cy="3209926"/>
              </a:xfrm>
            </p:grpSpPr>
            <p:pic>
              <p:nvPicPr>
                <p:cNvPr id="2410" name="Immagine 2409">
                  <a:extLst>
                    <a:ext uri="{FF2B5EF4-FFF2-40B4-BE49-F238E27FC236}">
                      <a16:creationId xmlns:a16="http://schemas.microsoft.com/office/drawing/2014/main" id="{C06EE8FF-F959-44C0-AAB6-B413BF58B32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11" name="Immagine 2410">
                  <a:extLst>
                    <a:ext uri="{FF2B5EF4-FFF2-40B4-BE49-F238E27FC236}">
                      <a16:creationId xmlns:a16="http://schemas.microsoft.com/office/drawing/2014/main" id="{6A825841-C6A5-4AD4-A978-4F8E630F403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01" name="Gruppo 2400">
                <a:extLst>
                  <a:ext uri="{FF2B5EF4-FFF2-40B4-BE49-F238E27FC236}">
                    <a16:creationId xmlns:a16="http://schemas.microsoft.com/office/drawing/2014/main" id="{A06FA900-2B44-4248-96AE-F91CB1CF9998}"/>
                  </a:ext>
                </a:extLst>
              </p:cNvPr>
              <p:cNvGrpSpPr/>
              <p:nvPr/>
            </p:nvGrpSpPr>
            <p:grpSpPr>
              <a:xfrm>
                <a:off x="2127631" y="5974214"/>
                <a:ext cx="562991" cy="380866"/>
                <a:chOff x="341249" y="219074"/>
                <a:chExt cx="4744871" cy="3209926"/>
              </a:xfrm>
            </p:grpSpPr>
            <p:pic>
              <p:nvPicPr>
                <p:cNvPr id="2408" name="Immagine 2407">
                  <a:extLst>
                    <a:ext uri="{FF2B5EF4-FFF2-40B4-BE49-F238E27FC236}">
                      <a16:creationId xmlns:a16="http://schemas.microsoft.com/office/drawing/2014/main" id="{286FDDE5-58F6-4950-90BE-21740FF6241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09" name="Immagine 2408">
                  <a:extLst>
                    <a:ext uri="{FF2B5EF4-FFF2-40B4-BE49-F238E27FC236}">
                      <a16:creationId xmlns:a16="http://schemas.microsoft.com/office/drawing/2014/main" id="{CEF2121B-EE41-4538-A19E-C9445E1D9A0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02" name="Gruppo 2401">
                <a:extLst>
                  <a:ext uri="{FF2B5EF4-FFF2-40B4-BE49-F238E27FC236}">
                    <a16:creationId xmlns:a16="http://schemas.microsoft.com/office/drawing/2014/main" id="{E006B940-51A7-44DC-9DCC-40ECE60A7F84}"/>
                  </a:ext>
                </a:extLst>
              </p:cNvPr>
              <p:cNvGrpSpPr/>
              <p:nvPr/>
            </p:nvGrpSpPr>
            <p:grpSpPr>
              <a:xfrm>
                <a:off x="2690622" y="5974214"/>
                <a:ext cx="562991" cy="380866"/>
                <a:chOff x="341249" y="219074"/>
                <a:chExt cx="4744871" cy="3209926"/>
              </a:xfrm>
            </p:grpSpPr>
            <p:pic>
              <p:nvPicPr>
                <p:cNvPr id="2406" name="Immagine 2405">
                  <a:extLst>
                    <a:ext uri="{FF2B5EF4-FFF2-40B4-BE49-F238E27FC236}">
                      <a16:creationId xmlns:a16="http://schemas.microsoft.com/office/drawing/2014/main" id="{57D65617-5248-44CD-AC99-6B2CA09153C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07" name="Immagine 2406">
                  <a:extLst>
                    <a:ext uri="{FF2B5EF4-FFF2-40B4-BE49-F238E27FC236}">
                      <a16:creationId xmlns:a16="http://schemas.microsoft.com/office/drawing/2014/main" id="{3D49C72A-2996-4679-B920-936B14468A5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03" name="Gruppo 2402">
                <a:extLst>
                  <a:ext uri="{FF2B5EF4-FFF2-40B4-BE49-F238E27FC236}">
                    <a16:creationId xmlns:a16="http://schemas.microsoft.com/office/drawing/2014/main" id="{198CE02F-91C1-4692-B031-E107EA9D3AC6}"/>
                  </a:ext>
                </a:extLst>
              </p:cNvPr>
              <p:cNvGrpSpPr/>
              <p:nvPr/>
            </p:nvGrpSpPr>
            <p:grpSpPr>
              <a:xfrm>
                <a:off x="3247009" y="5974214"/>
                <a:ext cx="562991" cy="380866"/>
                <a:chOff x="341249" y="219074"/>
                <a:chExt cx="4744871" cy="3209926"/>
              </a:xfrm>
            </p:grpSpPr>
            <p:pic>
              <p:nvPicPr>
                <p:cNvPr id="2404" name="Immagine 2403">
                  <a:extLst>
                    <a:ext uri="{FF2B5EF4-FFF2-40B4-BE49-F238E27FC236}">
                      <a16:creationId xmlns:a16="http://schemas.microsoft.com/office/drawing/2014/main" id="{6887807D-E538-44CC-B6C8-8EFAC715314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05" name="Immagine 2404">
                  <a:extLst>
                    <a:ext uri="{FF2B5EF4-FFF2-40B4-BE49-F238E27FC236}">
                      <a16:creationId xmlns:a16="http://schemas.microsoft.com/office/drawing/2014/main" id="{659310E8-55D9-455F-B96A-B3FF913E5CE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1" name="Gruppo 2270">
              <a:extLst>
                <a:ext uri="{FF2B5EF4-FFF2-40B4-BE49-F238E27FC236}">
                  <a16:creationId xmlns:a16="http://schemas.microsoft.com/office/drawing/2014/main" id="{E5512992-7A48-48F0-9766-2C875DB852C8}"/>
                </a:ext>
              </a:extLst>
            </p:cNvPr>
            <p:cNvGrpSpPr/>
            <p:nvPr/>
          </p:nvGrpSpPr>
          <p:grpSpPr>
            <a:xfrm>
              <a:off x="1001649" y="5212482"/>
              <a:ext cx="2808351" cy="380866"/>
              <a:chOff x="1001649" y="5974214"/>
              <a:chExt cx="2808351" cy="380866"/>
            </a:xfrm>
          </p:grpSpPr>
          <p:grpSp>
            <p:nvGrpSpPr>
              <p:cNvPr id="2384" name="Gruppo 2383">
                <a:extLst>
                  <a:ext uri="{FF2B5EF4-FFF2-40B4-BE49-F238E27FC236}">
                    <a16:creationId xmlns:a16="http://schemas.microsoft.com/office/drawing/2014/main" id="{C55EB5D9-9973-48A1-99FC-515FDD445CAC}"/>
                  </a:ext>
                </a:extLst>
              </p:cNvPr>
              <p:cNvGrpSpPr/>
              <p:nvPr/>
            </p:nvGrpSpPr>
            <p:grpSpPr>
              <a:xfrm>
                <a:off x="1001649" y="5974214"/>
                <a:ext cx="562991" cy="380866"/>
                <a:chOff x="341249" y="219074"/>
                <a:chExt cx="4744871" cy="3209926"/>
              </a:xfrm>
            </p:grpSpPr>
            <p:pic>
              <p:nvPicPr>
                <p:cNvPr id="2397" name="Immagine 2396">
                  <a:extLst>
                    <a:ext uri="{FF2B5EF4-FFF2-40B4-BE49-F238E27FC236}">
                      <a16:creationId xmlns:a16="http://schemas.microsoft.com/office/drawing/2014/main" id="{0B0B09D9-14F1-4F51-9F8E-34C3F621D8B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8" name="Immagine 2397">
                  <a:extLst>
                    <a:ext uri="{FF2B5EF4-FFF2-40B4-BE49-F238E27FC236}">
                      <a16:creationId xmlns:a16="http://schemas.microsoft.com/office/drawing/2014/main" id="{8AE65FE2-CB88-4F51-AC31-D790B1A0807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85" name="Gruppo 2384">
                <a:extLst>
                  <a:ext uri="{FF2B5EF4-FFF2-40B4-BE49-F238E27FC236}">
                    <a16:creationId xmlns:a16="http://schemas.microsoft.com/office/drawing/2014/main" id="{4FEE250D-445B-469E-AF3F-972EF78DA4BC}"/>
                  </a:ext>
                </a:extLst>
              </p:cNvPr>
              <p:cNvGrpSpPr/>
              <p:nvPr/>
            </p:nvGrpSpPr>
            <p:grpSpPr>
              <a:xfrm>
                <a:off x="1564640" y="5974214"/>
                <a:ext cx="562991" cy="380866"/>
                <a:chOff x="341249" y="219074"/>
                <a:chExt cx="4744871" cy="3209926"/>
              </a:xfrm>
            </p:grpSpPr>
            <p:pic>
              <p:nvPicPr>
                <p:cNvPr id="2395" name="Immagine 2394">
                  <a:extLst>
                    <a:ext uri="{FF2B5EF4-FFF2-40B4-BE49-F238E27FC236}">
                      <a16:creationId xmlns:a16="http://schemas.microsoft.com/office/drawing/2014/main" id="{DC2D64C8-24B1-4B73-BD72-2BB31F9BE03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6" name="Immagine 2395">
                  <a:extLst>
                    <a:ext uri="{FF2B5EF4-FFF2-40B4-BE49-F238E27FC236}">
                      <a16:creationId xmlns:a16="http://schemas.microsoft.com/office/drawing/2014/main" id="{7D31D898-A892-40B7-A028-320935B4597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86" name="Gruppo 2385">
                <a:extLst>
                  <a:ext uri="{FF2B5EF4-FFF2-40B4-BE49-F238E27FC236}">
                    <a16:creationId xmlns:a16="http://schemas.microsoft.com/office/drawing/2014/main" id="{CA04BC44-7522-4C82-BD30-4E5C44128B5C}"/>
                  </a:ext>
                </a:extLst>
              </p:cNvPr>
              <p:cNvGrpSpPr/>
              <p:nvPr/>
            </p:nvGrpSpPr>
            <p:grpSpPr>
              <a:xfrm>
                <a:off x="2127631" y="5974214"/>
                <a:ext cx="562991" cy="380866"/>
                <a:chOff x="341249" y="219074"/>
                <a:chExt cx="4744871" cy="3209926"/>
              </a:xfrm>
            </p:grpSpPr>
            <p:pic>
              <p:nvPicPr>
                <p:cNvPr id="2393" name="Immagine 2392">
                  <a:extLst>
                    <a:ext uri="{FF2B5EF4-FFF2-40B4-BE49-F238E27FC236}">
                      <a16:creationId xmlns:a16="http://schemas.microsoft.com/office/drawing/2014/main" id="{04539FE2-10C5-46FD-8B1A-A1B0FE64C53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4" name="Immagine 2393">
                  <a:extLst>
                    <a:ext uri="{FF2B5EF4-FFF2-40B4-BE49-F238E27FC236}">
                      <a16:creationId xmlns:a16="http://schemas.microsoft.com/office/drawing/2014/main" id="{D74F4BB1-246B-4C19-A07C-9570C0ED0D7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87" name="Gruppo 2386">
                <a:extLst>
                  <a:ext uri="{FF2B5EF4-FFF2-40B4-BE49-F238E27FC236}">
                    <a16:creationId xmlns:a16="http://schemas.microsoft.com/office/drawing/2014/main" id="{BA6BF297-4E26-4547-8C1D-CD197988320C}"/>
                  </a:ext>
                </a:extLst>
              </p:cNvPr>
              <p:cNvGrpSpPr/>
              <p:nvPr/>
            </p:nvGrpSpPr>
            <p:grpSpPr>
              <a:xfrm>
                <a:off x="2690622" y="5974214"/>
                <a:ext cx="562991" cy="380866"/>
                <a:chOff x="341249" y="219074"/>
                <a:chExt cx="4744871" cy="3209926"/>
              </a:xfrm>
            </p:grpSpPr>
            <p:pic>
              <p:nvPicPr>
                <p:cNvPr id="2391" name="Immagine 2390">
                  <a:extLst>
                    <a:ext uri="{FF2B5EF4-FFF2-40B4-BE49-F238E27FC236}">
                      <a16:creationId xmlns:a16="http://schemas.microsoft.com/office/drawing/2014/main" id="{59D01307-14A6-4494-9730-A6897415794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2" name="Immagine 2391">
                  <a:extLst>
                    <a:ext uri="{FF2B5EF4-FFF2-40B4-BE49-F238E27FC236}">
                      <a16:creationId xmlns:a16="http://schemas.microsoft.com/office/drawing/2014/main" id="{30EEBD43-12F7-4313-9999-3FEDE28AE5E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88" name="Gruppo 2387">
                <a:extLst>
                  <a:ext uri="{FF2B5EF4-FFF2-40B4-BE49-F238E27FC236}">
                    <a16:creationId xmlns:a16="http://schemas.microsoft.com/office/drawing/2014/main" id="{763B6A58-FF72-4B4D-893E-C3850EE5C697}"/>
                  </a:ext>
                </a:extLst>
              </p:cNvPr>
              <p:cNvGrpSpPr/>
              <p:nvPr/>
            </p:nvGrpSpPr>
            <p:grpSpPr>
              <a:xfrm>
                <a:off x="3247009" y="5974214"/>
                <a:ext cx="562991" cy="380866"/>
                <a:chOff x="341249" y="219074"/>
                <a:chExt cx="4744871" cy="3209926"/>
              </a:xfrm>
            </p:grpSpPr>
            <p:pic>
              <p:nvPicPr>
                <p:cNvPr id="2389" name="Immagine 2388">
                  <a:extLst>
                    <a:ext uri="{FF2B5EF4-FFF2-40B4-BE49-F238E27FC236}">
                      <a16:creationId xmlns:a16="http://schemas.microsoft.com/office/drawing/2014/main" id="{0C879028-B0FD-4CB4-8E1C-95634001B9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0" name="Immagine 2389">
                  <a:extLst>
                    <a:ext uri="{FF2B5EF4-FFF2-40B4-BE49-F238E27FC236}">
                      <a16:creationId xmlns:a16="http://schemas.microsoft.com/office/drawing/2014/main" id="{29A9C7DB-A818-4D4C-B4DA-CDB11A53C30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2" name="Gruppo 2271">
              <a:extLst>
                <a:ext uri="{FF2B5EF4-FFF2-40B4-BE49-F238E27FC236}">
                  <a16:creationId xmlns:a16="http://schemas.microsoft.com/office/drawing/2014/main" id="{1380C6EC-E2B4-4DB0-82CF-C326EC49A80F}"/>
                </a:ext>
              </a:extLst>
            </p:cNvPr>
            <p:cNvGrpSpPr/>
            <p:nvPr/>
          </p:nvGrpSpPr>
          <p:grpSpPr>
            <a:xfrm>
              <a:off x="1001649" y="4831616"/>
              <a:ext cx="2808351" cy="380866"/>
              <a:chOff x="1001649" y="5974214"/>
              <a:chExt cx="2808351" cy="380866"/>
            </a:xfrm>
          </p:grpSpPr>
          <p:grpSp>
            <p:nvGrpSpPr>
              <p:cNvPr id="2369" name="Gruppo 2368">
                <a:extLst>
                  <a:ext uri="{FF2B5EF4-FFF2-40B4-BE49-F238E27FC236}">
                    <a16:creationId xmlns:a16="http://schemas.microsoft.com/office/drawing/2014/main" id="{73B41152-CD1A-44BF-BBD5-78D14AB337E5}"/>
                  </a:ext>
                </a:extLst>
              </p:cNvPr>
              <p:cNvGrpSpPr/>
              <p:nvPr/>
            </p:nvGrpSpPr>
            <p:grpSpPr>
              <a:xfrm>
                <a:off x="1001649" y="5974214"/>
                <a:ext cx="562991" cy="380866"/>
                <a:chOff x="341249" y="219074"/>
                <a:chExt cx="4744871" cy="3209926"/>
              </a:xfrm>
            </p:grpSpPr>
            <p:pic>
              <p:nvPicPr>
                <p:cNvPr id="2382" name="Immagine 2381">
                  <a:extLst>
                    <a:ext uri="{FF2B5EF4-FFF2-40B4-BE49-F238E27FC236}">
                      <a16:creationId xmlns:a16="http://schemas.microsoft.com/office/drawing/2014/main" id="{C703CF1D-354F-4EB9-858E-6BBADE567AA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83" name="Immagine 2382">
                  <a:extLst>
                    <a:ext uri="{FF2B5EF4-FFF2-40B4-BE49-F238E27FC236}">
                      <a16:creationId xmlns:a16="http://schemas.microsoft.com/office/drawing/2014/main" id="{E3DF0031-6230-4DE0-811B-DADFD2C170B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70" name="Gruppo 2369">
                <a:extLst>
                  <a:ext uri="{FF2B5EF4-FFF2-40B4-BE49-F238E27FC236}">
                    <a16:creationId xmlns:a16="http://schemas.microsoft.com/office/drawing/2014/main" id="{B1314369-AEEC-4D4E-954F-BF1C154AEA81}"/>
                  </a:ext>
                </a:extLst>
              </p:cNvPr>
              <p:cNvGrpSpPr/>
              <p:nvPr/>
            </p:nvGrpSpPr>
            <p:grpSpPr>
              <a:xfrm>
                <a:off x="1564640" y="5974214"/>
                <a:ext cx="562991" cy="380866"/>
                <a:chOff x="341249" y="219074"/>
                <a:chExt cx="4744871" cy="3209926"/>
              </a:xfrm>
            </p:grpSpPr>
            <p:pic>
              <p:nvPicPr>
                <p:cNvPr id="2380" name="Immagine 2379">
                  <a:extLst>
                    <a:ext uri="{FF2B5EF4-FFF2-40B4-BE49-F238E27FC236}">
                      <a16:creationId xmlns:a16="http://schemas.microsoft.com/office/drawing/2014/main" id="{BCF8B606-BA6C-4132-8B6F-3999A8E092A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81" name="Immagine 2380">
                  <a:extLst>
                    <a:ext uri="{FF2B5EF4-FFF2-40B4-BE49-F238E27FC236}">
                      <a16:creationId xmlns:a16="http://schemas.microsoft.com/office/drawing/2014/main" id="{516D0AAD-2A3E-4008-817C-3DE588BF19E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71" name="Gruppo 2370">
                <a:extLst>
                  <a:ext uri="{FF2B5EF4-FFF2-40B4-BE49-F238E27FC236}">
                    <a16:creationId xmlns:a16="http://schemas.microsoft.com/office/drawing/2014/main" id="{C74399E5-FF1B-4AFE-9695-89A6B19E87AB}"/>
                  </a:ext>
                </a:extLst>
              </p:cNvPr>
              <p:cNvGrpSpPr/>
              <p:nvPr/>
            </p:nvGrpSpPr>
            <p:grpSpPr>
              <a:xfrm>
                <a:off x="2127631" y="5974214"/>
                <a:ext cx="562991" cy="380866"/>
                <a:chOff x="341249" y="219074"/>
                <a:chExt cx="4744871" cy="3209926"/>
              </a:xfrm>
            </p:grpSpPr>
            <p:pic>
              <p:nvPicPr>
                <p:cNvPr id="2378" name="Immagine 2377">
                  <a:extLst>
                    <a:ext uri="{FF2B5EF4-FFF2-40B4-BE49-F238E27FC236}">
                      <a16:creationId xmlns:a16="http://schemas.microsoft.com/office/drawing/2014/main" id="{9D9D6A82-D9E7-45E4-9DFC-D368CAFC8D2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79" name="Immagine 2378">
                  <a:extLst>
                    <a:ext uri="{FF2B5EF4-FFF2-40B4-BE49-F238E27FC236}">
                      <a16:creationId xmlns:a16="http://schemas.microsoft.com/office/drawing/2014/main" id="{4F7E53D8-E4DE-4E58-A0C7-944BDAC04EF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72" name="Gruppo 2371">
                <a:extLst>
                  <a:ext uri="{FF2B5EF4-FFF2-40B4-BE49-F238E27FC236}">
                    <a16:creationId xmlns:a16="http://schemas.microsoft.com/office/drawing/2014/main" id="{E4C351F2-F250-4671-8F0D-E4225B2443AE}"/>
                  </a:ext>
                </a:extLst>
              </p:cNvPr>
              <p:cNvGrpSpPr/>
              <p:nvPr/>
            </p:nvGrpSpPr>
            <p:grpSpPr>
              <a:xfrm>
                <a:off x="2690622" y="5974214"/>
                <a:ext cx="562991" cy="380866"/>
                <a:chOff x="341249" y="219074"/>
                <a:chExt cx="4744871" cy="3209926"/>
              </a:xfrm>
            </p:grpSpPr>
            <p:pic>
              <p:nvPicPr>
                <p:cNvPr id="2376" name="Immagine 2375">
                  <a:extLst>
                    <a:ext uri="{FF2B5EF4-FFF2-40B4-BE49-F238E27FC236}">
                      <a16:creationId xmlns:a16="http://schemas.microsoft.com/office/drawing/2014/main" id="{79B53889-B858-45E1-B70B-E5027AF98AF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77" name="Immagine 2376">
                  <a:extLst>
                    <a:ext uri="{FF2B5EF4-FFF2-40B4-BE49-F238E27FC236}">
                      <a16:creationId xmlns:a16="http://schemas.microsoft.com/office/drawing/2014/main" id="{194B4265-908B-44BA-9EAB-CC54D1139C5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73" name="Gruppo 2372">
                <a:extLst>
                  <a:ext uri="{FF2B5EF4-FFF2-40B4-BE49-F238E27FC236}">
                    <a16:creationId xmlns:a16="http://schemas.microsoft.com/office/drawing/2014/main" id="{212B5C25-6564-4885-B832-7FD0E9D477CC}"/>
                  </a:ext>
                </a:extLst>
              </p:cNvPr>
              <p:cNvGrpSpPr/>
              <p:nvPr/>
            </p:nvGrpSpPr>
            <p:grpSpPr>
              <a:xfrm>
                <a:off x="3247009" y="5974214"/>
                <a:ext cx="562991" cy="380866"/>
                <a:chOff x="341249" y="219074"/>
                <a:chExt cx="4744871" cy="3209926"/>
              </a:xfrm>
            </p:grpSpPr>
            <p:pic>
              <p:nvPicPr>
                <p:cNvPr id="2374" name="Immagine 2373">
                  <a:extLst>
                    <a:ext uri="{FF2B5EF4-FFF2-40B4-BE49-F238E27FC236}">
                      <a16:creationId xmlns:a16="http://schemas.microsoft.com/office/drawing/2014/main" id="{D7B465FE-360C-48DC-ADF9-959E8DBB989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75" name="Immagine 2374">
                  <a:extLst>
                    <a:ext uri="{FF2B5EF4-FFF2-40B4-BE49-F238E27FC236}">
                      <a16:creationId xmlns:a16="http://schemas.microsoft.com/office/drawing/2014/main" id="{D56204D2-2DF4-46FB-AFCA-CD8F9AF3D2E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3" name="Gruppo 2272">
              <a:extLst>
                <a:ext uri="{FF2B5EF4-FFF2-40B4-BE49-F238E27FC236}">
                  <a16:creationId xmlns:a16="http://schemas.microsoft.com/office/drawing/2014/main" id="{E798B13C-D12E-4DC4-9D0E-8D0C961E9D7F}"/>
                </a:ext>
              </a:extLst>
            </p:cNvPr>
            <p:cNvGrpSpPr/>
            <p:nvPr/>
          </p:nvGrpSpPr>
          <p:grpSpPr>
            <a:xfrm>
              <a:off x="1001649" y="4450750"/>
              <a:ext cx="2808351" cy="380866"/>
              <a:chOff x="1001649" y="5974214"/>
              <a:chExt cx="2808351" cy="380866"/>
            </a:xfrm>
          </p:grpSpPr>
          <p:grpSp>
            <p:nvGrpSpPr>
              <p:cNvPr id="2354" name="Gruppo 2353">
                <a:extLst>
                  <a:ext uri="{FF2B5EF4-FFF2-40B4-BE49-F238E27FC236}">
                    <a16:creationId xmlns:a16="http://schemas.microsoft.com/office/drawing/2014/main" id="{9B514E1E-888E-4CF6-939F-A6815E3FE78D}"/>
                  </a:ext>
                </a:extLst>
              </p:cNvPr>
              <p:cNvGrpSpPr/>
              <p:nvPr/>
            </p:nvGrpSpPr>
            <p:grpSpPr>
              <a:xfrm>
                <a:off x="1001649" y="5974214"/>
                <a:ext cx="562991" cy="380866"/>
                <a:chOff x="341249" y="219074"/>
                <a:chExt cx="4744871" cy="3209926"/>
              </a:xfrm>
            </p:grpSpPr>
            <p:pic>
              <p:nvPicPr>
                <p:cNvPr id="2367" name="Immagine 2366">
                  <a:extLst>
                    <a:ext uri="{FF2B5EF4-FFF2-40B4-BE49-F238E27FC236}">
                      <a16:creationId xmlns:a16="http://schemas.microsoft.com/office/drawing/2014/main" id="{E1F1F639-BEBE-454A-ABE6-B10DB9B4A1D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8" name="Immagine 2367">
                  <a:extLst>
                    <a:ext uri="{FF2B5EF4-FFF2-40B4-BE49-F238E27FC236}">
                      <a16:creationId xmlns:a16="http://schemas.microsoft.com/office/drawing/2014/main" id="{EF3AA475-BD68-4335-93F7-AED02C74AB0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55" name="Gruppo 2354">
                <a:extLst>
                  <a:ext uri="{FF2B5EF4-FFF2-40B4-BE49-F238E27FC236}">
                    <a16:creationId xmlns:a16="http://schemas.microsoft.com/office/drawing/2014/main" id="{9D1AFDDE-556F-4D12-BA9F-8072365E374F}"/>
                  </a:ext>
                </a:extLst>
              </p:cNvPr>
              <p:cNvGrpSpPr/>
              <p:nvPr/>
            </p:nvGrpSpPr>
            <p:grpSpPr>
              <a:xfrm>
                <a:off x="1564640" y="5974214"/>
                <a:ext cx="562991" cy="380866"/>
                <a:chOff x="341249" y="219074"/>
                <a:chExt cx="4744871" cy="3209926"/>
              </a:xfrm>
            </p:grpSpPr>
            <p:pic>
              <p:nvPicPr>
                <p:cNvPr id="2365" name="Immagine 2364">
                  <a:extLst>
                    <a:ext uri="{FF2B5EF4-FFF2-40B4-BE49-F238E27FC236}">
                      <a16:creationId xmlns:a16="http://schemas.microsoft.com/office/drawing/2014/main" id="{6D892DC7-819C-481D-B6F0-516B47F0BD7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6" name="Immagine 2365">
                  <a:extLst>
                    <a:ext uri="{FF2B5EF4-FFF2-40B4-BE49-F238E27FC236}">
                      <a16:creationId xmlns:a16="http://schemas.microsoft.com/office/drawing/2014/main" id="{F3134BF9-2CB8-4A50-90AD-171ADF5C76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56" name="Gruppo 2355">
                <a:extLst>
                  <a:ext uri="{FF2B5EF4-FFF2-40B4-BE49-F238E27FC236}">
                    <a16:creationId xmlns:a16="http://schemas.microsoft.com/office/drawing/2014/main" id="{E46C1CA1-CE08-4D7D-B257-941ED0A72EF8}"/>
                  </a:ext>
                </a:extLst>
              </p:cNvPr>
              <p:cNvGrpSpPr/>
              <p:nvPr/>
            </p:nvGrpSpPr>
            <p:grpSpPr>
              <a:xfrm>
                <a:off x="2127631" y="5974214"/>
                <a:ext cx="562991" cy="380866"/>
                <a:chOff x="341249" y="219074"/>
                <a:chExt cx="4744871" cy="3209926"/>
              </a:xfrm>
            </p:grpSpPr>
            <p:pic>
              <p:nvPicPr>
                <p:cNvPr id="2363" name="Immagine 2362">
                  <a:extLst>
                    <a:ext uri="{FF2B5EF4-FFF2-40B4-BE49-F238E27FC236}">
                      <a16:creationId xmlns:a16="http://schemas.microsoft.com/office/drawing/2014/main" id="{136A019E-3E85-4E53-8E2A-95612C92E67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4" name="Immagine 2363">
                  <a:extLst>
                    <a:ext uri="{FF2B5EF4-FFF2-40B4-BE49-F238E27FC236}">
                      <a16:creationId xmlns:a16="http://schemas.microsoft.com/office/drawing/2014/main" id="{C173742F-E3E2-44DD-B938-ABB9E1C11BB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57" name="Gruppo 2356">
                <a:extLst>
                  <a:ext uri="{FF2B5EF4-FFF2-40B4-BE49-F238E27FC236}">
                    <a16:creationId xmlns:a16="http://schemas.microsoft.com/office/drawing/2014/main" id="{34A5F77E-A2F3-4F0B-8333-CA3F938F8536}"/>
                  </a:ext>
                </a:extLst>
              </p:cNvPr>
              <p:cNvGrpSpPr/>
              <p:nvPr/>
            </p:nvGrpSpPr>
            <p:grpSpPr>
              <a:xfrm>
                <a:off x="2690622" y="5974214"/>
                <a:ext cx="562991" cy="380866"/>
                <a:chOff x="341249" y="219074"/>
                <a:chExt cx="4744871" cy="3209926"/>
              </a:xfrm>
            </p:grpSpPr>
            <p:pic>
              <p:nvPicPr>
                <p:cNvPr id="2361" name="Immagine 2360">
                  <a:extLst>
                    <a:ext uri="{FF2B5EF4-FFF2-40B4-BE49-F238E27FC236}">
                      <a16:creationId xmlns:a16="http://schemas.microsoft.com/office/drawing/2014/main" id="{DA5CB071-D662-4CE6-8A67-5608F58081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2" name="Immagine 2361">
                  <a:extLst>
                    <a:ext uri="{FF2B5EF4-FFF2-40B4-BE49-F238E27FC236}">
                      <a16:creationId xmlns:a16="http://schemas.microsoft.com/office/drawing/2014/main" id="{4401738C-E65B-45B4-AF46-47E8D59771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58" name="Gruppo 2357">
                <a:extLst>
                  <a:ext uri="{FF2B5EF4-FFF2-40B4-BE49-F238E27FC236}">
                    <a16:creationId xmlns:a16="http://schemas.microsoft.com/office/drawing/2014/main" id="{AAEA42F7-2AAA-4DDA-B9F1-F2A9F77F2A7A}"/>
                  </a:ext>
                </a:extLst>
              </p:cNvPr>
              <p:cNvGrpSpPr/>
              <p:nvPr/>
            </p:nvGrpSpPr>
            <p:grpSpPr>
              <a:xfrm>
                <a:off x="3247009" y="5974214"/>
                <a:ext cx="562991" cy="380866"/>
                <a:chOff x="341249" y="219074"/>
                <a:chExt cx="4744871" cy="3209926"/>
              </a:xfrm>
            </p:grpSpPr>
            <p:pic>
              <p:nvPicPr>
                <p:cNvPr id="2359" name="Immagine 2358">
                  <a:extLst>
                    <a:ext uri="{FF2B5EF4-FFF2-40B4-BE49-F238E27FC236}">
                      <a16:creationId xmlns:a16="http://schemas.microsoft.com/office/drawing/2014/main" id="{714B5C4C-4A65-4064-A708-FE68C62EDDC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0" name="Immagine 2359">
                  <a:extLst>
                    <a:ext uri="{FF2B5EF4-FFF2-40B4-BE49-F238E27FC236}">
                      <a16:creationId xmlns:a16="http://schemas.microsoft.com/office/drawing/2014/main" id="{C4B66C5E-97EB-4E37-8352-212E662167B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4" name="Gruppo 2273">
              <a:extLst>
                <a:ext uri="{FF2B5EF4-FFF2-40B4-BE49-F238E27FC236}">
                  <a16:creationId xmlns:a16="http://schemas.microsoft.com/office/drawing/2014/main" id="{BA063E52-DF9E-41F1-A658-82B2B01696C9}"/>
                </a:ext>
              </a:extLst>
            </p:cNvPr>
            <p:cNvGrpSpPr/>
            <p:nvPr/>
          </p:nvGrpSpPr>
          <p:grpSpPr>
            <a:xfrm>
              <a:off x="1001649" y="4069884"/>
              <a:ext cx="2808351" cy="380866"/>
              <a:chOff x="1001649" y="5974214"/>
              <a:chExt cx="2808351" cy="380866"/>
            </a:xfrm>
          </p:grpSpPr>
          <p:grpSp>
            <p:nvGrpSpPr>
              <p:cNvPr id="2339" name="Gruppo 2338">
                <a:extLst>
                  <a:ext uri="{FF2B5EF4-FFF2-40B4-BE49-F238E27FC236}">
                    <a16:creationId xmlns:a16="http://schemas.microsoft.com/office/drawing/2014/main" id="{A6CE32CA-2C4F-48AA-8279-D73F104DFBFD}"/>
                  </a:ext>
                </a:extLst>
              </p:cNvPr>
              <p:cNvGrpSpPr/>
              <p:nvPr/>
            </p:nvGrpSpPr>
            <p:grpSpPr>
              <a:xfrm>
                <a:off x="1001649" y="5974214"/>
                <a:ext cx="562991" cy="380866"/>
                <a:chOff x="341249" y="219074"/>
                <a:chExt cx="4744871" cy="3209926"/>
              </a:xfrm>
            </p:grpSpPr>
            <p:pic>
              <p:nvPicPr>
                <p:cNvPr id="2352" name="Immagine 2351">
                  <a:extLst>
                    <a:ext uri="{FF2B5EF4-FFF2-40B4-BE49-F238E27FC236}">
                      <a16:creationId xmlns:a16="http://schemas.microsoft.com/office/drawing/2014/main" id="{C25699A0-3805-4E11-841F-BC811E340DC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53" name="Immagine 2352">
                  <a:extLst>
                    <a:ext uri="{FF2B5EF4-FFF2-40B4-BE49-F238E27FC236}">
                      <a16:creationId xmlns:a16="http://schemas.microsoft.com/office/drawing/2014/main" id="{C9D53A4C-3810-411C-992C-839FFA7872D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40" name="Gruppo 2339">
                <a:extLst>
                  <a:ext uri="{FF2B5EF4-FFF2-40B4-BE49-F238E27FC236}">
                    <a16:creationId xmlns:a16="http://schemas.microsoft.com/office/drawing/2014/main" id="{273F41C7-9AA8-42E0-8B6D-0D3453139940}"/>
                  </a:ext>
                </a:extLst>
              </p:cNvPr>
              <p:cNvGrpSpPr/>
              <p:nvPr/>
            </p:nvGrpSpPr>
            <p:grpSpPr>
              <a:xfrm>
                <a:off x="1564640" y="5974214"/>
                <a:ext cx="562991" cy="380866"/>
                <a:chOff x="341249" y="219074"/>
                <a:chExt cx="4744871" cy="3209926"/>
              </a:xfrm>
            </p:grpSpPr>
            <p:pic>
              <p:nvPicPr>
                <p:cNvPr id="2350" name="Immagine 2349">
                  <a:extLst>
                    <a:ext uri="{FF2B5EF4-FFF2-40B4-BE49-F238E27FC236}">
                      <a16:creationId xmlns:a16="http://schemas.microsoft.com/office/drawing/2014/main" id="{EF0747C4-3D35-4DEA-86C5-EFDC238F75B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51" name="Immagine 2350">
                  <a:extLst>
                    <a:ext uri="{FF2B5EF4-FFF2-40B4-BE49-F238E27FC236}">
                      <a16:creationId xmlns:a16="http://schemas.microsoft.com/office/drawing/2014/main" id="{0D9243AF-8CE5-48C5-8689-108C0F1A99F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41" name="Gruppo 2340">
                <a:extLst>
                  <a:ext uri="{FF2B5EF4-FFF2-40B4-BE49-F238E27FC236}">
                    <a16:creationId xmlns:a16="http://schemas.microsoft.com/office/drawing/2014/main" id="{B105555D-88FF-471B-8D61-F7EB138FC966}"/>
                  </a:ext>
                </a:extLst>
              </p:cNvPr>
              <p:cNvGrpSpPr/>
              <p:nvPr/>
            </p:nvGrpSpPr>
            <p:grpSpPr>
              <a:xfrm>
                <a:off x="2127631" y="5974214"/>
                <a:ext cx="562991" cy="380866"/>
                <a:chOff x="341249" y="219074"/>
                <a:chExt cx="4744871" cy="3209926"/>
              </a:xfrm>
            </p:grpSpPr>
            <p:pic>
              <p:nvPicPr>
                <p:cNvPr id="2348" name="Immagine 2347">
                  <a:extLst>
                    <a:ext uri="{FF2B5EF4-FFF2-40B4-BE49-F238E27FC236}">
                      <a16:creationId xmlns:a16="http://schemas.microsoft.com/office/drawing/2014/main" id="{D93C4A87-89D4-44B9-9536-41E57F62905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49" name="Immagine 2348">
                  <a:extLst>
                    <a:ext uri="{FF2B5EF4-FFF2-40B4-BE49-F238E27FC236}">
                      <a16:creationId xmlns:a16="http://schemas.microsoft.com/office/drawing/2014/main" id="{399E3CDF-2E2F-432B-B421-21D536C08DC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42" name="Gruppo 2341">
                <a:extLst>
                  <a:ext uri="{FF2B5EF4-FFF2-40B4-BE49-F238E27FC236}">
                    <a16:creationId xmlns:a16="http://schemas.microsoft.com/office/drawing/2014/main" id="{0479E689-FFE4-4458-893F-C51CDB3DFA77}"/>
                  </a:ext>
                </a:extLst>
              </p:cNvPr>
              <p:cNvGrpSpPr/>
              <p:nvPr/>
            </p:nvGrpSpPr>
            <p:grpSpPr>
              <a:xfrm>
                <a:off x="2690622" y="5974214"/>
                <a:ext cx="562991" cy="380866"/>
                <a:chOff x="341249" y="219074"/>
                <a:chExt cx="4744871" cy="3209926"/>
              </a:xfrm>
            </p:grpSpPr>
            <p:pic>
              <p:nvPicPr>
                <p:cNvPr id="2346" name="Immagine 2345">
                  <a:extLst>
                    <a:ext uri="{FF2B5EF4-FFF2-40B4-BE49-F238E27FC236}">
                      <a16:creationId xmlns:a16="http://schemas.microsoft.com/office/drawing/2014/main" id="{B0470743-D548-4865-8663-58F11415294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47" name="Immagine 2346">
                  <a:extLst>
                    <a:ext uri="{FF2B5EF4-FFF2-40B4-BE49-F238E27FC236}">
                      <a16:creationId xmlns:a16="http://schemas.microsoft.com/office/drawing/2014/main" id="{7653C370-6DB4-4C35-9C25-BAB0CC271E3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43" name="Gruppo 2342">
                <a:extLst>
                  <a:ext uri="{FF2B5EF4-FFF2-40B4-BE49-F238E27FC236}">
                    <a16:creationId xmlns:a16="http://schemas.microsoft.com/office/drawing/2014/main" id="{EDAECC1F-8176-47D8-8587-2D2EF4888F39}"/>
                  </a:ext>
                </a:extLst>
              </p:cNvPr>
              <p:cNvGrpSpPr/>
              <p:nvPr/>
            </p:nvGrpSpPr>
            <p:grpSpPr>
              <a:xfrm>
                <a:off x="3247009" y="5974214"/>
                <a:ext cx="562991" cy="380866"/>
                <a:chOff x="341249" y="219074"/>
                <a:chExt cx="4744871" cy="3209926"/>
              </a:xfrm>
            </p:grpSpPr>
            <p:pic>
              <p:nvPicPr>
                <p:cNvPr id="2344" name="Immagine 2343">
                  <a:extLst>
                    <a:ext uri="{FF2B5EF4-FFF2-40B4-BE49-F238E27FC236}">
                      <a16:creationId xmlns:a16="http://schemas.microsoft.com/office/drawing/2014/main" id="{B0619360-C0E9-4FF5-A16A-CC539CC52C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45" name="Immagine 2344">
                  <a:extLst>
                    <a:ext uri="{FF2B5EF4-FFF2-40B4-BE49-F238E27FC236}">
                      <a16:creationId xmlns:a16="http://schemas.microsoft.com/office/drawing/2014/main" id="{E877E8FA-4192-427A-A85E-1F8A4CB6822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5" name="Gruppo 2274">
              <a:extLst>
                <a:ext uri="{FF2B5EF4-FFF2-40B4-BE49-F238E27FC236}">
                  <a16:creationId xmlns:a16="http://schemas.microsoft.com/office/drawing/2014/main" id="{9DA0A6EF-2A47-41D8-A6A6-4D89882E1FD4}"/>
                </a:ext>
              </a:extLst>
            </p:cNvPr>
            <p:cNvGrpSpPr/>
            <p:nvPr/>
          </p:nvGrpSpPr>
          <p:grpSpPr>
            <a:xfrm>
              <a:off x="1001649" y="3689018"/>
              <a:ext cx="2808351" cy="380866"/>
              <a:chOff x="1001649" y="5974214"/>
              <a:chExt cx="2808351" cy="380866"/>
            </a:xfrm>
          </p:grpSpPr>
          <p:grpSp>
            <p:nvGrpSpPr>
              <p:cNvPr id="2324" name="Gruppo 2323">
                <a:extLst>
                  <a:ext uri="{FF2B5EF4-FFF2-40B4-BE49-F238E27FC236}">
                    <a16:creationId xmlns:a16="http://schemas.microsoft.com/office/drawing/2014/main" id="{BA3F8317-0CCD-4DFF-B1C8-2165C2156D66}"/>
                  </a:ext>
                </a:extLst>
              </p:cNvPr>
              <p:cNvGrpSpPr/>
              <p:nvPr/>
            </p:nvGrpSpPr>
            <p:grpSpPr>
              <a:xfrm>
                <a:off x="1001649" y="5974214"/>
                <a:ext cx="562991" cy="380866"/>
                <a:chOff x="341249" y="219074"/>
                <a:chExt cx="4744871" cy="3209926"/>
              </a:xfrm>
            </p:grpSpPr>
            <p:pic>
              <p:nvPicPr>
                <p:cNvPr id="2337" name="Immagine 2336">
                  <a:extLst>
                    <a:ext uri="{FF2B5EF4-FFF2-40B4-BE49-F238E27FC236}">
                      <a16:creationId xmlns:a16="http://schemas.microsoft.com/office/drawing/2014/main" id="{FC60DA4A-DD7A-45F7-927F-DFA1B27A373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8" name="Immagine 2337">
                  <a:extLst>
                    <a:ext uri="{FF2B5EF4-FFF2-40B4-BE49-F238E27FC236}">
                      <a16:creationId xmlns:a16="http://schemas.microsoft.com/office/drawing/2014/main" id="{76014871-987C-47E2-927A-E35DBC90D0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25" name="Gruppo 2324">
                <a:extLst>
                  <a:ext uri="{FF2B5EF4-FFF2-40B4-BE49-F238E27FC236}">
                    <a16:creationId xmlns:a16="http://schemas.microsoft.com/office/drawing/2014/main" id="{F1D8FE1F-30A0-4D8A-B982-D22FE120A2C5}"/>
                  </a:ext>
                </a:extLst>
              </p:cNvPr>
              <p:cNvGrpSpPr/>
              <p:nvPr/>
            </p:nvGrpSpPr>
            <p:grpSpPr>
              <a:xfrm>
                <a:off x="1564640" y="5974214"/>
                <a:ext cx="562991" cy="380866"/>
                <a:chOff x="341249" y="219074"/>
                <a:chExt cx="4744871" cy="3209926"/>
              </a:xfrm>
            </p:grpSpPr>
            <p:pic>
              <p:nvPicPr>
                <p:cNvPr id="2335" name="Immagine 2334">
                  <a:extLst>
                    <a:ext uri="{FF2B5EF4-FFF2-40B4-BE49-F238E27FC236}">
                      <a16:creationId xmlns:a16="http://schemas.microsoft.com/office/drawing/2014/main" id="{9EA0C391-5C54-4BF5-A00C-64A0A38B8E4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6" name="Immagine 2335">
                  <a:extLst>
                    <a:ext uri="{FF2B5EF4-FFF2-40B4-BE49-F238E27FC236}">
                      <a16:creationId xmlns:a16="http://schemas.microsoft.com/office/drawing/2014/main" id="{B74E040E-99E4-4146-8AF4-A3F388FDB1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26" name="Gruppo 2325">
                <a:extLst>
                  <a:ext uri="{FF2B5EF4-FFF2-40B4-BE49-F238E27FC236}">
                    <a16:creationId xmlns:a16="http://schemas.microsoft.com/office/drawing/2014/main" id="{C5AC6E2D-5878-4128-81EE-25D6BF8FB62E}"/>
                  </a:ext>
                </a:extLst>
              </p:cNvPr>
              <p:cNvGrpSpPr/>
              <p:nvPr/>
            </p:nvGrpSpPr>
            <p:grpSpPr>
              <a:xfrm>
                <a:off x="2127631" y="5974214"/>
                <a:ext cx="562991" cy="380866"/>
                <a:chOff x="341249" y="219074"/>
                <a:chExt cx="4744871" cy="3209926"/>
              </a:xfrm>
            </p:grpSpPr>
            <p:pic>
              <p:nvPicPr>
                <p:cNvPr id="2333" name="Immagine 2332">
                  <a:extLst>
                    <a:ext uri="{FF2B5EF4-FFF2-40B4-BE49-F238E27FC236}">
                      <a16:creationId xmlns:a16="http://schemas.microsoft.com/office/drawing/2014/main" id="{4274C5E0-8E01-439A-9DAE-BA6C5B5F40E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4" name="Immagine 2333">
                  <a:extLst>
                    <a:ext uri="{FF2B5EF4-FFF2-40B4-BE49-F238E27FC236}">
                      <a16:creationId xmlns:a16="http://schemas.microsoft.com/office/drawing/2014/main" id="{8D2194E7-0F4C-4BD9-ACD4-2A821F70AD9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27" name="Gruppo 2326">
                <a:extLst>
                  <a:ext uri="{FF2B5EF4-FFF2-40B4-BE49-F238E27FC236}">
                    <a16:creationId xmlns:a16="http://schemas.microsoft.com/office/drawing/2014/main" id="{E3B46B04-B7D3-4F74-87ED-2F398A069116}"/>
                  </a:ext>
                </a:extLst>
              </p:cNvPr>
              <p:cNvGrpSpPr/>
              <p:nvPr/>
            </p:nvGrpSpPr>
            <p:grpSpPr>
              <a:xfrm>
                <a:off x="2690622" y="5974214"/>
                <a:ext cx="562991" cy="380866"/>
                <a:chOff x="341249" y="219074"/>
                <a:chExt cx="4744871" cy="3209926"/>
              </a:xfrm>
            </p:grpSpPr>
            <p:pic>
              <p:nvPicPr>
                <p:cNvPr id="2331" name="Immagine 2330">
                  <a:extLst>
                    <a:ext uri="{FF2B5EF4-FFF2-40B4-BE49-F238E27FC236}">
                      <a16:creationId xmlns:a16="http://schemas.microsoft.com/office/drawing/2014/main" id="{70E31578-0D94-4E70-A0F6-49E660B9F0A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2" name="Immagine 2331">
                  <a:extLst>
                    <a:ext uri="{FF2B5EF4-FFF2-40B4-BE49-F238E27FC236}">
                      <a16:creationId xmlns:a16="http://schemas.microsoft.com/office/drawing/2014/main" id="{7F9814BD-2DB6-4033-9796-53976F0D9B2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28" name="Gruppo 2327">
                <a:extLst>
                  <a:ext uri="{FF2B5EF4-FFF2-40B4-BE49-F238E27FC236}">
                    <a16:creationId xmlns:a16="http://schemas.microsoft.com/office/drawing/2014/main" id="{ADD90BBB-EB17-492C-98A8-70BBD883404A}"/>
                  </a:ext>
                </a:extLst>
              </p:cNvPr>
              <p:cNvGrpSpPr/>
              <p:nvPr/>
            </p:nvGrpSpPr>
            <p:grpSpPr>
              <a:xfrm>
                <a:off x="3247009" y="5974214"/>
                <a:ext cx="562991" cy="380866"/>
                <a:chOff x="341249" y="219074"/>
                <a:chExt cx="4744871" cy="3209926"/>
              </a:xfrm>
            </p:grpSpPr>
            <p:pic>
              <p:nvPicPr>
                <p:cNvPr id="2329" name="Immagine 2328">
                  <a:extLst>
                    <a:ext uri="{FF2B5EF4-FFF2-40B4-BE49-F238E27FC236}">
                      <a16:creationId xmlns:a16="http://schemas.microsoft.com/office/drawing/2014/main" id="{0D7D3B25-BCEB-4D93-9EE4-43169596588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0" name="Immagine 2329">
                  <a:extLst>
                    <a:ext uri="{FF2B5EF4-FFF2-40B4-BE49-F238E27FC236}">
                      <a16:creationId xmlns:a16="http://schemas.microsoft.com/office/drawing/2014/main" id="{8D961871-4413-4074-867A-2B383C63D80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6" name="Gruppo 2275">
              <a:extLst>
                <a:ext uri="{FF2B5EF4-FFF2-40B4-BE49-F238E27FC236}">
                  <a16:creationId xmlns:a16="http://schemas.microsoft.com/office/drawing/2014/main" id="{46117577-5FA4-485C-A6EF-BCD722D1DCF7}"/>
                </a:ext>
              </a:extLst>
            </p:cNvPr>
            <p:cNvGrpSpPr/>
            <p:nvPr/>
          </p:nvGrpSpPr>
          <p:grpSpPr>
            <a:xfrm>
              <a:off x="1001649" y="3308152"/>
              <a:ext cx="2808351" cy="380866"/>
              <a:chOff x="1001649" y="5974214"/>
              <a:chExt cx="2808351" cy="380866"/>
            </a:xfrm>
          </p:grpSpPr>
          <p:grpSp>
            <p:nvGrpSpPr>
              <p:cNvPr id="2309" name="Gruppo 2308">
                <a:extLst>
                  <a:ext uri="{FF2B5EF4-FFF2-40B4-BE49-F238E27FC236}">
                    <a16:creationId xmlns:a16="http://schemas.microsoft.com/office/drawing/2014/main" id="{DBE06AD4-74EC-416E-9042-C9B84D2495A1}"/>
                  </a:ext>
                </a:extLst>
              </p:cNvPr>
              <p:cNvGrpSpPr/>
              <p:nvPr/>
            </p:nvGrpSpPr>
            <p:grpSpPr>
              <a:xfrm>
                <a:off x="1001649" y="5974214"/>
                <a:ext cx="562991" cy="380866"/>
                <a:chOff x="341249" y="219074"/>
                <a:chExt cx="4744871" cy="3209926"/>
              </a:xfrm>
            </p:grpSpPr>
            <p:pic>
              <p:nvPicPr>
                <p:cNvPr id="2322" name="Immagine 2321">
                  <a:extLst>
                    <a:ext uri="{FF2B5EF4-FFF2-40B4-BE49-F238E27FC236}">
                      <a16:creationId xmlns:a16="http://schemas.microsoft.com/office/drawing/2014/main" id="{1EC11A15-5A3C-4D28-B896-1A0A696BBC3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23" name="Immagine 2322">
                  <a:extLst>
                    <a:ext uri="{FF2B5EF4-FFF2-40B4-BE49-F238E27FC236}">
                      <a16:creationId xmlns:a16="http://schemas.microsoft.com/office/drawing/2014/main" id="{388D8AB6-12D5-4445-B326-EDF2B85F483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10" name="Gruppo 2309">
                <a:extLst>
                  <a:ext uri="{FF2B5EF4-FFF2-40B4-BE49-F238E27FC236}">
                    <a16:creationId xmlns:a16="http://schemas.microsoft.com/office/drawing/2014/main" id="{B34FF43F-92B1-40D0-BC9C-2CA707A70D79}"/>
                  </a:ext>
                </a:extLst>
              </p:cNvPr>
              <p:cNvGrpSpPr/>
              <p:nvPr/>
            </p:nvGrpSpPr>
            <p:grpSpPr>
              <a:xfrm>
                <a:off x="1564640" y="5974214"/>
                <a:ext cx="562991" cy="380866"/>
                <a:chOff x="341249" y="219074"/>
                <a:chExt cx="4744871" cy="3209926"/>
              </a:xfrm>
            </p:grpSpPr>
            <p:pic>
              <p:nvPicPr>
                <p:cNvPr id="2320" name="Immagine 2319">
                  <a:extLst>
                    <a:ext uri="{FF2B5EF4-FFF2-40B4-BE49-F238E27FC236}">
                      <a16:creationId xmlns:a16="http://schemas.microsoft.com/office/drawing/2014/main" id="{9F241B72-4AC4-4E48-98CD-F825FEBECEC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21" name="Immagine 2320">
                  <a:extLst>
                    <a:ext uri="{FF2B5EF4-FFF2-40B4-BE49-F238E27FC236}">
                      <a16:creationId xmlns:a16="http://schemas.microsoft.com/office/drawing/2014/main" id="{E97C0124-2A57-451A-9F0C-200F50B8222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11" name="Gruppo 2310">
                <a:extLst>
                  <a:ext uri="{FF2B5EF4-FFF2-40B4-BE49-F238E27FC236}">
                    <a16:creationId xmlns:a16="http://schemas.microsoft.com/office/drawing/2014/main" id="{986DBB8D-B7CF-43CC-ABEF-C09B1FBDECC3}"/>
                  </a:ext>
                </a:extLst>
              </p:cNvPr>
              <p:cNvGrpSpPr/>
              <p:nvPr/>
            </p:nvGrpSpPr>
            <p:grpSpPr>
              <a:xfrm>
                <a:off x="2127631" y="5974214"/>
                <a:ext cx="562991" cy="380866"/>
                <a:chOff x="341249" y="219074"/>
                <a:chExt cx="4744871" cy="3209926"/>
              </a:xfrm>
            </p:grpSpPr>
            <p:pic>
              <p:nvPicPr>
                <p:cNvPr id="2318" name="Immagine 2317">
                  <a:extLst>
                    <a:ext uri="{FF2B5EF4-FFF2-40B4-BE49-F238E27FC236}">
                      <a16:creationId xmlns:a16="http://schemas.microsoft.com/office/drawing/2014/main" id="{3B44CC60-12D4-49C6-94DC-AF7544DBDD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19" name="Immagine 2318">
                  <a:extLst>
                    <a:ext uri="{FF2B5EF4-FFF2-40B4-BE49-F238E27FC236}">
                      <a16:creationId xmlns:a16="http://schemas.microsoft.com/office/drawing/2014/main" id="{21463E76-537A-48E5-93A1-164B3ED14E2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12" name="Gruppo 2311">
                <a:extLst>
                  <a:ext uri="{FF2B5EF4-FFF2-40B4-BE49-F238E27FC236}">
                    <a16:creationId xmlns:a16="http://schemas.microsoft.com/office/drawing/2014/main" id="{BE3F552F-DC12-4401-95EE-DCE1C4BEC0C9}"/>
                  </a:ext>
                </a:extLst>
              </p:cNvPr>
              <p:cNvGrpSpPr/>
              <p:nvPr/>
            </p:nvGrpSpPr>
            <p:grpSpPr>
              <a:xfrm>
                <a:off x="2690622" y="5974214"/>
                <a:ext cx="562991" cy="380866"/>
                <a:chOff x="341249" y="219074"/>
                <a:chExt cx="4744871" cy="3209926"/>
              </a:xfrm>
            </p:grpSpPr>
            <p:pic>
              <p:nvPicPr>
                <p:cNvPr id="2316" name="Immagine 2315">
                  <a:extLst>
                    <a:ext uri="{FF2B5EF4-FFF2-40B4-BE49-F238E27FC236}">
                      <a16:creationId xmlns:a16="http://schemas.microsoft.com/office/drawing/2014/main" id="{5B64E99A-1F3F-475B-BBFB-60BF3AFD1A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17" name="Immagine 2316">
                  <a:extLst>
                    <a:ext uri="{FF2B5EF4-FFF2-40B4-BE49-F238E27FC236}">
                      <a16:creationId xmlns:a16="http://schemas.microsoft.com/office/drawing/2014/main" id="{2329348B-3811-4558-85D7-70BCD19D40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13" name="Gruppo 2312">
                <a:extLst>
                  <a:ext uri="{FF2B5EF4-FFF2-40B4-BE49-F238E27FC236}">
                    <a16:creationId xmlns:a16="http://schemas.microsoft.com/office/drawing/2014/main" id="{94013BF2-9321-4262-B455-D813CFBD4328}"/>
                  </a:ext>
                </a:extLst>
              </p:cNvPr>
              <p:cNvGrpSpPr/>
              <p:nvPr/>
            </p:nvGrpSpPr>
            <p:grpSpPr>
              <a:xfrm>
                <a:off x="3247009" y="5974214"/>
                <a:ext cx="562991" cy="380866"/>
                <a:chOff x="341249" y="219074"/>
                <a:chExt cx="4744871" cy="3209926"/>
              </a:xfrm>
            </p:grpSpPr>
            <p:pic>
              <p:nvPicPr>
                <p:cNvPr id="2314" name="Immagine 2313">
                  <a:extLst>
                    <a:ext uri="{FF2B5EF4-FFF2-40B4-BE49-F238E27FC236}">
                      <a16:creationId xmlns:a16="http://schemas.microsoft.com/office/drawing/2014/main" id="{145530B9-EE26-4CF6-9745-FC93E54BEC1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15" name="Immagine 2314">
                  <a:extLst>
                    <a:ext uri="{FF2B5EF4-FFF2-40B4-BE49-F238E27FC236}">
                      <a16:creationId xmlns:a16="http://schemas.microsoft.com/office/drawing/2014/main" id="{C1FC546B-1211-4B94-AC29-BC6700FFF67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7" name="Gruppo 2276">
              <a:extLst>
                <a:ext uri="{FF2B5EF4-FFF2-40B4-BE49-F238E27FC236}">
                  <a16:creationId xmlns:a16="http://schemas.microsoft.com/office/drawing/2014/main" id="{41840238-217F-4927-912A-3350244232F7}"/>
                </a:ext>
              </a:extLst>
            </p:cNvPr>
            <p:cNvGrpSpPr/>
            <p:nvPr/>
          </p:nvGrpSpPr>
          <p:grpSpPr>
            <a:xfrm>
              <a:off x="1001649" y="2927286"/>
              <a:ext cx="2808351" cy="380866"/>
              <a:chOff x="1001649" y="5974214"/>
              <a:chExt cx="2808351" cy="380866"/>
            </a:xfrm>
          </p:grpSpPr>
          <p:grpSp>
            <p:nvGrpSpPr>
              <p:cNvPr id="2294" name="Gruppo 2293">
                <a:extLst>
                  <a:ext uri="{FF2B5EF4-FFF2-40B4-BE49-F238E27FC236}">
                    <a16:creationId xmlns:a16="http://schemas.microsoft.com/office/drawing/2014/main" id="{A0481C64-4DB5-464A-B6A7-D2B49C76F790}"/>
                  </a:ext>
                </a:extLst>
              </p:cNvPr>
              <p:cNvGrpSpPr/>
              <p:nvPr/>
            </p:nvGrpSpPr>
            <p:grpSpPr>
              <a:xfrm>
                <a:off x="1001649" y="5974214"/>
                <a:ext cx="562991" cy="380866"/>
                <a:chOff x="341249" y="219074"/>
                <a:chExt cx="4744871" cy="3209926"/>
              </a:xfrm>
            </p:grpSpPr>
            <p:pic>
              <p:nvPicPr>
                <p:cNvPr id="2307" name="Immagine 2306">
                  <a:extLst>
                    <a:ext uri="{FF2B5EF4-FFF2-40B4-BE49-F238E27FC236}">
                      <a16:creationId xmlns:a16="http://schemas.microsoft.com/office/drawing/2014/main" id="{C62B31B0-D251-463B-8E43-F1430FB9F86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8" name="Immagine 2307">
                  <a:extLst>
                    <a:ext uri="{FF2B5EF4-FFF2-40B4-BE49-F238E27FC236}">
                      <a16:creationId xmlns:a16="http://schemas.microsoft.com/office/drawing/2014/main" id="{CCC0E3D9-CB89-49C8-A8C9-FC8448779CA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95" name="Gruppo 2294">
                <a:extLst>
                  <a:ext uri="{FF2B5EF4-FFF2-40B4-BE49-F238E27FC236}">
                    <a16:creationId xmlns:a16="http://schemas.microsoft.com/office/drawing/2014/main" id="{452591E9-BC2D-40DC-9FED-529CCDCB8B17}"/>
                  </a:ext>
                </a:extLst>
              </p:cNvPr>
              <p:cNvGrpSpPr/>
              <p:nvPr/>
            </p:nvGrpSpPr>
            <p:grpSpPr>
              <a:xfrm>
                <a:off x="1564640" y="5974214"/>
                <a:ext cx="562991" cy="380866"/>
                <a:chOff x="341249" y="219074"/>
                <a:chExt cx="4744871" cy="3209926"/>
              </a:xfrm>
            </p:grpSpPr>
            <p:pic>
              <p:nvPicPr>
                <p:cNvPr id="2305" name="Immagine 2304">
                  <a:extLst>
                    <a:ext uri="{FF2B5EF4-FFF2-40B4-BE49-F238E27FC236}">
                      <a16:creationId xmlns:a16="http://schemas.microsoft.com/office/drawing/2014/main" id="{D0C5A99A-D69E-4D90-9E22-0A718C70CC8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6" name="Immagine 2305">
                  <a:extLst>
                    <a:ext uri="{FF2B5EF4-FFF2-40B4-BE49-F238E27FC236}">
                      <a16:creationId xmlns:a16="http://schemas.microsoft.com/office/drawing/2014/main" id="{3295337F-53C3-4FE6-964F-5930558A7F2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96" name="Gruppo 2295">
                <a:extLst>
                  <a:ext uri="{FF2B5EF4-FFF2-40B4-BE49-F238E27FC236}">
                    <a16:creationId xmlns:a16="http://schemas.microsoft.com/office/drawing/2014/main" id="{65F0298F-3A12-4BC7-B12B-3D6BF2543373}"/>
                  </a:ext>
                </a:extLst>
              </p:cNvPr>
              <p:cNvGrpSpPr/>
              <p:nvPr/>
            </p:nvGrpSpPr>
            <p:grpSpPr>
              <a:xfrm>
                <a:off x="2127631" y="5974214"/>
                <a:ext cx="562991" cy="380866"/>
                <a:chOff x="341249" y="219074"/>
                <a:chExt cx="4744871" cy="3209926"/>
              </a:xfrm>
            </p:grpSpPr>
            <p:pic>
              <p:nvPicPr>
                <p:cNvPr id="2303" name="Immagine 2302">
                  <a:extLst>
                    <a:ext uri="{FF2B5EF4-FFF2-40B4-BE49-F238E27FC236}">
                      <a16:creationId xmlns:a16="http://schemas.microsoft.com/office/drawing/2014/main" id="{F9B8B0B5-72E9-4BEB-8B13-8AE68923BE9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4" name="Immagine 2303">
                  <a:extLst>
                    <a:ext uri="{FF2B5EF4-FFF2-40B4-BE49-F238E27FC236}">
                      <a16:creationId xmlns:a16="http://schemas.microsoft.com/office/drawing/2014/main" id="{DCAD9056-C3E6-44F8-BAA7-D43C78D6521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97" name="Gruppo 2296">
                <a:extLst>
                  <a:ext uri="{FF2B5EF4-FFF2-40B4-BE49-F238E27FC236}">
                    <a16:creationId xmlns:a16="http://schemas.microsoft.com/office/drawing/2014/main" id="{1411E010-9095-47EC-9CD5-8D968621709C}"/>
                  </a:ext>
                </a:extLst>
              </p:cNvPr>
              <p:cNvGrpSpPr/>
              <p:nvPr/>
            </p:nvGrpSpPr>
            <p:grpSpPr>
              <a:xfrm>
                <a:off x="2690622" y="5974214"/>
                <a:ext cx="562991" cy="380866"/>
                <a:chOff x="341249" y="219074"/>
                <a:chExt cx="4744871" cy="3209926"/>
              </a:xfrm>
            </p:grpSpPr>
            <p:pic>
              <p:nvPicPr>
                <p:cNvPr id="2301" name="Immagine 2300">
                  <a:extLst>
                    <a:ext uri="{FF2B5EF4-FFF2-40B4-BE49-F238E27FC236}">
                      <a16:creationId xmlns:a16="http://schemas.microsoft.com/office/drawing/2014/main" id="{D5419C33-C442-4160-BE04-A7328C75F47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2" name="Immagine 2301">
                  <a:extLst>
                    <a:ext uri="{FF2B5EF4-FFF2-40B4-BE49-F238E27FC236}">
                      <a16:creationId xmlns:a16="http://schemas.microsoft.com/office/drawing/2014/main" id="{26C38336-43E3-4D6A-A147-789C09FE2B0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98" name="Gruppo 2297">
                <a:extLst>
                  <a:ext uri="{FF2B5EF4-FFF2-40B4-BE49-F238E27FC236}">
                    <a16:creationId xmlns:a16="http://schemas.microsoft.com/office/drawing/2014/main" id="{096CBD0B-3F37-4A97-AD3B-023A08D04A78}"/>
                  </a:ext>
                </a:extLst>
              </p:cNvPr>
              <p:cNvGrpSpPr/>
              <p:nvPr/>
            </p:nvGrpSpPr>
            <p:grpSpPr>
              <a:xfrm>
                <a:off x="3247009" y="5974214"/>
                <a:ext cx="562991" cy="380866"/>
                <a:chOff x="341249" y="219074"/>
                <a:chExt cx="4744871" cy="3209926"/>
              </a:xfrm>
            </p:grpSpPr>
            <p:pic>
              <p:nvPicPr>
                <p:cNvPr id="2299" name="Immagine 2298">
                  <a:extLst>
                    <a:ext uri="{FF2B5EF4-FFF2-40B4-BE49-F238E27FC236}">
                      <a16:creationId xmlns:a16="http://schemas.microsoft.com/office/drawing/2014/main" id="{5D459866-16BE-422E-8531-666E46E060F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0" name="Immagine 2299">
                  <a:extLst>
                    <a:ext uri="{FF2B5EF4-FFF2-40B4-BE49-F238E27FC236}">
                      <a16:creationId xmlns:a16="http://schemas.microsoft.com/office/drawing/2014/main" id="{1AF323BF-EAE1-442A-950F-E5022036AE9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8" name="Gruppo 2277">
              <a:extLst>
                <a:ext uri="{FF2B5EF4-FFF2-40B4-BE49-F238E27FC236}">
                  <a16:creationId xmlns:a16="http://schemas.microsoft.com/office/drawing/2014/main" id="{64A8CE9A-688A-42D3-9C9D-DB878BE22CA4}"/>
                </a:ext>
              </a:extLst>
            </p:cNvPr>
            <p:cNvGrpSpPr/>
            <p:nvPr/>
          </p:nvGrpSpPr>
          <p:grpSpPr>
            <a:xfrm>
              <a:off x="1001649" y="2546420"/>
              <a:ext cx="2808351" cy="380866"/>
              <a:chOff x="1001649" y="5974214"/>
              <a:chExt cx="2808351" cy="380866"/>
            </a:xfrm>
          </p:grpSpPr>
          <p:grpSp>
            <p:nvGrpSpPr>
              <p:cNvPr id="2279" name="Gruppo 2278">
                <a:extLst>
                  <a:ext uri="{FF2B5EF4-FFF2-40B4-BE49-F238E27FC236}">
                    <a16:creationId xmlns:a16="http://schemas.microsoft.com/office/drawing/2014/main" id="{9EE71C1E-36DD-411F-9E3F-A07DFF0E7B2A}"/>
                  </a:ext>
                </a:extLst>
              </p:cNvPr>
              <p:cNvGrpSpPr/>
              <p:nvPr/>
            </p:nvGrpSpPr>
            <p:grpSpPr>
              <a:xfrm>
                <a:off x="1001649" y="5974214"/>
                <a:ext cx="562991" cy="380866"/>
                <a:chOff x="341249" y="219074"/>
                <a:chExt cx="4744871" cy="3209926"/>
              </a:xfrm>
            </p:grpSpPr>
            <p:pic>
              <p:nvPicPr>
                <p:cNvPr id="2292" name="Immagine 2291">
                  <a:extLst>
                    <a:ext uri="{FF2B5EF4-FFF2-40B4-BE49-F238E27FC236}">
                      <a16:creationId xmlns:a16="http://schemas.microsoft.com/office/drawing/2014/main" id="{03A3565C-5FB2-4CAC-BDA9-EEB2929B685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93" name="Immagine 2292">
                  <a:extLst>
                    <a:ext uri="{FF2B5EF4-FFF2-40B4-BE49-F238E27FC236}">
                      <a16:creationId xmlns:a16="http://schemas.microsoft.com/office/drawing/2014/main" id="{A723AC57-8C1F-4231-A3EA-FE1A365D2AC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80" name="Gruppo 2279">
                <a:extLst>
                  <a:ext uri="{FF2B5EF4-FFF2-40B4-BE49-F238E27FC236}">
                    <a16:creationId xmlns:a16="http://schemas.microsoft.com/office/drawing/2014/main" id="{0EF4884B-28CB-4E45-AA60-991002A1C611}"/>
                  </a:ext>
                </a:extLst>
              </p:cNvPr>
              <p:cNvGrpSpPr/>
              <p:nvPr/>
            </p:nvGrpSpPr>
            <p:grpSpPr>
              <a:xfrm>
                <a:off x="1564640" y="5974214"/>
                <a:ext cx="562991" cy="380866"/>
                <a:chOff x="341249" y="219074"/>
                <a:chExt cx="4744871" cy="3209926"/>
              </a:xfrm>
            </p:grpSpPr>
            <p:pic>
              <p:nvPicPr>
                <p:cNvPr id="2290" name="Immagine 2289">
                  <a:extLst>
                    <a:ext uri="{FF2B5EF4-FFF2-40B4-BE49-F238E27FC236}">
                      <a16:creationId xmlns:a16="http://schemas.microsoft.com/office/drawing/2014/main" id="{77B073B8-7715-4C8A-B414-8C737B3F143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91" name="Immagine 2290">
                  <a:extLst>
                    <a:ext uri="{FF2B5EF4-FFF2-40B4-BE49-F238E27FC236}">
                      <a16:creationId xmlns:a16="http://schemas.microsoft.com/office/drawing/2014/main" id="{0041B3DD-090B-4F57-9816-B80C1C27B2D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81" name="Gruppo 2280">
                <a:extLst>
                  <a:ext uri="{FF2B5EF4-FFF2-40B4-BE49-F238E27FC236}">
                    <a16:creationId xmlns:a16="http://schemas.microsoft.com/office/drawing/2014/main" id="{78E37A6A-BD2F-4B13-89E1-B2BF8027A4A8}"/>
                  </a:ext>
                </a:extLst>
              </p:cNvPr>
              <p:cNvGrpSpPr/>
              <p:nvPr/>
            </p:nvGrpSpPr>
            <p:grpSpPr>
              <a:xfrm>
                <a:off x="2127631" y="5974214"/>
                <a:ext cx="562991" cy="380866"/>
                <a:chOff x="341249" y="219074"/>
                <a:chExt cx="4744871" cy="3209926"/>
              </a:xfrm>
            </p:grpSpPr>
            <p:pic>
              <p:nvPicPr>
                <p:cNvPr id="2288" name="Immagine 2287">
                  <a:extLst>
                    <a:ext uri="{FF2B5EF4-FFF2-40B4-BE49-F238E27FC236}">
                      <a16:creationId xmlns:a16="http://schemas.microsoft.com/office/drawing/2014/main" id="{16AB41B7-E35B-4C59-91A7-FC087AE0BF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89" name="Immagine 2288">
                  <a:extLst>
                    <a:ext uri="{FF2B5EF4-FFF2-40B4-BE49-F238E27FC236}">
                      <a16:creationId xmlns:a16="http://schemas.microsoft.com/office/drawing/2014/main" id="{716663BD-9AEC-4034-9110-0538FECA77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82" name="Gruppo 2281">
                <a:extLst>
                  <a:ext uri="{FF2B5EF4-FFF2-40B4-BE49-F238E27FC236}">
                    <a16:creationId xmlns:a16="http://schemas.microsoft.com/office/drawing/2014/main" id="{FA9C5F5A-EFB1-46F9-9B04-548580F48EE4}"/>
                  </a:ext>
                </a:extLst>
              </p:cNvPr>
              <p:cNvGrpSpPr/>
              <p:nvPr/>
            </p:nvGrpSpPr>
            <p:grpSpPr>
              <a:xfrm>
                <a:off x="2690622" y="5974214"/>
                <a:ext cx="562991" cy="380866"/>
                <a:chOff x="341249" y="219074"/>
                <a:chExt cx="4744871" cy="3209926"/>
              </a:xfrm>
            </p:grpSpPr>
            <p:pic>
              <p:nvPicPr>
                <p:cNvPr id="2286" name="Immagine 2285">
                  <a:extLst>
                    <a:ext uri="{FF2B5EF4-FFF2-40B4-BE49-F238E27FC236}">
                      <a16:creationId xmlns:a16="http://schemas.microsoft.com/office/drawing/2014/main" id="{BF20327D-83DE-47BE-9A25-877DEABF03A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87" name="Immagine 2286">
                  <a:extLst>
                    <a:ext uri="{FF2B5EF4-FFF2-40B4-BE49-F238E27FC236}">
                      <a16:creationId xmlns:a16="http://schemas.microsoft.com/office/drawing/2014/main" id="{E94B5283-6B3D-451B-950E-CFCB4C26A48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83" name="Gruppo 2282">
                <a:extLst>
                  <a:ext uri="{FF2B5EF4-FFF2-40B4-BE49-F238E27FC236}">
                    <a16:creationId xmlns:a16="http://schemas.microsoft.com/office/drawing/2014/main" id="{52E6D25B-E811-4043-BFBC-D3CF6D374E3E}"/>
                  </a:ext>
                </a:extLst>
              </p:cNvPr>
              <p:cNvGrpSpPr/>
              <p:nvPr/>
            </p:nvGrpSpPr>
            <p:grpSpPr>
              <a:xfrm>
                <a:off x="3247009" y="5974214"/>
                <a:ext cx="562991" cy="380866"/>
                <a:chOff x="341249" y="219074"/>
                <a:chExt cx="4744871" cy="3209926"/>
              </a:xfrm>
            </p:grpSpPr>
            <p:pic>
              <p:nvPicPr>
                <p:cNvPr id="2284" name="Immagine 2283">
                  <a:extLst>
                    <a:ext uri="{FF2B5EF4-FFF2-40B4-BE49-F238E27FC236}">
                      <a16:creationId xmlns:a16="http://schemas.microsoft.com/office/drawing/2014/main" id="{4004A7EA-8168-49E3-8AA1-09903168544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85" name="Immagine 2284">
                  <a:extLst>
                    <a:ext uri="{FF2B5EF4-FFF2-40B4-BE49-F238E27FC236}">
                      <a16:creationId xmlns:a16="http://schemas.microsoft.com/office/drawing/2014/main" id="{3B48B49D-78DB-4ECB-9176-71FB612269C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2429" name="Gruppo 2428">
            <a:extLst>
              <a:ext uri="{FF2B5EF4-FFF2-40B4-BE49-F238E27FC236}">
                <a16:creationId xmlns:a16="http://schemas.microsoft.com/office/drawing/2014/main" id="{5D1BDB9C-921A-4902-A115-7F3F56431A34}"/>
              </a:ext>
            </a:extLst>
          </p:cNvPr>
          <p:cNvGrpSpPr/>
          <p:nvPr/>
        </p:nvGrpSpPr>
        <p:grpSpPr>
          <a:xfrm>
            <a:off x="7573388" y="1507543"/>
            <a:ext cx="1651891" cy="2240280"/>
            <a:chOff x="1001649" y="2546420"/>
            <a:chExt cx="2808351" cy="3808660"/>
          </a:xfrm>
        </p:grpSpPr>
        <p:grpSp>
          <p:nvGrpSpPr>
            <p:cNvPr id="2430" name="Gruppo 2429">
              <a:extLst>
                <a:ext uri="{FF2B5EF4-FFF2-40B4-BE49-F238E27FC236}">
                  <a16:creationId xmlns:a16="http://schemas.microsoft.com/office/drawing/2014/main" id="{4D4ACEE4-D6D1-4317-867E-DED3C5295C25}"/>
                </a:ext>
              </a:extLst>
            </p:cNvPr>
            <p:cNvGrpSpPr/>
            <p:nvPr/>
          </p:nvGrpSpPr>
          <p:grpSpPr>
            <a:xfrm>
              <a:off x="1001649" y="5974214"/>
              <a:ext cx="2808351" cy="380866"/>
              <a:chOff x="1001649" y="5974214"/>
              <a:chExt cx="2808351" cy="380866"/>
            </a:xfrm>
          </p:grpSpPr>
          <p:grpSp>
            <p:nvGrpSpPr>
              <p:cNvPr id="2575" name="Gruppo 2574">
                <a:extLst>
                  <a:ext uri="{FF2B5EF4-FFF2-40B4-BE49-F238E27FC236}">
                    <a16:creationId xmlns:a16="http://schemas.microsoft.com/office/drawing/2014/main" id="{6BE68ACD-756A-4E43-894D-80C33B7FB27D}"/>
                  </a:ext>
                </a:extLst>
              </p:cNvPr>
              <p:cNvGrpSpPr/>
              <p:nvPr/>
            </p:nvGrpSpPr>
            <p:grpSpPr>
              <a:xfrm>
                <a:off x="1001649" y="5974214"/>
                <a:ext cx="562991" cy="380866"/>
                <a:chOff x="341249" y="219074"/>
                <a:chExt cx="4744871" cy="3209926"/>
              </a:xfrm>
            </p:grpSpPr>
            <p:pic>
              <p:nvPicPr>
                <p:cNvPr id="2588" name="Immagine 2587">
                  <a:extLst>
                    <a:ext uri="{FF2B5EF4-FFF2-40B4-BE49-F238E27FC236}">
                      <a16:creationId xmlns:a16="http://schemas.microsoft.com/office/drawing/2014/main" id="{6EA16FEE-BB3D-431D-88AB-A1A82E1C5BC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9" name="Immagine 2588">
                  <a:extLst>
                    <a:ext uri="{FF2B5EF4-FFF2-40B4-BE49-F238E27FC236}">
                      <a16:creationId xmlns:a16="http://schemas.microsoft.com/office/drawing/2014/main" id="{787C2E93-BF2D-476A-A487-679BC86FB1B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76" name="Gruppo 2575">
                <a:extLst>
                  <a:ext uri="{FF2B5EF4-FFF2-40B4-BE49-F238E27FC236}">
                    <a16:creationId xmlns:a16="http://schemas.microsoft.com/office/drawing/2014/main" id="{1C73E6FE-BC9D-4F30-9C8A-B1EBE1DF8A89}"/>
                  </a:ext>
                </a:extLst>
              </p:cNvPr>
              <p:cNvGrpSpPr/>
              <p:nvPr/>
            </p:nvGrpSpPr>
            <p:grpSpPr>
              <a:xfrm>
                <a:off x="1564640" y="5974214"/>
                <a:ext cx="562991" cy="380866"/>
                <a:chOff x="341249" y="219074"/>
                <a:chExt cx="4744871" cy="3209926"/>
              </a:xfrm>
            </p:grpSpPr>
            <p:pic>
              <p:nvPicPr>
                <p:cNvPr id="2586" name="Immagine 2585">
                  <a:extLst>
                    <a:ext uri="{FF2B5EF4-FFF2-40B4-BE49-F238E27FC236}">
                      <a16:creationId xmlns:a16="http://schemas.microsoft.com/office/drawing/2014/main" id="{1D16AF26-EB06-4AA7-97B9-3419614D2A1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7" name="Immagine 2586">
                  <a:extLst>
                    <a:ext uri="{FF2B5EF4-FFF2-40B4-BE49-F238E27FC236}">
                      <a16:creationId xmlns:a16="http://schemas.microsoft.com/office/drawing/2014/main" id="{0D0ADE4A-20D7-49B3-8E57-376D9EE3E2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77" name="Gruppo 2576">
                <a:extLst>
                  <a:ext uri="{FF2B5EF4-FFF2-40B4-BE49-F238E27FC236}">
                    <a16:creationId xmlns:a16="http://schemas.microsoft.com/office/drawing/2014/main" id="{E9124198-3FF0-419E-8D36-D7605058232C}"/>
                  </a:ext>
                </a:extLst>
              </p:cNvPr>
              <p:cNvGrpSpPr/>
              <p:nvPr/>
            </p:nvGrpSpPr>
            <p:grpSpPr>
              <a:xfrm>
                <a:off x="2127631" y="5974214"/>
                <a:ext cx="562991" cy="380866"/>
                <a:chOff x="341249" y="219074"/>
                <a:chExt cx="4744871" cy="3209926"/>
              </a:xfrm>
            </p:grpSpPr>
            <p:pic>
              <p:nvPicPr>
                <p:cNvPr id="2584" name="Immagine 2583">
                  <a:extLst>
                    <a:ext uri="{FF2B5EF4-FFF2-40B4-BE49-F238E27FC236}">
                      <a16:creationId xmlns:a16="http://schemas.microsoft.com/office/drawing/2014/main" id="{27D4B8C2-7E42-4BFE-A852-943F1AE2B9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5" name="Immagine 2584">
                  <a:extLst>
                    <a:ext uri="{FF2B5EF4-FFF2-40B4-BE49-F238E27FC236}">
                      <a16:creationId xmlns:a16="http://schemas.microsoft.com/office/drawing/2014/main" id="{B14CDB25-F1FF-4474-A28E-39C6B53B854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78" name="Gruppo 2577">
                <a:extLst>
                  <a:ext uri="{FF2B5EF4-FFF2-40B4-BE49-F238E27FC236}">
                    <a16:creationId xmlns:a16="http://schemas.microsoft.com/office/drawing/2014/main" id="{89D3AC58-A927-4154-AC30-96234D9F05C1}"/>
                  </a:ext>
                </a:extLst>
              </p:cNvPr>
              <p:cNvGrpSpPr/>
              <p:nvPr/>
            </p:nvGrpSpPr>
            <p:grpSpPr>
              <a:xfrm>
                <a:off x="2690622" y="5974214"/>
                <a:ext cx="562991" cy="380866"/>
                <a:chOff x="341249" y="219074"/>
                <a:chExt cx="4744871" cy="3209926"/>
              </a:xfrm>
            </p:grpSpPr>
            <p:pic>
              <p:nvPicPr>
                <p:cNvPr id="2582" name="Immagine 2581">
                  <a:extLst>
                    <a:ext uri="{FF2B5EF4-FFF2-40B4-BE49-F238E27FC236}">
                      <a16:creationId xmlns:a16="http://schemas.microsoft.com/office/drawing/2014/main" id="{B56806CF-D53E-4E45-9CD9-0CCFB2DE803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3" name="Immagine 2582">
                  <a:extLst>
                    <a:ext uri="{FF2B5EF4-FFF2-40B4-BE49-F238E27FC236}">
                      <a16:creationId xmlns:a16="http://schemas.microsoft.com/office/drawing/2014/main" id="{95F875B5-BA9F-4871-8D3E-3966E9D2FB1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79" name="Gruppo 2578">
                <a:extLst>
                  <a:ext uri="{FF2B5EF4-FFF2-40B4-BE49-F238E27FC236}">
                    <a16:creationId xmlns:a16="http://schemas.microsoft.com/office/drawing/2014/main" id="{2C0DA856-DC3C-4B79-9221-BB14C431AA9E}"/>
                  </a:ext>
                </a:extLst>
              </p:cNvPr>
              <p:cNvGrpSpPr/>
              <p:nvPr/>
            </p:nvGrpSpPr>
            <p:grpSpPr>
              <a:xfrm>
                <a:off x="3247009" y="5974214"/>
                <a:ext cx="562991" cy="380866"/>
                <a:chOff x="341249" y="219074"/>
                <a:chExt cx="4744871" cy="3209926"/>
              </a:xfrm>
            </p:grpSpPr>
            <p:pic>
              <p:nvPicPr>
                <p:cNvPr id="2580" name="Immagine 2579">
                  <a:extLst>
                    <a:ext uri="{FF2B5EF4-FFF2-40B4-BE49-F238E27FC236}">
                      <a16:creationId xmlns:a16="http://schemas.microsoft.com/office/drawing/2014/main" id="{167364C7-6FBF-4949-8D67-0EFD99ABC35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1" name="Immagine 2580">
                  <a:extLst>
                    <a:ext uri="{FF2B5EF4-FFF2-40B4-BE49-F238E27FC236}">
                      <a16:creationId xmlns:a16="http://schemas.microsoft.com/office/drawing/2014/main" id="{A47B32BB-6CB7-4EF7-B640-770C50352AD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1" name="Gruppo 2430">
              <a:extLst>
                <a:ext uri="{FF2B5EF4-FFF2-40B4-BE49-F238E27FC236}">
                  <a16:creationId xmlns:a16="http://schemas.microsoft.com/office/drawing/2014/main" id="{08E027CD-F4C4-4D9F-B984-00154B484FA2}"/>
                </a:ext>
              </a:extLst>
            </p:cNvPr>
            <p:cNvGrpSpPr/>
            <p:nvPr/>
          </p:nvGrpSpPr>
          <p:grpSpPr>
            <a:xfrm>
              <a:off x="1001649" y="5593348"/>
              <a:ext cx="2808351" cy="380866"/>
              <a:chOff x="1001649" y="5974214"/>
              <a:chExt cx="2808351" cy="380866"/>
            </a:xfrm>
          </p:grpSpPr>
          <p:grpSp>
            <p:nvGrpSpPr>
              <p:cNvPr id="2560" name="Gruppo 2559">
                <a:extLst>
                  <a:ext uri="{FF2B5EF4-FFF2-40B4-BE49-F238E27FC236}">
                    <a16:creationId xmlns:a16="http://schemas.microsoft.com/office/drawing/2014/main" id="{F96F4B30-6C94-44FF-B858-7A19311348CA}"/>
                  </a:ext>
                </a:extLst>
              </p:cNvPr>
              <p:cNvGrpSpPr/>
              <p:nvPr/>
            </p:nvGrpSpPr>
            <p:grpSpPr>
              <a:xfrm>
                <a:off x="1001649" y="5974214"/>
                <a:ext cx="562991" cy="380866"/>
                <a:chOff x="341249" y="219074"/>
                <a:chExt cx="4744871" cy="3209926"/>
              </a:xfrm>
            </p:grpSpPr>
            <p:pic>
              <p:nvPicPr>
                <p:cNvPr id="2573" name="Immagine 2572">
                  <a:extLst>
                    <a:ext uri="{FF2B5EF4-FFF2-40B4-BE49-F238E27FC236}">
                      <a16:creationId xmlns:a16="http://schemas.microsoft.com/office/drawing/2014/main" id="{C3694400-45E4-401B-86D3-F44A6A66E83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74" name="Immagine 2573">
                  <a:extLst>
                    <a:ext uri="{FF2B5EF4-FFF2-40B4-BE49-F238E27FC236}">
                      <a16:creationId xmlns:a16="http://schemas.microsoft.com/office/drawing/2014/main" id="{1F0F976B-57E7-46F3-974D-76EB11D4C6C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61" name="Gruppo 2560">
                <a:extLst>
                  <a:ext uri="{FF2B5EF4-FFF2-40B4-BE49-F238E27FC236}">
                    <a16:creationId xmlns:a16="http://schemas.microsoft.com/office/drawing/2014/main" id="{56082C3E-5778-4496-B3A4-543F2F1BF0E6}"/>
                  </a:ext>
                </a:extLst>
              </p:cNvPr>
              <p:cNvGrpSpPr/>
              <p:nvPr/>
            </p:nvGrpSpPr>
            <p:grpSpPr>
              <a:xfrm>
                <a:off x="1564640" y="5974214"/>
                <a:ext cx="562991" cy="380866"/>
                <a:chOff x="341249" y="219074"/>
                <a:chExt cx="4744871" cy="3209926"/>
              </a:xfrm>
            </p:grpSpPr>
            <p:pic>
              <p:nvPicPr>
                <p:cNvPr id="2571" name="Immagine 2570">
                  <a:extLst>
                    <a:ext uri="{FF2B5EF4-FFF2-40B4-BE49-F238E27FC236}">
                      <a16:creationId xmlns:a16="http://schemas.microsoft.com/office/drawing/2014/main" id="{3B2ECD8B-0606-4C6D-BDA6-1DC4432490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72" name="Immagine 2571">
                  <a:extLst>
                    <a:ext uri="{FF2B5EF4-FFF2-40B4-BE49-F238E27FC236}">
                      <a16:creationId xmlns:a16="http://schemas.microsoft.com/office/drawing/2014/main" id="{A42E716D-F26F-4F9D-AC7D-62AB66DE242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62" name="Gruppo 2561">
                <a:extLst>
                  <a:ext uri="{FF2B5EF4-FFF2-40B4-BE49-F238E27FC236}">
                    <a16:creationId xmlns:a16="http://schemas.microsoft.com/office/drawing/2014/main" id="{44CAC3E8-A0BF-4DA9-9607-5261CB86AB6B}"/>
                  </a:ext>
                </a:extLst>
              </p:cNvPr>
              <p:cNvGrpSpPr/>
              <p:nvPr/>
            </p:nvGrpSpPr>
            <p:grpSpPr>
              <a:xfrm>
                <a:off x="2127631" y="5974214"/>
                <a:ext cx="562991" cy="380866"/>
                <a:chOff x="341249" y="219074"/>
                <a:chExt cx="4744871" cy="3209926"/>
              </a:xfrm>
            </p:grpSpPr>
            <p:pic>
              <p:nvPicPr>
                <p:cNvPr id="2569" name="Immagine 2568">
                  <a:extLst>
                    <a:ext uri="{FF2B5EF4-FFF2-40B4-BE49-F238E27FC236}">
                      <a16:creationId xmlns:a16="http://schemas.microsoft.com/office/drawing/2014/main" id="{CABDABC3-3E6B-465B-A140-A9773F5065D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70" name="Immagine 2569">
                  <a:extLst>
                    <a:ext uri="{FF2B5EF4-FFF2-40B4-BE49-F238E27FC236}">
                      <a16:creationId xmlns:a16="http://schemas.microsoft.com/office/drawing/2014/main" id="{089364EB-F20A-41AA-AA40-1356857DB2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63" name="Gruppo 2562">
                <a:extLst>
                  <a:ext uri="{FF2B5EF4-FFF2-40B4-BE49-F238E27FC236}">
                    <a16:creationId xmlns:a16="http://schemas.microsoft.com/office/drawing/2014/main" id="{5D4C1559-7C88-48E9-A908-F0B5AA24CEEC}"/>
                  </a:ext>
                </a:extLst>
              </p:cNvPr>
              <p:cNvGrpSpPr/>
              <p:nvPr/>
            </p:nvGrpSpPr>
            <p:grpSpPr>
              <a:xfrm>
                <a:off x="2690622" y="5974214"/>
                <a:ext cx="562991" cy="380866"/>
                <a:chOff x="341249" y="219074"/>
                <a:chExt cx="4744871" cy="3209926"/>
              </a:xfrm>
            </p:grpSpPr>
            <p:pic>
              <p:nvPicPr>
                <p:cNvPr id="2567" name="Immagine 2566">
                  <a:extLst>
                    <a:ext uri="{FF2B5EF4-FFF2-40B4-BE49-F238E27FC236}">
                      <a16:creationId xmlns:a16="http://schemas.microsoft.com/office/drawing/2014/main" id="{8EDC7DA5-AD5B-41BF-9B1A-C76A5FA86C2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68" name="Immagine 2567">
                  <a:extLst>
                    <a:ext uri="{FF2B5EF4-FFF2-40B4-BE49-F238E27FC236}">
                      <a16:creationId xmlns:a16="http://schemas.microsoft.com/office/drawing/2014/main" id="{25CE2E6F-36A4-4012-8E67-EFA2C6E56AD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64" name="Gruppo 2563">
                <a:extLst>
                  <a:ext uri="{FF2B5EF4-FFF2-40B4-BE49-F238E27FC236}">
                    <a16:creationId xmlns:a16="http://schemas.microsoft.com/office/drawing/2014/main" id="{FF8A04B7-ACC3-4842-86C6-4A47BC47E14F}"/>
                  </a:ext>
                </a:extLst>
              </p:cNvPr>
              <p:cNvGrpSpPr/>
              <p:nvPr/>
            </p:nvGrpSpPr>
            <p:grpSpPr>
              <a:xfrm>
                <a:off x="3247009" y="5974214"/>
                <a:ext cx="562991" cy="380866"/>
                <a:chOff x="341249" y="219074"/>
                <a:chExt cx="4744871" cy="3209926"/>
              </a:xfrm>
            </p:grpSpPr>
            <p:pic>
              <p:nvPicPr>
                <p:cNvPr id="2565" name="Immagine 2564">
                  <a:extLst>
                    <a:ext uri="{FF2B5EF4-FFF2-40B4-BE49-F238E27FC236}">
                      <a16:creationId xmlns:a16="http://schemas.microsoft.com/office/drawing/2014/main" id="{EB4E59D4-AFE6-4D0A-A21F-A72082C033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66" name="Immagine 2565">
                  <a:extLst>
                    <a:ext uri="{FF2B5EF4-FFF2-40B4-BE49-F238E27FC236}">
                      <a16:creationId xmlns:a16="http://schemas.microsoft.com/office/drawing/2014/main" id="{2FA834AD-C34A-4AAC-971A-6B1E282706B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2" name="Gruppo 2431">
              <a:extLst>
                <a:ext uri="{FF2B5EF4-FFF2-40B4-BE49-F238E27FC236}">
                  <a16:creationId xmlns:a16="http://schemas.microsoft.com/office/drawing/2014/main" id="{71F5D4D5-F50C-46EA-8357-1C00DFCEF562}"/>
                </a:ext>
              </a:extLst>
            </p:cNvPr>
            <p:cNvGrpSpPr/>
            <p:nvPr/>
          </p:nvGrpSpPr>
          <p:grpSpPr>
            <a:xfrm>
              <a:off x="1001649" y="5212482"/>
              <a:ext cx="2808351" cy="380866"/>
              <a:chOff x="1001649" y="5974214"/>
              <a:chExt cx="2808351" cy="380866"/>
            </a:xfrm>
          </p:grpSpPr>
          <p:grpSp>
            <p:nvGrpSpPr>
              <p:cNvPr id="2545" name="Gruppo 2544">
                <a:extLst>
                  <a:ext uri="{FF2B5EF4-FFF2-40B4-BE49-F238E27FC236}">
                    <a16:creationId xmlns:a16="http://schemas.microsoft.com/office/drawing/2014/main" id="{D4D3CFFF-F914-434B-A862-FAE1C770A466}"/>
                  </a:ext>
                </a:extLst>
              </p:cNvPr>
              <p:cNvGrpSpPr/>
              <p:nvPr/>
            </p:nvGrpSpPr>
            <p:grpSpPr>
              <a:xfrm>
                <a:off x="1001649" y="5974214"/>
                <a:ext cx="562991" cy="380866"/>
                <a:chOff x="341249" y="219074"/>
                <a:chExt cx="4744871" cy="3209926"/>
              </a:xfrm>
            </p:grpSpPr>
            <p:pic>
              <p:nvPicPr>
                <p:cNvPr id="2558" name="Immagine 2557">
                  <a:extLst>
                    <a:ext uri="{FF2B5EF4-FFF2-40B4-BE49-F238E27FC236}">
                      <a16:creationId xmlns:a16="http://schemas.microsoft.com/office/drawing/2014/main" id="{6DCBE104-0E8D-4DCE-95A5-A30B379A759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9" name="Immagine 2558">
                  <a:extLst>
                    <a:ext uri="{FF2B5EF4-FFF2-40B4-BE49-F238E27FC236}">
                      <a16:creationId xmlns:a16="http://schemas.microsoft.com/office/drawing/2014/main" id="{D3F1D5BB-C0D8-4232-B360-E5E9A03AA3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46" name="Gruppo 2545">
                <a:extLst>
                  <a:ext uri="{FF2B5EF4-FFF2-40B4-BE49-F238E27FC236}">
                    <a16:creationId xmlns:a16="http://schemas.microsoft.com/office/drawing/2014/main" id="{0C539F99-3749-4CBB-97A9-62C5B53C5A2D}"/>
                  </a:ext>
                </a:extLst>
              </p:cNvPr>
              <p:cNvGrpSpPr/>
              <p:nvPr/>
            </p:nvGrpSpPr>
            <p:grpSpPr>
              <a:xfrm>
                <a:off x="1564640" y="5974214"/>
                <a:ext cx="562991" cy="380866"/>
                <a:chOff x="341249" y="219074"/>
                <a:chExt cx="4744871" cy="3209926"/>
              </a:xfrm>
            </p:grpSpPr>
            <p:pic>
              <p:nvPicPr>
                <p:cNvPr id="2556" name="Immagine 2555">
                  <a:extLst>
                    <a:ext uri="{FF2B5EF4-FFF2-40B4-BE49-F238E27FC236}">
                      <a16:creationId xmlns:a16="http://schemas.microsoft.com/office/drawing/2014/main" id="{2B9A4525-71C1-48D3-AEBE-CCC2DC9752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7" name="Immagine 2556">
                  <a:extLst>
                    <a:ext uri="{FF2B5EF4-FFF2-40B4-BE49-F238E27FC236}">
                      <a16:creationId xmlns:a16="http://schemas.microsoft.com/office/drawing/2014/main" id="{1E99143F-7DB1-4464-A8E4-8548F44CC5E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47" name="Gruppo 2546">
                <a:extLst>
                  <a:ext uri="{FF2B5EF4-FFF2-40B4-BE49-F238E27FC236}">
                    <a16:creationId xmlns:a16="http://schemas.microsoft.com/office/drawing/2014/main" id="{6057817B-BC4E-4E4B-8CDA-C7B17FB27FFE}"/>
                  </a:ext>
                </a:extLst>
              </p:cNvPr>
              <p:cNvGrpSpPr/>
              <p:nvPr/>
            </p:nvGrpSpPr>
            <p:grpSpPr>
              <a:xfrm>
                <a:off x="2127631" y="5974214"/>
                <a:ext cx="562991" cy="380866"/>
                <a:chOff x="341249" y="219074"/>
                <a:chExt cx="4744871" cy="3209926"/>
              </a:xfrm>
            </p:grpSpPr>
            <p:pic>
              <p:nvPicPr>
                <p:cNvPr id="2554" name="Immagine 2553">
                  <a:extLst>
                    <a:ext uri="{FF2B5EF4-FFF2-40B4-BE49-F238E27FC236}">
                      <a16:creationId xmlns:a16="http://schemas.microsoft.com/office/drawing/2014/main" id="{3EC2B28E-022E-442B-945D-961ACBACAFA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5" name="Immagine 2554">
                  <a:extLst>
                    <a:ext uri="{FF2B5EF4-FFF2-40B4-BE49-F238E27FC236}">
                      <a16:creationId xmlns:a16="http://schemas.microsoft.com/office/drawing/2014/main" id="{6D6B2AFA-300A-4770-B496-68C3B649A95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48" name="Gruppo 2547">
                <a:extLst>
                  <a:ext uri="{FF2B5EF4-FFF2-40B4-BE49-F238E27FC236}">
                    <a16:creationId xmlns:a16="http://schemas.microsoft.com/office/drawing/2014/main" id="{A11565AD-34BA-44AB-849F-AE73E94D51D5}"/>
                  </a:ext>
                </a:extLst>
              </p:cNvPr>
              <p:cNvGrpSpPr/>
              <p:nvPr/>
            </p:nvGrpSpPr>
            <p:grpSpPr>
              <a:xfrm>
                <a:off x="2690622" y="5974214"/>
                <a:ext cx="562991" cy="380866"/>
                <a:chOff x="341249" y="219074"/>
                <a:chExt cx="4744871" cy="3209926"/>
              </a:xfrm>
            </p:grpSpPr>
            <p:pic>
              <p:nvPicPr>
                <p:cNvPr id="2552" name="Immagine 2551">
                  <a:extLst>
                    <a:ext uri="{FF2B5EF4-FFF2-40B4-BE49-F238E27FC236}">
                      <a16:creationId xmlns:a16="http://schemas.microsoft.com/office/drawing/2014/main" id="{E9D9C29D-D9FD-4E5F-B3AB-2DA0AD4F9C8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3" name="Immagine 2552">
                  <a:extLst>
                    <a:ext uri="{FF2B5EF4-FFF2-40B4-BE49-F238E27FC236}">
                      <a16:creationId xmlns:a16="http://schemas.microsoft.com/office/drawing/2014/main" id="{E78C9F6C-0AD5-4F39-9B76-2B75DAAC4E8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49" name="Gruppo 2548">
                <a:extLst>
                  <a:ext uri="{FF2B5EF4-FFF2-40B4-BE49-F238E27FC236}">
                    <a16:creationId xmlns:a16="http://schemas.microsoft.com/office/drawing/2014/main" id="{6CC01BD9-07CE-4587-A433-4BCD0B403862}"/>
                  </a:ext>
                </a:extLst>
              </p:cNvPr>
              <p:cNvGrpSpPr/>
              <p:nvPr/>
            </p:nvGrpSpPr>
            <p:grpSpPr>
              <a:xfrm>
                <a:off x="3247009" y="5974214"/>
                <a:ext cx="562991" cy="380866"/>
                <a:chOff x="341249" y="219074"/>
                <a:chExt cx="4744871" cy="3209926"/>
              </a:xfrm>
            </p:grpSpPr>
            <p:pic>
              <p:nvPicPr>
                <p:cNvPr id="2550" name="Immagine 2549">
                  <a:extLst>
                    <a:ext uri="{FF2B5EF4-FFF2-40B4-BE49-F238E27FC236}">
                      <a16:creationId xmlns:a16="http://schemas.microsoft.com/office/drawing/2014/main" id="{91476460-0DDF-4E17-ABCC-F82582E4BE8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1" name="Immagine 2550">
                  <a:extLst>
                    <a:ext uri="{FF2B5EF4-FFF2-40B4-BE49-F238E27FC236}">
                      <a16:creationId xmlns:a16="http://schemas.microsoft.com/office/drawing/2014/main" id="{2B72E98F-2024-4B3C-B8BD-E9F4C4508AA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3" name="Gruppo 2432">
              <a:extLst>
                <a:ext uri="{FF2B5EF4-FFF2-40B4-BE49-F238E27FC236}">
                  <a16:creationId xmlns:a16="http://schemas.microsoft.com/office/drawing/2014/main" id="{2192002C-EEE1-4110-BA76-4D64A8C30C91}"/>
                </a:ext>
              </a:extLst>
            </p:cNvPr>
            <p:cNvGrpSpPr/>
            <p:nvPr/>
          </p:nvGrpSpPr>
          <p:grpSpPr>
            <a:xfrm>
              <a:off x="1001649" y="4831616"/>
              <a:ext cx="2808351" cy="380866"/>
              <a:chOff x="1001649" y="5974214"/>
              <a:chExt cx="2808351" cy="380866"/>
            </a:xfrm>
          </p:grpSpPr>
          <p:grpSp>
            <p:nvGrpSpPr>
              <p:cNvPr id="2530" name="Gruppo 2529">
                <a:extLst>
                  <a:ext uri="{FF2B5EF4-FFF2-40B4-BE49-F238E27FC236}">
                    <a16:creationId xmlns:a16="http://schemas.microsoft.com/office/drawing/2014/main" id="{CEA38884-441E-4B60-8C32-CF73EB7773D9}"/>
                  </a:ext>
                </a:extLst>
              </p:cNvPr>
              <p:cNvGrpSpPr/>
              <p:nvPr/>
            </p:nvGrpSpPr>
            <p:grpSpPr>
              <a:xfrm>
                <a:off x="1001649" y="5974214"/>
                <a:ext cx="562991" cy="380866"/>
                <a:chOff x="341249" y="219074"/>
                <a:chExt cx="4744871" cy="3209926"/>
              </a:xfrm>
            </p:grpSpPr>
            <p:pic>
              <p:nvPicPr>
                <p:cNvPr id="2543" name="Immagine 2542">
                  <a:extLst>
                    <a:ext uri="{FF2B5EF4-FFF2-40B4-BE49-F238E27FC236}">
                      <a16:creationId xmlns:a16="http://schemas.microsoft.com/office/drawing/2014/main" id="{AF49929F-8AD5-45BE-A6FA-F7FDE8D1DEE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44" name="Immagine 2543">
                  <a:extLst>
                    <a:ext uri="{FF2B5EF4-FFF2-40B4-BE49-F238E27FC236}">
                      <a16:creationId xmlns:a16="http://schemas.microsoft.com/office/drawing/2014/main" id="{A812DCB3-DA71-48D7-8E00-63DFC78923A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31" name="Gruppo 2530">
                <a:extLst>
                  <a:ext uri="{FF2B5EF4-FFF2-40B4-BE49-F238E27FC236}">
                    <a16:creationId xmlns:a16="http://schemas.microsoft.com/office/drawing/2014/main" id="{C5B1AEB4-59EE-41D8-87E5-C2F6C910FCA8}"/>
                  </a:ext>
                </a:extLst>
              </p:cNvPr>
              <p:cNvGrpSpPr/>
              <p:nvPr/>
            </p:nvGrpSpPr>
            <p:grpSpPr>
              <a:xfrm>
                <a:off x="1564640" y="5974214"/>
                <a:ext cx="562991" cy="380866"/>
                <a:chOff x="341249" y="219074"/>
                <a:chExt cx="4744871" cy="3209926"/>
              </a:xfrm>
            </p:grpSpPr>
            <p:pic>
              <p:nvPicPr>
                <p:cNvPr id="2541" name="Immagine 2540">
                  <a:extLst>
                    <a:ext uri="{FF2B5EF4-FFF2-40B4-BE49-F238E27FC236}">
                      <a16:creationId xmlns:a16="http://schemas.microsoft.com/office/drawing/2014/main" id="{77F4B56E-88C3-41DA-B424-35249D2D5DB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42" name="Immagine 2541">
                  <a:extLst>
                    <a:ext uri="{FF2B5EF4-FFF2-40B4-BE49-F238E27FC236}">
                      <a16:creationId xmlns:a16="http://schemas.microsoft.com/office/drawing/2014/main" id="{CD16E7AA-0D96-4CFE-A0CD-90788195C76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32" name="Gruppo 2531">
                <a:extLst>
                  <a:ext uri="{FF2B5EF4-FFF2-40B4-BE49-F238E27FC236}">
                    <a16:creationId xmlns:a16="http://schemas.microsoft.com/office/drawing/2014/main" id="{4C93098B-D55A-4213-8C47-B4F316CAFAF9}"/>
                  </a:ext>
                </a:extLst>
              </p:cNvPr>
              <p:cNvGrpSpPr/>
              <p:nvPr/>
            </p:nvGrpSpPr>
            <p:grpSpPr>
              <a:xfrm>
                <a:off x="2127631" y="5974214"/>
                <a:ext cx="562991" cy="380866"/>
                <a:chOff x="341249" y="219074"/>
                <a:chExt cx="4744871" cy="3209926"/>
              </a:xfrm>
            </p:grpSpPr>
            <p:pic>
              <p:nvPicPr>
                <p:cNvPr id="2539" name="Immagine 2538">
                  <a:extLst>
                    <a:ext uri="{FF2B5EF4-FFF2-40B4-BE49-F238E27FC236}">
                      <a16:creationId xmlns:a16="http://schemas.microsoft.com/office/drawing/2014/main" id="{B0C2EA11-D05A-4EB3-B5E2-BA570579DB3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40" name="Immagine 2539">
                  <a:extLst>
                    <a:ext uri="{FF2B5EF4-FFF2-40B4-BE49-F238E27FC236}">
                      <a16:creationId xmlns:a16="http://schemas.microsoft.com/office/drawing/2014/main" id="{1DB9F27D-959B-4542-8252-20A0EBDFFB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33" name="Gruppo 2532">
                <a:extLst>
                  <a:ext uri="{FF2B5EF4-FFF2-40B4-BE49-F238E27FC236}">
                    <a16:creationId xmlns:a16="http://schemas.microsoft.com/office/drawing/2014/main" id="{A48CAA8F-3FF0-4D77-9EC0-345665CE8F00}"/>
                  </a:ext>
                </a:extLst>
              </p:cNvPr>
              <p:cNvGrpSpPr/>
              <p:nvPr/>
            </p:nvGrpSpPr>
            <p:grpSpPr>
              <a:xfrm>
                <a:off x="2690622" y="5974214"/>
                <a:ext cx="562991" cy="380866"/>
                <a:chOff x="341249" y="219074"/>
                <a:chExt cx="4744871" cy="3209926"/>
              </a:xfrm>
            </p:grpSpPr>
            <p:pic>
              <p:nvPicPr>
                <p:cNvPr id="2537" name="Immagine 2536">
                  <a:extLst>
                    <a:ext uri="{FF2B5EF4-FFF2-40B4-BE49-F238E27FC236}">
                      <a16:creationId xmlns:a16="http://schemas.microsoft.com/office/drawing/2014/main" id="{1084E42E-6A94-4E45-98D3-D3351EE6FE9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38" name="Immagine 2537">
                  <a:extLst>
                    <a:ext uri="{FF2B5EF4-FFF2-40B4-BE49-F238E27FC236}">
                      <a16:creationId xmlns:a16="http://schemas.microsoft.com/office/drawing/2014/main" id="{93EDE1A3-86E5-4737-B106-47655734672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34" name="Gruppo 2533">
                <a:extLst>
                  <a:ext uri="{FF2B5EF4-FFF2-40B4-BE49-F238E27FC236}">
                    <a16:creationId xmlns:a16="http://schemas.microsoft.com/office/drawing/2014/main" id="{BA68AC8F-C45F-4855-961B-4303F49AD485}"/>
                  </a:ext>
                </a:extLst>
              </p:cNvPr>
              <p:cNvGrpSpPr/>
              <p:nvPr/>
            </p:nvGrpSpPr>
            <p:grpSpPr>
              <a:xfrm>
                <a:off x="3247009" y="5974214"/>
                <a:ext cx="562991" cy="380866"/>
                <a:chOff x="341249" y="219074"/>
                <a:chExt cx="4744871" cy="3209926"/>
              </a:xfrm>
            </p:grpSpPr>
            <p:pic>
              <p:nvPicPr>
                <p:cNvPr id="2535" name="Immagine 2534">
                  <a:extLst>
                    <a:ext uri="{FF2B5EF4-FFF2-40B4-BE49-F238E27FC236}">
                      <a16:creationId xmlns:a16="http://schemas.microsoft.com/office/drawing/2014/main" id="{7316CD4D-AB5F-4149-901B-0ED7BC33CE6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36" name="Immagine 2535">
                  <a:extLst>
                    <a:ext uri="{FF2B5EF4-FFF2-40B4-BE49-F238E27FC236}">
                      <a16:creationId xmlns:a16="http://schemas.microsoft.com/office/drawing/2014/main" id="{237F44B5-D86F-47D6-A4B4-65862DAC415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4" name="Gruppo 2433">
              <a:extLst>
                <a:ext uri="{FF2B5EF4-FFF2-40B4-BE49-F238E27FC236}">
                  <a16:creationId xmlns:a16="http://schemas.microsoft.com/office/drawing/2014/main" id="{AB8F3A5E-B4B3-4C05-B13C-F2DCBEE2A64A}"/>
                </a:ext>
              </a:extLst>
            </p:cNvPr>
            <p:cNvGrpSpPr/>
            <p:nvPr/>
          </p:nvGrpSpPr>
          <p:grpSpPr>
            <a:xfrm>
              <a:off x="1001649" y="4450750"/>
              <a:ext cx="2808351" cy="380866"/>
              <a:chOff x="1001649" y="5974214"/>
              <a:chExt cx="2808351" cy="380866"/>
            </a:xfrm>
          </p:grpSpPr>
          <p:grpSp>
            <p:nvGrpSpPr>
              <p:cNvPr id="2515" name="Gruppo 2514">
                <a:extLst>
                  <a:ext uri="{FF2B5EF4-FFF2-40B4-BE49-F238E27FC236}">
                    <a16:creationId xmlns:a16="http://schemas.microsoft.com/office/drawing/2014/main" id="{A5ABEAAE-92AE-4C26-8261-5D4E5B2DA720}"/>
                  </a:ext>
                </a:extLst>
              </p:cNvPr>
              <p:cNvGrpSpPr/>
              <p:nvPr/>
            </p:nvGrpSpPr>
            <p:grpSpPr>
              <a:xfrm>
                <a:off x="1001649" y="5974214"/>
                <a:ext cx="562991" cy="380866"/>
                <a:chOff x="341249" y="219074"/>
                <a:chExt cx="4744871" cy="3209926"/>
              </a:xfrm>
            </p:grpSpPr>
            <p:pic>
              <p:nvPicPr>
                <p:cNvPr id="2528" name="Immagine 2527">
                  <a:extLst>
                    <a:ext uri="{FF2B5EF4-FFF2-40B4-BE49-F238E27FC236}">
                      <a16:creationId xmlns:a16="http://schemas.microsoft.com/office/drawing/2014/main" id="{6FF25F5E-1741-430F-8EC5-B5E9C420B7E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9" name="Immagine 2528">
                  <a:extLst>
                    <a:ext uri="{FF2B5EF4-FFF2-40B4-BE49-F238E27FC236}">
                      <a16:creationId xmlns:a16="http://schemas.microsoft.com/office/drawing/2014/main" id="{D3F8515F-4AAE-4EF7-B6C9-897DAB54466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16" name="Gruppo 2515">
                <a:extLst>
                  <a:ext uri="{FF2B5EF4-FFF2-40B4-BE49-F238E27FC236}">
                    <a16:creationId xmlns:a16="http://schemas.microsoft.com/office/drawing/2014/main" id="{4D38B769-185B-4FA0-96BE-88213D042436}"/>
                  </a:ext>
                </a:extLst>
              </p:cNvPr>
              <p:cNvGrpSpPr/>
              <p:nvPr/>
            </p:nvGrpSpPr>
            <p:grpSpPr>
              <a:xfrm>
                <a:off x="1564640" y="5974214"/>
                <a:ext cx="562991" cy="380866"/>
                <a:chOff x="341249" y="219074"/>
                <a:chExt cx="4744871" cy="3209926"/>
              </a:xfrm>
            </p:grpSpPr>
            <p:pic>
              <p:nvPicPr>
                <p:cNvPr id="2526" name="Immagine 2525">
                  <a:extLst>
                    <a:ext uri="{FF2B5EF4-FFF2-40B4-BE49-F238E27FC236}">
                      <a16:creationId xmlns:a16="http://schemas.microsoft.com/office/drawing/2014/main" id="{0A81DD6E-4CEF-47CA-81E6-9D295CA27BF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7" name="Immagine 2526">
                  <a:extLst>
                    <a:ext uri="{FF2B5EF4-FFF2-40B4-BE49-F238E27FC236}">
                      <a16:creationId xmlns:a16="http://schemas.microsoft.com/office/drawing/2014/main" id="{D1283447-6BCD-4D73-80EA-06822A54FF1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17" name="Gruppo 2516">
                <a:extLst>
                  <a:ext uri="{FF2B5EF4-FFF2-40B4-BE49-F238E27FC236}">
                    <a16:creationId xmlns:a16="http://schemas.microsoft.com/office/drawing/2014/main" id="{21D55A70-C751-4646-92E4-6866FD2C5812}"/>
                  </a:ext>
                </a:extLst>
              </p:cNvPr>
              <p:cNvGrpSpPr/>
              <p:nvPr/>
            </p:nvGrpSpPr>
            <p:grpSpPr>
              <a:xfrm>
                <a:off x="2127631" y="5974214"/>
                <a:ext cx="562991" cy="380866"/>
                <a:chOff x="341249" y="219074"/>
                <a:chExt cx="4744871" cy="3209926"/>
              </a:xfrm>
            </p:grpSpPr>
            <p:pic>
              <p:nvPicPr>
                <p:cNvPr id="2524" name="Immagine 2523">
                  <a:extLst>
                    <a:ext uri="{FF2B5EF4-FFF2-40B4-BE49-F238E27FC236}">
                      <a16:creationId xmlns:a16="http://schemas.microsoft.com/office/drawing/2014/main" id="{4E84178A-402B-47EF-98E2-424C9D0EA87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5" name="Immagine 2524">
                  <a:extLst>
                    <a:ext uri="{FF2B5EF4-FFF2-40B4-BE49-F238E27FC236}">
                      <a16:creationId xmlns:a16="http://schemas.microsoft.com/office/drawing/2014/main" id="{66DC256D-AFB6-4AFC-9053-42ACB7C38CC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18" name="Gruppo 2517">
                <a:extLst>
                  <a:ext uri="{FF2B5EF4-FFF2-40B4-BE49-F238E27FC236}">
                    <a16:creationId xmlns:a16="http://schemas.microsoft.com/office/drawing/2014/main" id="{E8711034-B3B3-4EA4-B6C5-B2622BD90AE8}"/>
                  </a:ext>
                </a:extLst>
              </p:cNvPr>
              <p:cNvGrpSpPr/>
              <p:nvPr/>
            </p:nvGrpSpPr>
            <p:grpSpPr>
              <a:xfrm>
                <a:off x="2690622" y="5974214"/>
                <a:ext cx="562991" cy="380866"/>
                <a:chOff x="341249" y="219074"/>
                <a:chExt cx="4744871" cy="3209926"/>
              </a:xfrm>
            </p:grpSpPr>
            <p:pic>
              <p:nvPicPr>
                <p:cNvPr id="2522" name="Immagine 2521">
                  <a:extLst>
                    <a:ext uri="{FF2B5EF4-FFF2-40B4-BE49-F238E27FC236}">
                      <a16:creationId xmlns:a16="http://schemas.microsoft.com/office/drawing/2014/main" id="{312EE9AA-531D-4415-A6CC-EE1771EE2C5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3" name="Immagine 2522">
                  <a:extLst>
                    <a:ext uri="{FF2B5EF4-FFF2-40B4-BE49-F238E27FC236}">
                      <a16:creationId xmlns:a16="http://schemas.microsoft.com/office/drawing/2014/main" id="{490004C5-0BCA-4BB2-A675-8BE30376B7D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19" name="Gruppo 2518">
                <a:extLst>
                  <a:ext uri="{FF2B5EF4-FFF2-40B4-BE49-F238E27FC236}">
                    <a16:creationId xmlns:a16="http://schemas.microsoft.com/office/drawing/2014/main" id="{21E91C7B-45D6-4CC6-860F-96052DC54D8B}"/>
                  </a:ext>
                </a:extLst>
              </p:cNvPr>
              <p:cNvGrpSpPr/>
              <p:nvPr/>
            </p:nvGrpSpPr>
            <p:grpSpPr>
              <a:xfrm>
                <a:off x="3247009" y="5974214"/>
                <a:ext cx="562991" cy="380866"/>
                <a:chOff x="341249" y="219074"/>
                <a:chExt cx="4744871" cy="3209926"/>
              </a:xfrm>
            </p:grpSpPr>
            <p:pic>
              <p:nvPicPr>
                <p:cNvPr id="2520" name="Immagine 2519">
                  <a:extLst>
                    <a:ext uri="{FF2B5EF4-FFF2-40B4-BE49-F238E27FC236}">
                      <a16:creationId xmlns:a16="http://schemas.microsoft.com/office/drawing/2014/main" id="{A636721F-2471-436C-87E5-223897E7973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1" name="Immagine 2520">
                  <a:extLst>
                    <a:ext uri="{FF2B5EF4-FFF2-40B4-BE49-F238E27FC236}">
                      <a16:creationId xmlns:a16="http://schemas.microsoft.com/office/drawing/2014/main" id="{180D66C2-27B3-4AB3-9EFA-6470ECFDF75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5" name="Gruppo 2434">
              <a:extLst>
                <a:ext uri="{FF2B5EF4-FFF2-40B4-BE49-F238E27FC236}">
                  <a16:creationId xmlns:a16="http://schemas.microsoft.com/office/drawing/2014/main" id="{EAEA03C7-9B23-4CD9-BE72-B001CF289DBE}"/>
                </a:ext>
              </a:extLst>
            </p:cNvPr>
            <p:cNvGrpSpPr/>
            <p:nvPr/>
          </p:nvGrpSpPr>
          <p:grpSpPr>
            <a:xfrm>
              <a:off x="1001649" y="4069884"/>
              <a:ext cx="2808351" cy="380866"/>
              <a:chOff x="1001649" y="5974214"/>
              <a:chExt cx="2808351" cy="380866"/>
            </a:xfrm>
          </p:grpSpPr>
          <p:grpSp>
            <p:nvGrpSpPr>
              <p:cNvPr id="2500" name="Gruppo 2499">
                <a:extLst>
                  <a:ext uri="{FF2B5EF4-FFF2-40B4-BE49-F238E27FC236}">
                    <a16:creationId xmlns:a16="http://schemas.microsoft.com/office/drawing/2014/main" id="{FA7DA841-6534-45EC-920A-7EE4526BB666}"/>
                  </a:ext>
                </a:extLst>
              </p:cNvPr>
              <p:cNvGrpSpPr/>
              <p:nvPr/>
            </p:nvGrpSpPr>
            <p:grpSpPr>
              <a:xfrm>
                <a:off x="1001649" y="5974214"/>
                <a:ext cx="562991" cy="380866"/>
                <a:chOff x="341249" y="219074"/>
                <a:chExt cx="4744871" cy="3209926"/>
              </a:xfrm>
            </p:grpSpPr>
            <p:pic>
              <p:nvPicPr>
                <p:cNvPr id="2513" name="Immagine 2512">
                  <a:extLst>
                    <a:ext uri="{FF2B5EF4-FFF2-40B4-BE49-F238E27FC236}">
                      <a16:creationId xmlns:a16="http://schemas.microsoft.com/office/drawing/2014/main" id="{0058208B-C0E5-4DFB-B6A9-494DE2F686F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14" name="Immagine 2513">
                  <a:extLst>
                    <a:ext uri="{FF2B5EF4-FFF2-40B4-BE49-F238E27FC236}">
                      <a16:creationId xmlns:a16="http://schemas.microsoft.com/office/drawing/2014/main" id="{5349CB69-3208-41B1-8836-7EE44D42B3B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01" name="Gruppo 2500">
                <a:extLst>
                  <a:ext uri="{FF2B5EF4-FFF2-40B4-BE49-F238E27FC236}">
                    <a16:creationId xmlns:a16="http://schemas.microsoft.com/office/drawing/2014/main" id="{329A1EBB-A186-4669-A500-DDBD0D20C372}"/>
                  </a:ext>
                </a:extLst>
              </p:cNvPr>
              <p:cNvGrpSpPr/>
              <p:nvPr/>
            </p:nvGrpSpPr>
            <p:grpSpPr>
              <a:xfrm>
                <a:off x="1564640" y="5974214"/>
                <a:ext cx="562991" cy="380866"/>
                <a:chOff x="341249" y="219074"/>
                <a:chExt cx="4744871" cy="3209926"/>
              </a:xfrm>
            </p:grpSpPr>
            <p:pic>
              <p:nvPicPr>
                <p:cNvPr id="2511" name="Immagine 2510">
                  <a:extLst>
                    <a:ext uri="{FF2B5EF4-FFF2-40B4-BE49-F238E27FC236}">
                      <a16:creationId xmlns:a16="http://schemas.microsoft.com/office/drawing/2014/main" id="{2779C766-AFF2-4634-A43C-EFF46FD8D24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12" name="Immagine 2511">
                  <a:extLst>
                    <a:ext uri="{FF2B5EF4-FFF2-40B4-BE49-F238E27FC236}">
                      <a16:creationId xmlns:a16="http://schemas.microsoft.com/office/drawing/2014/main" id="{E874509B-91B8-4908-8C16-D8FF230D100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02" name="Gruppo 2501">
                <a:extLst>
                  <a:ext uri="{FF2B5EF4-FFF2-40B4-BE49-F238E27FC236}">
                    <a16:creationId xmlns:a16="http://schemas.microsoft.com/office/drawing/2014/main" id="{D5A298B0-9DA3-49C1-ADC4-56BCE3112BD4}"/>
                  </a:ext>
                </a:extLst>
              </p:cNvPr>
              <p:cNvGrpSpPr/>
              <p:nvPr/>
            </p:nvGrpSpPr>
            <p:grpSpPr>
              <a:xfrm>
                <a:off x="2127631" y="5974214"/>
                <a:ext cx="562991" cy="380866"/>
                <a:chOff x="341249" y="219074"/>
                <a:chExt cx="4744871" cy="3209926"/>
              </a:xfrm>
            </p:grpSpPr>
            <p:pic>
              <p:nvPicPr>
                <p:cNvPr id="2509" name="Immagine 2508">
                  <a:extLst>
                    <a:ext uri="{FF2B5EF4-FFF2-40B4-BE49-F238E27FC236}">
                      <a16:creationId xmlns:a16="http://schemas.microsoft.com/office/drawing/2014/main" id="{D86AEC5D-9B13-4756-87BE-E33C439ACBE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10" name="Immagine 2509">
                  <a:extLst>
                    <a:ext uri="{FF2B5EF4-FFF2-40B4-BE49-F238E27FC236}">
                      <a16:creationId xmlns:a16="http://schemas.microsoft.com/office/drawing/2014/main" id="{AC7C56CD-D154-4F83-BB4E-50C4CFBD8AC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03" name="Gruppo 2502">
                <a:extLst>
                  <a:ext uri="{FF2B5EF4-FFF2-40B4-BE49-F238E27FC236}">
                    <a16:creationId xmlns:a16="http://schemas.microsoft.com/office/drawing/2014/main" id="{CA391A84-3523-4A05-8180-D5ECC5F878A0}"/>
                  </a:ext>
                </a:extLst>
              </p:cNvPr>
              <p:cNvGrpSpPr/>
              <p:nvPr/>
            </p:nvGrpSpPr>
            <p:grpSpPr>
              <a:xfrm>
                <a:off x="2690622" y="5974214"/>
                <a:ext cx="562991" cy="380866"/>
                <a:chOff x="341249" y="219074"/>
                <a:chExt cx="4744871" cy="3209926"/>
              </a:xfrm>
            </p:grpSpPr>
            <p:pic>
              <p:nvPicPr>
                <p:cNvPr id="2507" name="Immagine 2506">
                  <a:extLst>
                    <a:ext uri="{FF2B5EF4-FFF2-40B4-BE49-F238E27FC236}">
                      <a16:creationId xmlns:a16="http://schemas.microsoft.com/office/drawing/2014/main" id="{FC1907FA-EDAB-4D06-A0C8-58360AB8CD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08" name="Immagine 2507">
                  <a:extLst>
                    <a:ext uri="{FF2B5EF4-FFF2-40B4-BE49-F238E27FC236}">
                      <a16:creationId xmlns:a16="http://schemas.microsoft.com/office/drawing/2014/main" id="{950F28E2-409C-4330-89F4-3BA1B428D4E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04" name="Gruppo 2503">
                <a:extLst>
                  <a:ext uri="{FF2B5EF4-FFF2-40B4-BE49-F238E27FC236}">
                    <a16:creationId xmlns:a16="http://schemas.microsoft.com/office/drawing/2014/main" id="{1EA566B9-8EDB-410D-B3C3-40637B559E0A}"/>
                  </a:ext>
                </a:extLst>
              </p:cNvPr>
              <p:cNvGrpSpPr/>
              <p:nvPr/>
            </p:nvGrpSpPr>
            <p:grpSpPr>
              <a:xfrm>
                <a:off x="3247009" y="5974214"/>
                <a:ext cx="562991" cy="380866"/>
                <a:chOff x="341249" y="219074"/>
                <a:chExt cx="4744871" cy="3209926"/>
              </a:xfrm>
            </p:grpSpPr>
            <p:pic>
              <p:nvPicPr>
                <p:cNvPr id="2505" name="Immagine 2504">
                  <a:extLst>
                    <a:ext uri="{FF2B5EF4-FFF2-40B4-BE49-F238E27FC236}">
                      <a16:creationId xmlns:a16="http://schemas.microsoft.com/office/drawing/2014/main" id="{E555BECB-6652-47A7-810A-8E1CDC1463F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06" name="Immagine 2505">
                  <a:extLst>
                    <a:ext uri="{FF2B5EF4-FFF2-40B4-BE49-F238E27FC236}">
                      <a16:creationId xmlns:a16="http://schemas.microsoft.com/office/drawing/2014/main" id="{AAB94FF5-343E-45BD-9CC7-BA3600AF20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6" name="Gruppo 2435">
              <a:extLst>
                <a:ext uri="{FF2B5EF4-FFF2-40B4-BE49-F238E27FC236}">
                  <a16:creationId xmlns:a16="http://schemas.microsoft.com/office/drawing/2014/main" id="{9BD7AA82-94E1-40DB-8121-1E36FDC01809}"/>
                </a:ext>
              </a:extLst>
            </p:cNvPr>
            <p:cNvGrpSpPr/>
            <p:nvPr/>
          </p:nvGrpSpPr>
          <p:grpSpPr>
            <a:xfrm>
              <a:off x="1001649" y="3689018"/>
              <a:ext cx="2808351" cy="380866"/>
              <a:chOff x="1001649" y="5974214"/>
              <a:chExt cx="2808351" cy="380866"/>
            </a:xfrm>
          </p:grpSpPr>
          <p:grpSp>
            <p:nvGrpSpPr>
              <p:cNvPr id="2485" name="Gruppo 2484">
                <a:extLst>
                  <a:ext uri="{FF2B5EF4-FFF2-40B4-BE49-F238E27FC236}">
                    <a16:creationId xmlns:a16="http://schemas.microsoft.com/office/drawing/2014/main" id="{B2E527AE-92FC-403A-893B-4F0A34C7C9C9}"/>
                  </a:ext>
                </a:extLst>
              </p:cNvPr>
              <p:cNvGrpSpPr/>
              <p:nvPr/>
            </p:nvGrpSpPr>
            <p:grpSpPr>
              <a:xfrm>
                <a:off x="1001649" y="5974214"/>
                <a:ext cx="562991" cy="380866"/>
                <a:chOff x="341249" y="219074"/>
                <a:chExt cx="4744871" cy="3209926"/>
              </a:xfrm>
            </p:grpSpPr>
            <p:pic>
              <p:nvPicPr>
                <p:cNvPr id="2498" name="Immagine 2497">
                  <a:extLst>
                    <a:ext uri="{FF2B5EF4-FFF2-40B4-BE49-F238E27FC236}">
                      <a16:creationId xmlns:a16="http://schemas.microsoft.com/office/drawing/2014/main" id="{3CF69BFC-4F09-4F73-9538-1B24E4D0D08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9" name="Immagine 2498">
                  <a:extLst>
                    <a:ext uri="{FF2B5EF4-FFF2-40B4-BE49-F238E27FC236}">
                      <a16:creationId xmlns:a16="http://schemas.microsoft.com/office/drawing/2014/main" id="{D37A01E0-FC08-4543-BB9E-3B04BBE0BF5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86" name="Gruppo 2485">
                <a:extLst>
                  <a:ext uri="{FF2B5EF4-FFF2-40B4-BE49-F238E27FC236}">
                    <a16:creationId xmlns:a16="http://schemas.microsoft.com/office/drawing/2014/main" id="{145CBC3D-A31E-4A59-B5CA-1E50A41175C7}"/>
                  </a:ext>
                </a:extLst>
              </p:cNvPr>
              <p:cNvGrpSpPr/>
              <p:nvPr/>
            </p:nvGrpSpPr>
            <p:grpSpPr>
              <a:xfrm>
                <a:off x="1564640" y="5974214"/>
                <a:ext cx="562991" cy="380866"/>
                <a:chOff x="341249" y="219074"/>
                <a:chExt cx="4744871" cy="3209926"/>
              </a:xfrm>
            </p:grpSpPr>
            <p:pic>
              <p:nvPicPr>
                <p:cNvPr id="2496" name="Immagine 2495">
                  <a:extLst>
                    <a:ext uri="{FF2B5EF4-FFF2-40B4-BE49-F238E27FC236}">
                      <a16:creationId xmlns:a16="http://schemas.microsoft.com/office/drawing/2014/main" id="{A8C73193-A14F-4147-A1BD-342505880C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7" name="Immagine 2496">
                  <a:extLst>
                    <a:ext uri="{FF2B5EF4-FFF2-40B4-BE49-F238E27FC236}">
                      <a16:creationId xmlns:a16="http://schemas.microsoft.com/office/drawing/2014/main" id="{3460070A-FAE4-4845-AE4C-570FCBE03FB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87" name="Gruppo 2486">
                <a:extLst>
                  <a:ext uri="{FF2B5EF4-FFF2-40B4-BE49-F238E27FC236}">
                    <a16:creationId xmlns:a16="http://schemas.microsoft.com/office/drawing/2014/main" id="{F0CBD86D-12D0-442F-B051-F6DCCBF19312}"/>
                  </a:ext>
                </a:extLst>
              </p:cNvPr>
              <p:cNvGrpSpPr/>
              <p:nvPr/>
            </p:nvGrpSpPr>
            <p:grpSpPr>
              <a:xfrm>
                <a:off x="2127631" y="5974214"/>
                <a:ext cx="562991" cy="380866"/>
                <a:chOff x="341249" y="219074"/>
                <a:chExt cx="4744871" cy="3209926"/>
              </a:xfrm>
            </p:grpSpPr>
            <p:pic>
              <p:nvPicPr>
                <p:cNvPr id="2494" name="Immagine 2493">
                  <a:extLst>
                    <a:ext uri="{FF2B5EF4-FFF2-40B4-BE49-F238E27FC236}">
                      <a16:creationId xmlns:a16="http://schemas.microsoft.com/office/drawing/2014/main" id="{FBA811AE-5CC5-4543-B17F-714D925A916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5" name="Immagine 2494">
                  <a:extLst>
                    <a:ext uri="{FF2B5EF4-FFF2-40B4-BE49-F238E27FC236}">
                      <a16:creationId xmlns:a16="http://schemas.microsoft.com/office/drawing/2014/main" id="{A758EA2D-8F79-42C6-AEC3-5CC60D73498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88" name="Gruppo 2487">
                <a:extLst>
                  <a:ext uri="{FF2B5EF4-FFF2-40B4-BE49-F238E27FC236}">
                    <a16:creationId xmlns:a16="http://schemas.microsoft.com/office/drawing/2014/main" id="{B132B0F4-038A-4BFB-BEF2-8A2BF7F4D215}"/>
                  </a:ext>
                </a:extLst>
              </p:cNvPr>
              <p:cNvGrpSpPr/>
              <p:nvPr/>
            </p:nvGrpSpPr>
            <p:grpSpPr>
              <a:xfrm>
                <a:off x="2690622" y="5974214"/>
                <a:ext cx="562991" cy="380866"/>
                <a:chOff x="341249" y="219074"/>
                <a:chExt cx="4744871" cy="3209926"/>
              </a:xfrm>
            </p:grpSpPr>
            <p:pic>
              <p:nvPicPr>
                <p:cNvPr id="2492" name="Immagine 2491">
                  <a:extLst>
                    <a:ext uri="{FF2B5EF4-FFF2-40B4-BE49-F238E27FC236}">
                      <a16:creationId xmlns:a16="http://schemas.microsoft.com/office/drawing/2014/main" id="{B8734C5D-A22C-448C-B8FF-3D0C7AC13F2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3" name="Immagine 2492">
                  <a:extLst>
                    <a:ext uri="{FF2B5EF4-FFF2-40B4-BE49-F238E27FC236}">
                      <a16:creationId xmlns:a16="http://schemas.microsoft.com/office/drawing/2014/main" id="{8B93341B-A9C9-44DB-944F-53DC4DE186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89" name="Gruppo 2488">
                <a:extLst>
                  <a:ext uri="{FF2B5EF4-FFF2-40B4-BE49-F238E27FC236}">
                    <a16:creationId xmlns:a16="http://schemas.microsoft.com/office/drawing/2014/main" id="{B7BF4699-4300-4A0F-848D-7985688F5F0C}"/>
                  </a:ext>
                </a:extLst>
              </p:cNvPr>
              <p:cNvGrpSpPr/>
              <p:nvPr/>
            </p:nvGrpSpPr>
            <p:grpSpPr>
              <a:xfrm>
                <a:off x="3247009" y="5974214"/>
                <a:ext cx="562991" cy="380866"/>
                <a:chOff x="341249" y="219074"/>
                <a:chExt cx="4744871" cy="3209926"/>
              </a:xfrm>
            </p:grpSpPr>
            <p:pic>
              <p:nvPicPr>
                <p:cNvPr id="2490" name="Immagine 2489">
                  <a:extLst>
                    <a:ext uri="{FF2B5EF4-FFF2-40B4-BE49-F238E27FC236}">
                      <a16:creationId xmlns:a16="http://schemas.microsoft.com/office/drawing/2014/main" id="{6FAA0F3E-E58D-455F-BBE0-3250B9BA7B4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1" name="Immagine 2490">
                  <a:extLst>
                    <a:ext uri="{FF2B5EF4-FFF2-40B4-BE49-F238E27FC236}">
                      <a16:creationId xmlns:a16="http://schemas.microsoft.com/office/drawing/2014/main" id="{1F44065A-F3E6-43B3-8AF5-4F9753615FF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7" name="Gruppo 2436">
              <a:extLst>
                <a:ext uri="{FF2B5EF4-FFF2-40B4-BE49-F238E27FC236}">
                  <a16:creationId xmlns:a16="http://schemas.microsoft.com/office/drawing/2014/main" id="{40588E06-5368-42F7-A6AC-FC1C609834AF}"/>
                </a:ext>
              </a:extLst>
            </p:cNvPr>
            <p:cNvGrpSpPr/>
            <p:nvPr/>
          </p:nvGrpSpPr>
          <p:grpSpPr>
            <a:xfrm>
              <a:off x="1001649" y="3308152"/>
              <a:ext cx="2808351" cy="380866"/>
              <a:chOff x="1001649" y="5974214"/>
              <a:chExt cx="2808351" cy="380866"/>
            </a:xfrm>
          </p:grpSpPr>
          <p:grpSp>
            <p:nvGrpSpPr>
              <p:cNvPr id="2470" name="Gruppo 2469">
                <a:extLst>
                  <a:ext uri="{FF2B5EF4-FFF2-40B4-BE49-F238E27FC236}">
                    <a16:creationId xmlns:a16="http://schemas.microsoft.com/office/drawing/2014/main" id="{8BB20968-0708-4D6A-B4FC-787BFFF0908B}"/>
                  </a:ext>
                </a:extLst>
              </p:cNvPr>
              <p:cNvGrpSpPr/>
              <p:nvPr/>
            </p:nvGrpSpPr>
            <p:grpSpPr>
              <a:xfrm>
                <a:off x="1001649" y="5974214"/>
                <a:ext cx="562991" cy="380866"/>
                <a:chOff x="341249" y="219074"/>
                <a:chExt cx="4744871" cy="3209926"/>
              </a:xfrm>
            </p:grpSpPr>
            <p:pic>
              <p:nvPicPr>
                <p:cNvPr id="2483" name="Immagine 2482">
                  <a:extLst>
                    <a:ext uri="{FF2B5EF4-FFF2-40B4-BE49-F238E27FC236}">
                      <a16:creationId xmlns:a16="http://schemas.microsoft.com/office/drawing/2014/main" id="{04B6D838-CB56-4109-90D3-FC1B7634B04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84" name="Immagine 2483">
                  <a:extLst>
                    <a:ext uri="{FF2B5EF4-FFF2-40B4-BE49-F238E27FC236}">
                      <a16:creationId xmlns:a16="http://schemas.microsoft.com/office/drawing/2014/main" id="{B3693FC4-13CE-443E-8BBD-A2F6CDD1EC5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71" name="Gruppo 2470">
                <a:extLst>
                  <a:ext uri="{FF2B5EF4-FFF2-40B4-BE49-F238E27FC236}">
                    <a16:creationId xmlns:a16="http://schemas.microsoft.com/office/drawing/2014/main" id="{DAEF12C0-AD5A-4C91-9257-DC9F6F1B3E8E}"/>
                  </a:ext>
                </a:extLst>
              </p:cNvPr>
              <p:cNvGrpSpPr/>
              <p:nvPr/>
            </p:nvGrpSpPr>
            <p:grpSpPr>
              <a:xfrm>
                <a:off x="1564640" y="5974214"/>
                <a:ext cx="562991" cy="380866"/>
                <a:chOff x="341249" y="219074"/>
                <a:chExt cx="4744871" cy="3209926"/>
              </a:xfrm>
            </p:grpSpPr>
            <p:pic>
              <p:nvPicPr>
                <p:cNvPr id="2481" name="Immagine 2480">
                  <a:extLst>
                    <a:ext uri="{FF2B5EF4-FFF2-40B4-BE49-F238E27FC236}">
                      <a16:creationId xmlns:a16="http://schemas.microsoft.com/office/drawing/2014/main" id="{930E0BB3-F649-4576-819C-601761830FE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82" name="Immagine 2481">
                  <a:extLst>
                    <a:ext uri="{FF2B5EF4-FFF2-40B4-BE49-F238E27FC236}">
                      <a16:creationId xmlns:a16="http://schemas.microsoft.com/office/drawing/2014/main" id="{B1D084C4-2958-4C2B-B5BE-84299F454E3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72" name="Gruppo 2471">
                <a:extLst>
                  <a:ext uri="{FF2B5EF4-FFF2-40B4-BE49-F238E27FC236}">
                    <a16:creationId xmlns:a16="http://schemas.microsoft.com/office/drawing/2014/main" id="{38A3AB0F-6DD9-4DE0-9EFC-AF2885ACA754}"/>
                  </a:ext>
                </a:extLst>
              </p:cNvPr>
              <p:cNvGrpSpPr/>
              <p:nvPr/>
            </p:nvGrpSpPr>
            <p:grpSpPr>
              <a:xfrm>
                <a:off x="2127631" y="5974214"/>
                <a:ext cx="562991" cy="380866"/>
                <a:chOff x="341249" y="219074"/>
                <a:chExt cx="4744871" cy="3209926"/>
              </a:xfrm>
            </p:grpSpPr>
            <p:pic>
              <p:nvPicPr>
                <p:cNvPr id="2479" name="Immagine 2478">
                  <a:extLst>
                    <a:ext uri="{FF2B5EF4-FFF2-40B4-BE49-F238E27FC236}">
                      <a16:creationId xmlns:a16="http://schemas.microsoft.com/office/drawing/2014/main" id="{13FCBDEE-76AB-4DCD-8A32-1FD78528242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80" name="Immagine 2479">
                  <a:extLst>
                    <a:ext uri="{FF2B5EF4-FFF2-40B4-BE49-F238E27FC236}">
                      <a16:creationId xmlns:a16="http://schemas.microsoft.com/office/drawing/2014/main" id="{166EB3D5-58DB-4607-9262-BDA69FD763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73" name="Gruppo 2472">
                <a:extLst>
                  <a:ext uri="{FF2B5EF4-FFF2-40B4-BE49-F238E27FC236}">
                    <a16:creationId xmlns:a16="http://schemas.microsoft.com/office/drawing/2014/main" id="{8400F7CA-91DB-4561-AAC3-71EDB9F96AAC}"/>
                  </a:ext>
                </a:extLst>
              </p:cNvPr>
              <p:cNvGrpSpPr/>
              <p:nvPr/>
            </p:nvGrpSpPr>
            <p:grpSpPr>
              <a:xfrm>
                <a:off x="2690622" y="5974214"/>
                <a:ext cx="562991" cy="380866"/>
                <a:chOff x="341249" y="219074"/>
                <a:chExt cx="4744871" cy="3209926"/>
              </a:xfrm>
            </p:grpSpPr>
            <p:pic>
              <p:nvPicPr>
                <p:cNvPr id="2477" name="Immagine 2476">
                  <a:extLst>
                    <a:ext uri="{FF2B5EF4-FFF2-40B4-BE49-F238E27FC236}">
                      <a16:creationId xmlns:a16="http://schemas.microsoft.com/office/drawing/2014/main" id="{39E2CDB6-CA00-4063-9422-68668E06F6B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78" name="Immagine 2477">
                  <a:extLst>
                    <a:ext uri="{FF2B5EF4-FFF2-40B4-BE49-F238E27FC236}">
                      <a16:creationId xmlns:a16="http://schemas.microsoft.com/office/drawing/2014/main" id="{3D4BCC0A-7153-4000-98F3-03A4010DB86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74" name="Gruppo 2473">
                <a:extLst>
                  <a:ext uri="{FF2B5EF4-FFF2-40B4-BE49-F238E27FC236}">
                    <a16:creationId xmlns:a16="http://schemas.microsoft.com/office/drawing/2014/main" id="{63988F10-2982-46CC-9B0C-3602A9F61BDB}"/>
                  </a:ext>
                </a:extLst>
              </p:cNvPr>
              <p:cNvGrpSpPr/>
              <p:nvPr/>
            </p:nvGrpSpPr>
            <p:grpSpPr>
              <a:xfrm>
                <a:off x="3247009" y="5974214"/>
                <a:ext cx="562991" cy="380866"/>
                <a:chOff x="341249" y="219074"/>
                <a:chExt cx="4744871" cy="3209926"/>
              </a:xfrm>
            </p:grpSpPr>
            <p:pic>
              <p:nvPicPr>
                <p:cNvPr id="2475" name="Immagine 2474">
                  <a:extLst>
                    <a:ext uri="{FF2B5EF4-FFF2-40B4-BE49-F238E27FC236}">
                      <a16:creationId xmlns:a16="http://schemas.microsoft.com/office/drawing/2014/main" id="{AC5A9FE4-9A27-4D41-8418-A140B417CE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76" name="Immagine 2475">
                  <a:extLst>
                    <a:ext uri="{FF2B5EF4-FFF2-40B4-BE49-F238E27FC236}">
                      <a16:creationId xmlns:a16="http://schemas.microsoft.com/office/drawing/2014/main" id="{CDE448C6-4AC0-4A2E-9EC4-FCACC8EADF6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8" name="Gruppo 2437">
              <a:extLst>
                <a:ext uri="{FF2B5EF4-FFF2-40B4-BE49-F238E27FC236}">
                  <a16:creationId xmlns:a16="http://schemas.microsoft.com/office/drawing/2014/main" id="{12C3B826-90A2-4177-B652-00AAD542516E}"/>
                </a:ext>
              </a:extLst>
            </p:cNvPr>
            <p:cNvGrpSpPr/>
            <p:nvPr/>
          </p:nvGrpSpPr>
          <p:grpSpPr>
            <a:xfrm>
              <a:off x="1001649" y="2927286"/>
              <a:ext cx="2808351" cy="380866"/>
              <a:chOff x="1001649" y="5974214"/>
              <a:chExt cx="2808351" cy="380866"/>
            </a:xfrm>
          </p:grpSpPr>
          <p:grpSp>
            <p:nvGrpSpPr>
              <p:cNvPr id="2455" name="Gruppo 2454">
                <a:extLst>
                  <a:ext uri="{FF2B5EF4-FFF2-40B4-BE49-F238E27FC236}">
                    <a16:creationId xmlns:a16="http://schemas.microsoft.com/office/drawing/2014/main" id="{9D267491-E915-4D2C-9F14-72EFE3990F29}"/>
                  </a:ext>
                </a:extLst>
              </p:cNvPr>
              <p:cNvGrpSpPr/>
              <p:nvPr/>
            </p:nvGrpSpPr>
            <p:grpSpPr>
              <a:xfrm>
                <a:off x="1001649" y="5974214"/>
                <a:ext cx="562991" cy="380866"/>
                <a:chOff x="341249" y="219074"/>
                <a:chExt cx="4744871" cy="3209926"/>
              </a:xfrm>
            </p:grpSpPr>
            <p:pic>
              <p:nvPicPr>
                <p:cNvPr id="2468" name="Immagine 2467">
                  <a:extLst>
                    <a:ext uri="{FF2B5EF4-FFF2-40B4-BE49-F238E27FC236}">
                      <a16:creationId xmlns:a16="http://schemas.microsoft.com/office/drawing/2014/main" id="{997CBE29-3D18-4A2B-AD39-1BA82C8937F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9" name="Immagine 2468">
                  <a:extLst>
                    <a:ext uri="{FF2B5EF4-FFF2-40B4-BE49-F238E27FC236}">
                      <a16:creationId xmlns:a16="http://schemas.microsoft.com/office/drawing/2014/main" id="{F87F3955-76F7-4CA2-9739-FE4E6E7FE8C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56" name="Gruppo 2455">
                <a:extLst>
                  <a:ext uri="{FF2B5EF4-FFF2-40B4-BE49-F238E27FC236}">
                    <a16:creationId xmlns:a16="http://schemas.microsoft.com/office/drawing/2014/main" id="{C9579E55-AAA2-4E7D-8E75-09022CCE7F5B}"/>
                  </a:ext>
                </a:extLst>
              </p:cNvPr>
              <p:cNvGrpSpPr/>
              <p:nvPr/>
            </p:nvGrpSpPr>
            <p:grpSpPr>
              <a:xfrm>
                <a:off x="1564640" y="5974214"/>
                <a:ext cx="562991" cy="380866"/>
                <a:chOff x="341249" y="219074"/>
                <a:chExt cx="4744871" cy="3209926"/>
              </a:xfrm>
            </p:grpSpPr>
            <p:pic>
              <p:nvPicPr>
                <p:cNvPr id="2466" name="Immagine 2465">
                  <a:extLst>
                    <a:ext uri="{FF2B5EF4-FFF2-40B4-BE49-F238E27FC236}">
                      <a16:creationId xmlns:a16="http://schemas.microsoft.com/office/drawing/2014/main" id="{BC68AF80-82CB-4071-8343-22D3E94653F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7" name="Immagine 2466">
                  <a:extLst>
                    <a:ext uri="{FF2B5EF4-FFF2-40B4-BE49-F238E27FC236}">
                      <a16:creationId xmlns:a16="http://schemas.microsoft.com/office/drawing/2014/main" id="{19EF6BB5-D68A-422B-9CAF-24BC8C7A168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57" name="Gruppo 2456">
                <a:extLst>
                  <a:ext uri="{FF2B5EF4-FFF2-40B4-BE49-F238E27FC236}">
                    <a16:creationId xmlns:a16="http://schemas.microsoft.com/office/drawing/2014/main" id="{A0CCDBF2-246B-4953-9532-E10A47409E39}"/>
                  </a:ext>
                </a:extLst>
              </p:cNvPr>
              <p:cNvGrpSpPr/>
              <p:nvPr/>
            </p:nvGrpSpPr>
            <p:grpSpPr>
              <a:xfrm>
                <a:off x="2127631" y="5974214"/>
                <a:ext cx="562991" cy="380866"/>
                <a:chOff x="341249" y="219074"/>
                <a:chExt cx="4744871" cy="3209926"/>
              </a:xfrm>
            </p:grpSpPr>
            <p:pic>
              <p:nvPicPr>
                <p:cNvPr id="2464" name="Immagine 2463">
                  <a:extLst>
                    <a:ext uri="{FF2B5EF4-FFF2-40B4-BE49-F238E27FC236}">
                      <a16:creationId xmlns:a16="http://schemas.microsoft.com/office/drawing/2014/main" id="{2EA95BD5-B207-4577-831E-7327DC815DB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5" name="Immagine 2464">
                  <a:extLst>
                    <a:ext uri="{FF2B5EF4-FFF2-40B4-BE49-F238E27FC236}">
                      <a16:creationId xmlns:a16="http://schemas.microsoft.com/office/drawing/2014/main" id="{59D4678B-D8B1-4411-B86B-D3859619CBF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58" name="Gruppo 2457">
                <a:extLst>
                  <a:ext uri="{FF2B5EF4-FFF2-40B4-BE49-F238E27FC236}">
                    <a16:creationId xmlns:a16="http://schemas.microsoft.com/office/drawing/2014/main" id="{D7B95E26-2FEC-476D-BD93-6453FB2528B1}"/>
                  </a:ext>
                </a:extLst>
              </p:cNvPr>
              <p:cNvGrpSpPr/>
              <p:nvPr/>
            </p:nvGrpSpPr>
            <p:grpSpPr>
              <a:xfrm>
                <a:off x="2690622" y="5974214"/>
                <a:ext cx="562991" cy="380866"/>
                <a:chOff x="341249" y="219074"/>
                <a:chExt cx="4744871" cy="3209926"/>
              </a:xfrm>
            </p:grpSpPr>
            <p:pic>
              <p:nvPicPr>
                <p:cNvPr id="2462" name="Immagine 2461">
                  <a:extLst>
                    <a:ext uri="{FF2B5EF4-FFF2-40B4-BE49-F238E27FC236}">
                      <a16:creationId xmlns:a16="http://schemas.microsoft.com/office/drawing/2014/main" id="{B0E703F8-F9CF-4079-8155-F9D522BB355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3" name="Immagine 2462">
                  <a:extLst>
                    <a:ext uri="{FF2B5EF4-FFF2-40B4-BE49-F238E27FC236}">
                      <a16:creationId xmlns:a16="http://schemas.microsoft.com/office/drawing/2014/main" id="{A3256E6D-8A41-431C-85A1-17A7C2123A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59" name="Gruppo 2458">
                <a:extLst>
                  <a:ext uri="{FF2B5EF4-FFF2-40B4-BE49-F238E27FC236}">
                    <a16:creationId xmlns:a16="http://schemas.microsoft.com/office/drawing/2014/main" id="{88BA56C4-B1EB-449A-8AE1-61118A51FF97}"/>
                  </a:ext>
                </a:extLst>
              </p:cNvPr>
              <p:cNvGrpSpPr/>
              <p:nvPr/>
            </p:nvGrpSpPr>
            <p:grpSpPr>
              <a:xfrm>
                <a:off x="3247009" y="5974214"/>
                <a:ext cx="562991" cy="380866"/>
                <a:chOff x="341249" y="219074"/>
                <a:chExt cx="4744871" cy="3209926"/>
              </a:xfrm>
            </p:grpSpPr>
            <p:pic>
              <p:nvPicPr>
                <p:cNvPr id="2460" name="Immagine 2459">
                  <a:extLst>
                    <a:ext uri="{FF2B5EF4-FFF2-40B4-BE49-F238E27FC236}">
                      <a16:creationId xmlns:a16="http://schemas.microsoft.com/office/drawing/2014/main" id="{044C70EA-1CAB-40D7-8BF4-A620F306E32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1" name="Immagine 2460">
                  <a:extLst>
                    <a:ext uri="{FF2B5EF4-FFF2-40B4-BE49-F238E27FC236}">
                      <a16:creationId xmlns:a16="http://schemas.microsoft.com/office/drawing/2014/main" id="{462A27B9-2B05-4330-8052-B31DE788E2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9" name="Gruppo 2438">
              <a:extLst>
                <a:ext uri="{FF2B5EF4-FFF2-40B4-BE49-F238E27FC236}">
                  <a16:creationId xmlns:a16="http://schemas.microsoft.com/office/drawing/2014/main" id="{04C490D6-8E14-4C84-A83F-8785B1A16939}"/>
                </a:ext>
              </a:extLst>
            </p:cNvPr>
            <p:cNvGrpSpPr/>
            <p:nvPr/>
          </p:nvGrpSpPr>
          <p:grpSpPr>
            <a:xfrm>
              <a:off x="1001649" y="2546420"/>
              <a:ext cx="2808351" cy="380866"/>
              <a:chOff x="1001649" y="5974214"/>
              <a:chExt cx="2808351" cy="380866"/>
            </a:xfrm>
          </p:grpSpPr>
          <p:grpSp>
            <p:nvGrpSpPr>
              <p:cNvPr id="2440" name="Gruppo 2439">
                <a:extLst>
                  <a:ext uri="{FF2B5EF4-FFF2-40B4-BE49-F238E27FC236}">
                    <a16:creationId xmlns:a16="http://schemas.microsoft.com/office/drawing/2014/main" id="{8DC413C7-356C-4F0C-9567-E0F266BBFF6A}"/>
                  </a:ext>
                </a:extLst>
              </p:cNvPr>
              <p:cNvGrpSpPr/>
              <p:nvPr/>
            </p:nvGrpSpPr>
            <p:grpSpPr>
              <a:xfrm>
                <a:off x="1001649" y="5974214"/>
                <a:ext cx="562991" cy="380866"/>
                <a:chOff x="341249" y="219074"/>
                <a:chExt cx="4744871" cy="3209926"/>
              </a:xfrm>
            </p:grpSpPr>
            <p:pic>
              <p:nvPicPr>
                <p:cNvPr id="2453" name="Immagine 2452">
                  <a:extLst>
                    <a:ext uri="{FF2B5EF4-FFF2-40B4-BE49-F238E27FC236}">
                      <a16:creationId xmlns:a16="http://schemas.microsoft.com/office/drawing/2014/main" id="{1368D4B1-723B-4361-999F-22BFEDB34DC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54" name="Immagine 2453">
                  <a:extLst>
                    <a:ext uri="{FF2B5EF4-FFF2-40B4-BE49-F238E27FC236}">
                      <a16:creationId xmlns:a16="http://schemas.microsoft.com/office/drawing/2014/main" id="{6E59E607-7FD1-495A-B589-C4F6F1DA56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41" name="Gruppo 2440">
                <a:extLst>
                  <a:ext uri="{FF2B5EF4-FFF2-40B4-BE49-F238E27FC236}">
                    <a16:creationId xmlns:a16="http://schemas.microsoft.com/office/drawing/2014/main" id="{BD99360E-6F92-4777-B49C-98887138AA51}"/>
                  </a:ext>
                </a:extLst>
              </p:cNvPr>
              <p:cNvGrpSpPr/>
              <p:nvPr/>
            </p:nvGrpSpPr>
            <p:grpSpPr>
              <a:xfrm>
                <a:off x="1564640" y="5974214"/>
                <a:ext cx="562991" cy="380866"/>
                <a:chOff x="341249" y="219074"/>
                <a:chExt cx="4744871" cy="3209926"/>
              </a:xfrm>
            </p:grpSpPr>
            <p:pic>
              <p:nvPicPr>
                <p:cNvPr id="2451" name="Immagine 2450">
                  <a:extLst>
                    <a:ext uri="{FF2B5EF4-FFF2-40B4-BE49-F238E27FC236}">
                      <a16:creationId xmlns:a16="http://schemas.microsoft.com/office/drawing/2014/main" id="{F7D25D6C-04B0-4AA1-9E77-8DA9050901A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52" name="Immagine 2451">
                  <a:extLst>
                    <a:ext uri="{FF2B5EF4-FFF2-40B4-BE49-F238E27FC236}">
                      <a16:creationId xmlns:a16="http://schemas.microsoft.com/office/drawing/2014/main" id="{EDCD1AFC-C56E-414A-8064-79BB48B524B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42" name="Gruppo 2441">
                <a:extLst>
                  <a:ext uri="{FF2B5EF4-FFF2-40B4-BE49-F238E27FC236}">
                    <a16:creationId xmlns:a16="http://schemas.microsoft.com/office/drawing/2014/main" id="{CC359095-683A-48FF-A4D4-AA4053D17C98}"/>
                  </a:ext>
                </a:extLst>
              </p:cNvPr>
              <p:cNvGrpSpPr/>
              <p:nvPr/>
            </p:nvGrpSpPr>
            <p:grpSpPr>
              <a:xfrm>
                <a:off x="2127631" y="5974214"/>
                <a:ext cx="562991" cy="380866"/>
                <a:chOff x="341249" y="219074"/>
                <a:chExt cx="4744871" cy="3209926"/>
              </a:xfrm>
            </p:grpSpPr>
            <p:pic>
              <p:nvPicPr>
                <p:cNvPr id="2449" name="Immagine 2448">
                  <a:extLst>
                    <a:ext uri="{FF2B5EF4-FFF2-40B4-BE49-F238E27FC236}">
                      <a16:creationId xmlns:a16="http://schemas.microsoft.com/office/drawing/2014/main" id="{29FC6FDA-A715-4FAE-9F85-454666DAD21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50" name="Immagine 2449">
                  <a:extLst>
                    <a:ext uri="{FF2B5EF4-FFF2-40B4-BE49-F238E27FC236}">
                      <a16:creationId xmlns:a16="http://schemas.microsoft.com/office/drawing/2014/main" id="{E8624795-289F-4F17-B661-D1A843B1080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43" name="Gruppo 2442">
                <a:extLst>
                  <a:ext uri="{FF2B5EF4-FFF2-40B4-BE49-F238E27FC236}">
                    <a16:creationId xmlns:a16="http://schemas.microsoft.com/office/drawing/2014/main" id="{2536C664-C6F0-4A87-A871-2C50FBE8887F}"/>
                  </a:ext>
                </a:extLst>
              </p:cNvPr>
              <p:cNvGrpSpPr/>
              <p:nvPr/>
            </p:nvGrpSpPr>
            <p:grpSpPr>
              <a:xfrm>
                <a:off x="2690622" y="5974214"/>
                <a:ext cx="562991" cy="380866"/>
                <a:chOff x="341249" y="219074"/>
                <a:chExt cx="4744871" cy="3209926"/>
              </a:xfrm>
            </p:grpSpPr>
            <p:pic>
              <p:nvPicPr>
                <p:cNvPr id="2447" name="Immagine 2446">
                  <a:extLst>
                    <a:ext uri="{FF2B5EF4-FFF2-40B4-BE49-F238E27FC236}">
                      <a16:creationId xmlns:a16="http://schemas.microsoft.com/office/drawing/2014/main" id="{EC8D24F4-601C-4106-88C7-295FDD73841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48" name="Immagine 2447">
                  <a:extLst>
                    <a:ext uri="{FF2B5EF4-FFF2-40B4-BE49-F238E27FC236}">
                      <a16:creationId xmlns:a16="http://schemas.microsoft.com/office/drawing/2014/main" id="{22F6784F-5408-4993-BE05-797833CABFA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44" name="Gruppo 2443">
                <a:extLst>
                  <a:ext uri="{FF2B5EF4-FFF2-40B4-BE49-F238E27FC236}">
                    <a16:creationId xmlns:a16="http://schemas.microsoft.com/office/drawing/2014/main" id="{40272C9A-794F-4CF6-876F-4CC17614FB38}"/>
                  </a:ext>
                </a:extLst>
              </p:cNvPr>
              <p:cNvGrpSpPr/>
              <p:nvPr/>
            </p:nvGrpSpPr>
            <p:grpSpPr>
              <a:xfrm>
                <a:off x="3247009" y="5974214"/>
                <a:ext cx="562991" cy="380866"/>
                <a:chOff x="341249" y="219074"/>
                <a:chExt cx="4744871" cy="3209926"/>
              </a:xfrm>
            </p:grpSpPr>
            <p:pic>
              <p:nvPicPr>
                <p:cNvPr id="2445" name="Immagine 2444">
                  <a:extLst>
                    <a:ext uri="{FF2B5EF4-FFF2-40B4-BE49-F238E27FC236}">
                      <a16:creationId xmlns:a16="http://schemas.microsoft.com/office/drawing/2014/main" id="{D97FC824-A8CE-46C7-9C05-93F8CB6B865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46" name="Immagine 2445">
                  <a:extLst>
                    <a:ext uri="{FF2B5EF4-FFF2-40B4-BE49-F238E27FC236}">
                      <a16:creationId xmlns:a16="http://schemas.microsoft.com/office/drawing/2014/main" id="{9EB35CB4-4AFB-4EF3-87C1-3886F8CF1AC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sp>
        <p:nvSpPr>
          <p:cNvPr id="2591" name="CasellaDiTesto 2590">
            <a:extLst>
              <a:ext uri="{FF2B5EF4-FFF2-40B4-BE49-F238E27FC236}">
                <a16:creationId xmlns:a16="http://schemas.microsoft.com/office/drawing/2014/main" id="{DAFDF8F4-C3E4-4150-A5D2-B24CDA30E2E2}"/>
              </a:ext>
            </a:extLst>
          </p:cNvPr>
          <p:cNvSpPr txBox="1"/>
          <p:nvPr/>
        </p:nvSpPr>
        <p:spPr>
          <a:xfrm>
            <a:off x="2832168" y="3749040"/>
            <a:ext cx="460895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E32B21"/>
                </a:solidFill>
                <a:effectLst/>
                <a:uLnTx/>
                <a:uFillTx/>
                <a:latin typeface="Courier New" panose="02070309020205020404" pitchFamily="49" charset="0"/>
                <a:ea typeface="+mn-ea"/>
                <a:cs typeface="Courier New" panose="02070309020205020404" pitchFamily="49" charset="0"/>
              </a:rPr>
              <a:t>8,9% conosce una vittima</a:t>
            </a:r>
          </a:p>
        </p:txBody>
      </p:sp>
      <p:pic>
        <p:nvPicPr>
          <p:cNvPr id="2590" name="Immagine 2589">
            <a:extLst>
              <a:ext uri="{FF2B5EF4-FFF2-40B4-BE49-F238E27FC236}">
                <a16:creationId xmlns:a16="http://schemas.microsoft.com/office/drawing/2014/main" id="{3AE5B640-6624-4B52-87C0-CFAE8FC27168}"/>
              </a:ext>
            </a:extLst>
          </p:cNvPr>
          <p:cNvPicPr>
            <a:picLocks noChangeAspect="1"/>
          </p:cNvPicPr>
          <p:nvPr/>
        </p:nvPicPr>
        <p:blipFill>
          <a:blip r:embed="rId4"/>
          <a:stretch>
            <a:fillRect/>
          </a:stretch>
        </p:blipFill>
        <p:spPr>
          <a:xfrm>
            <a:off x="10274325" y="5978144"/>
            <a:ext cx="1319784" cy="879856"/>
          </a:xfrm>
          <a:prstGeom prst="rect">
            <a:avLst/>
          </a:prstGeom>
        </p:spPr>
      </p:pic>
    </p:spTree>
    <p:extLst>
      <p:ext uri="{BB962C8B-B14F-4D97-AF65-F5344CB8AC3E}">
        <p14:creationId xmlns:p14="http://schemas.microsoft.com/office/powerpoint/2010/main" val="36808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24647" y="-260084"/>
            <a:ext cx="12366818" cy="7378167"/>
          </a:xfrm>
          <a:prstGeom prst="rect">
            <a:avLst/>
          </a:prstGeom>
        </p:spPr>
      </p:pic>
      <p:grpSp>
        <p:nvGrpSpPr>
          <p:cNvPr id="2" name="Gruppo 1">
            <a:extLst>
              <a:ext uri="{FF2B5EF4-FFF2-40B4-BE49-F238E27FC236}">
                <a16:creationId xmlns:a16="http://schemas.microsoft.com/office/drawing/2014/main" id="{DFCAEB97-7398-B07B-5297-96FCA8E40034}"/>
              </a:ext>
            </a:extLst>
          </p:cNvPr>
          <p:cNvGrpSpPr/>
          <p:nvPr/>
        </p:nvGrpSpPr>
        <p:grpSpPr>
          <a:xfrm>
            <a:off x="1750988" y="1756085"/>
            <a:ext cx="8582987" cy="3345830"/>
            <a:chOff x="1750988" y="1756085"/>
            <a:chExt cx="8582987" cy="3345830"/>
          </a:xfrm>
        </p:grpSpPr>
        <p:sp>
          <p:nvSpPr>
            <p:cNvPr id="4" name="object 4"/>
            <p:cNvSpPr/>
            <p:nvPr/>
          </p:nvSpPr>
          <p:spPr>
            <a:xfrm>
              <a:off x="1858026" y="1860260"/>
              <a:ext cx="8422316" cy="3111119"/>
            </a:xfrm>
            <a:custGeom>
              <a:avLst/>
              <a:gdLst/>
              <a:ahLst/>
              <a:cxnLst/>
              <a:rect l="l" t="t" r="r" b="b"/>
              <a:pathLst>
                <a:path w="4151629" h="1435100">
                  <a:moveTo>
                    <a:pt x="0" y="1435100"/>
                  </a:moveTo>
                  <a:lnTo>
                    <a:pt x="4151629" y="1435100"/>
                  </a:lnTo>
                  <a:lnTo>
                    <a:pt x="4151629" y="0"/>
                  </a:lnTo>
                  <a:lnTo>
                    <a:pt x="0" y="0"/>
                  </a:lnTo>
                  <a:lnTo>
                    <a:pt x="0" y="1435100"/>
                  </a:lnTo>
                  <a:close/>
                </a:path>
              </a:pathLst>
            </a:custGeom>
            <a:solidFill>
              <a:srgbClr val="FFFFFF">
                <a:alpha val="89019"/>
              </a:srgbClr>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 name="object 5"/>
            <p:cNvSpPr/>
            <p:nvPr/>
          </p:nvSpPr>
          <p:spPr>
            <a:xfrm>
              <a:off x="1750988" y="1756085"/>
              <a:ext cx="8582987" cy="3345830"/>
            </a:xfrm>
            <a:custGeom>
              <a:avLst/>
              <a:gdLst/>
              <a:ahLst/>
              <a:cxnLst/>
              <a:rect l="l" t="t" r="r" b="b"/>
              <a:pathLst>
                <a:path w="4246880" h="1562100">
                  <a:moveTo>
                    <a:pt x="4221480" y="25400"/>
                  </a:moveTo>
                  <a:lnTo>
                    <a:pt x="4183380" y="25400"/>
                  </a:lnTo>
                  <a:lnTo>
                    <a:pt x="4183380" y="63500"/>
                  </a:lnTo>
                  <a:lnTo>
                    <a:pt x="4183380" y="1498600"/>
                  </a:lnTo>
                  <a:lnTo>
                    <a:pt x="63500" y="1498600"/>
                  </a:lnTo>
                  <a:lnTo>
                    <a:pt x="63500" y="63500"/>
                  </a:lnTo>
                  <a:lnTo>
                    <a:pt x="4183380" y="63500"/>
                  </a:lnTo>
                  <a:lnTo>
                    <a:pt x="4183380" y="25400"/>
                  </a:lnTo>
                  <a:lnTo>
                    <a:pt x="25400" y="25400"/>
                  </a:lnTo>
                  <a:lnTo>
                    <a:pt x="25400" y="63500"/>
                  </a:lnTo>
                  <a:lnTo>
                    <a:pt x="25400" y="1498600"/>
                  </a:lnTo>
                  <a:lnTo>
                    <a:pt x="25400" y="1536700"/>
                  </a:lnTo>
                  <a:lnTo>
                    <a:pt x="4221480" y="1536700"/>
                  </a:lnTo>
                  <a:lnTo>
                    <a:pt x="4221480" y="1499044"/>
                  </a:lnTo>
                  <a:lnTo>
                    <a:pt x="4221480" y="1498600"/>
                  </a:lnTo>
                  <a:lnTo>
                    <a:pt x="4221480" y="63500"/>
                  </a:lnTo>
                  <a:lnTo>
                    <a:pt x="4221480" y="62928"/>
                  </a:lnTo>
                  <a:lnTo>
                    <a:pt x="4221480" y="25400"/>
                  </a:lnTo>
                  <a:close/>
                </a:path>
                <a:path w="4246880" h="1562100">
                  <a:moveTo>
                    <a:pt x="4246880" y="0"/>
                  </a:moveTo>
                  <a:lnTo>
                    <a:pt x="4234180" y="0"/>
                  </a:lnTo>
                  <a:lnTo>
                    <a:pt x="4234180" y="12700"/>
                  </a:lnTo>
                  <a:lnTo>
                    <a:pt x="4234180" y="1549400"/>
                  </a:lnTo>
                  <a:lnTo>
                    <a:pt x="12700" y="1549400"/>
                  </a:lnTo>
                  <a:lnTo>
                    <a:pt x="12700" y="12700"/>
                  </a:lnTo>
                  <a:lnTo>
                    <a:pt x="4234180" y="12700"/>
                  </a:lnTo>
                  <a:lnTo>
                    <a:pt x="4234180" y="0"/>
                  </a:lnTo>
                  <a:lnTo>
                    <a:pt x="0" y="0"/>
                  </a:lnTo>
                  <a:lnTo>
                    <a:pt x="0" y="12700"/>
                  </a:lnTo>
                  <a:lnTo>
                    <a:pt x="0" y="1549400"/>
                  </a:lnTo>
                  <a:lnTo>
                    <a:pt x="0" y="1562100"/>
                  </a:lnTo>
                  <a:lnTo>
                    <a:pt x="4246880" y="1562100"/>
                  </a:lnTo>
                  <a:lnTo>
                    <a:pt x="4246880" y="1549844"/>
                  </a:lnTo>
                  <a:lnTo>
                    <a:pt x="4246880" y="1549400"/>
                  </a:lnTo>
                  <a:lnTo>
                    <a:pt x="4246880" y="12700"/>
                  </a:lnTo>
                  <a:lnTo>
                    <a:pt x="4246880" y="12128"/>
                  </a:lnTo>
                  <a:lnTo>
                    <a:pt x="4246880" y="0"/>
                  </a:lnTo>
                  <a:close/>
                </a:path>
              </a:pathLst>
            </a:custGeom>
            <a:solidFill>
              <a:srgbClr val="FFFFFF"/>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3" name="Rettangolo 22">
            <a:extLst>
              <a:ext uri="{FF2B5EF4-FFF2-40B4-BE49-F238E27FC236}">
                <a16:creationId xmlns:a16="http://schemas.microsoft.com/office/drawing/2014/main" id="{C3DED21D-4B03-0C45-9AF4-2DF70C0AAAF1}"/>
              </a:ext>
            </a:extLst>
          </p:cNvPr>
          <p:cNvSpPr/>
          <p:nvPr/>
        </p:nvSpPr>
        <p:spPr>
          <a:xfrm>
            <a:off x="2207503" y="5848567"/>
            <a:ext cx="7521702" cy="7346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824960" rtl="0" eaLnBrk="1" fontAlgn="auto" latinLnBrk="0" hangingPunct="1">
              <a:lnSpc>
                <a:spcPct val="100000"/>
              </a:lnSpc>
              <a:spcBef>
                <a:spcPts val="0"/>
              </a:spcBef>
              <a:spcAft>
                <a:spcPts val="0"/>
              </a:spcAft>
              <a:buClrTx/>
              <a:buSzTx/>
              <a:buFontTx/>
              <a:buNone/>
              <a:tabLst/>
              <a:defRPr/>
            </a:pPr>
            <a:endParaRPr kumimoji="0" lang="it-IT" sz="3592" b="0" i="0" u="none" strike="noStrike" kern="0" cap="none" spc="0" normalizeH="0" baseline="0" noProof="0">
              <a:ln>
                <a:noFill/>
              </a:ln>
              <a:solidFill>
                <a:prstClr val="white"/>
              </a:solidFill>
              <a:effectLst/>
              <a:uLnTx/>
              <a:uFillTx/>
              <a:latin typeface="Calibri"/>
              <a:ea typeface="+mn-ea"/>
              <a:cs typeface="+mn-cs"/>
            </a:endParaRPr>
          </a:p>
        </p:txBody>
      </p:sp>
      <p:sp>
        <p:nvSpPr>
          <p:cNvPr id="16" name="object 16"/>
          <p:cNvSpPr/>
          <p:nvPr/>
        </p:nvSpPr>
        <p:spPr>
          <a:xfrm>
            <a:off x="4802683" y="3798414"/>
            <a:ext cx="2581612" cy="0"/>
          </a:xfrm>
          <a:custGeom>
            <a:avLst/>
            <a:gdLst/>
            <a:ahLst/>
            <a:cxnLst/>
            <a:rect l="l" t="t" r="r" b="b"/>
            <a:pathLst>
              <a:path w="1293495">
                <a:moveTo>
                  <a:pt x="0" y="0"/>
                </a:moveTo>
                <a:lnTo>
                  <a:pt x="1293393" y="0"/>
                </a:lnTo>
              </a:path>
            </a:pathLst>
          </a:custGeom>
          <a:ln w="11112">
            <a:solidFill>
              <a:srgbClr val="7D2D6D"/>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object 17"/>
          <p:cNvSpPr txBox="1"/>
          <p:nvPr/>
        </p:nvSpPr>
        <p:spPr>
          <a:xfrm>
            <a:off x="2419539" y="5963888"/>
            <a:ext cx="7278445" cy="532838"/>
          </a:xfrm>
          <a:prstGeom prst="rect">
            <a:avLst/>
          </a:prstGeom>
          <a:solidFill>
            <a:srgbClr val="FFFFFF"/>
          </a:solidFill>
        </p:spPr>
        <p:txBody>
          <a:bodyPr vert="horz" wrap="square" lIns="0" tIns="0" rIns="0" bIns="0" rtlCol="0">
            <a:spAutoFit/>
          </a:bodyPr>
          <a:lstStyle/>
          <a:p>
            <a:pPr marL="5069" marR="0" lvl="0" indent="0" algn="ctr" defTabSz="1824960" rtl="0" eaLnBrk="1" fontAlgn="auto" latinLnBrk="0" hangingPunct="1">
              <a:lnSpc>
                <a:spcPts val="1657"/>
              </a:lnSpc>
              <a:spcBef>
                <a:spcPts val="0"/>
              </a:spcBef>
              <a:spcAft>
                <a:spcPts val="0"/>
              </a:spcAft>
              <a:buClrTx/>
              <a:buSzTx/>
              <a:buFontTx/>
              <a:buNone/>
              <a:tabLst/>
              <a:defRPr/>
            </a:pPr>
            <a:r>
              <a:rPr kumimoji="0" sz="1796" b="0" i="0" u="none" strike="noStrike" kern="0" cap="none" spc="0" normalizeH="0" baseline="0" noProof="0" dirty="0">
                <a:ln>
                  <a:noFill/>
                </a:ln>
                <a:solidFill>
                  <a:sysClr val="windowText" lastClr="000000"/>
                </a:solidFill>
                <a:effectLst/>
                <a:uLnTx/>
                <a:uFillTx/>
                <a:latin typeface="Calibri"/>
                <a:ea typeface="+mn-ea"/>
                <a:cs typeface="Calibri"/>
              </a:rPr>
              <a:t>Convegno − Diritti dell’infanzia e dell’adolescenza nell’era digitale</a:t>
            </a:r>
          </a:p>
          <a:p>
            <a:pPr marL="0" marR="0" lvl="0" indent="0" algn="ctr" defTabSz="1824960" rtl="0" eaLnBrk="1" fontAlgn="auto" latinLnBrk="0" hangingPunct="1">
              <a:lnSpc>
                <a:spcPct val="100000"/>
              </a:lnSpc>
              <a:spcBef>
                <a:spcPts val="279"/>
              </a:spcBef>
              <a:spcAft>
                <a:spcPts val="0"/>
              </a:spcAft>
              <a:buClrTx/>
              <a:buSzTx/>
              <a:buFontTx/>
              <a:buNone/>
              <a:tabLst/>
              <a:defRPr/>
            </a:pPr>
            <a:r>
              <a:rPr kumimoji="0" sz="1796" b="0" i="0" u="none" strike="noStrike" kern="0" cap="none" spc="0" normalizeH="0" baseline="0" noProof="0" dirty="0">
                <a:ln>
                  <a:noFill/>
                </a:ln>
                <a:solidFill>
                  <a:sysClr val="windowText" lastClr="000000"/>
                </a:solidFill>
                <a:effectLst/>
                <a:uLnTx/>
                <a:uFillTx/>
                <a:latin typeface="Calibri"/>
                <a:ea typeface="+mn-ea"/>
                <a:cs typeface="Calibri"/>
              </a:rPr>
              <a:t>Lugano, 9 novembre 2024</a:t>
            </a:r>
          </a:p>
        </p:txBody>
      </p:sp>
      <p:pic>
        <p:nvPicPr>
          <p:cNvPr id="18" name="object 18"/>
          <p:cNvPicPr/>
          <p:nvPr/>
        </p:nvPicPr>
        <p:blipFill>
          <a:blip r:embed="rId3" cstate="print"/>
          <a:stretch>
            <a:fillRect/>
          </a:stretch>
        </p:blipFill>
        <p:spPr>
          <a:xfrm>
            <a:off x="217526" y="268305"/>
            <a:ext cx="3776734" cy="760416"/>
          </a:xfrm>
          <a:prstGeom prst="rect">
            <a:avLst/>
          </a:prstGeom>
        </p:spPr>
      </p:pic>
      <p:sp>
        <p:nvSpPr>
          <p:cNvPr id="19" name="object 19"/>
          <p:cNvSpPr txBox="1"/>
          <p:nvPr/>
        </p:nvSpPr>
        <p:spPr>
          <a:xfrm>
            <a:off x="10333973" y="6289185"/>
            <a:ext cx="1580000" cy="271367"/>
          </a:xfrm>
          <a:prstGeom prst="rect">
            <a:avLst/>
          </a:prstGeom>
        </p:spPr>
        <p:txBody>
          <a:bodyPr vert="horz" wrap="square" lIns="0" tIns="25347" rIns="0" bIns="0" rtlCol="0">
            <a:spAutoFit/>
          </a:bodyPr>
          <a:lstStyle/>
          <a:p>
            <a:pPr marL="25347" marR="0" lvl="0" indent="0" algn="l" defTabSz="1824960" rtl="0" eaLnBrk="1" fontAlgn="auto" latinLnBrk="0" hangingPunct="1">
              <a:lnSpc>
                <a:spcPct val="100000"/>
              </a:lnSpc>
              <a:spcBef>
                <a:spcPts val="200"/>
              </a:spcBef>
              <a:spcAft>
                <a:spcPts val="0"/>
              </a:spcAft>
              <a:buClrTx/>
              <a:buSzTx/>
              <a:buFontTx/>
              <a:buNone/>
              <a:tabLst/>
              <a:defRPr/>
            </a:pPr>
            <a:r>
              <a:rPr kumimoji="0" sz="1597" b="0" i="0" u="none" strike="noStrike" kern="0" cap="none" spc="0" normalizeH="0" baseline="0" noProof="0" dirty="0">
                <a:ln>
                  <a:noFill/>
                </a:ln>
                <a:solidFill>
                  <a:srgbClr val="FFFFFF"/>
                </a:solidFill>
                <a:effectLst/>
                <a:uLnTx/>
                <a:uFillTx/>
                <a:latin typeface="Calibri"/>
                <a:ea typeface="+mn-ea"/>
                <a:cs typeface="Calibri"/>
              </a:rPr>
              <a:t>©</a:t>
            </a:r>
            <a:r>
              <a:rPr kumimoji="0" sz="1597" b="0" i="0" u="none" strike="noStrike" kern="0" cap="none" spc="0" normalizeH="0" baseline="0" noProof="0" dirty="0">
                <a:ln>
                  <a:noFill/>
                </a:ln>
                <a:solidFill>
                  <a:srgbClr val="EEEEEE"/>
                </a:solidFill>
                <a:effectLst/>
                <a:uLnTx/>
                <a:uFillTx/>
                <a:latin typeface="Tahoma"/>
                <a:ea typeface="+mn-ea"/>
                <a:cs typeface="Tahoma"/>
              </a:rPr>
              <a:t>Yves Leresche</a:t>
            </a:r>
            <a:endParaRPr kumimoji="0" sz="1597" b="0" i="0" u="none" strike="noStrike" kern="0" cap="none" spc="0" normalizeH="0" baseline="0" noProof="0" dirty="0">
              <a:ln>
                <a:noFill/>
              </a:ln>
              <a:solidFill>
                <a:sysClr val="windowText" lastClr="000000"/>
              </a:solidFill>
              <a:effectLst/>
              <a:uLnTx/>
              <a:uFillTx/>
              <a:latin typeface="Tahoma"/>
              <a:ea typeface="+mn-ea"/>
              <a:cs typeface="Tahoma"/>
            </a:endParaRPr>
          </a:p>
        </p:txBody>
      </p:sp>
      <p:sp>
        <p:nvSpPr>
          <p:cNvPr id="20" name="object 20"/>
          <p:cNvSpPr/>
          <p:nvPr/>
        </p:nvSpPr>
        <p:spPr>
          <a:xfrm>
            <a:off x="22734" y="26906"/>
            <a:ext cx="12141306" cy="6818395"/>
          </a:xfrm>
          <a:custGeom>
            <a:avLst/>
            <a:gdLst/>
            <a:ahLst/>
            <a:cxnLst/>
            <a:rect l="l" t="t" r="r" b="b"/>
            <a:pathLst>
              <a:path w="6083300" h="3416300">
                <a:moveTo>
                  <a:pt x="0" y="0"/>
                </a:moveTo>
                <a:lnTo>
                  <a:pt x="6083300" y="0"/>
                </a:lnTo>
                <a:lnTo>
                  <a:pt x="6083300" y="3416300"/>
                </a:lnTo>
                <a:lnTo>
                  <a:pt x="0" y="3416300"/>
                </a:lnTo>
                <a:lnTo>
                  <a:pt x="0" y="0"/>
                </a:lnTo>
                <a:close/>
              </a:path>
            </a:pathLst>
          </a:custGeom>
          <a:ln w="12700">
            <a:solidFill>
              <a:srgbClr val="000000"/>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 name="CasellaDiTesto 23">
            <a:extLst>
              <a:ext uri="{FF2B5EF4-FFF2-40B4-BE49-F238E27FC236}">
                <a16:creationId xmlns:a16="http://schemas.microsoft.com/office/drawing/2014/main" id="{F0269C48-CFE4-6A7B-BE63-B39FE8E2574B}"/>
              </a:ext>
            </a:extLst>
          </p:cNvPr>
          <p:cNvSpPr txBox="1"/>
          <p:nvPr/>
        </p:nvSpPr>
        <p:spPr>
          <a:xfrm>
            <a:off x="2140816" y="2000514"/>
            <a:ext cx="7908324" cy="1566583"/>
          </a:xfrm>
          <a:prstGeom prst="rect">
            <a:avLst/>
          </a:prstGeom>
          <a:noFill/>
        </p:spPr>
        <p:txBody>
          <a:bodyPr wrap="square" rtlCol="0">
            <a:spAutoFit/>
          </a:bodyPr>
          <a:lstStyle/>
          <a:p>
            <a:pPr marL="0" marR="0" lvl="0" indent="0" algn="ctr" defTabSz="1824960" rtl="0" eaLnBrk="1" fontAlgn="auto" latinLnBrk="0" hangingPunct="1">
              <a:lnSpc>
                <a:spcPct val="100000"/>
              </a:lnSpc>
              <a:spcBef>
                <a:spcPts val="0"/>
              </a:spcBef>
              <a:spcAft>
                <a:spcPts val="0"/>
              </a:spcAft>
              <a:buClrTx/>
              <a:buSzTx/>
              <a:buFontTx/>
              <a:buNone/>
              <a:tabLst/>
              <a:defRPr/>
            </a:pPr>
            <a:r>
              <a:rPr kumimoji="0" lang="it-CH" sz="2395" b="0" i="0" u="none" strike="noStrike" kern="0" cap="none" spc="0" normalizeH="0" baseline="0" noProof="0" dirty="0">
                <a:ln>
                  <a:noFill/>
                </a:ln>
                <a:solidFill>
                  <a:sysClr val="windowText" lastClr="000000"/>
                </a:solidFill>
                <a:effectLst/>
                <a:uLnTx/>
                <a:uFillTx/>
                <a:latin typeface="Calibri-Light"/>
                <a:ea typeface="+mn-ea"/>
                <a:cs typeface="+mn-cs"/>
              </a:rPr>
              <a:t>Riforme fondamentali nelle politiche e pratiche a garanzia</a:t>
            </a:r>
          </a:p>
          <a:p>
            <a:pPr marL="0" marR="0" lvl="0" indent="0" algn="ctr" defTabSz="1824960" rtl="0" eaLnBrk="1" fontAlgn="auto" latinLnBrk="0" hangingPunct="1">
              <a:lnSpc>
                <a:spcPct val="100000"/>
              </a:lnSpc>
              <a:spcBef>
                <a:spcPts val="0"/>
              </a:spcBef>
              <a:spcAft>
                <a:spcPts val="0"/>
              </a:spcAft>
              <a:buClrTx/>
              <a:buSzTx/>
              <a:buFontTx/>
              <a:buNone/>
              <a:tabLst/>
              <a:defRPr/>
            </a:pPr>
            <a:r>
              <a:rPr kumimoji="0" lang="it-CH" sz="2395" b="0" i="0" u="none" strike="noStrike" kern="0" cap="none" spc="0" normalizeH="0" baseline="0" noProof="0" dirty="0">
                <a:ln>
                  <a:noFill/>
                </a:ln>
                <a:solidFill>
                  <a:sysClr val="windowText" lastClr="000000"/>
                </a:solidFill>
                <a:effectLst/>
                <a:uLnTx/>
                <a:uFillTx/>
                <a:latin typeface="Calibri-Light"/>
                <a:ea typeface="+mn-ea"/>
                <a:cs typeface="+mn-cs"/>
              </a:rPr>
              <a:t>dei diritti dei bambini nel mondo digitale: un’analisi del</a:t>
            </a:r>
          </a:p>
          <a:p>
            <a:pPr marL="0" marR="0" lvl="0" indent="0" algn="ctr" defTabSz="1824960" rtl="0" eaLnBrk="1" fontAlgn="auto" latinLnBrk="0" hangingPunct="1">
              <a:lnSpc>
                <a:spcPct val="100000"/>
              </a:lnSpc>
              <a:spcBef>
                <a:spcPts val="0"/>
              </a:spcBef>
              <a:spcAft>
                <a:spcPts val="0"/>
              </a:spcAft>
              <a:buClrTx/>
              <a:buSzTx/>
              <a:buFontTx/>
              <a:buNone/>
              <a:tabLst/>
              <a:defRPr/>
            </a:pPr>
            <a:r>
              <a:rPr kumimoji="0" lang="it-CH" sz="2395" b="0" i="0" u="none" strike="noStrike" kern="0" cap="none" spc="0" normalizeH="0" baseline="0" noProof="0" dirty="0">
                <a:ln>
                  <a:noFill/>
                </a:ln>
                <a:solidFill>
                  <a:sysClr val="windowText" lastClr="000000"/>
                </a:solidFill>
                <a:effectLst/>
                <a:uLnTx/>
                <a:uFillTx/>
                <a:latin typeface="Calibri-Light"/>
                <a:ea typeface="+mn-ea"/>
                <a:cs typeface="+mn-cs"/>
              </a:rPr>
              <a:t>Commento Generale n. 25 del Comitato ONU sui Diritti</a:t>
            </a:r>
          </a:p>
          <a:p>
            <a:pPr marL="0" marR="0" lvl="0" indent="0" algn="ctr" defTabSz="1824960" rtl="0" eaLnBrk="1" fontAlgn="auto" latinLnBrk="0" hangingPunct="1">
              <a:lnSpc>
                <a:spcPct val="100000"/>
              </a:lnSpc>
              <a:spcBef>
                <a:spcPts val="0"/>
              </a:spcBef>
              <a:spcAft>
                <a:spcPts val="0"/>
              </a:spcAft>
              <a:buClrTx/>
              <a:buSzTx/>
              <a:buFontTx/>
              <a:buNone/>
              <a:tabLst/>
              <a:defRPr/>
            </a:pPr>
            <a:r>
              <a:rPr kumimoji="0" lang="it-IT" sz="2395" b="0" i="0" u="none" strike="noStrike" kern="0" cap="none" spc="0" normalizeH="0" baseline="0" noProof="0" dirty="0">
                <a:ln>
                  <a:noFill/>
                </a:ln>
                <a:solidFill>
                  <a:sysClr val="windowText" lastClr="000000"/>
                </a:solidFill>
                <a:effectLst/>
                <a:uLnTx/>
                <a:uFillTx/>
                <a:latin typeface="Calibri-Light"/>
                <a:ea typeface="+mn-ea"/>
                <a:cs typeface="+mn-cs"/>
              </a:rPr>
              <a:t>dell’Infanzia</a:t>
            </a:r>
            <a:endParaRPr kumimoji="0" lang="it-IT" sz="2395"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5" name="CasellaDiTesto 24">
            <a:extLst>
              <a:ext uri="{FF2B5EF4-FFF2-40B4-BE49-F238E27FC236}">
                <a16:creationId xmlns:a16="http://schemas.microsoft.com/office/drawing/2014/main" id="{4DB861F0-5965-3A0D-B988-0DCCD06E06AB}"/>
              </a:ext>
            </a:extLst>
          </p:cNvPr>
          <p:cNvSpPr txBox="1"/>
          <p:nvPr/>
        </p:nvSpPr>
        <p:spPr>
          <a:xfrm>
            <a:off x="2672041" y="3973789"/>
            <a:ext cx="6843742" cy="737381"/>
          </a:xfrm>
          <a:prstGeom prst="rect">
            <a:avLst/>
          </a:prstGeom>
          <a:noFill/>
        </p:spPr>
        <p:txBody>
          <a:bodyPr wrap="square" rtlCol="0">
            <a:spAutoFit/>
          </a:bodyPr>
          <a:lstStyle/>
          <a:p>
            <a:pPr marL="0" marR="0" lvl="0" indent="0" algn="ctr" defTabSz="1824960" rtl="0" eaLnBrk="1" fontAlgn="auto" latinLnBrk="0" hangingPunct="1">
              <a:lnSpc>
                <a:spcPct val="100000"/>
              </a:lnSpc>
              <a:spcBef>
                <a:spcPts val="0"/>
              </a:spcBef>
              <a:spcAft>
                <a:spcPts val="0"/>
              </a:spcAft>
              <a:buClrTx/>
              <a:buSzTx/>
              <a:buFontTx/>
              <a:buNone/>
              <a:tabLst/>
              <a:defRPr/>
            </a:pPr>
            <a:r>
              <a:rPr kumimoji="0" lang="it-CH" sz="2096" b="0" i="0" u="none" strike="noStrike" kern="0" cap="none" spc="0" normalizeH="0" baseline="0" noProof="0" dirty="0">
                <a:ln>
                  <a:noFill/>
                </a:ln>
                <a:solidFill>
                  <a:sysClr val="windowText" lastClr="000000"/>
                </a:solidFill>
                <a:effectLst/>
                <a:uLnTx/>
                <a:uFillTx/>
                <a:latin typeface="Calibri-Light"/>
                <a:ea typeface="+mn-ea"/>
                <a:cs typeface="+mn-cs"/>
              </a:rPr>
              <a:t>Dott.ssa Roberta Ruggiero, PhD</a:t>
            </a:r>
          </a:p>
          <a:p>
            <a:pPr marL="0" marR="0" lvl="0" indent="0" algn="ctr" defTabSz="1824960" rtl="0" eaLnBrk="1" fontAlgn="auto" latinLnBrk="0" hangingPunct="1">
              <a:lnSpc>
                <a:spcPct val="100000"/>
              </a:lnSpc>
              <a:spcBef>
                <a:spcPts val="0"/>
              </a:spcBef>
              <a:spcAft>
                <a:spcPts val="0"/>
              </a:spcAft>
              <a:buClrTx/>
              <a:buSzTx/>
              <a:buFontTx/>
              <a:buNone/>
              <a:tabLst/>
              <a:defRPr/>
            </a:pPr>
            <a:r>
              <a:rPr kumimoji="0" lang="it-CH" sz="2096" b="0" i="0" u="none" strike="noStrike" kern="0" cap="none" spc="0" normalizeH="0" baseline="0" noProof="0" dirty="0">
                <a:ln>
                  <a:noFill/>
                </a:ln>
                <a:solidFill>
                  <a:sysClr val="windowText" lastClr="000000"/>
                </a:solidFill>
                <a:effectLst/>
                <a:uLnTx/>
                <a:uFillTx/>
                <a:latin typeface="Calibri-Light"/>
                <a:ea typeface="+mn-ea"/>
                <a:cs typeface="+mn-cs"/>
              </a:rPr>
              <a:t>Direttore </a:t>
            </a:r>
            <a:r>
              <a:rPr kumimoji="0" lang="it-CH" sz="2096" b="0" i="0" u="none" strike="noStrike" kern="0" cap="none" spc="0" normalizeH="0" baseline="0" noProof="0" dirty="0" err="1">
                <a:ln>
                  <a:noFill/>
                </a:ln>
                <a:solidFill>
                  <a:sysClr val="windowText" lastClr="000000"/>
                </a:solidFill>
                <a:effectLst/>
                <a:uLnTx/>
                <a:uFillTx/>
                <a:latin typeface="Calibri-Light"/>
                <a:ea typeface="+mn-ea"/>
                <a:cs typeface="+mn-cs"/>
              </a:rPr>
              <a:t>Children’s</a:t>
            </a:r>
            <a:r>
              <a:rPr kumimoji="0" lang="it-CH" sz="2096" b="0" i="0" u="none" strike="noStrike" kern="0" cap="none" spc="0" normalizeH="0" baseline="0" noProof="0" dirty="0">
                <a:ln>
                  <a:noFill/>
                </a:ln>
                <a:solidFill>
                  <a:sysClr val="windowText" lastClr="000000"/>
                </a:solidFill>
                <a:effectLst/>
                <a:uLnTx/>
                <a:uFillTx/>
                <a:latin typeface="Calibri-Light"/>
                <a:ea typeface="+mn-ea"/>
                <a:cs typeface="+mn-cs"/>
              </a:rPr>
              <a:t> </a:t>
            </a:r>
            <a:r>
              <a:rPr kumimoji="0" lang="it-CH" sz="2096" b="0" i="0" u="none" strike="noStrike" kern="0" cap="none" spc="0" normalizeH="0" baseline="0" noProof="0" dirty="0" err="1">
                <a:ln>
                  <a:noFill/>
                </a:ln>
                <a:solidFill>
                  <a:sysClr val="windowText" lastClr="000000"/>
                </a:solidFill>
                <a:effectLst/>
                <a:uLnTx/>
                <a:uFillTx/>
                <a:latin typeface="Calibri-Light"/>
                <a:ea typeface="+mn-ea"/>
                <a:cs typeface="+mn-cs"/>
              </a:rPr>
              <a:t>Rights</a:t>
            </a:r>
            <a:r>
              <a:rPr kumimoji="0" lang="it-CH" sz="2096" b="0" i="0" u="none" strike="noStrike" kern="0" cap="none" spc="0" normalizeH="0" baseline="0" noProof="0" dirty="0">
                <a:ln>
                  <a:noFill/>
                </a:ln>
                <a:solidFill>
                  <a:sysClr val="windowText" lastClr="000000"/>
                </a:solidFill>
                <a:effectLst/>
                <a:uLnTx/>
                <a:uFillTx/>
                <a:latin typeface="Calibri-Light"/>
                <a:ea typeface="+mn-ea"/>
                <a:cs typeface="+mn-cs"/>
              </a:rPr>
              <a:t> Academy, Università di Ginevra</a:t>
            </a:r>
            <a:endParaRPr kumimoji="0" lang="it-IT" sz="2096" b="0" i="0" u="none" strike="noStrike" kern="0" cap="none" spc="0" normalizeH="0" baseline="0" noProof="0" dirty="0">
              <a:ln>
                <a:noFill/>
              </a:ln>
              <a:solidFill>
                <a:sysClr val="windowText" lastClr="000000"/>
              </a:solidFill>
              <a:effectLst/>
              <a:uLnTx/>
              <a:uFillTx/>
              <a:latin typeface="Calibri"/>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6" grpId="0" animBg="1"/>
      <p:bldP spid="17" grpId="0" animBg="1"/>
      <p:bldP spid="24" grpId="0"/>
      <p:bldP spid="2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58B622A-ABE6-4E3A-A48C-E217E2993660}"/>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ttangolo 5">
            <a:extLst>
              <a:ext uri="{FF2B5EF4-FFF2-40B4-BE49-F238E27FC236}">
                <a16:creationId xmlns:a16="http://schemas.microsoft.com/office/drawing/2014/main" id="{D2C6DCF0-98F3-41EF-9410-47DA6A2666A9}"/>
              </a:ext>
            </a:extLst>
          </p:cNvPr>
          <p:cNvSpPr/>
          <p:nvPr/>
        </p:nvSpPr>
        <p:spPr>
          <a:xfrm>
            <a:off x="9857772" y="1347829"/>
            <a:ext cx="215289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Un’immagine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0" u="none" strike="sng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vale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1"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ferisce</a:t>
            </a: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più di mille parole</a:t>
            </a:r>
          </a:p>
        </p:txBody>
      </p:sp>
      <p:sp>
        <p:nvSpPr>
          <p:cNvPr id="5" name="CasellaDiTesto 4">
            <a:extLst>
              <a:ext uri="{FF2B5EF4-FFF2-40B4-BE49-F238E27FC236}">
                <a16:creationId xmlns:a16="http://schemas.microsoft.com/office/drawing/2014/main" id="{0C079C4B-B13B-4D0B-9CD6-5EE65B671FCD}"/>
              </a:ext>
            </a:extLst>
          </p:cNvPr>
          <p:cNvSpPr txBox="1"/>
          <p:nvPr/>
        </p:nvSpPr>
        <p:spPr>
          <a:xfrm>
            <a:off x="3810000" y="335280"/>
            <a:ext cx="265329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 eppure …</a:t>
            </a:r>
          </a:p>
        </p:txBody>
      </p:sp>
      <p:pic>
        <p:nvPicPr>
          <p:cNvPr id="10" name="Immagine 9">
            <a:extLst>
              <a:ext uri="{FF2B5EF4-FFF2-40B4-BE49-F238E27FC236}">
                <a16:creationId xmlns:a16="http://schemas.microsoft.com/office/drawing/2014/main" id="{0F6C6ED8-3C6C-4E2F-8A17-0AF703FB0D9F}"/>
              </a:ext>
            </a:extLst>
          </p:cNvPr>
          <p:cNvPicPr>
            <a:picLocks noChangeAspect="1"/>
          </p:cNvPicPr>
          <p:nvPr/>
        </p:nvPicPr>
        <p:blipFill>
          <a:blip r:embed="rId2"/>
          <a:stretch>
            <a:fillRect/>
          </a:stretch>
        </p:blipFill>
        <p:spPr>
          <a:xfrm>
            <a:off x="9676435" y="3411194"/>
            <a:ext cx="2515564" cy="3446806"/>
          </a:xfrm>
          <a:prstGeom prst="rect">
            <a:avLst/>
          </a:prstGeom>
          <a:ln>
            <a:noFill/>
          </a:ln>
          <a:effectLst>
            <a:outerShdw blurRad="292100" dist="139700" dir="2700000" algn="tl" rotWithShape="0">
              <a:srgbClr val="333333">
                <a:alpha val="65000"/>
              </a:srgbClr>
            </a:outerShdw>
          </a:effectLst>
        </p:spPr>
      </p:pic>
      <p:grpSp>
        <p:nvGrpSpPr>
          <p:cNvPr id="27" name="Gruppo 26">
            <a:extLst>
              <a:ext uri="{FF2B5EF4-FFF2-40B4-BE49-F238E27FC236}">
                <a16:creationId xmlns:a16="http://schemas.microsoft.com/office/drawing/2014/main" id="{6E74DE2E-FC36-4EFB-9CBB-EA5C9C0910C0}"/>
              </a:ext>
            </a:extLst>
          </p:cNvPr>
          <p:cNvGrpSpPr/>
          <p:nvPr/>
        </p:nvGrpSpPr>
        <p:grpSpPr>
          <a:xfrm>
            <a:off x="616701" y="6202172"/>
            <a:ext cx="1651891" cy="224028"/>
            <a:chOff x="1001649" y="5974214"/>
            <a:chExt cx="2808351" cy="380866"/>
          </a:xfrm>
        </p:grpSpPr>
        <p:grpSp>
          <p:nvGrpSpPr>
            <p:cNvPr id="14" name="Gruppo 13">
              <a:extLst>
                <a:ext uri="{FF2B5EF4-FFF2-40B4-BE49-F238E27FC236}">
                  <a16:creationId xmlns:a16="http://schemas.microsoft.com/office/drawing/2014/main" id="{54A353B2-E8D3-46FF-AB49-7F649FC49D8E}"/>
                </a:ext>
              </a:extLst>
            </p:cNvPr>
            <p:cNvGrpSpPr/>
            <p:nvPr/>
          </p:nvGrpSpPr>
          <p:grpSpPr>
            <a:xfrm>
              <a:off x="1001649" y="5974214"/>
              <a:ext cx="562991" cy="380866"/>
              <a:chOff x="341249" y="219074"/>
              <a:chExt cx="4744871" cy="3209926"/>
            </a:xfrm>
          </p:grpSpPr>
          <p:pic>
            <p:nvPicPr>
              <p:cNvPr id="12" name="Immagine 11">
                <a:extLst>
                  <a:ext uri="{FF2B5EF4-FFF2-40B4-BE49-F238E27FC236}">
                    <a16:creationId xmlns:a16="http://schemas.microsoft.com/office/drawing/2014/main" id="{98B3BC44-6A77-4E55-864D-6C54E6BC0DF5}"/>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 name="Immagine 12">
                <a:extLst>
                  <a:ext uri="{FF2B5EF4-FFF2-40B4-BE49-F238E27FC236}">
                    <a16:creationId xmlns:a16="http://schemas.microsoft.com/office/drawing/2014/main" id="{F2CF6F67-37AC-426E-8A2C-7C5362FA65F8}"/>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 name="Gruppo 14">
              <a:extLst>
                <a:ext uri="{FF2B5EF4-FFF2-40B4-BE49-F238E27FC236}">
                  <a16:creationId xmlns:a16="http://schemas.microsoft.com/office/drawing/2014/main" id="{6A0069FB-4B88-4523-A5FF-93999C50B831}"/>
                </a:ext>
              </a:extLst>
            </p:cNvPr>
            <p:cNvGrpSpPr/>
            <p:nvPr/>
          </p:nvGrpSpPr>
          <p:grpSpPr>
            <a:xfrm>
              <a:off x="1564640" y="5974214"/>
              <a:ext cx="562991" cy="380866"/>
              <a:chOff x="341249" y="219074"/>
              <a:chExt cx="4744871" cy="3209926"/>
            </a:xfrm>
          </p:grpSpPr>
          <p:pic>
            <p:nvPicPr>
              <p:cNvPr id="16" name="Immagine 15">
                <a:extLst>
                  <a:ext uri="{FF2B5EF4-FFF2-40B4-BE49-F238E27FC236}">
                    <a16:creationId xmlns:a16="http://schemas.microsoft.com/office/drawing/2014/main" id="{CD073A6E-7A39-434F-AC78-63EFD81C7109}"/>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 name="Immagine 16">
                <a:extLst>
                  <a:ext uri="{FF2B5EF4-FFF2-40B4-BE49-F238E27FC236}">
                    <a16:creationId xmlns:a16="http://schemas.microsoft.com/office/drawing/2014/main" id="{E8CAD676-4D38-4006-8BAB-DDBFAFD1C1AF}"/>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 name="Gruppo 17">
              <a:extLst>
                <a:ext uri="{FF2B5EF4-FFF2-40B4-BE49-F238E27FC236}">
                  <a16:creationId xmlns:a16="http://schemas.microsoft.com/office/drawing/2014/main" id="{D436CE10-5105-4B8E-8AD0-716297AD927A}"/>
                </a:ext>
              </a:extLst>
            </p:cNvPr>
            <p:cNvGrpSpPr/>
            <p:nvPr/>
          </p:nvGrpSpPr>
          <p:grpSpPr>
            <a:xfrm>
              <a:off x="2127631" y="5974214"/>
              <a:ext cx="562991" cy="380866"/>
              <a:chOff x="341249" y="219074"/>
              <a:chExt cx="4744871" cy="3209926"/>
            </a:xfrm>
          </p:grpSpPr>
          <p:pic>
            <p:nvPicPr>
              <p:cNvPr id="19" name="Immagine 18">
                <a:extLst>
                  <a:ext uri="{FF2B5EF4-FFF2-40B4-BE49-F238E27FC236}">
                    <a16:creationId xmlns:a16="http://schemas.microsoft.com/office/drawing/2014/main" id="{54E78CB7-6E0C-4C14-BB43-BECC8B041D52}"/>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 name="Immagine 19">
                <a:extLst>
                  <a:ext uri="{FF2B5EF4-FFF2-40B4-BE49-F238E27FC236}">
                    <a16:creationId xmlns:a16="http://schemas.microsoft.com/office/drawing/2014/main" id="{FA9B8A0B-89DA-463B-ADFE-4290B9765685}"/>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 name="Gruppo 20">
              <a:extLst>
                <a:ext uri="{FF2B5EF4-FFF2-40B4-BE49-F238E27FC236}">
                  <a16:creationId xmlns:a16="http://schemas.microsoft.com/office/drawing/2014/main" id="{A14FA0BF-8773-4F10-A622-B0B90B43E63A}"/>
                </a:ext>
              </a:extLst>
            </p:cNvPr>
            <p:cNvGrpSpPr/>
            <p:nvPr/>
          </p:nvGrpSpPr>
          <p:grpSpPr>
            <a:xfrm>
              <a:off x="2690622" y="5974214"/>
              <a:ext cx="562991" cy="380866"/>
              <a:chOff x="341249" y="219074"/>
              <a:chExt cx="4744871" cy="3209926"/>
            </a:xfrm>
          </p:grpSpPr>
          <p:pic>
            <p:nvPicPr>
              <p:cNvPr id="22" name="Immagine 21">
                <a:extLst>
                  <a:ext uri="{FF2B5EF4-FFF2-40B4-BE49-F238E27FC236}">
                    <a16:creationId xmlns:a16="http://schemas.microsoft.com/office/drawing/2014/main" id="{0D55F5EB-9C6F-441C-A9B7-B69B7CBD244B}"/>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 name="Immagine 22">
                <a:extLst>
                  <a:ext uri="{FF2B5EF4-FFF2-40B4-BE49-F238E27FC236}">
                    <a16:creationId xmlns:a16="http://schemas.microsoft.com/office/drawing/2014/main" id="{D9D4FB8A-9843-458B-8D61-8F39042560BF}"/>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 name="Gruppo 23">
              <a:extLst>
                <a:ext uri="{FF2B5EF4-FFF2-40B4-BE49-F238E27FC236}">
                  <a16:creationId xmlns:a16="http://schemas.microsoft.com/office/drawing/2014/main" id="{A8B2DD2F-D07E-41D2-B4CB-ED1B4D8D5F62}"/>
                </a:ext>
              </a:extLst>
            </p:cNvPr>
            <p:cNvGrpSpPr/>
            <p:nvPr/>
          </p:nvGrpSpPr>
          <p:grpSpPr>
            <a:xfrm>
              <a:off x="3247009" y="5974214"/>
              <a:ext cx="562991" cy="380866"/>
              <a:chOff x="341249" y="219074"/>
              <a:chExt cx="4744871" cy="3209926"/>
            </a:xfrm>
          </p:grpSpPr>
          <p:pic>
            <p:nvPicPr>
              <p:cNvPr id="25" name="Immagine 24">
                <a:extLst>
                  <a:ext uri="{FF2B5EF4-FFF2-40B4-BE49-F238E27FC236}">
                    <a16:creationId xmlns:a16="http://schemas.microsoft.com/office/drawing/2014/main" id="{96DD09B0-BCAE-49A0-A372-C7D10B98F85B}"/>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6" name="Immagine 25">
                <a:extLst>
                  <a:ext uri="{FF2B5EF4-FFF2-40B4-BE49-F238E27FC236}">
                    <a16:creationId xmlns:a16="http://schemas.microsoft.com/office/drawing/2014/main" id="{AA1983CC-5B36-474E-8615-84E4337342AE}"/>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8" name="Gruppo 27">
            <a:extLst>
              <a:ext uri="{FF2B5EF4-FFF2-40B4-BE49-F238E27FC236}">
                <a16:creationId xmlns:a16="http://schemas.microsoft.com/office/drawing/2014/main" id="{74D13EEC-BC5B-4F08-9E89-FE934DEC59F4}"/>
              </a:ext>
            </a:extLst>
          </p:cNvPr>
          <p:cNvGrpSpPr/>
          <p:nvPr/>
        </p:nvGrpSpPr>
        <p:grpSpPr>
          <a:xfrm>
            <a:off x="616701" y="5978144"/>
            <a:ext cx="1651891" cy="224028"/>
            <a:chOff x="1001649" y="5974214"/>
            <a:chExt cx="2808351" cy="380866"/>
          </a:xfrm>
        </p:grpSpPr>
        <p:grpSp>
          <p:nvGrpSpPr>
            <p:cNvPr id="29" name="Gruppo 28">
              <a:extLst>
                <a:ext uri="{FF2B5EF4-FFF2-40B4-BE49-F238E27FC236}">
                  <a16:creationId xmlns:a16="http://schemas.microsoft.com/office/drawing/2014/main" id="{878209A4-D20D-4D83-B512-A6F187B61010}"/>
                </a:ext>
              </a:extLst>
            </p:cNvPr>
            <p:cNvGrpSpPr/>
            <p:nvPr/>
          </p:nvGrpSpPr>
          <p:grpSpPr>
            <a:xfrm>
              <a:off x="1001649" y="5974214"/>
              <a:ext cx="562991" cy="380866"/>
              <a:chOff x="341249" y="219074"/>
              <a:chExt cx="4744871" cy="3209926"/>
            </a:xfrm>
          </p:grpSpPr>
          <p:pic>
            <p:nvPicPr>
              <p:cNvPr id="42" name="Immagine 41">
                <a:extLst>
                  <a:ext uri="{FF2B5EF4-FFF2-40B4-BE49-F238E27FC236}">
                    <a16:creationId xmlns:a16="http://schemas.microsoft.com/office/drawing/2014/main" id="{B4B23704-13E7-4C13-8554-2BD3B9089F8E}"/>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43" name="Immagine 42">
                <a:extLst>
                  <a:ext uri="{FF2B5EF4-FFF2-40B4-BE49-F238E27FC236}">
                    <a16:creationId xmlns:a16="http://schemas.microsoft.com/office/drawing/2014/main" id="{AD1CEB40-C648-4A0C-A2FC-133EDD0B2A00}"/>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30" name="Gruppo 29">
              <a:extLst>
                <a:ext uri="{FF2B5EF4-FFF2-40B4-BE49-F238E27FC236}">
                  <a16:creationId xmlns:a16="http://schemas.microsoft.com/office/drawing/2014/main" id="{43D8D2E2-C4A3-4810-A7D8-B7460CFE2B88}"/>
                </a:ext>
              </a:extLst>
            </p:cNvPr>
            <p:cNvGrpSpPr/>
            <p:nvPr/>
          </p:nvGrpSpPr>
          <p:grpSpPr>
            <a:xfrm>
              <a:off x="1564640" y="5974214"/>
              <a:ext cx="562991" cy="380866"/>
              <a:chOff x="341249" y="219074"/>
              <a:chExt cx="4744871" cy="3209926"/>
            </a:xfrm>
          </p:grpSpPr>
          <p:pic>
            <p:nvPicPr>
              <p:cNvPr id="40" name="Immagine 39">
                <a:extLst>
                  <a:ext uri="{FF2B5EF4-FFF2-40B4-BE49-F238E27FC236}">
                    <a16:creationId xmlns:a16="http://schemas.microsoft.com/office/drawing/2014/main" id="{85BD5CE7-10FC-44AB-A008-CC80CC234662}"/>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41" name="Immagine 40">
                <a:extLst>
                  <a:ext uri="{FF2B5EF4-FFF2-40B4-BE49-F238E27FC236}">
                    <a16:creationId xmlns:a16="http://schemas.microsoft.com/office/drawing/2014/main" id="{ABCAF620-AF18-48A7-A0AF-112065484150}"/>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31" name="Gruppo 30">
              <a:extLst>
                <a:ext uri="{FF2B5EF4-FFF2-40B4-BE49-F238E27FC236}">
                  <a16:creationId xmlns:a16="http://schemas.microsoft.com/office/drawing/2014/main" id="{443E78EF-1B5B-49DB-A054-14804B1EE09F}"/>
                </a:ext>
              </a:extLst>
            </p:cNvPr>
            <p:cNvGrpSpPr/>
            <p:nvPr/>
          </p:nvGrpSpPr>
          <p:grpSpPr>
            <a:xfrm>
              <a:off x="2127631" y="5974214"/>
              <a:ext cx="562991" cy="380866"/>
              <a:chOff x="341249" y="219074"/>
              <a:chExt cx="4744871" cy="3209926"/>
            </a:xfrm>
          </p:grpSpPr>
          <p:pic>
            <p:nvPicPr>
              <p:cNvPr id="38" name="Immagine 37">
                <a:extLst>
                  <a:ext uri="{FF2B5EF4-FFF2-40B4-BE49-F238E27FC236}">
                    <a16:creationId xmlns:a16="http://schemas.microsoft.com/office/drawing/2014/main" id="{BD6DFDBD-AB1D-4897-AB2D-C7DAFD63788B}"/>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39" name="Immagine 38">
                <a:extLst>
                  <a:ext uri="{FF2B5EF4-FFF2-40B4-BE49-F238E27FC236}">
                    <a16:creationId xmlns:a16="http://schemas.microsoft.com/office/drawing/2014/main" id="{94D23904-CAC6-4C38-B98D-097CE612AD63}"/>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32" name="Gruppo 31">
              <a:extLst>
                <a:ext uri="{FF2B5EF4-FFF2-40B4-BE49-F238E27FC236}">
                  <a16:creationId xmlns:a16="http://schemas.microsoft.com/office/drawing/2014/main" id="{E3632661-A096-403B-867A-F4C784C39204}"/>
                </a:ext>
              </a:extLst>
            </p:cNvPr>
            <p:cNvGrpSpPr/>
            <p:nvPr/>
          </p:nvGrpSpPr>
          <p:grpSpPr>
            <a:xfrm>
              <a:off x="2690622" y="5974214"/>
              <a:ext cx="562991" cy="380866"/>
              <a:chOff x="341249" y="219074"/>
              <a:chExt cx="4744871" cy="3209926"/>
            </a:xfrm>
          </p:grpSpPr>
          <p:pic>
            <p:nvPicPr>
              <p:cNvPr id="36" name="Immagine 35">
                <a:extLst>
                  <a:ext uri="{FF2B5EF4-FFF2-40B4-BE49-F238E27FC236}">
                    <a16:creationId xmlns:a16="http://schemas.microsoft.com/office/drawing/2014/main" id="{4F1A343B-FA75-4254-9315-CB3B0AFABD11}"/>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37" name="Immagine 36">
                <a:extLst>
                  <a:ext uri="{FF2B5EF4-FFF2-40B4-BE49-F238E27FC236}">
                    <a16:creationId xmlns:a16="http://schemas.microsoft.com/office/drawing/2014/main" id="{A10B9A99-C0B2-42B0-8348-3B60A75842BD}"/>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33" name="Gruppo 32">
              <a:extLst>
                <a:ext uri="{FF2B5EF4-FFF2-40B4-BE49-F238E27FC236}">
                  <a16:creationId xmlns:a16="http://schemas.microsoft.com/office/drawing/2014/main" id="{7BD7115E-7CE1-401C-AA64-D283FC8D0B76}"/>
                </a:ext>
              </a:extLst>
            </p:cNvPr>
            <p:cNvGrpSpPr/>
            <p:nvPr/>
          </p:nvGrpSpPr>
          <p:grpSpPr>
            <a:xfrm>
              <a:off x="3247009" y="5974214"/>
              <a:ext cx="562991" cy="380866"/>
              <a:chOff x="341249" y="219074"/>
              <a:chExt cx="4744871" cy="3209926"/>
            </a:xfrm>
          </p:grpSpPr>
          <p:pic>
            <p:nvPicPr>
              <p:cNvPr id="34" name="Immagine 33">
                <a:extLst>
                  <a:ext uri="{FF2B5EF4-FFF2-40B4-BE49-F238E27FC236}">
                    <a16:creationId xmlns:a16="http://schemas.microsoft.com/office/drawing/2014/main" id="{1D584D19-020F-4D13-9F02-388B7D2DEE72}"/>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35" name="Immagine 34">
                <a:extLst>
                  <a:ext uri="{FF2B5EF4-FFF2-40B4-BE49-F238E27FC236}">
                    <a16:creationId xmlns:a16="http://schemas.microsoft.com/office/drawing/2014/main" id="{2F65402A-6946-405F-B509-EB463B301EBE}"/>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44" name="Gruppo 43">
            <a:extLst>
              <a:ext uri="{FF2B5EF4-FFF2-40B4-BE49-F238E27FC236}">
                <a16:creationId xmlns:a16="http://schemas.microsoft.com/office/drawing/2014/main" id="{307F26C5-75F7-49B0-A8C7-096FABC811FB}"/>
              </a:ext>
            </a:extLst>
          </p:cNvPr>
          <p:cNvGrpSpPr/>
          <p:nvPr/>
        </p:nvGrpSpPr>
        <p:grpSpPr>
          <a:xfrm>
            <a:off x="616701" y="5754116"/>
            <a:ext cx="1651891" cy="224028"/>
            <a:chOff x="1001649" y="5974214"/>
            <a:chExt cx="2808351" cy="380866"/>
          </a:xfrm>
        </p:grpSpPr>
        <p:grpSp>
          <p:nvGrpSpPr>
            <p:cNvPr id="45" name="Gruppo 44">
              <a:extLst>
                <a:ext uri="{FF2B5EF4-FFF2-40B4-BE49-F238E27FC236}">
                  <a16:creationId xmlns:a16="http://schemas.microsoft.com/office/drawing/2014/main" id="{F2DAA7F7-4A11-4F13-B34B-12848F551290}"/>
                </a:ext>
              </a:extLst>
            </p:cNvPr>
            <p:cNvGrpSpPr/>
            <p:nvPr/>
          </p:nvGrpSpPr>
          <p:grpSpPr>
            <a:xfrm>
              <a:off x="1001649" y="5974214"/>
              <a:ext cx="562991" cy="380866"/>
              <a:chOff x="341249" y="219074"/>
              <a:chExt cx="4744871" cy="3209926"/>
            </a:xfrm>
          </p:grpSpPr>
          <p:pic>
            <p:nvPicPr>
              <p:cNvPr id="58" name="Immagine 57">
                <a:extLst>
                  <a:ext uri="{FF2B5EF4-FFF2-40B4-BE49-F238E27FC236}">
                    <a16:creationId xmlns:a16="http://schemas.microsoft.com/office/drawing/2014/main" id="{A3656021-83CE-4F5A-B3D0-5B7538D9E521}"/>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9" name="Immagine 58">
                <a:extLst>
                  <a:ext uri="{FF2B5EF4-FFF2-40B4-BE49-F238E27FC236}">
                    <a16:creationId xmlns:a16="http://schemas.microsoft.com/office/drawing/2014/main" id="{118ED50F-3FE8-4B82-9B94-4AAA97F7E55E}"/>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46" name="Gruppo 45">
              <a:extLst>
                <a:ext uri="{FF2B5EF4-FFF2-40B4-BE49-F238E27FC236}">
                  <a16:creationId xmlns:a16="http://schemas.microsoft.com/office/drawing/2014/main" id="{CD38D89D-AF18-4A4F-98B3-457F9E87C641}"/>
                </a:ext>
              </a:extLst>
            </p:cNvPr>
            <p:cNvGrpSpPr/>
            <p:nvPr/>
          </p:nvGrpSpPr>
          <p:grpSpPr>
            <a:xfrm>
              <a:off x="1564640" y="5974214"/>
              <a:ext cx="562991" cy="380866"/>
              <a:chOff x="341249" y="219074"/>
              <a:chExt cx="4744871" cy="3209926"/>
            </a:xfrm>
          </p:grpSpPr>
          <p:pic>
            <p:nvPicPr>
              <p:cNvPr id="56" name="Immagine 55">
                <a:extLst>
                  <a:ext uri="{FF2B5EF4-FFF2-40B4-BE49-F238E27FC236}">
                    <a16:creationId xmlns:a16="http://schemas.microsoft.com/office/drawing/2014/main" id="{3E2DC7AA-E202-4307-BDC7-EB374D1DE30E}"/>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7" name="Immagine 56">
                <a:extLst>
                  <a:ext uri="{FF2B5EF4-FFF2-40B4-BE49-F238E27FC236}">
                    <a16:creationId xmlns:a16="http://schemas.microsoft.com/office/drawing/2014/main" id="{EF9D9A5D-6EF7-4F17-8740-55CB138EF124}"/>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47" name="Gruppo 46">
              <a:extLst>
                <a:ext uri="{FF2B5EF4-FFF2-40B4-BE49-F238E27FC236}">
                  <a16:creationId xmlns:a16="http://schemas.microsoft.com/office/drawing/2014/main" id="{CF5ADD97-954D-4CC2-9198-753A0C5D568E}"/>
                </a:ext>
              </a:extLst>
            </p:cNvPr>
            <p:cNvGrpSpPr/>
            <p:nvPr/>
          </p:nvGrpSpPr>
          <p:grpSpPr>
            <a:xfrm>
              <a:off x="2127631" y="5974214"/>
              <a:ext cx="562991" cy="380866"/>
              <a:chOff x="341249" y="219074"/>
              <a:chExt cx="4744871" cy="3209926"/>
            </a:xfrm>
          </p:grpSpPr>
          <p:pic>
            <p:nvPicPr>
              <p:cNvPr id="54" name="Immagine 53">
                <a:extLst>
                  <a:ext uri="{FF2B5EF4-FFF2-40B4-BE49-F238E27FC236}">
                    <a16:creationId xmlns:a16="http://schemas.microsoft.com/office/drawing/2014/main" id="{E95F20BE-7604-4CF7-8358-3FF640F02045}"/>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5" name="Immagine 54">
                <a:extLst>
                  <a:ext uri="{FF2B5EF4-FFF2-40B4-BE49-F238E27FC236}">
                    <a16:creationId xmlns:a16="http://schemas.microsoft.com/office/drawing/2014/main" id="{BB9A2FAC-AACE-484B-A4CD-3B3EBC110A6A}"/>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48" name="Gruppo 47">
              <a:extLst>
                <a:ext uri="{FF2B5EF4-FFF2-40B4-BE49-F238E27FC236}">
                  <a16:creationId xmlns:a16="http://schemas.microsoft.com/office/drawing/2014/main" id="{FEEC3429-27E1-4E43-A611-A878A01573A6}"/>
                </a:ext>
              </a:extLst>
            </p:cNvPr>
            <p:cNvGrpSpPr/>
            <p:nvPr/>
          </p:nvGrpSpPr>
          <p:grpSpPr>
            <a:xfrm>
              <a:off x="2690622" y="5974214"/>
              <a:ext cx="562991" cy="380866"/>
              <a:chOff x="341249" y="219074"/>
              <a:chExt cx="4744871" cy="3209926"/>
            </a:xfrm>
          </p:grpSpPr>
          <p:pic>
            <p:nvPicPr>
              <p:cNvPr id="52" name="Immagine 51">
                <a:extLst>
                  <a:ext uri="{FF2B5EF4-FFF2-40B4-BE49-F238E27FC236}">
                    <a16:creationId xmlns:a16="http://schemas.microsoft.com/office/drawing/2014/main" id="{DC3C48FE-796E-4750-83FF-12FB2CEFC576}"/>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3" name="Immagine 52">
                <a:extLst>
                  <a:ext uri="{FF2B5EF4-FFF2-40B4-BE49-F238E27FC236}">
                    <a16:creationId xmlns:a16="http://schemas.microsoft.com/office/drawing/2014/main" id="{8E2EB87C-CD8D-4107-A318-D6F940DE4AE2}"/>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49" name="Gruppo 48">
              <a:extLst>
                <a:ext uri="{FF2B5EF4-FFF2-40B4-BE49-F238E27FC236}">
                  <a16:creationId xmlns:a16="http://schemas.microsoft.com/office/drawing/2014/main" id="{56B0E8E3-1F49-49B7-BEC0-5C2D9465C13D}"/>
                </a:ext>
              </a:extLst>
            </p:cNvPr>
            <p:cNvGrpSpPr/>
            <p:nvPr/>
          </p:nvGrpSpPr>
          <p:grpSpPr>
            <a:xfrm>
              <a:off x="3247009" y="5974214"/>
              <a:ext cx="562991" cy="380866"/>
              <a:chOff x="341249" y="219074"/>
              <a:chExt cx="4744871" cy="3209926"/>
            </a:xfrm>
          </p:grpSpPr>
          <p:pic>
            <p:nvPicPr>
              <p:cNvPr id="50" name="Immagine 49">
                <a:extLst>
                  <a:ext uri="{FF2B5EF4-FFF2-40B4-BE49-F238E27FC236}">
                    <a16:creationId xmlns:a16="http://schemas.microsoft.com/office/drawing/2014/main" id="{BCC93723-9823-4AE5-AE48-7C050095BE02}"/>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1" name="Immagine 50">
                <a:extLst>
                  <a:ext uri="{FF2B5EF4-FFF2-40B4-BE49-F238E27FC236}">
                    <a16:creationId xmlns:a16="http://schemas.microsoft.com/office/drawing/2014/main" id="{A95E96E3-DA53-442F-ABFE-4DA276D747BA}"/>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60" name="Gruppo 59">
            <a:extLst>
              <a:ext uri="{FF2B5EF4-FFF2-40B4-BE49-F238E27FC236}">
                <a16:creationId xmlns:a16="http://schemas.microsoft.com/office/drawing/2014/main" id="{AB86AB64-6A94-4AAC-88E0-4A1ACF040ACF}"/>
              </a:ext>
            </a:extLst>
          </p:cNvPr>
          <p:cNvGrpSpPr/>
          <p:nvPr/>
        </p:nvGrpSpPr>
        <p:grpSpPr>
          <a:xfrm>
            <a:off x="616701" y="5530088"/>
            <a:ext cx="1651891" cy="224028"/>
            <a:chOff x="1001649" y="5974214"/>
            <a:chExt cx="2808351" cy="380866"/>
          </a:xfrm>
        </p:grpSpPr>
        <p:grpSp>
          <p:nvGrpSpPr>
            <p:cNvPr id="61" name="Gruppo 60">
              <a:extLst>
                <a:ext uri="{FF2B5EF4-FFF2-40B4-BE49-F238E27FC236}">
                  <a16:creationId xmlns:a16="http://schemas.microsoft.com/office/drawing/2014/main" id="{3671E792-81C9-4790-B2DC-654E899DF017}"/>
                </a:ext>
              </a:extLst>
            </p:cNvPr>
            <p:cNvGrpSpPr/>
            <p:nvPr/>
          </p:nvGrpSpPr>
          <p:grpSpPr>
            <a:xfrm>
              <a:off x="1001649" y="5974214"/>
              <a:ext cx="562991" cy="380866"/>
              <a:chOff x="341249" y="219074"/>
              <a:chExt cx="4744871" cy="3209926"/>
            </a:xfrm>
          </p:grpSpPr>
          <p:pic>
            <p:nvPicPr>
              <p:cNvPr id="74" name="Immagine 73">
                <a:extLst>
                  <a:ext uri="{FF2B5EF4-FFF2-40B4-BE49-F238E27FC236}">
                    <a16:creationId xmlns:a16="http://schemas.microsoft.com/office/drawing/2014/main" id="{B95A2376-C36B-4870-9259-139BB6AE7A9D}"/>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75" name="Immagine 74">
                <a:extLst>
                  <a:ext uri="{FF2B5EF4-FFF2-40B4-BE49-F238E27FC236}">
                    <a16:creationId xmlns:a16="http://schemas.microsoft.com/office/drawing/2014/main" id="{A891E4A8-2438-488D-BA5F-4E7CCADB3F05}"/>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62" name="Gruppo 61">
              <a:extLst>
                <a:ext uri="{FF2B5EF4-FFF2-40B4-BE49-F238E27FC236}">
                  <a16:creationId xmlns:a16="http://schemas.microsoft.com/office/drawing/2014/main" id="{F9932091-79DB-48AC-B048-AA218D1F6FDD}"/>
                </a:ext>
              </a:extLst>
            </p:cNvPr>
            <p:cNvGrpSpPr/>
            <p:nvPr/>
          </p:nvGrpSpPr>
          <p:grpSpPr>
            <a:xfrm>
              <a:off x="1564640" y="5974214"/>
              <a:ext cx="562991" cy="380866"/>
              <a:chOff x="341249" y="219074"/>
              <a:chExt cx="4744871" cy="3209926"/>
            </a:xfrm>
          </p:grpSpPr>
          <p:pic>
            <p:nvPicPr>
              <p:cNvPr id="72" name="Immagine 71">
                <a:extLst>
                  <a:ext uri="{FF2B5EF4-FFF2-40B4-BE49-F238E27FC236}">
                    <a16:creationId xmlns:a16="http://schemas.microsoft.com/office/drawing/2014/main" id="{2C7B719B-241C-4584-ABB0-A6129300641F}"/>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73" name="Immagine 72">
                <a:extLst>
                  <a:ext uri="{FF2B5EF4-FFF2-40B4-BE49-F238E27FC236}">
                    <a16:creationId xmlns:a16="http://schemas.microsoft.com/office/drawing/2014/main" id="{982275D3-A3BA-4454-AF45-4F947FB133BC}"/>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63" name="Gruppo 62">
              <a:extLst>
                <a:ext uri="{FF2B5EF4-FFF2-40B4-BE49-F238E27FC236}">
                  <a16:creationId xmlns:a16="http://schemas.microsoft.com/office/drawing/2014/main" id="{45E5B802-A861-4AC4-9A42-2BA81291E243}"/>
                </a:ext>
              </a:extLst>
            </p:cNvPr>
            <p:cNvGrpSpPr/>
            <p:nvPr/>
          </p:nvGrpSpPr>
          <p:grpSpPr>
            <a:xfrm>
              <a:off x="2127631" y="5974214"/>
              <a:ext cx="562991" cy="380866"/>
              <a:chOff x="341249" y="219074"/>
              <a:chExt cx="4744871" cy="3209926"/>
            </a:xfrm>
          </p:grpSpPr>
          <p:pic>
            <p:nvPicPr>
              <p:cNvPr id="70" name="Immagine 69">
                <a:extLst>
                  <a:ext uri="{FF2B5EF4-FFF2-40B4-BE49-F238E27FC236}">
                    <a16:creationId xmlns:a16="http://schemas.microsoft.com/office/drawing/2014/main" id="{1DB838FE-32D2-46F2-93F5-7F1F783BA976}"/>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71" name="Immagine 70">
                <a:extLst>
                  <a:ext uri="{FF2B5EF4-FFF2-40B4-BE49-F238E27FC236}">
                    <a16:creationId xmlns:a16="http://schemas.microsoft.com/office/drawing/2014/main" id="{ED30FEBE-6944-4AD1-8525-124AFE073B0F}"/>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64" name="Gruppo 63">
              <a:extLst>
                <a:ext uri="{FF2B5EF4-FFF2-40B4-BE49-F238E27FC236}">
                  <a16:creationId xmlns:a16="http://schemas.microsoft.com/office/drawing/2014/main" id="{D6006EF7-08A6-498A-BE6C-BED51F235838}"/>
                </a:ext>
              </a:extLst>
            </p:cNvPr>
            <p:cNvGrpSpPr/>
            <p:nvPr/>
          </p:nvGrpSpPr>
          <p:grpSpPr>
            <a:xfrm>
              <a:off x="2690622" y="5974214"/>
              <a:ext cx="562991" cy="380866"/>
              <a:chOff x="341249" y="219074"/>
              <a:chExt cx="4744871" cy="3209926"/>
            </a:xfrm>
          </p:grpSpPr>
          <p:pic>
            <p:nvPicPr>
              <p:cNvPr id="68" name="Immagine 67">
                <a:extLst>
                  <a:ext uri="{FF2B5EF4-FFF2-40B4-BE49-F238E27FC236}">
                    <a16:creationId xmlns:a16="http://schemas.microsoft.com/office/drawing/2014/main" id="{F760EE6F-CA0D-4D61-A534-12CE762806A0}"/>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69" name="Immagine 68">
                <a:extLst>
                  <a:ext uri="{FF2B5EF4-FFF2-40B4-BE49-F238E27FC236}">
                    <a16:creationId xmlns:a16="http://schemas.microsoft.com/office/drawing/2014/main" id="{097AFC33-FA10-4466-A119-C544561726BA}"/>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65" name="Gruppo 64">
              <a:extLst>
                <a:ext uri="{FF2B5EF4-FFF2-40B4-BE49-F238E27FC236}">
                  <a16:creationId xmlns:a16="http://schemas.microsoft.com/office/drawing/2014/main" id="{430160F5-0848-4B4A-90B3-C30F39AB5387}"/>
                </a:ext>
              </a:extLst>
            </p:cNvPr>
            <p:cNvGrpSpPr/>
            <p:nvPr/>
          </p:nvGrpSpPr>
          <p:grpSpPr>
            <a:xfrm>
              <a:off x="3247009" y="5974214"/>
              <a:ext cx="562991" cy="380866"/>
              <a:chOff x="341249" y="219074"/>
              <a:chExt cx="4744871" cy="3209926"/>
            </a:xfrm>
          </p:grpSpPr>
          <p:pic>
            <p:nvPicPr>
              <p:cNvPr id="66" name="Immagine 65">
                <a:extLst>
                  <a:ext uri="{FF2B5EF4-FFF2-40B4-BE49-F238E27FC236}">
                    <a16:creationId xmlns:a16="http://schemas.microsoft.com/office/drawing/2014/main" id="{A90EA8AA-6013-4A26-BDD7-E59E2DCBE3A5}"/>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67" name="Immagine 66">
                <a:extLst>
                  <a:ext uri="{FF2B5EF4-FFF2-40B4-BE49-F238E27FC236}">
                    <a16:creationId xmlns:a16="http://schemas.microsoft.com/office/drawing/2014/main" id="{BD47B62B-93DB-48B1-AD09-C539FF1CFF23}"/>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76" name="Gruppo 75">
            <a:extLst>
              <a:ext uri="{FF2B5EF4-FFF2-40B4-BE49-F238E27FC236}">
                <a16:creationId xmlns:a16="http://schemas.microsoft.com/office/drawing/2014/main" id="{770748D7-96C6-4CA6-A2DB-C502342C929F}"/>
              </a:ext>
            </a:extLst>
          </p:cNvPr>
          <p:cNvGrpSpPr/>
          <p:nvPr/>
        </p:nvGrpSpPr>
        <p:grpSpPr>
          <a:xfrm>
            <a:off x="616701" y="5306060"/>
            <a:ext cx="1651891" cy="224028"/>
            <a:chOff x="1001649" y="5974214"/>
            <a:chExt cx="2808351" cy="380866"/>
          </a:xfrm>
        </p:grpSpPr>
        <p:grpSp>
          <p:nvGrpSpPr>
            <p:cNvPr id="77" name="Gruppo 76">
              <a:extLst>
                <a:ext uri="{FF2B5EF4-FFF2-40B4-BE49-F238E27FC236}">
                  <a16:creationId xmlns:a16="http://schemas.microsoft.com/office/drawing/2014/main" id="{3C423F8B-442C-46FB-A40B-A6506FF1A028}"/>
                </a:ext>
              </a:extLst>
            </p:cNvPr>
            <p:cNvGrpSpPr/>
            <p:nvPr/>
          </p:nvGrpSpPr>
          <p:grpSpPr>
            <a:xfrm>
              <a:off x="1001649" y="5974214"/>
              <a:ext cx="562991" cy="380866"/>
              <a:chOff x="341249" y="219074"/>
              <a:chExt cx="4744871" cy="3209926"/>
            </a:xfrm>
          </p:grpSpPr>
          <p:pic>
            <p:nvPicPr>
              <p:cNvPr id="90" name="Immagine 89">
                <a:extLst>
                  <a:ext uri="{FF2B5EF4-FFF2-40B4-BE49-F238E27FC236}">
                    <a16:creationId xmlns:a16="http://schemas.microsoft.com/office/drawing/2014/main" id="{1781D1B3-84C5-4749-9386-F58A0C3591A0}"/>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5" y="219074"/>
                <a:ext cx="3607595" cy="3209926"/>
              </a:xfrm>
              <a:prstGeom prst="rect">
                <a:avLst/>
              </a:prstGeom>
            </p:spPr>
          </p:pic>
          <p:pic>
            <p:nvPicPr>
              <p:cNvPr id="91" name="Immagine 90">
                <a:extLst>
                  <a:ext uri="{FF2B5EF4-FFF2-40B4-BE49-F238E27FC236}">
                    <a16:creationId xmlns:a16="http://schemas.microsoft.com/office/drawing/2014/main" id="{40BF2BE1-34E6-4C5C-91CB-001679EEDA7F}"/>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l="-1" r="48263"/>
              <a:stretch/>
            </p:blipFill>
            <p:spPr>
              <a:xfrm>
                <a:off x="341249" y="219074"/>
                <a:ext cx="2464014" cy="3209926"/>
              </a:xfrm>
              <a:prstGeom prst="rect">
                <a:avLst/>
              </a:prstGeom>
            </p:spPr>
          </p:pic>
        </p:grpSp>
        <p:grpSp>
          <p:nvGrpSpPr>
            <p:cNvPr id="78" name="Gruppo 77">
              <a:extLst>
                <a:ext uri="{FF2B5EF4-FFF2-40B4-BE49-F238E27FC236}">
                  <a16:creationId xmlns:a16="http://schemas.microsoft.com/office/drawing/2014/main" id="{6687DDE5-4200-44C7-ABD2-BC3FF01C3CA0}"/>
                </a:ext>
              </a:extLst>
            </p:cNvPr>
            <p:cNvGrpSpPr/>
            <p:nvPr/>
          </p:nvGrpSpPr>
          <p:grpSpPr>
            <a:xfrm>
              <a:off x="1564640" y="5974214"/>
              <a:ext cx="562991" cy="380866"/>
              <a:chOff x="341249" y="219074"/>
              <a:chExt cx="4744871" cy="3209926"/>
            </a:xfrm>
          </p:grpSpPr>
          <p:pic>
            <p:nvPicPr>
              <p:cNvPr id="88" name="Immagine 87">
                <a:extLst>
                  <a:ext uri="{FF2B5EF4-FFF2-40B4-BE49-F238E27FC236}">
                    <a16:creationId xmlns:a16="http://schemas.microsoft.com/office/drawing/2014/main" id="{99E342C5-1DA2-46C1-9F40-D8F1D1A29ECA}"/>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89" name="Immagine 88">
                <a:extLst>
                  <a:ext uri="{FF2B5EF4-FFF2-40B4-BE49-F238E27FC236}">
                    <a16:creationId xmlns:a16="http://schemas.microsoft.com/office/drawing/2014/main" id="{9D273A9E-6141-489E-9577-8387B05F0290}"/>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79" name="Gruppo 78">
              <a:extLst>
                <a:ext uri="{FF2B5EF4-FFF2-40B4-BE49-F238E27FC236}">
                  <a16:creationId xmlns:a16="http://schemas.microsoft.com/office/drawing/2014/main" id="{E4F5C098-B864-4516-85B5-9D07818E7690}"/>
                </a:ext>
              </a:extLst>
            </p:cNvPr>
            <p:cNvGrpSpPr/>
            <p:nvPr/>
          </p:nvGrpSpPr>
          <p:grpSpPr>
            <a:xfrm>
              <a:off x="2127631" y="5974214"/>
              <a:ext cx="562991" cy="380866"/>
              <a:chOff x="341249" y="219074"/>
              <a:chExt cx="4744871" cy="3209926"/>
            </a:xfrm>
          </p:grpSpPr>
          <p:pic>
            <p:nvPicPr>
              <p:cNvPr id="86" name="Immagine 85">
                <a:extLst>
                  <a:ext uri="{FF2B5EF4-FFF2-40B4-BE49-F238E27FC236}">
                    <a16:creationId xmlns:a16="http://schemas.microsoft.com/office/drawing/2014/main" id="{EEB43A61-A093-4ACE-9774-CA14DF909EAA}"/>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87" name="Immagine 86">
                <a:extLst>
                  <a:ext uri="{FF2B5EF4-FFF2-40B4-BE49-F238E27FC236}">
                    <a16:creationId xmlns:a16="http://schemas.microsoft.com/office/drawing/2014/main" id="{00C724A0-1A23-43B3-AF9A-8337C6E4ED2D}"/>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80" name="Gruppo 79">
              <a:extLst>
                <a:ext uri="{FF2B5EF4-FFF2-40B4-BE49-F238E27FC236}">
                  <a16:creationId xmlns:a16="http://schemas.microsoft.com/office/drawing/2014/main" id="{BAFCBB7A-F2F5-45ED-B442-CCD634C61F7E}"/>
                </a:ext>
              </a:extLst>
            </p:cNvPr>
            <p:cNvGrpSpPr/>
            <p:nvPr/>
          </p:nvGrpSpPr>
          <p:grpSpPr>
            <a:xfrm>
              <a:off x="2690622" y="5974214"/>
              <a:ext cx="562991" cy="380866"/>
              <a:chOff x="341249" y="219074"/>
              <a:chExt cx="4744871" cy="3209926"/>
            </a:xfrm>
          </p:grpSpPr>
          <p:pic>
            <p:nvPicPr>
              <p:cNvPr id="84" name="Immagine 83">
                <a:extLst>
                  <a:ext uri="{FF2B5EF4-FFF2-40B4-BE49-F238E27FC236}">
                    <a16:creationId xmlns:a16="http://schemas.microsoft.com/office/drawing/2014/main" id="{50657930-234F-4F23-9E5F-381AA9955AAA}"/>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85" name="Immagine 84">
                <a:extLst>
                  <a:ext uri="{FF2B5EF4-FFF2-40B4-BE49-F238E27FC236}">
                    <a16:creationId xmlns:a16="http://schemas.microsoft.com/office/drawing/2014/main" id="{FF695AD4-4334-413B-82AA-DD1E7EC3735C}"/>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81" name="Gruppo 80">
              <a:extLst>
                <a:ext uri="{FF2B5EF4-FFF2-40B4-BE49-F238E27FC236}">
                  <a16:creationId xmlns:a16="http://schemas.microsoft.com/office/drawing/2014/main" id="{BAE1EDA2-2263-4E86-9416-32CD1CDE9864}"/>
                </a:ext>
              </a:extLst>
            </p:cNvPr>
            <p:cNvGrpSpPr/>
            <p:nvPr/>
          </p:nvGrpSpPr>
          <p:grpSpPr>
            <a:xfrm>
              <a:off x="3247009" y="5974214"/>
              <a:ext cx="562991" cy="380866"/>
              <a:chOff x="341249" y="219074"/>
              <a:chExt cx="4744871" cy="3209926"/>
            </a:xfrm>
          </p:grpSpPr>
          <p:pic>
            <p:nvPicPr>
              <p:cNvPr id="82" name="Immagine 81">
                <a:extLst>
                  <a:ext uri="{FF2B5EF4-FFF2-40B4-BE49-F238E27FC236}">
                    <a16:creationId xmlns:a16="http://schemas.microsoft.com/office/drawing/2014/main" id="{5BA39BDD-567B-48B1-946E-F1266FD244DE}"/>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83" name="Immagine 82">
                <a:extLst>
                  <a:ext uri="{FF2B5EF4-FFF2-40B4-BE49-F238E27FC236}">
                    <a16:creationId xmlns:a16="http://schemas.microsoft.com/office/drawing/2014/main" id="{338C20AB-9CD8-4784-BA8E-17963780FBBA}"/>
                  </a:ext>
                </a:extLst>
              </p:cNvPr>
              <p:cNvPicPr>
                <a:picLocks noChangeAspect="1"/>
              </p:cNvPicPr>
              <p:nvPr/>
            </p:nvPicPr>
            <p:blipFill rotWithShape="1">
              <a:blip r:embed="rId3">
                <a:duotone>
                  <a:prstClr val="black"/>
                  <a:srgbClr val="6D3737">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92" name="Gruppo 91">
            <a:extLst>
              <a:ext uri="{FF2B5EF4-FFF2-40B4-BE49-F238E27FC236}">
                <a16:creationId xmlns:a16="http://schemas.microsoft.com/office/drawing/2014/main" id="{BDEB0BE3-7DFA-46A9-8117-836D03660FEA}"/>
              </a:ext>
            </a:extLst>
          </p:cNvPr>
          <p:cNvGrpSpPr/>
          <p:nvPr/>
        </p:nvGrpSpPr>
        <p:grpSpPr>
          <a:xfrm>
            <a:off x="616701" y="5082032"/>
            <a:ext cx="1651891" cy="224028"/>
            <a:chOff x="1001649" y="5974214"/>
            <a:chExt cx="2808351" cy="380866"/>
          </a:xfrm>
        </p:grpSpPr>
        <p:grpSp>
          <p:nvGrpSpPr>
            <p:cNvPr id="93" name="Gruppo 92">
              <a:extLst>
                <a:ext uri="{FF2B5EF4-FFF2-40B4-BE49-F238E27FC236}">
                  <a16:creationId xmlns:a16="http://schemas.microsoft.com/office/drawing/2014/main" id="{4F587563-B9B3-473B-BE9D-C805705BC303}"/>
                </a:ext>
              </a:extLst>
            </p:cNvPr>
            <p:cNvGrpSpPr/>
            <p:nvPr/>
          </p:nvGrpSpPr>
          <p:grpSpPr>
            <a:xfrm>
              <a:off x="1001649" y="5974214"/>
              <a:ext cx="562991" cy="380866"/>
              <a:chOff x="341249" y="219074"/>
              <a:chExt cx="4744871" cy="3209926"/>
            </a:xfrm>
          </p:grpSpPr>
          <p:pic>
            <p:nvPicPr>
              <p:cNvPr id="106" name="Immagine 105">
                <a:extLst>
                  <a:ext uri="{FF2B5EF4-FFF2-40B4-BE49-F238E27FC236}">
                    <a16:creationId xmlns:a16="http://schemas.microsoft.com/office/drawing/2014/main" id="{F5B6EA37-1DA8-4B76-8DF8-D29B941C19E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07" name="Immagine 106">
                <a:extLst>
                  <a:ext uri="{FF2B5EF4-FFF2-40B4-BE49-F238E27FC236}">
                    <a16:creationId xmlns:a16="http://schemas.microsoft.com/office/drawing/2014/main" id="{3CAC3587-FD0C-40B2-AAA2-15F201E09F2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94" name="Gruppo 93">
              <a:extLst>
                <a:ext uri="{FF2B5EF4-FFF2-40B4-BE49-F238E27FC236}">
                  <a16:creationId xmlns:a16="http://schemas.microsoft.com/office/drawing/2014/main" id="{15FC6B6D-91BD-414F-9527-E8E4693EC7A8}"/>
                </a:ext>
              </a:extLst>
            </p:cNvPr>
            <p:cNvGrpSpPr/>
            <p:nvPr/>
          </p:nvGrpSpPr>
          <p:grpSpPr>
            <a:xfrm>
              <a:off x="1564640" y="5974214"/>
              <a:ext cx="562991" cy="380866"/>
              <a:chOff x="341249" y="219074"/>
              <a:chExt cx="4744871" cy="3209926"/>
            </a:xfrm>
          </p:grpSpPr>
          <p:pic>
            <p:nvPicPr>
              <p:cNvPr id="104" name="Immagine 103">
                <a:extLst>
                  <a:ext uri="{FF2B5EF4-FFF2-40B4-BE49-F238E27FC236}">
                    <a16:creationId xmlns:a16="http://schemas.microsoft.com/office/drawing/2014/main" id="{D1915CDB-FF4C-419C-BEF9-D454076A6D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05" name="Immagine 104">
                <a:extLst>
                  <a:ext uri="{FF2B5EF4-FFF2-40B4-BE49-F238E27FC236}">
                    <a16:creationId xmlns:a16="http://schemas.microsoft.com/office/drawing/2014/main" id="{52ACACD0-277C-4B55-BFFA-5BD6BE462C8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95" name="Gruppo 94">
              <a:extLst>
                <a:ext uri="{FF2B5EF4-FFF2-40B4-BE49-F238E27FC236}">
                  <a16:creationId xmlns:a16="http://schemas.microsoft.com/office/drawing/2014/main" id="{2EC3773D-F183-49E3-812F-5A97712ACE9B}"/>
                </a:ext>
              </a:extLst>
            </p:cNvPr>
            <p:cNvGrpSpPr/>
            <p:nvPr/>
          </p:nvGrpSpPr>
          <p:grpSpPr>
            <a:xfrm>
              <a:off x="2127631" y="5974214"/>
              <a:ext cx="562991" cy="380866"/>
              <a:chOff x="341249" y="219074"/>
              <a:chExt cx="4744871" cy="3209926"/>
            </a:xfrm>
          </p:grpSpPr>
          <p:pic>
            <p:nvPicPr>
              <p:cNvPr id="102" name="Immagine 101">
                <a:extLst>
                  <a:ext uri="{FF2B5EF4-FFF2-40B4-BE49-F238E27FC236}">
                    <a16:creationId xmlns:a16="http://schemas.microsoft.com/office/drawing/2014/main" id="{8E81A860-67F8-44FB-9965-9DED81F3576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03" name="Immagine 102">
                <a:extLst>
                  <a:ext uri="{FF2B5EF4-FFF2-40B4-BE49-F238E27FC236}">
                    <a16:creationId xmlns:a16="http://schemas.microsoft.com/office/drawing/2014/main" id="{79A614BD-9B2D-4BC1-9F1E-BE790467A75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96" name="Gruppo 95">
              <a:extLst>
                <a:ext uri="{FF2B5EF4-FFF2-40B4-BE49-F238E27FC236}">
                  <a16:creationId xmlns:a16="http://schemas.microsoft.com/office/drawing/2014/main" id="{0789F7AB-E0E2-449A-9232-1031FF570074}"/>
                </a:ext>
              </a:extLst>
            </p:cNvPr>
            <p:cNvGrpSpPr/>
            <p:nvPr/>
          </p:nvGrpSpPr>
          <p:grpSpPr>
            <a:xfrm>
              <a:off x="2690622" y="5974214"/>
              <a:ext cx="562991" cy="380866"/>
              <a:chOff x="341249" y="219074"/>
              <a:chExt cx="4744871" cy="3209926"/>
            </a:xfrm>
          </p:grpSpPr>
          <p:pic>
            <p:nvPicPr>
              <p:cNvPr id="100" name="Immagine 99">
                <a:extLst>
                  <a:ext uri="{FF2B5EF4-FFF2-40B4-BE49-F238E27FC236}">
                    <a16:creationId xmlns:a16="http://schemas.microsoft.com/office/drawing/2014/main" id="{83CB46F7-1714-4C29-9610-165850D7EF8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01" name="Immagine 100">
                <a:extLst>
                  <a:ext uri="{FF2B5EF4-FFF2-40B4-BE49-F238E27FC236}">
                    <a16:creationId xmlns:a16="http://schemas.microsoft.com/office/drawing/2014/main" id="{438E53D0-B569-4ED8-8747-D6470E05FA8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97" name="Gruppo 96">
              <a:extLst>
                <a:ext uri="{FF2B5EF4-FFF2-40B4-BE49-F238E27FC236}">
                  <a16:creationId xmlns:a16="http://schemas.microsoft.com/office/drawing/2014/main" id="{4BC85EEC-547B-4439-9C23-DF970F263027}"/>
                </a:ext>
              </a:extLst>
            </p:cNvPr>
            <p:cNvGrpSpPr/>
            <p:nvPr/>
          </p:nvGrpSpPr>
          <p:grpSpPr>
            <a:xfrm>
              <a:off x="3247009" y="5974214"/>
              <a:ext cx="562991" cy="380866"/>
              <a:chOff x="341249" y="219074"/>
              <a:chExt cx="4744871" cy="3209926"/>
            </a:xfrm>
          </p:grpSpPr>
          <p:pic>
            <p:nvPicPr>
              <p:cNvPr id="98" name="Immagine 97">
                <a:extLst>
                  <a:ext uri="{FF2B5EF4-FFF2-40B4-BE49-F238E27FC236}">
                    <a16:creationId xmlns:a16="http://schemas.microsoft.com/office/drawing/2014/main" id="{2DF0EDDF-724E-4292-9757-B53DC59A76F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99" name="Immagine 98">
                <a:extLst>
                  <a:ext uri="{FF2B5EF4-FFF2-40B4-BE49-F238E27FC236}">
                    <a16:creationId xmlns:a16="http://schemas.microsoft.com/office/drawing/2014/main" id="{A6C2457A-E02D-4C04-A385-FDEE1A2C1B7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08" name="Gruppo 107">
            <a:extLst>
              <a:ext uri="{FF2B5EF4-FFF2-40B4-BE49-F238E27FC236}">
                <a16:creationId xmlns:a16="http://schemas.microsoft.com/office/drawing/2014/main" id="{92A72E91-57F4-4B38-A57D-51C1A4A53501}"/>
              </a:ext>
            </a:extLst>
          </p:cNvPr>
          <p:cNvGrpSpPr/>
          <p:nvPr/>
        </p:nvGrpSpPr>
        <p:grpSpPr>
          <a:xfrm>
            <a:off x="616701" y="4858004"/>
            <a:ext cx="1651891" cy="224028"/>
            <a:chOff x="1001649" y="5974214"/>
            <a:chExt cx="2808351" cy="380866"/>
          </a:xfrm>
        </p:grpSpPr>
        <p:grpSp>
          <p:nvGrpSpPr>
            <p:cNvPr id="109" name="Gruppo 108">
              <a:extLst>
                <a:ext uri="{FF2B5EF4-FFF2-40B4-BE49-F238E27FC236}">
                  <a16:creationId xmlns:a16="http://schemas.microsoft.com/office/drawing/2014/main" id="{03F612AB-AD59-4A9C-AD5A-1C6F5172E317}"/>
                </a:ext>
              </a:extLst>
            </p:cNvPr>
            <p:cNvGrpSpPr/>
            <p:nvPr/>
          </p:nvGrpSpPr>
          <p:grpSpPr>
            <a:xfrm>
              <a:off x="1001649" y="5974214"/>
              <a:ext cx="562991" cy="380866"/>
              <a:chOff x="341249" y="219074"/>
              <a:chExt cx="4744871" cy="3209926"/>
            </a:xfrm>
          </p:grpSpPr>
          <p:pic>
            <p:nvPicPr>
              <p:cNvPr id="122" name="Immagine 121">
                <a:extLst>
                  <a:ext uri="{FF2B5EF4-FFF2-40B4-BE49-F238E27FC236}">
                    <a16:creationId xmlns:a16="http://schemas.microsoft.com/office/drawing/2014/main" id="{E2C770EB-ABFC-4AE1-A692-F85BEFEBD65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 name="Immagine 122">
                <a:extLst>
                  <a:ext uri="{FF2B5EF4-FFF2-40B4-BE49-F238E27FC236}">
                    <a16:creationId xmlns:a16="http://schemas.microsoft.com/office/drawing/2014/main" id="{5242CBB0-B73A-4980-8A4A-5D126F18D90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0" name="Gruppo 109">
              <a:extLst>
                <a:ext uri="{FF2B5EF4-FFF2-40B4-BE49-F238E27FC236}">
                  <a16:creationId xmlns:a16="http://schemas.microsoft.com/office/drawing/2014/main" id="{9FBABA13-B93C-4A65-AEF0-E39C8A6773FA}"/>
                </a:ext>
              </a:extLst>
            </p:cNvPr>
            <p:cNvGrpSpPr/>
            <p:nvPr/>
          </p:nvGrpSpPr>
          <p:grpSpPr>
            <a:xfrm>
              <a:off x="1564640" y="5974214"/>
              <a:ext cx="562991" cy="380866"/>
              <a:chOff x="341249" y="219074"/>
              <a:chExt cx="4744871" cy="3209926"/>
            </a:xfrm>
          </p:grpSpPr>
          <p:pic>
            <p:nvPicPr>
              <p:cNvPr id="120" name="Immagine 119">
                <a:extLst>
                  <a:ext uri="{FF2B5EF4-FFF2-40B4-BE49-F238E27FC236}">
                    <a16:creationId xmlns:a16="http://schemas.microsoft.com/office/drawing/2014/main" id="{5928B75E-6780-4417-822E-48041ACEB0B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1" name="Immagine 120">
                <a:extLst>
                  <a:ext uri="{FF2B5EF4-FFF2-40B4-BE49-F238E27FC236}">
                    <a16:creationId xmlns:a16="http://schemas.microsoft.com/office/drawing/2014/main" id="{C80B18C9-BFFF-4B7E-935A-AC9CAF0EBED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1" name="Gruppo 110">
              <a:extLst>
                <a:ext uri="{FF2B5EF4-FFF2-40B4-BE49-F238E27FC236}">
                  <a16:creationId xmlns:a16="http://schemas.microsoft.com/office/drawing/2014/main" id="{939FEE8E-F744-42EE-BD5C-170619598DC7}"/>
                </a:ext>
              </a:extLst>
            </p:cNvPr>
            <p:cNvGrpSpPr/>
            <p:nvPr/>
          </p:nvGrpSpPr>
          <p:grpSpPr>
            <a:xfrm>
              <a:off x="2127631" y="5974214"/>
              <a:ext cx="562991" cy="380866"/>
              <a:chOff x="341249" y="219074"/>
              <a:chExt cx="4744871" cy="3209926"/>
            </a:xfrm>
          </p:grpSpPr>
          <p:pic>
            <p:nvPicPr>
              <p:cNvPr id="118" name="Immagine 117">
                <a:extLst>
                  <a:ext uri="{FF2B5EF4-FFF2-40B4-BE49-F238E27FC236}">
                    <a16:creationId xmlns:a16="http://schemas.microsoft.com/office/drawing/2014/main" id="{D8E1EAEB-DAC0-48D1-BC0A-E61CB35C010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 name="Immagine 118">
                <a:extLst>
                  <a:ext uri="{FF2B5EF4-FFF2-40B4-BE49-F238E27FC236}">
                    <a16:creationId xmlns:a16="http://schemas.microsoft.com/office/drawing/2014/main" id="{2552259A-24D6-4FC9-B2D6-A4224084EB4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2" name="Gruppo 111">
              <a:extLst>
                <a:ext uri="{FF2B5EF4-FFF2-40B4-BE49-F238E27FC236}">
                  <a16:creationId xmlns:a16="http://schemas.microsoft.com/office/drawing/2014/main" id="{8D29589F-8A33-4DA3-A19D-7A4685BAE230}"/>
                </a:ext>
              </a:extLst>
            </p:cNvPr>
            <p:cNvGrpSpPr/>
            <p:nvPr/>
          </p:nvGrpSpPr>
          <p:grpSpPr>
            <a:xfrm>
              <a:off x="2690622" y="5974214"/>
              <a:ext cx="562991" cy="380866"/>
              <a:chOff x="341249" y="219074"/>
              <a:chExt cx="4744871" cy="3209926"/>
            </a:xfrm>
          </p:grpSpPr>
          <p:pic>
            <p:nvPicPr>
              <p:cNvPr id="116" name="Immagine 115">
                <a:extLst>
                  <a:ext uri="{FF2B5EF4-FFF2-40B4-BE49-F238E27FC236}">
                    <a16:creationId xmlns:a16="http://schemas.microsoft.com/office/drawing/2014/main" id="{E77FB3ED-85F3-4F6E-A35F-DB9F6C26B20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 name="Immagine 116">
                <a:extLst>
                  <a:ext uri="{FF2B5EF4-FFF2-40B4-BE49-F238E27FC236}">
                    <a16:creationId xmlns:a16="http://schemas.microsoft.com/office/drawing/2014/main" id="{B3425E02-893D-4553-8A30-D37F2DEC84D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3" name="Gruppo 112">
              <a:extLst>
                <a:ext uri="{FF2B5EF4-FFF2-40B4-BE49-F238E27FC236}">
                  <a16:creationId xmlns:a16="http://schemas.microsoft.com/office/drawing/2014/main" id="{80970AD5-AB21-4473-9981-D5D799C47586}"/>
                </a:ext>
              </a:extLst>
            </p:cNvPr>
            <p:cNvGrpSpPr/>
            <p:nvPr/>
          </p:nvGrpSpPr>
          <p:grpSpPr>
            <a:xfrm>
              <a:off x="3247009" y="5974214"/>
              <a:ext cx="562991" cy="380866"/>
              <a:chOff x="341249" y="219074"/>
              <a:chExt cx="4744871" cy="3209926"/>
            </a:xfrm>
          </p:grpSpPr>
          <p:pic>
            <p:nvPicPr>
              <p:cNvPr id="114" name="Immagine 113">
                <a:extLst>
                  <a:ext uri="{FF2B5EF4-FFF2-40B4-BE49-F238E27FC236}">
                    <a16:creationId xmlns:a16="http://schemas.microsoft.com/office/drawing/2014/main" id="{FD024374-81A7-4FCF-839F-3890F225F17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5" name="Immagine 114">
                <a:extLst>
                  <a:ext uri="{FF2B5EF4-FFF2-40B4-BE49-F238E27FC236}">
                    <a16:creationId xmlns:a16="http://schemas.microsoft.com/office/drawing/2014/main" id="{41DCBA59-F659-48EB-B5EB-DB4124D40A9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24" name="Gruppo 123">
            <a:extLst>
              <a:ext uri="{FF2B5EF4-FFF2-40B4-BE49-F238E27FC236}">
                <a16:creationId xmlns:a16="http://schemas.microsoft.com/office/drawing/2014/main" id="{D936FAC2-B770-43D2-BA8C-8B34941015A6}"/>
              </a:ext>
            </a:extLst>
          </p:cNvPr>
          <p:cNvGrpSpPr/>
          <p:nvPr/>
        </p:nvGrpSpPr>
        <p:grpSpPr>
          <a:xfrm>
            <a:off x="616701" y="4633976"/>
            <a:ext cx="1651891" cy="224028"/>
            <a:chOff x="1001649" y="5974214"/>
            <a:chExt cx="2808351" cy="380866"/>
          </a:xfrm>
        </p:grpSpPr>
        <p:grpSp>
          <p:nvGrpSpPr>
            <p:cNvPr id="125" name="Gruppo 124">
              <a:extLst>
                <a:ext uri="{FF2B5EF4-FFF2-40B4-BE49-F238E27FC236}">
                  <a16:creationId xmlns:a16="http://schemas.microsoft.com/office/drawing/2014/main" id="{386F4253-A8D9-4FD8-B523-98FDECA874D8}"/>
                </a:ext>
              </a:extLst>
            </p:cNvPr>
            <p:cNvGrpSpPr/>
            <p:nvPr/>
          </p:nvGrpSpPr>
          <p:grpSpPr>
            <a:xfrm>
              <a:off x="1001649" y="5974214"/>
              <a:ext cx="562991" cy="380866"/>
              <a:chOff x="341249" y="219074"/>
              <a:chExt cx="4744871" cy="3209926"/>
            </a:xfrm>
          </p:grpSpPr>
          <p:pic>
            <p:nvPicPr>
              <p:cNvPr id="138" name="Immagine 137">
                <a:extLst>
                  <a:ext uri="{FF2B5EF4-FFF2-40B4-BE49-F238E27FC236}">
                    <a16:creationId xmlns:a16="http://schemas.microsoft.com/office/drawing/2014/main" id="{E8B9129A-A223-493E-83ED-202E1AF0389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9" name="Immagine 138">
                <a:extLst>
                  <a:ext uri="{FF2B5EF4-FFF2-40B4-BE49-F238E27FC236}">
                    <a16:creationId xmlns:a16="http://schemas.microsoft.com/office/drawing/2014/main" id="{2FD4FE1F-3B59-4758-ACDE-FFB6F330FD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6" name="Gruppo 125">
              <a:extLst>
                <a:ext uri="{FF2B5EF4-FFF2-40B4-BE49-F238E27FC236}">
                  <a16:creationId xmlns:a16="http://schemas.microsoft.com/office/drawing/2014/main" id="{A846F635-49AD-4EFB-94BD-4C173AD83EA2}"/>
                </a:ext>
              </a:extLst>
            </p:cNvPr>
            <p:cNvGrpSpPr/>
            <p:nvPr/>
          </p:nvGrpSpPr>
          <p:grpSpPr>
            <a:xfrm>
              <a:off x="1564640" y="5974214"/>
              <a:ext cx="562991" cy="380866"/>
              <a:chOff x="341249" y="219074"/>
              <a:chExt cx="4744871" cy="3209926"/>
            </a:xfrm>
          </p:grpSpPr>
          <p:pic>
            <p:nvPicPr>
              <p:cNvPr id="136" name="Immagine 135">
                <a:extLst>
                  <a:ext uri="{FF2B5EF4-FFF2-40B4-BE49-F238E27FC236}">
                    <a16:creationId xmlns:a16="http://schemas.microsoft.com/office/drawing/2014/main" id="{A9E5F9FE-5D34-4BF9-847F-E23295BB9AE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7" name="Immagine 136">
                <a:extLst>
                  <a:ext uri="{FF2B5EF4-FFF2-40B4-BE49-F238E27FC236}">
                    <a16:creationId xmlns:a16="http://schemas.microsoft.com/office/drawing/2014/main" id="{9D6CCB92-6AA3-4A75-8BE9-4E6A65B585A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 name="Gruppo 126">
              <a:extLst>
                <a:ext uri="{FF2B5EF4-FFF2-40B4-BE49-F238E27FC236}">
                  <a16:creationId xmlns:a16="http://schemas.microsoft.com/office/drawing/2014/main" id="{0A57BD59-26D4-4BE4-9AC1-E2F01CA6471B}"/>
                </a:ext>
              </a:extLst>
            </p:cNvPr>
            <p:cNvGrpSpPr/>
            <p:nvPr/>
          </p:nvGrpSpPr>
          <p:grpSpPr>
            <a:xfrm>
              <a:off x="2127631" y="5974214"/>
              <a:ext cx="562991" cy="380866"/>
              <a:chOff x="341249" y="219074"/>
              <a:chExt cx="4744871" cy="3209926"/>
            </a:xfrm>
          </p:grpSpPr>
          <p:pic>
            <p:nvPicPr>
              <p:cNvPr id="134" name="Immagine 133">
                <a:extLst>
                  <a:ext uri="{FF2B5EF4-FFF2-40B4-BE49-F238E27FC236}">
                    <a16:creationId xmlns:a16="http://schemas.microsoft.com/office/drawing/2014/main" id="{B3EED08B-C0DA-4C70-A118-5DA6152973F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 name="Immagine 134">
                <a:extLst>
                  <a:ext uri="{FF2B5EF4-FFF2-40B4-BE49-F238E27FC236}">
                    <a16:creationId xmlns:a16="http://schemas.microsoft.com/office/drawing/2014/main" id="{12F36F30-1F93-4079-BFAC-038F35CB188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8" name="Gruppo 127">
              <a:extLst>
                <a:ext uri="{FF2B5EF4-FFF2-40B4-BE49-F238E27FC236}">
                  <a16:creationId xmlns:a16="http://schemas.microsoft.com/office/drawing/2014/main" id="{2BEE1FAB-C258-4F5A-8856-8D5E0D7DE22C}"/>
                </a:ext>
              </a:extLst>
            </p:cNvPr>
            <p:cNvGrpSpPr/>
            <p:nvPr/>
          </p:nvGrpSpPr>
          <p:grpSpPr>
            <a:xfrm>
              <a:off x="2690622" y="5974214"/>
              <a:ext cx="562991" cy="380866"/>
              <a:chOff x="341249" y="219074"/>
              <a:chExt cx="4744871" cy="3209926"/>
            </a:xfrm>
          </p:grpSpPr>
          <p:pic>
            <p:nvPicPr>
              <p:cNvPr id="132" name="Immagine 131">
                <a:extLst>
                  <a:ext uri="{FF2B5EF4-FFF2-40B4-BE49-F238E27FC236}">
                    <a16:creationId xmlns:a16="http://schemas.microsoft.com/office/drawing/2014/main" id="{5E215917-8C9F-4E1C-A5BB-96CDC55E8A8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3" name="Immagine 132">
                <a:extLst>
                  <a:ext uri="{FF2B5EF4-FFF2-40B4-BE49-F238E27FC236}">
                    <a16:creationId xmlns:a16="http://schemas.microsoft.com/office/drawing/2014/main" id="{508A1ACA-38BD-4406-979F-8172ABF3F3E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9" name="Gruppo 128">
              <a:extLst>
                <a:ext uri="{FF2B5EF4-FFF2-40B4-BE49-F238E27FC236}">
                  <a16:creationId xmlns:a16="http://schemas.microsoft.com/office/drawing/2014/main" id="{9CD118B7-C8A4-468B-8E5C-D12C369E1D87}"/>
                </a:ext>
              </a:extLst>
            </p:cNvPr>
            <p:cNvGrpSpPr/>
            <p:nvPr/>
          </p:nvGrpSpPr>
          <p:grpSpPr>
            <a:xfrm>
              <a:off x="3247009" y="5974214"/>
              <a:ext cx="562991" cy="380866"/>
              <a:chOff x="341249" y="219074"/>
              <a:chExt cx="4744871" cy="3209926"/>
            </a:xfrm>
          </p:grpSpPr>
          <p:pic>
            <p:nvPicPr>
              <p:cNvPr id="130" name="Immagine 129">
                <a:extLst>
                  <a:ext uri="{FF2B5EF4-FFF2-40B4-BE49-F238E27FC236}">
                    <a16:creationId xmlns:a16="http://schemas.microsoft.com/office/drawing/2014/main" id="{5618B602-C23A-4714-9D59-ABC13DC9DD7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1" name="Immagine 130">
                <a:extLst>
                  <a:ext uri="{FF2B5EF4-FFF2-40B4-BE49-F238E27FC236}">
                    <a16:creationId xmlns:a16="http://schemas.microsoft.com/office/drawing/2014/main" id="{770CB50B-4DB5-4F0C-B880-A9E0D82FC08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0" name="Gruppo 139">
            <a:extLst>
              <a:ext uri="{FF2B5EF4-FFF2-40B4-BE49-F238E27FC236}">
                <a16:creationId xmlns:a16="http://schemas.microsoft.com/office/drawing/2014/main" id="{A99ABF7D-49C8-44B9-B0E5-09455D8BF8BC}"/>
              </a:ext>
            </a:extLst>
          </p:cNvPr>
          <p:cNvGrpSpPr/>
          <p:nvPr/>
        </p:nvGrpSpPr>
        <p:grpSpPr>
          <a:xfrm>
            <a:off x="616701" y="4409948"/>
            <a:ext cx="1651891" cy="224028"/>
            <a:chOff x="1001649" y="5974214"/>
            <a:chExt cx="2808351" cy="380866"/>
          </a:xfrm>
        </p:grpSpPr>
        <p:grpSp>
          <p:nvGrpSpPr>
            <p:cNvPr id="141" name="Gruppo 140">
              <a:extLst>
                <a:ext uri="{FF2B5EF4-FFF2-40B4-BE49-F238E27FC236}">
                  <a16:creationId xmlns:a16="http://schemas.microsoft.com/office/drawing/2014/main" id="{2FF5023A-9F8E-419A-AA6B-F6A5DB16B703}"/>
                </a:ext>
              </a:extLst>
            </p:cNvPr>
            <p:cNvGrpSpPr/>
            <p:nvPr/>
          </p:nvGrpSpPr>
          <p:grpSpPr>
            <a:xfrm>
              <a:off x="1001649" y="5974214"/>
              <a:ext cx="562991" cy="380866"/>
              <a:chOff x="341249" y="219074"/>
              <a:chExt cx="4744871" cy="3209926"/>
            </a:xfrm>
          </p:grpSpPr>
          <p:pic>
            <p:nvPicPr>
              <p:cNvPr id="154" name="Immagine 153">
                <a:extLst>
                  <a:ext uri="{FF2B5EF4-FFF2-40B4-BE49-F238E27FC236}">
                    <a16:creationId xmlns:a16="http://schemas.microsoft.com/office/drawing/2014/main" id="{754173DC-7391-46F8-8338-8011090800A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5" name="Immagine 154">
                <a:extLst>
                  <a:ext uri="{FF2B5EF4-FFF2-40B4-BE49-F238E27FC236}">
                    <a16:creationId xmlns:a16="http://schemas.microsoft.com/office/drawing/2014/main" id="{AE1296E6-A52A-4B21-9E99-6E05CAED98E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2" name="Gruppo 141">
              <a:extLst>
                <a:ext uri="{FF2B5EF4-FFF2-40B4-BE49-F238E27FC236}">
                  <a16:creationId xmlns:a16="http://schemas.microsoft.com/office/drawing/2014/main" id="{26068EE6-7651-44B7-9AC4-37122B1FEC9C}"/>
                </a:ext>
              </a:extLst>
            </p:cNvPr>
            <p:cNvGrpSpPr/>
            <p:nvPr/>
          </p:nvGrpSpPr>
          <p:grpSpPr>
            <a:xfrm>
              <a:off x="1564640" y="5974214"/>
              <a:ext cx="562991" cy="380866"/>
              <a:chOff x="341249" y="219074"/>
              <a:chExt cx="4744871" cy="3209926"/>
            </a:xfrm>
          </p:grpSpPr>
          <p:pic>
            <p:nvPicPr>
              <p:cNvPr id="152" name="Immagine 151">
                <a:extLst>
                  <a:ext uri="{FF2B5EF4-FFF2-40B4-BE49-F238E27FC236}">
                    <a16:creationId xmlns:a16="http://schemas.microsoft.com/office/drawing/2014/main" id="{A630B528-9D47-4799-B13F-DC25D84405D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3" name="Immagine 152">
                <a:extLst>
                  <a:ext uri="{FF2B5EF4-FFF2-40B4-BE49-F238E27FC236}">
                    <a16:creationId xmlns:a16="http://schemas.microsoft.com/office/drawing/2014/main" id="{25E5C82A-D8AB-4E41-88E3-587E295E6C3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 name="Gruppo 142">
              <a:extLst>
                <a:ext uri="{FF2B5EF4-FFF2-40B4-BE49-F238E27FC236}">
                  <a16:creationId xmlns:a16="http://schemas.microsoft.com/office/drawing/2014/main" id="{A76D1561-F909-4B34-8BE7-4C0BF7643F15}"/>
                </a:ext>
              </a:extLst>
            </p:cNvPr>
            <p:cNvGrpSpPr/>
            <p:nvPr/>
          </p:nvGrpSpPr>
          <p:grpSpPr>
            <a:xfrm>
              <a:off x="2127631" y="5974214"/>
              <a:ext cx="562991" cy="380866"/>
              <a:chOff x="341249" y="219074"/>
              <a:chExt cx="4744871" cy="3209926"/>
            </a:xfrm>
          </p:grpSpPr>
          <p:pic>
            <p:nvPicPr>
              <p:cNvPr id="150" name="Immagine 149">
                <a:extLst>
                  <a:ext uri="{FF2B5EF4-FFF2-40B4-BE49-F238E27FC236}">
                    <a16:creationId xmlns:a16="http://schemas.microsoft.com/office/drawing/2014/main" id="{7AB2D0DA-0FFB-48FD-8EF5-61B99055664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 name="Immagine 150">
                <a:extLst>
                  <a:ext uri="{FF2B5EF4-FFF2-40B4-BE49-F238E27FC236}">
                    <a16:creationId xmlns:a16="http://schemas.microsoft.com/office/drawing/2014/main" id="{B472D7BF-40EB-4722-A749-CFDABFA3E05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4" name="Gruppo 143">
              <a:extLst>
                <a:ext uri="{FF2B5EF4-FFF2-40B4-BE49-F238E27FC236}">
                  <a16:creationId xmlns:a16="http://schemas.microsoft.com/office/drawing/2014/main" id="{0A21D369-B60A-4E43-9D84-775520D1B8A5}"/>
                </a:ext>
              </a:extLst>
            </p:cNvPr>
            <p:cNvGrpSpPr/>
            <p:nvPr/>
          </p:nvGrpSpPr>
          <p:grpSpPr>
            <a:xfrm>
              <a:off x="2690622" y="5974214"/>
              <a:ext cx="562991" cy="380866"/>
              <a:chOff x="341249" y="219074"/>
              <a:chExt cx="4744871" cy="3209926"/>
            </a:xfrm>
          </p:grpSpPr>
          <p:pic>
            <p:nvPicPr>
              <p:cNvPr id="148" name="Immagine 147">
                <a:extLst>
                  <a:ext uri="{FF2B5EF4-FFF2-40B4-BE49-F238E27FC236}">
                    <a16:creationId xmlns:a16="http://schemas.microsoft.com/office/drawing/2014/main" id="{B7D9350C-AC12-44CF-BD1C-0A502FCFB36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9" name="Immagine 148">
                <a:extLst>
                  <a:ext uri="{FF2B5EF4-FFF2-40B4-BE49-F238E27FC236}">
                    <a16:creationId xmlns:a16="http://schemas.microsoft.com/office/drawing/2014/main" id="{9680A6D9-F1C2-41F8-BB8C-7E9DF00E9DC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5" name="Gruppo 144">
              <a:extLst>
                <a:ext uri="{FF2B5EF4-FFF2-40B4-BE49-F238E27FC236}">
                  <a16:creationId xmlns:a16="http://schemas.microsoft.com/office/drawing/2014/main" id="{6214166A-147C-41F6-A4E0-FAB64F5D51DE}"/>
                </a:ext>
              </a:extLst>
            </p:cNvPr>
            <p:cNvGrpSpPr/>
            <p:nvPr/>
          </p:nvGrpSpPr>
          <p:grpSpPr>
            <a:xfrm>
              <a:off x="3247009" y="5974214"/>
              <a:ext cx="562991" cy="380866"/>
              <a:chOff x="341249" y="219074"/>
              <a:chExt cx="4744870" cy="3209926"/>
            </a:xfrm>
          </p:grpSpPr>
          <p:pic>
            <p:nvPicPr>
              <p:cNvPr id="146" name="Immagine 145">
                <a:extLst>
                  <a:ext uri="{FF2B5EF4-FFF2-40B4-BE49-F238E27FC236}">
                    <a16:creationId xmlns:a16="http://schemas.microsoft.com/office/drawing/2014/main" id="{0AB5A3E1-472E-4A69-8F11-66749C09E45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5" y="219074"/>
                <a:ext cx="3607594" cy="3209926"/>
              </a:xfrm>
              <a:prstGeom prst="rect">
                <a:avLst/>
              </a:prstGeom>
            </p:spPr>
          </p:pic>
          <p:pic>
            <p:nvPicPr>
              <p:cNvPr id="147" name="Immagine 146">
                <a:extLst>
                  <a:ext uri="{FF2B5EF4-FFF2-40B4-BE49-F238E27FC236}">
                    <a16:creationId xmlns:a16="http://schemas.microsoft.com/office/drawing/2014/main" id="{25BD0532-A5B2-49D4-A125-A05684EDAA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1" r="49390"/>
              <a:stretch/>
            </p:blipFill>
            <p:spPr>
              <a:xfrm>
                <a:off x="341249" y="219074"/>
                <a:ext cx="2410340" cy="3209926"/>
              </a:xfrm>
              <a:prstGeom prst="rect">
                <a:avLst/>
              </a:prstGeom>
            </p:spPr>
          </p:pic>
        </p:grpSp>
      </p:grpSp>
      <p:grpSp>
        <p:nvGrpSpPr>
          <p:cNvPr id="156" name="Gruppo 155">
            <a:extLst>
              <a:ext uri="{FF2B5EF4-FFF2-40B4-BE49-F238E27FC236}">
                <a16:creationId xmlns:a16="http://schemas.microsoft.com/office/drawing/2014/main" id="{DAEEA7AD-0B74-44E8-9EEA-F6CB5639E385}"/>
              </a:ext>
            </a:extLst>
          </p:cNvPr>
          <p:cNvGrpSpPr/>
          <p:nvPr/>
        </p:nvGrpSpPr>
        <p:grpSpPr>
          <a:xfrm>
            <a:off x="616701" y="4185920"/>
            <a:ext cx="1651891" cy="224028"/>
            <a:chOff x="1001649" y="5974214"/>
            <a:chExt cx="2808351" cy="380866"/>
          </a:xfrm>
        </p:grpSpPr>
        <p:grpSp>
          <p:nvGrpSpPr>
            <p:cNvPr id="157" name="Gruppo 156">
              <a:extLst>
                <a:ext uri="{FF2B5EF4-FFF2-40B4-BE49-F238E27FC236}">
                  <a16:creationId xmlns:a16="http://schemas.microsoft.com/office/drawing/2014/main" id="{E825CCF0-475D-4870-85F7-0F79A665112F}"/>
                </a:ext>
              </a:extLst>
            </p:cNvPr>
            <p:cNvGrpSpPr/>
            <p:nvPr/>
          </p:nvGrpSpPr>
          <p:grpSpPr>
            <a:xfrm>
              <a:off x="1001649" y="5974214"/>
              <a:ext cx="562991" cy="380866"/>
              <a:chOff x="341249" y="219074"/>
              <a:chExt cx="4744871" cy="3209926"/>
            </a:xfrm>
          </p:grpSpPr>
          <p:pic>
            <p:nvPicPr>
              <p:cNvPr id="170" name="Immagine 169">
                <a:extLst>
                  <a:ext uri="{FF2B5EF4-FFF2-40B4-BE49-F238E27FC236}">
                    <a16:creationId xmlns:a16="http://schemas.microsoft.com/office/drawing/2014/main" id="{902EE690-2073-4A7E-A517-92B5C2F29C1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1" name="Immagine 170">
                <a:extLst>
                  <a:ext uri="{FF2B5EF4-FFF2-40B4-BE49-F238E27FC236}">
                    <a16:creationId xmlns:a16="http://schemas.microsoft.com/office/drawing/2014/main" id="{F9B94E54-6013-4328-A39D-740BA5EF239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 name="Gruppo 157">
              <a:extLst>
                <a:ext uri="{FF2B5EF4-FFF2-40B4-BE49-F238E27FC236}">
                  <a16:creationId xmlns:a16="http://schemas.microsoft.com/office/drawing/2014/main" id="{6C273408-8ED1-4678-A06D-632CBE674905}"/>
                </a:ext>
              </a:extLst>
            </p:cNvPr>
            <p:cNvGrpSpPr/>
            <p:nvPr/>
          </p:nvGrpSpPr>
          <p:grpSpPr>
            <a:xfrm>
              <a:off x="1564640" y="5974214"/>
              <a:ext cx="562991" cy="380866"/>
              <a:chOff x="341249" y="219074"/>
              <a:chExt cx="4744871" cy="3209926"/>
            </a:xfrm>
          </p:grpSpPr>
          <p:pic>
            <p:nvPicPr>
              <p:cNvPr id="168" name="Immagine 167">
                <a:extLst>
                  <a:ext uri="{FF2B5EF4-FFF2-40B4-BE49-F238E27FC236}">
                    <a16:creationId xmlns:a16="http://schemas.microsoft.com/office/drawing/2014/main" id="{AECDACEB-1919-454E-94A7-2D39464F3C0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9" name="Immagine 168">
                <a:extLst>
                  <a:ext uri="{FF2B5EF4-FFF2-40B4-BE49-F238E27FC236}">
                    <a16:creationId xmlns:a16="http://schemas.microsoft.com/office/drawing/2014/main" id="{D8D9A857-5F05-4276-9B90-F63E7F5AEBF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 name="Gruppo 158">
              <a:extLst>
                <a:ext uri="{FF2B5EF4-FFF2-40B4-BE49-F238E27FC236}">
                  <a16:creationId xmlns:a16="http://schemas.microsoft.com/office/drawing/2014/main" id="{F5A7AB3C-2F31-481D-B759-02AF20A58931}"/>
                </a:ext>
              </a:extLst>
            </p:cNvPr>
            <p:cNvGrpSpPr/>
            <p:nvPr/>
          </p:nvGrpSpPr>
          <p:grpSpPr>
            <a:xfrm>
              <a:off x="2127631" y="5974214"/>
              <a:ext cx="562991" cy="380866"/>
              <a:chOff x="341249" y="219074"/>
              <a:chExt cx="4744871" cy="3209926"/>
            </a:xfrm>
          </p:grpSpPr>
          <p:pic>
            <p:nvPicPr>
              <p:cNvPr id="166" name="Immagine 165">
                <a:extLst>
                  <a:ext uri="{FF2B5EF4-FFF2-40B4-BE49-F238E27FC236}">
                    <a16:creationId xmlns:a16="http://schemas.microsoft.com/office/drawing/2014/main" id="{BCEA53D5-62A6-40EC-8E80-E6ECAB5DCA2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 name="Immagine 166">
                <a:extLst>
                  <a:ext uri="{FF2B5EF4-FFF2-40B4-BE49-F238E27FC236}">
                    <a16:creationId xmlns:a16="http://schemas.microsoft.com/office/drawing/2014/main" id="{08D516D8-4BF5-43CB-9E72-F63E35A9B1B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0" name="Gruppo 159">
              <a:extLst>
                <a:ext uri="{FF2B5EF4-FFF2-40B4-BE49-F238E27FC236}">
                  <a16:creationId xmlns:a16="http://schemas.microsoft.com/office/drawing/2014/main" id="{F9425D97-2977-4041-990D-BD07151303C7}"/>
                </a:ext>
              </a:extLst>
            </p:cNvPr>
            <p:cNvGrpSpPr/>
            <p:nvPr/>
          </p:nvGrpSpPr>
          <p:grpSpPr>
            <a:xfrm>
              <a:off x="2690622" y="5974214"/>
              <a:ext cx="562991" cy="380866"/>
              <a:chOff x="341249" y="219074"/>
              <a:chExt cx="4744871" cy="3209926"/>
            </a:xfrm>
          </p:grpSpPr>
          <p:pic>
            <p:nvPicPr>
              <p:cNvPr id="164" name="Immagine 163">
                <a:extLst>
                  <a:ext uri="{FF2B5EF4-FFF2-40B4-BE49-F238E27FC236}">
                    <a16:creationId xmlns:a16="http://schemas.microsoft.com/office/drawing/2014/main" id="{C5D70C70-84A6-44F1-BE15-70B7313F4C0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5" name="Immagine 164">
                <a:extLst>
                  <a:ext uri="{FF2B5EF4-FFF2-40B4-BE49-F238E27FC236}">
                    <a16:creationId xmlns:a16="http://schemas.microsoft.com/office/drawing/2014/main" id="{7D6C08F7-7204-4AD8-A324-EC79A6A4066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 name="Gruppo 160">
              <a:extLst>
                <a:ext uri="{FF2B5EF4-FFF2-40B4-BE49-F238E27FC236}">
                  <a16:creationId xmlns:a16="http://schemas.microsoft.com/office/drawing/2014/main" id="{54713421-8A19-4547-A962-81BD32538AED}"/>
                </a:ext>
              </a:extLst>
            </p:cNvPr>
            <p:cNvGrpSpPr/>
            <p:nvPr/>
          </p:nvGrpSpPr>
          <p:grpSpPr>
            <a:xfrm>
              <a:off x="3247009" y="5974214"/>
              <a:ext cx="562991" cy="380866"/>
              <a:chOff x="341249" y="219074"/>
              <a:chExt cx="4744871" cy="3209926"/>
            </a:xfrm>
          </p:grpSpPr>
          <p:pic>
            <p:nvPicPr>
              <p:cNvPr id="162" name="Immagine 161">
                <a:extLst>
                  <a:ext uri="{FF2B5EF4-FFF2-40B4-BE49-F238E27FC236}">
                    <a16:creationId xmlns:a16="http://schemas.microsoft.com/office/drawing/2014/main" id="{2B6FAFE9-CA69-4610-99CC-8234543C2DC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3" name="Immagine 162">
                <a:extLst>
                  <a:ext uri="{FF2B5EF4-FFF2-40B4-BE49-F238E27FC236}">
                    <a16:creationId xmlns:a16="http://schemas.microsoft.com/office/drawing/2014/main" id="{797B4E0D-3671-48FE-987E-6B125714A33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1" name="Gruppo 1140">
            <a:extLst>
              <a:ext uri="{FF2B5EF4-FFF2-40B4-BE49-F238E27FC236}">
                <a16:creationId xmlns:a16="http://schemas.microsoft.com/office/drawing/2014/main" id="{25D61590-99CD-4132-ABC0-5FC216822AA3}"/>
              </a:ext>
            </a:extLst>
          </p:cNvPr>
          <p:cNvGrpSpPr/>
          <p:nvPr/>
        </p:nvGrpSpPr>
        <p:grpSpPr>
          <a:xfrm>
            <a:off x="2358278" y="4185920"/>
            <a:ext cx="1651891" cy="2240280"/>
            <a:chOff x="1001649" y="2546420"/>
            <a:chExt cx="2808351" cy="3808660"/>
          </a:xfrm>
        </p:grpSpPr>
        <p:grpSp>
          <p:nvGrpSpPr>
            <p:cNvPr id="1142" name="Gruppo 1141">
              <a:extLst>
                <a:ext uri="{FF2B5EF4-FFF2-40B4-BE49-F238E27FC236}">
                  <a16:creationId xmlns:a16="http://schemas.microsoft.com/office/drawing/2014/main" id="{DE242BE5-9D47-4D0D-8E48-CDC88FC83AF9}"/>
                </a:ext>
              </a:extLst>
            </p:cNvPr>
            <p:cNvGrpSpPr/>
            <p:nvPr/>
          </p:nvGrpSpPr>
          <p:grpSpPr>
            <a:xfrm>
              <a:off x="1001649" y="5974214"/>
              <a:ext cx="2808351" cy="380866"/>
              <a:chOff x="1001649" y="5974214"/>
              <a:chExt cx="2808351" cy="380866"/>
            </a:xfrm>
          </p:grpSpPr>
          <p:grpSp>
            <p:nvGrpSpPr>
              <p:cNvPr id="1287" name="Gruppo 1286">
                <a:extLst>
                  <a:ext uri="{FF2B5EF4-FFF2-40B4-BE49-F238E27FC236}">
                    <a16:creationId xmlns:a16="http://schemas.microsoft.com/office/drawing/2014/main" id="{2A008C48-9072-4CA3-8A9D-FAB32A35AD73}"/>
                  </a:ext>
                </a:extLst>
              </p:cNvPr>
              <p:cNvGrpSpPr/>
              <p:nvPr/>
            </p:nvGrpSpPr>
            <p:grpSpPr>
              <a:xfrm>
                <a:off x="1001649" y="5974214"/>
                <a:ext cx="562991" cy="380866"/>
                <a:chOff x="341249" y="219074"/>
                <a:chExt cx="4744871" cy="3209926"/>
              </a:xfrm>
            </p:grpSpPr>
            <p:pic>
              <p:nvPicPr>
                <p:cNvPr id="1300" name="Immagine 1299">
                  <a:extLst>
                    <a:ext uri="{FF2B5EF4-FFF2-40B4-BE49-F238E27FC236}">
                      <a16:creationId xmlns:a16="http://schemas.microsoft.com/office/drawing/2014/main" id="{40E88C36-7998-47F3-A9FB-50F5F08BD80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01" name="Immagine 1300">
                  <a:extLst>
                    <a:ext uri="{FF2B5EF4-FFF2-40B4-BE49-F238E27FC236}">
                      <a16:creationId xmlns:a16="http://schemas.microsoft.com/office/drawing/2014/main" id="{53CB8EC8-A785-4B17-90C9-E9F79A5764E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88" name="Gruppo 1287">
                <a:extLst>
                  <a:ext uri="{FF2B5EF4-FFF2-40B4-BE49-F238E27FC236}">
                    <a16:creationId xmlns:a16="http://schemas.microsoft.com/office/drawing/2014/main" id="{36514962-D2B2-4CFE-B4BB-E731DD747759}"/>
                  </a:ext>
                </a:extLst>
              </p:cNvPr>
              <p:cNvGrpSpPr/>
              <p:nvPr/>
            </p:nvGrpSpPr>
            <p:grpSpPr>
              <a:xfrm>
                <a:off x="1564640" y="5974214"/>
                <a:ext cx="562991" cy="380866"/>
                <a:chOff x="341249" y="219074"/>
                <a:chExt cx="4744871" cy="3209926"/>
              </a:xfrm>
            </p:grpSpPr>
            <p:pic>
              <p:nvPicPr>
                <p:cNvPr id="1298" name="Immagine 1297">
                  <a:extLst>
                    <a:ext uri="{FF2B5EF4-FFF2-40B4-BE49-F238E27FC236}">
                      <a16:creationId xmlns:a16="http://schemas.microsoft.com/office/drawing/2014/main" id="{6DDCAF5E-902D-41C7-B97E-21276D47BD4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99" name="Immagine 1298">
                  <a:extLst>
                    <a:ext uri="{FF2B5EF4-FFF2-40B4-BE49-F238E27FC236}">
                      <a16:creationId xmlns:a16="http://schemas.microsoft.com/office/drawing/2014/main" id="{C82EBD69-5C74-49A0-80D6-153FE0E04E2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89" name="Gruppo 1288">
                <a:extLst>
                  <a:ext uri="{FF2B5EF4-FFF2-40B4-BE49-F238E27FC236}">
                    <a16:creationId xmlns:a16="http://schemas.microsoft.com/office/drawing/2014/main" id="{DEF155FD-A608-4B9B-82E0-C3CF707851CF}"/>
                  </a:ext>
                </a:extLst>
              </p:cNvPr>
              <p:cNvGrpSpPr/>
              <p:nvPr/>
            </p:nvGrpSpPr>
            <p:grpSpPr>
              <a:xfrm>
                <a:off x="2127631" y="5974214"/>
                <a:ext cx="562991" cy="380866"/>
                <a:chOff x="341249" y="219074"/>
                <a:chExt cx="4744871" cy="3209926"/>
              </a:xfrm>
            </p:grpSpPr>
            <p:pic>
              <p:nvPicPr>
                <p:cNvPr id="1296" name="Immagine 1295">
                  <a:extLst>
                    <a:ext uri="{FF2B5EF4-FFF2-40B4-BE49-F238E27FC236}">
                      <a16:creationId xmlns:a16="http://schemas.microsoft.com/office/drawing/2014/main" id="{06F10F95-779E-42C0-971E-B6CA660F5E1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97" name="Immagine 1296">
                  <a:extLst>
                    <a:ext uri="{FF2B5EF4-FFF2-40B4-BE49-F238E27FC236}">
                      <a16:creationId xmlns:a16="http://schemas.microsoft.com/office/drawing/2014/main" id="{2C8D6D9A-466B-4389-AFD8-6BD91105ECE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90" name="Gruppo 1289">
                <a:extLst>
                  <a:ext uri="{FF2B5EF4-FFF2-40B4-BE49-F238E27FC236}">
                    <a16:creationId xmlns:a16="http://schemas.microsoft.com/office/drawing/2014/main" id="{2C4543DA-1672-4286-957B-6D5A7D21D043}"/>
                  </a:ext>
                </a:extLst>
              </p:cNvPr>
              <p:cNvGrpSpPr/>
              <p:nvPr/>
            </p:nvGrpSpPr>
            <p:grpSpPr>
              <a:xfrm>
                <a:off x="2690622" y="5974214"/>
                <a:ext cx="562991" cy="380866"/>
                <a:chOff x="341249" y="219074"/>
                <a:chExt cx="4744871" cy="3209926"/>
              </a:xfrm>
            </p:grpSpPr>
            <p:pic>
              <p:nvPicPr>
                <p:cNvPr id="1294" name="Immagine 1293">
                  <a:extLst>
                    <a:ext uri="{FF2B5EF4-FFF2-40B4-BE49-F238E27FC236}">
                      <a16:creationId xmlns:a16="http://schemas.microsoft.com/office/drawing/2014/main" id="{6A213AE3-6A1F-46D6-9C7A-6E26A79B3F4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95" name="Immagine 1294">
                  <a:extLst>
                    <a:ext uri="{FF2B5EF4-FFF2-40B4-BE49-F238E27FC236}">
                      <a16:creationId xmlns:a16="http://schemas.microsoft.com/office/drawing/2014/main" id="{8C5759CB-69CD-4A9A-8D0F-BEB019F538E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91" name="Gruppo 1290">
                <a:extLst>
                  <a:ext uri="{FF2B5EF4-FFF2-40B4-BE49-F238E27FC236}">
                    <a16:creationId xmlns:a16="http://schemas.microsoft.com/office/drawing/2014/main" id="{0DD74E63-787A-45C9-9B21-16981CF6F9B2}"/>
                  </a:ext>
                </a:extLst>
              </p:cNvPr>
              <p:cNvGrpSpPr/>
              <p:nvPr/>
            </p:nvGrpSpPr>
            <p:grpSpPr>
              <a:xfrm>
                <a:off x="3247009" y="5974214"/>
                <a:ext cx="562991" cy="380866"/>
                <a:chOff x="341249" y="219074"/>
                <a:chExt cx="4744871" cy="3209926"/>
              </a:xfrm>
            </p:grpSpPr>
            <p:pic>
              <p:nvPicPr>
                <p:cNvPr id="1292" name="Immagine 1291">
                  <a:extLst>
                    <a:ext uri="{FF2B5EF4-FFF2-40B4-BE49-F238E27FC236}">
                      <a16:creationId xmlns:a16="http://schemas.microsoft.com/office/drawing/2014/main" id="{28B0F821-CAB0-4C39-93A5-1DE5B376D6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93" name="Immagine 1292">
                  <a:extLst>
                    <a:ext uri="{FF2B5EF4-FFF2-40B4-BE49-F238E27FC236}">
                      <a16:creationId xmlns:a16="http://schemas.microsoft.com/office/drawing/2014/main" id="{C3E36CE4-26DC-4EF7-8BC1-52A6871E858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3" name="Gruppo 1142">
              <a:extLst>
                <a:ext uri="{FF2B5EF4-FFF2-40B4-BE49-F238E27FC236}">
                  <a16:creationId xmlns:a16="http://schemas.microsoft.com/office/drawing/2014/main" id="{E570E2E0-93B9-4164-92C9-A78822FCDE96}"/>
                </a:ext>
              </a:extLst>
            </p:cNvPr>
            <p:cNvGrpSpPr/>
            <p:nvPr/>
          </p:nvGrpSpPr>
          <p:grpSpPr>
            <a:xfrm>
              <a:off x="1001649" y="5593348"/>
              <a:ext cx="2808351" cy="380866"/>
              <a:chOff x="1001649" y="5974214"/>
              <a:chExt cx="2808351" cy="380866"/>
            </a:xfrm>
          </p:grpSpPr>
          <p:grpSp>
            <p:nvGrpSpPr>
              <p:cNvPr id="1272" name="Gruppo 1271">
                <a:extLst>
                  <a:ext uri="{FF2B5EF4-FFF2-40B4-BE49-F238E27FC236}">
                    <a16:creationId xmlns:a16="http://schemas.microsoft.com/office/drawing/2014/main" id="{291E4980-7D6C-4402-90C1-1C5577E81278}"/>
                  </a:ext>
                </a:extLst>
              </p:cNvPr>
              <p:cNvGrpSpPr/>
              <p:nvPr/>
            </p:nvGrpSpPr>
            <p:grpSpPr>
              <a:xfrm>
                <a:off x="1001649" y="5974214"/>
                <a:ext cx="562991" cy="380866"/>
                <a:chOff x="341249" y="219074"/>
                <a:chExt cx="4744871" cy="3209926"/>
              </a:xfrm>
            </p:grpSpPr>
            <p:pic>
              <p:nvPicPr>
                <p:cNvPr id="1285" name="Immagine 1284">
                  <a:extLst>
                    <a:ext uri="{FF2B5EF4-FFF2-40B4-BE49-F238E27FC236}">
                      <a16:creationId xmlns:a16="http://schemas.microsoft.com/office/drawing/2014/main" id="{CB8B928F-4D3E-46FB-A6DB-1F49C7BE9CB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86" name="Immagine 1285">
                  <a:extLst>
                    <a:ext uri="{FF2B5EF4-FFF2-40B4-BE49-F238E27FC236}">
                      <a16:creationId xmlns:a16="http://schemas.microsoft.com/office/drawing/2014/main" id="{79B6DE45-72C5-4D4E-BD5D-7C63EEF44D6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3" name="Gruppo 1272">
                <a:extLst>
                  <a:ext uri="{FF2B5EF4-FFF2-40B4-BE49-F238E27FC236}">
                    <a16:creationId xmlns:a16="http://schemas.microsoft.com/office/drawing/2014/main" id="{AD4C9D80-0856-470B-A3E9-220312F53F7F}"/>
                  </a:ext>
                </a:extLst>
              </p:cNvPr>
              <p:cNvGrpSpPr/>
              <p:nvPr/>
            </p:nvGrpSpPr>
            <p:grpSpPr>
              <a:xfrm>
                <a:off x="1564640" y="5974214"/>
                <a:ext cx="562991" cy="380866"/>
                <a:chOff x="341249" y="219074"/>
                <a:chExt cx="4744871" cy="3209926"/>
              </a:xfrm>
            </p:grpSpPr>
            <p:pic>
              <p:nvPicPr>
                <p:cNvPr id="1283" name="Immagine 1282">
                  <a:extLst>
                    <a:ext uri="{FF2B5EF4-FFF2-40B4-BE49-F238E27FC236}">
                      <a16:creationId xmlns:a16="http://schemas.microsoft.com/office/drawing/2014/main" id="{6126EB9D-0183-436D-BE5B-846206ABD8F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84" name="Immagine 1283">
                  <a:extLst>
                    <a:ext uri="{FF2B5EF4-FFF2-40B4-BE49-F238E27FC236}">
                      <a16:creationId xmlns:a16="http://schemas.microsoft.com/office/drawing/2014/main" id="{5489ED84-9F57-4AF6-8807-6285290C3B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4" name="Gruppo 1273">
                <a:extLst>
                  <a:ext uri="{FF2B5EF4-FFF2-40B4-BE49-F238E27FC236}">
                    <a16:creationId xmlns:a16="http://schemas.microsoft.com/office/drawing/2014/main" id="{D02E23D7-02CC-4A7A-A670-183CE315FD7F}"/>
                  </a:ext>
                </a:extLst>
              </p:cNvPr>
              <p:cNvGrpSpPr/>
              <p:nvPr/>
            </p:nvGrpSpPr>
            <p:grpSpPr>
              <a:xfrm>
                <a:off x="2127631" y="5974214"/>
                <a:ext cx="562991" cy="380866"/>
                <a:chOff x="341249" y="219074"/>
                <a:chExt cx="4744871" cy="3209926"/>
              </a:xfrm>
            </p:grpSpPr>
            <p:pic>
              <p:nvPicPr>
                <p:cNvPr id="1281" name="Immagine 1280">
                  <a:extLst>
                    <a:ext uri="{FF2B5EF4-FFF2-40B4-BE49-F238E27FC236}">
                      <a16:creationId xmlns:a16="http://schemas.microsoft.com/office/drawing/2014/main" id="{65B97C23-7767-4581-96A6-61D835B0DAC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82" name="Immagine 1281">
                  <a:extLst>
                    <a:ext uri="{FF2B5EF4-FFF2-40B4-BE49-F238E27FC236}">
                      <a16:creationId xmlns:a16="http://schemas.microsoft.com/office/drawing/2014/main" id="{9CDD83A5-5631-4496-BF50-EF97E3304E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5" name="Gruppo 1274">
                <a:extLst>
                  <a:ext uri="{FF2B5EF4-FFF2-40B4-BE49-F238E27FC236}">
                    <a16:creationId xmlns:a16="http://schemas.microsoft.com/office/drawing/2014/main" id="{A99CC30F-49B3-4894-A2DB-8423CA94DFC1}"/>
                  </a:ext>
                </a:extLst>
              </p:cNvPr>
              <p:cNvGrpSpPr/>
              <p:nvPr/>
            </p:nvGrpSpPr>
            <p:grpSpPr>
              <a:xfrm>
                <a:off x="2690622" y="5974214"/>
                <a:ext cx="562991" cy="380866"/>
                <a:chOff x="341249" y="219074"/>
                <a:chExt cx="4744871" cy="3209926"/>
              </a:xfrm>
            </p:grpSpPr>
            <p:pic>
              <p:nvPicPr>
                <p:cNvPr id="1279" name="Immagine 1278">
                  <a:extLst>
                    <a:ext uri="{FF2B5EF4-FFF2-40B4-BE49-F238E27FC236}">
                      <a16:creationId xmlns:a16="http://schemas.microsoft.com/office/drawing/2014/main" id="{1A27C5C6-A5EC-4354-B8BF-08D72A3FCBF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80" name="Immagine 1279">
                  <a:extLst>
                    <a:ext uri="{FF2B5EF4-FFF2-40B4-BE49-F238E27FC236}">
                      <a16:creationId xmlns:a16="http://schemas.microsoft.com/office/drawing/2014/main" id="{DB47C93E-F69F-41F2-8F34-3501C43E27F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6" name="Gruppo 1275">
                <a:extLst>
                  <a:ext uri="{FF2B5EF4-FFF2-40B4-BE49-F238E27FC236}">
                    <a16:creationId xmlns:a16="http://schemas.microsoft.com/office/drawing/2014/main" id="{42BF79E6-08B3-44B2-B724-91662A2FF058}"/>
                  </a:ext>
                </a:extLst>
              </p:cNvPr>
              <p:cNvGrpSpPr/>
              <p:nvPr/>
            </p:nvGrpSpPr>
            <p:grpSpPr>
              <a:xfrm>
                <a:off x="3247009" y="5974214"/>
                <a:ext cx="562991" cy="380866"/>
                <a:chOff x="341249" y="219074"/>
                <a:chExt cx="4744871" cy="3209926"/>
              </a:xfrm>
            </p:grpSpPr>
            <p:pic>
              <p:nvPicPr>
                <p:cNvPr id="1277" name="Immagine 1276">
                  <a:extLst>
                    <a:ext uri="{FF2B5EF4-FFF2-40B4-BE49-F238E27FC236}">
                      <a16:creationId xmlns:a16="http://schemas.microsoft.com/office/drawing/2014/main" id="{EE226A08-F319-447B-879C-77B78C877A0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78" name="Immagine 1277">
                  <a:extLst>
                    <a:ext uri="{FF2B5EF4-FFF2-40B4-BE49-F238E27FC236}">
                      <a16:creationId xmlns:a16="http://schemas.microsoft.com/office/drawing/2014/main" id="{058C7CB9-1BA2-4992-BA54-738DF6E88C3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4" name="Gruppo 1143">
              <a:extLst>
                <a:ext uri="{FF2B5EF4-FFF2-40B4-BE49-F238E27FC236}">
                  <a16:creationId xmlns:a16="http://schemas.microsoft.com/office/drawing/2014/main" id="{EE72C597-DA6A-442B-88DB-5FE816B0E33B}"/>
                </a:ext>
              </a:extLst>
            </p:cNvPr>
            <p:cNvGrpSpPr/>
            <p:nvPr/>
          </p:nvGrpSpPr>
          <p:grpSpPr>
            <a:xfrm>
              <a:off x="1001649" y="5212482"/>
              <a:ext cx="2808351" cy="380866"/>
              <a:chOff x="1001649" y="5974214"/>
              <a:chExt cx="2808351" cy="380866"/>
            </a:xfrm>
          </p:grpSpPr>
          <p:grpSp>
            <p:nvGrpSpPr>
              <p:cNvPr id="1257" name="Gruppo 1256">
                <a:extLst>
                  <a:ext uri="{FF2B5EF4-FFF2-40B4-BE49-F238E27FC236}">
                    <a16:creationId xmlns:a16="http://schemas.microsoft.com/office/drawing/2014/main" id="{8FB17B46-4133-4754-AB28-08746138FF86}"/>
                  </a:ext>
                </a:extLst>
              </p:cNvPr>
              <p:cNvGrpSpPr/>
              <p:nvPr/>
            </p:nvGrpSpPr>
            <p:grpSpPr>
              <a:xfrm>
                <a:off x="1001649" y="5974214"/>
                <a:ext cx="562991" cy="380866"/>
                <a:chOff x="341249" y="219074"/>
                <a:chExt cx="4744871" cy="3209926"/>
              </a:xfrm>
            </p:grpSpPr>
            <p:pic>
              <p:nvPicPr>
                <p:cNvPr id="1270" name="Immagine 1269">
                  <a:extLst>
                    <a:ext uri="{FF2B5EF4-FFF2-40B4-BE49-F238E27FC236}">
                      <a16:creationId xmlns:a16="http://schemas.microsoft.com/office/drawing/2014/main" id="{8F6A6F93-4DED-4485-9351-6C8FEECFC89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71" name="Immagine 1270">
                  <a:extLst>
                    <a:ext uri="{FF2B5EF4-FFF2-40B4-BE49-F238E27FC236}">
                      <a16:creationId xmlns:a16="http://schemas.microsoft.com/office/drawing/2014/main" id="{16432B8B-A3A3-4D16-AC4E-699B1C6BE69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58" name="Gruppo 1257">
                <a:extLst>
                  <a:ext uri="{FF2B5EF4-FFF2-40B4-BE49-F238E27FC236}">
                    <a16:creationId xmlns:a16="http://schemas.microsoft.com/office/drawing/2014/main" id="{05F61795-C587-45FF-BB6C-8B2089E9F1F6}"/>
                  </a:ext>
                </a:extLst>
              </p:cNvPr>
              <p:cNvGrpSpPr/>
              <p:nvPr/>
            </p:nvGrpSpPr>
            <p:grpSpPr>
              <a:xfrm>
                <a:off x="1564640" y="5974214"/>
                <a:ext cx="562991" cy="380866"/>
                <a:chOff x="341249" y="219074"/>
                <a:chExt cx="4744871" cy="3209926"/>
              </a:xfrm>
            </p:grpSpPr>
            <p:pic>
              <p:nvPicPr>
                <p:cNvPr id="1268" name="Immagine 1267">
                  <a:extLst>
                    <a:ext uri="{FF2B5EF4-FFF2-40B4-BE49-F238E27FC236}">
                      <a16:creationId xmlns:a16="http://schemas.microsoft.com/office/drawing/2014/main" id="{0E72BECF-2DCA-436E-A1A8-43D37A21D88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69" name="Immagine 1268">
                  <a:extLst>
                    <a:ext uri="{FF2B5EF4-FFF2-40B4-BE49-F238E27FC236}">
                      <a16:creationId xmlns:a16="http://schemas.microsoft.com/office/drawing/2014/main" id="{64BF5B0F-F0EF-4054-8350-FAAE494C9F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59" name="Gruppo 1258">
                <a:extLst>
                  <a:ext uri="{FF2B5EF4-FFF2-40B4-BE49-F238E27FC236}">
                    <a16:creationId xmlns:a16="http://schemas.microsoft.com/office/drawing/2014/main" id="{7DE24382-674A-43FD-842D-9A4E81CC088C}"/>
                  </a:ext>
                </a:extLst>
              </p:cNvPr>
              <p:cNvGrpSpPr/>
              <p:nvPr/>
            </p:nvGrpSpPr>
            <p:grpSpPr>
              <a:xfrm>
                <a:off x="2127631" y="5974214"/>
                <a:ext cx="562991" cy="380866"/>
                <a:chOff x="341249" y="219074"/>
                <a:chExt cx="4744871" cy="3209926"/>
              </a:xfrm>
            </p:grpSpPr>
            <p:pic>
              <p:nvPicPr>
                <p:cNvPr id="1266" name="Immagine 1265">
                  <a:extLst>
                    <a:ext uri="{FF2B5EF4-FFF2-40B4-BE49-F238E27FC236}">
                      <a16:creationId xmlns:a16="http://schemas.microsoft.com/office/drawing/2014/main" id="{CEEFCF68-003F-4E2A-88AE-7F84574F285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67" name="Immagine 1266">
                  <a:extLst>
                    <a:ext uri="{FF2B5EF4-FFF2-40B4-BE49-F238E27FC236}">
                      <a16:creationId xmlns:a16="http://schemas.microsoft.com/office/drawing/2014/main" id="{29780A7C-C7F4-4A77-A858-42FC0781B93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60" name="Gruppo 1259">
                <a:extLst>
                  <a:ext uri="{FF2B5EF4-FFF2-40B4-BE49-F238E27FC236}">
                    <a16:creationId xmlns:a16="http://schemas.microsoft.com/office/drawing/2014/main" id="{66115826-D555-4E78-81CB-92CCCBF7512A}"/>
                  </a:ext>
                </a:extLst>
              </p:cNvPr>
              <p:cNvGrpSpPr/>
              <p:nvPr/>
            </p:nvGrpSpPr>
            <p:grpSpPr>
              <a:xfrm>
                <a:off x="2690622" y="5974214"/>
                <a:ext cx="562991" cy="380866"/>
                <a:chOff x="341249" y="219074"/>
                <a:chExt cx="4744871" cy="3209926"/>
              </a:xfrm>
            </p:grpSpPr>
            <p:pic>
              <p:nvPicPr>
                <p:cNvPr id="1264" name="Immagine 1263">
                  <a:extLst>
                    <a:ext uri="{FF2B5EF4-FFF2-40B4-BE49-F238E27FC236}">
                      <a16:creationId xmlns:a16="http://schemas.microsoft.com/office/drawing/2014/main" id="{740E0AFC-183C-419F-95B3-466BE262FA4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65" name="Immagine 1264">
                  <a:extLst>
                    <a:ext uri="{FF2B5EF4-FFF2-40B4-BE49-F238E27FC236}">
                      <a16:creationId xmlns:a16="http://schemas.microsoft.com/office/drawing/2014/main" id="{F722C763-D03E-4591-9D3C-7786722B653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61" name="Gruppo 1260">
                <a:extLst>
                  <a:ext uri="{FF2B5EF4-FFF2-40B4-BE49-F238E27FC236}">
                    <a16:creationId xmlns:a16="http://schemas.microsoft.com/office/drawing/2014/main" id="{97C661C2-057B-4F2C-9210-76A91033D416}"/>
                  </a:ext>
                </a:extLst>
              </p:cNvPr>
              <p:cNvGrpSpPr/>
              <p:nvPr/>
            </p:nvGrpSpPr>
            <p:grpSpPr>
              <a:xfrm>
                <a:off x="3247009" y="5974214"/>
                <a:ext cx="562991" cy="380866"/>
                <a:chOff x="341249" y="219074"/>
                <a:chExt cx="4744871" cy="3209926"/>
              </a:xfrm>
            </p:grpSpPr>
            <p:pic>
              <p:nvPicPr>
                <p:cNvPr id="1262" name="Immagine 1261">
                  <a:extLst>
                    <a:ext uri="{FF2B5EF4-FFF2-40B4-BE49-F238E27FC236}">
                      <a16:creationId xmlns:a16="http://schemas.microsoft.com/office/drawing/2014/main" id="{85F78C09-A58D-4AA4-AEB1-0106334217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63" name="Immagine 1262">
                  <a:extLst>
                    <a:ext uri="{FF2B5EF4-FFF2-40B4-BE49-F238E27FC236}">
                      <a16:creationId xmlns:a16="http://schemas.microsoft.com/office/drawing/2014/main" id="{7C48E2D1-E820-4CCD-B394-F6F4958C83D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5" name="Gruppo 1144">
              <a:extLst>
                <a:ext uri="{FF2B5EF4-FFF2-40B4-BE49-F238E27FC236}">
                  <a16:creationId xmlns:a16="http://schemas.microsoft.com/office/drawing/2014/main" id="{8BA704F5-F839-440B-8840-391DE41CA098}"/>
                </a:ext>
              </a:extLst>
            </p:cNvPr>
            <p:cNvGrpSpPr/>
            <p:nvPr/>
          </p:nvGrpSpPr>
          <p:grpSpPr>
            <a:xfrm>
              <a:off x="1001649" y="4831616"/>
              <a:ext cx="2808351" cy="380866"/>
              <a:chOff x="1001649" y="5974214"/>
              <a:chExt cx="2808351" cy="380866"/>
            </a:xfrm>
          </p:grpSpPr>
          <p:grpSp>
            <p:nvGrpSpPr>
              <p:cNvPr id="1242" name="Gruppo 1241">
                <a:extLst>
                  <a:ext uri="{FF2B5EF4-FFF2-40B4-BE49-F238E27FC236}">
                    <a16:creationId xmlns:a16="http://schemas.microsoft.com/office/drawing/2014/main" id="{5C8E5321-B8BF-4296-8CDF-E4C1DC14BDC3}"/>
                  </a:ext>
                </a:extLst>
              </p:cNvPr>
              <p:cNvGrpSpPr/>
              <p:nvPr/>
            </p:nvGrpSpPr>
            <p:grpSpPr>
              <a:xfrm>
                <a:off x="1001649" y="5974214"/>
                <a:ext cx="562991" cy="380866"/>
                <a:chOff x="341249" y="219074"/>
                <a:chExt cx="4744871" cy="3209926"/>
              </a:xfrm>
            </p:grpSpPr>
            <p:pic>
              <p:nvPicPr>
                <p:cNvPr id="1255" name="Immagine 1254">
                  <a:extLst>
                    <a:ext uri="{FF2B5EF4-FFF2-40B4-BE49-F238E27FC236}">
                      <a16:creationId xmlns:a16="http://schemas.microsoft.com/office/drawing/2014/main" id="{0C57841C-BE28-4B04-B72A-BAE01B6DBBD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56" name="Immagine 1255">
                  <a:extLst>
                    <a:ext uri="{FF2B5EF4-FFF2-40B4-BE49-F238E27FC236}">
                      <a16:creationId xmlns:a16="http://schemas.microsoft.com/office/drawing/2014/main" id="{0BB47E55-9CFD-48C9-94D6-8437655CA45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43" name="Gruppo 1242">
                <a:extLst>
                  <a:ext uri="{FF2B5EF4-FFF2-40B4-BE49-F238E27FC236}">
                    <a16:creationId xmlns:a16="http://schemas.microsoft.com/office/drawing/2014/main" id="{24997D76-1C70-485E-8268-3EB1E9FDA74E}"/>
                  </a:ext>
                </a:extLst>
              </p:cNvPr>
              <p:cNvGrpSpPr/>
              <p:nvPr/>
            </p:nvGrpSpPr>
            <p:grpSpPr>
              <a:xfrm>
                <a:off x="1564640" y="5974214"/>
                <a:ext cx="562991" cy="380866"/>
                <a:chOff x="341249" y="219074"/>
                <a:chExt cx="4744871" cy="3209926"/>
              </a:xfrm>
            </p:grpSpPr>
            <p:pic>
              <p:nvPicPr>
                <p:cNvPr id="1253" name="Immagine 1252">
                  <a:extLst>
                    <a:ext uri="{FF2B5EF4-FFF2-40B4-BE49-F238E27FC236}">
                      <a16:creationId xmlns:a16="http://schemas.microsoft.com/office/drawing/2014/main" id="{842367AB-063D-41BF-BB6A-EE3F621018C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54" name="Immagine 1253">
                  <a:extLst>
                    <a:ext uri="{FF2B5EF4-FFF2-40B4-BE49-F238E27FC236}">
                      <a16:creationId xmlns:a16="http://schemas.microsoft.com/office/drawing/2014/main" id="{41C0B17B-5E77-4C3E-85A4-A93D3C7206A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44" name="Gruppo 1243">
                <a:extLst>
                  <a:ext uri="{FF2B5EF4-FFF2-40B4-BE49-F238E27FC236}">
                    <a16:creationId xmlns:a16="http://schemas.microsoft.com/office/drawing/2014/main" id="{9ED3517F-089D-4C00-83CF-19E791738470}"/>
                  </a:ext>
                </a:extLst>
              </p:cNvPr>
              <p:cNvGrpSpPr/>
              <p:nvPr/>
            </p:nvGrpSpPr>
            <p:grpSpPr>
              <a:xfrm>
                <a:off x="2127631" y="5974214"/>
                <a:ext cx="562991" cy="380866"/>
                <a:chOff x="341249" y="219074"/>
                <a:chExt cx="4744871" cy="3209926"/>
              </a:xfrm>
            </p:grpSpPr>
            <p:pic>
              <p:nvPicPr>
                <p:cNvPr id="1251" name="Immagine 1250">
                  <a:extLst>
                    <a:ext uri="{FF2B5EF4-FFF2-40B4-BE49-F238E27FC236}">
                      <a16:creationId xmlns:a16="http://schemas.microsoft.com/office/drawing/2014/main" id="{A5270A48-E1B8-4DC6-B46C-CB4B1C089B6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52" name="Immagine 1251">
                  <a:extLst>
                    <a:ext uri="{FF2B5EF4-FFF2-40B4-BE49-F238E27FC236}">
                      <a16:creationId xmlns:a16="http://schemas.microsoft.com/office/drawing/2014/main" id="{6AC61C34-774A-43C3-A2A5-96D60DC822F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45" name="Gruppo 1244">
                <a:extLst>
                  <a:ext uri="{FF2B5EF4-FFF2-40B4-BE49-F238E27FC236}">
                    <a16:creationId xmlns:a16="http://schemas.microsoft.com/office/drawing/2014/main" id="{356D4E5B-0DA3-469A-BBCC-F398FF070057}"/>
                  </a:ext>
                </a:extLst>
              </p:cNvPr>
              <p:cNvGrpSpPr/>
              <p:nvPr/>
            </p:nvGrpSpPr>
            <p:grpSpPr>
              <a:xfrm>
                <a:off x="2690622" y="5974214"/>
                <a:ext cx="562991" cy="380866"/>
                <a:chOff x="341249" y="219074"/>
                <a:chExt cx="4744871" cy="3209926"/>
              </a:xfrm>
            </p:grpSpPr>
            <p:pic>
              <p:nvPicPr>
                <p:cNvPr id="1249" name="Immagine 1248">
                  <a:extLst>
                    <a:ext uri="{FF2B5EF4-FFF2-40B4-BE49-F238E27FC236}">
                      <a16:creationId xmlns:a16="http://schemas.microsoft.com/office/drawing/2014/main" id="{1B6F2229-FC84-4484-BE27-DC5F981630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50" name="Immagine 1249">
                  <a:extLst>
                    <a:ext uri="{FF2B5EF4-FFF2-40B4-BE49-F238E27FC236}">
                      <a16:creationId xmlns:a16="http://schemas.microsoft.com/office/drawing/2014/main" id="{A6362B7E-ECD2-4B88-A0EB-3753296A710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46" name="Gruppo 1245">
                <a:extLst>
                  <a:ext uri="{FF2B5EF4-FFF2-40B4-BE49-F238E27FC236}">
                    <a16:creationId xmlns:a16="http://schemas.microsoft.com/office/drawing/2014/main" id="{9990784A-EB6B-48A5-9AF3-07B9D1922E2B}"/>
                  </a:ext>
                </a:extLst>
              </p:cNvPr>
              <p:cNvGrpSpPr/>
              <p:nvPr/>
            </p:nvGrpSpPr>
            <p:grpSpPr>
              <a:xfrm>
                <a:off x="3247009" y="5974214"/>
                <a:ext cx="562991" cy="380866"/>
                <a:chOff x="341249" y="219074"/>
                <a:chExt cx="4744871" cy="3209926"/>
              </a:xfrm>
            </p:grpSpPr>
            <p:pic>
              <p:nvPicPr>
                <p:cNvPr id="1247" name="Immagine 1246">
                  <a:extLst>
                    <a:ext uri="{FF2B5EF4-FFF2-40B4-BE49-F238E27FC236}">
                      <a16:creationId xmlns:a16="http://schemas.microsoft.com/office/drawing/2014/main" id="{55015D51-BACC-4314-84D2-54611EDA832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48" name="Immagine 1247">
                  <a:extLst>
                    <a:ext uri="{FF2B5EF4-FFF2-40B4-BE49-F238E27FC236}">
                      <a16:creationId xmlns:a16="http://schemas.microsoft.com/office/drawing/2014/main" id="{856CB258-6B75-4586-BE64-7258AA89A5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6" name="Gruppo 1145">
              <a:extLst>
                <a:ext uri="{FF2B5EF4-FFF2-40B4-BE49-F238E27FC236}">
                  <a16:creationId xmlns:a16="http://schemas.microsoft.com/office/drawing/2014/main" id="{F50AA773-7860-4146-A41F-4E518EBB0841}"/>
                </a:ext>
              </a:extLst>
            </p:cNvPr>
            <p:cNvGrpSpPr/>
            <p:nvPr/>
          </p:nvGrpSpPr>
          <p:grpSpPr>
            <a:xfrm>
              <a:off x="1001649" y="4450750"/>
              <a:ext cx="2808351" cy="380866"/>
              <a:chOff x="1001649" y="5974214"/>
              <a:chExt cx="2808351" cy="380866"/>
            </a:xfrm>
          </p:grpSpPr>
          <p:grpSp>
            <p:nvGrpSpPr>
              <p:cNvPr id="1227" name="Gruppo 1226">
                <a:extLst>
                  <a:ext uri="{FF2B5EF4-FFF2-40B4-BE49-F238E27FC236}">
                    <a16:creationId xmlns:a16="http://schemas.microsoft.com/office/drawing/2014/main" id="{9134BEF9-7361-484A-8A03-320021A5D00D}"/>
                  </a:ext>
                </a:extLst>
              </p:cNvPr>
              <p:cNvGrpSpPr/>
              <p:nvPr/>
            </p:nvGrpSpPr>
            <p:grpSpPr>
              <a:xfrm>
                <a:off x="1001649" y="5974214"/>
                <a:ext cx="562991" cy="380866"/>
                <a:chOff x="341249" y="219074"/>
                <a:chExt cx="4744871" cy="3209926"/>
              </a:xfrm>
            </p:grpSpPr>
            <p:pic>
              <p:nvPicPr>
                <p:cNvPr id="1240" name="Immagine 1239">
                  <a:extLst>
                    <a:ext uri="{FF2B5EF4-FFF2-40B4-BE49-F238E27FC236}">
                      <a16:creationId xmlns:a16="http://schemas.microsoft.com/office/drawing/2014/main" id="{E032F571-0848-4361-AD41-55F8FCFD76D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41" name="Immagine 1240">
                  <a:extLst>
                    <a:ext uri="{FF2B5EF4-FFF2-40B4-BE49-F238E27FC236}">
                      <a16:creationId xmlns:a16="http://schemas.microsoft.com/office/drawing/2014/main" id="{6BC9CD71-3666-4A15-ACB8-85C1BF7E86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28" name="Gruppo 1227">
                <a:extLst>
                  <a:ext uri="{FF2B5EF4-FFF2-40B4-BE49-F238E27FC236}">
                    <a16:creationId xmlns:a16="http://schemas.microsoft.com/office/drawing/2014/main" id="{FA0BBD88-EDDC-4957-B653-9C78259357AD}"/>
                  </a:ext>
                </a:extLst>
              </p:cNvPr>
              <p:cNvGrpSpPr/>
              <p:nvPr/>
            </p:nvGrpSpPr>
            <p:grpSpPr>
              <a:xfrm>
                <a:off x="1564640" y="5974214"/>
                <a:ext cx="562991" cy="380866"/>
                <a:chOff x="341249" y="219074"/>
                <a:chExt cx="4744871" cy="3209926"/>
              </a:xfrm>
            </p:grpSpPr>
            <p:pic>
              <p:nvPicPr>
                <p:cNvPr id="1238" name="Immagine 1237">
                  <a:extLst>
                    <a:ext uri="{FF2B5EF4-FFF2-40B4-BE49-F238E27FC236}">
                      <a16:creationId xmlns:a16="http://schemas.microsoft.com/office/drawing/2014/main" id="{D5C9D569-A9B8-4140-8A63-0C611A67306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9" name="Immagine 1238">
                  <a:extLst>
                    <a:ext uri="{FF2B5EF4-FFF2-40B4-BE49-F238E27FC236}">
                      <a16:creationId xmlns:a16="http://schemas.microsoft.com/office/drawing/2014/main" id="{E54B0A80-61CD-4980-984A-0F9B040A9C9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29" name="Gruppo 1228">
                <a:extLst>
                  <a:ext uri="{FF2B5EF4-FFF2-40B4-BE49-F238E27FC236}">
                    <a16:creationId xmlns:a16="http://schemas.microsoft.com/office/drawing/2014/main" id="{9D06F22A-FDBD-42ED-BA3D-B8EE95470BD2}"/>
                  </a:ext>
                </a:extLst>
              </p:cNvPr>
              <p:cNvGrpSpPr/>
              <p:nvPr/>
            </p:nvGrpSpPr>
            <p:grpSpPr>
              <a:xfrm>
                <a:off x="2127631" y="5974214"/>
                <a:ext cx="562991" cy="380866"/>
                <a:chOff x="341249" y="219074"/>
                <a:chExt cx="4744871" cy="3209926"/>
              </a:xfrm>
            </p:grpSpPr>
            <p:pic>
              <p:nvPicPr>
                <p:cNvPr id="1236" name="Immagine 1235">
                  <a:extLst>
                    <a:ext uri="{FF2B5EF4-FFF2-40B4-BE49-F238E27FC236}">
                      <a16:creationId xmlns:a16="http://schemas.microsoft.com/office/drawing/2014/main" id="{D7F189A1-7BC8-42D7-B31A-9DB63A628B2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7" name="Immagine 1236">
                  <a:extLst>
                    <a:ext uri="{FF2B5EF4-FFF2-40B4-BE49-F238E27FC236}">
                      <a16:creationId xmlns:a16="http://schemas.microsoft.com/office/drawing/2014/main" id="{B27421C5-4688-4A13-B7B4-87AAA5E6A3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30" name="Gruppo 1229">
                <a:extLst>
                  <a:ext uri="{FF2B5EF4-FFF2-40B4-BE49-F238E27FC236}">
                    <a16:creationId xmlns:a16="http://schemas.microsoft.com/office/drawing/2014/main" id="{A9E98449-7D44-42E0-8DC2-CFA033EA1D74}"/>
                  </a:ext>
                </a:extLst>
              </p:cNvPr>
              <p:cNvGrpSpPr/>
              <p:nvPr/>
            </p:nvGrpSpPr>
            <p:grpSpPr>
              <a:xfrm>
                <a:off x="2690622" y="5974214"/>
                <a:ext cx="562991" cy="380866"/>
                <a:chOff x="341249" y="219074"/>
                <a:chExt cx="4744871" cy="3209926"/>
              </a:xfrm>
            </p:grpSpPr>
            <p:pic>
              <p:nvPicPr>
                <p:cNvPr id="1234" name="Immagine 1233">
                  <a:extLst>
                    <a:ext uri="{FF2B5EF4-FFF2-40B4-BE49-F238E27FC236}">
                      <a16:creationId xmlns:a16="http://schemas.microsoft.com/office/drawing/2014/main" id="{52BA29FA-6B7F-4E89-BB5B-1C09E98C5F2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5" name="Immagine 1234">
                  <a:extLst>
                    <a:ext uri="{FF2B5EF4-FFF2-40B4-BE49-F238E27FC236}">
                      <a16:creationId xmlns:a16="http://schemas.microsoft.com/office/drawing/2014/main" id="{AF7AE0ED-ADF3-4DEB-9160-CD2BDA1D1B5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31" name="Gruppo 1230">
                <a:extLst>
                  <a:ext uri="{FF2B5EF4-FFF2-40B4-BE49-F238E27FC236}">
                    <a16:creationId xmlns:a16="http://schemas.microsoft.com/office/drawing/2014/main" id="{2B200E21-737B-4A6A-B26E-CEDCCA2E92A3}"/>
                  </a:ext>
                </a:extLst>
              </p:cNvPr>
              <p:cNvGrpSpPr/>
              <p:nvPr/>
            </p:nvGrpSpPr>
            <p:grpSpPr>
              <a:xfrm>
                <a:off x="3247009" y="5974214"/>
                <a:ext cx="562991" cy="380866"/>
                <a:chOff x="341249" y="219074"/>
                <a:chExt cx="4744871" cy="3209926"/>
              </a:xfrm>
            </p:grpSpPr>
            <p:pic>
              <p:nvPicPr>
                <p:cNvPr id="1232" name="Immagine 1231">
                  <a:extLst>
                    <a:ext uri="{FF2B5EF4-FFF2-40B4-BE49-F238E27FC236}">
                      <a16:creationId xmlns:a16="http://schemas.microsoft.com/office/drawing/2014/main" id="{844A9E2A-7040-4C26-A02E-2A9B0F23271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3" name="Immagine 1232">
                  <a:extLst>
                    <a:ext uri="{FF2B5EF4-FFF2-40B4-BE49-F238E27FC236}">
                      <a16:creationId xmlns:a16="http://schemas.microsoft.com/office/drawing/2014/main" id="{E29EF3DF-9C4E-4FDA-991A-D322F92E3D8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7" name="Gruppo 1146">
              <a:extLst>
                <a:ext uri="{FF2B5EF4-FFF2-40B4-BE49-F238E27FC236}">
                  <a16:creationId xmlns:a16="http://schemas.microsoft.com/office/drawing/2014/main" id="{2FF230CC-B0FE-4BB5-A035-3C540262A4A9}"/>
                </a:ext>
              </a:extLst>
            </p:cNvPr>
            <p:cNvGrpSpPr/>
            <p:nvPr/>
          </p:nvGrpSpPr>
          <p:grpSpPr>
            <a:xfrm>
              <a:off x="1001649" y="4069884"/>
              <a:ext cx="2808351" cy="380866"/>
              <a:chOff x="1001649" y="5974214"/>
              <a:chExt cx="2808351" cy="380866"/>
            </a:xfrm>
          </p:grpSpPr>
          <p:grpSp>
            <p:nvGrpSpPr>
              <p:cNvPr id="1212" name="Gruppo 1211">
                <a:extLst>
                  <a:ext uri="{FF2B5EF4-FFF2-40B4-BE49-F238E27FC236}">
                    <a16:creationId xmlns:a16="http://schemas.microsoft.com/office/drawing/2014/main" id="{E2BAE39C-5F12-449A-8B97-16E4F9459D8B}"/>
                  </a:ext>
                </a:extLst>
              </p:cNvPr>
              <p:cNvGrpSpPr/>
              <p:nvPr/>
            </p:nvGrpSpPr>
            <p:grpSpPr>
              <a:xfrm>
                <a:off x="1001649" y="5974214"/>
                <a:ext cx="562991" cy="380866"/>
                <a:chOff x="341249" y="219074"/>
                <a:chExt cx="4744871" cy="3209926"/>
              </a:xfrm>
            </p:grpSpPr>
            <p:pic>
              <p:nvPicPr>
                <p:cNvPr id="1225" name="Immagine 1224">
                  <a:extLst>
                    <a:ext uri="{FF2B5EF4-FFF2-40B4-BE49-F238E27FC236}">
                      <a16:creationId xmlns:a16="http://schemas.microsoft.com/office/drawing/2014/main" id="{CBD9156E-DC17-488A-9AA4-5ED7F213108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26" name="Immagine 1225">
                  <a:extLst>
                    <a:ext uri="{FF2B5EF4-FFF2-40B4-BE49-F238E27FC236}">
                      <a16:creationId xmlns:a16="http://schemas.microsoft.com/office/drawing/2014/main" id="{8D49A07B-F54D-4D72-BF43-21B90057E9E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13" name="Gruppo 1212">
                <a:extLst>
                  <a:ext uri="{FF2B5EF4-FFF2-40B4-BE49-F238E27FC236}">
                    <a16:creationId xmlns:a16="http://schemas.microsoft.com/office/drawing/2014/main" id="{D1495ED7-9677-4F56-8B3C-B65F306E7BB3}"/>
                  </a:ext>
                </a:extLst>
              </p:cNvPr>
              <p:cNvGrpSpPr/>
              <p:nvPr/>
            </p:nvGrpSpPr>
            <p:grpSpPr>
              <a:xfrm>
                <a:off x="1564640" y="5974214"/>
                <a:ext cx="562991" cy="380866"/>
                <a:chOff x="341249" y="219074"/>
                <a:chExt cx="4744871" cy="3209926"/>
              </a:xfrm>
            </p:grpSpPr>
            <p:pic>
              <p:nvPicPr>
                <p:cNvPr id="1223" name="Immagine 1222">
                  <a:extLst>
                    <a:ext uri="{FF2B5EF4-FFF2-40B4-BE49-F238E27FC236}">
                      <a16:creationId xmlns:a16="http://schemas.microsoft.com/office/drawing/2014/main" id="{EA9628D7-2728-44B3-80E6-FE17D63FDC3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24" name="Immagine 1223">
                  <a:extLst>
                    <a:ext uri="{FF2B5EF4-FFF2-40B4-BE49-F238E27FC236}">
                      <a16:creationId xmlns:a16="http://schemas.microsoft.com/office/drawing/2014/main" id="{57FE7661-10DD-420A-ABF4-76145E64C4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14" name="Gruppo 1213">
                <a:extLst>
                  <a:ext uri="{FF2B5EF4-FFF2-40B4-BE49-F238E27FC236}">
                    <a16:creationId xmlns:a16="http://schemas.microsoft.com/office/drawing/2014/main" id="{6A48CD03-7BBB-4FEF-B35E-C21CF119247F}"/>
                  </a:ext>
                </a:extLst>
              </p:cNvPr>
              <p:cNvGrpSpPr/>
              <p:nvPr/>
            </p:nvGrpSpPr>
            <p:grpSpPr>
              <a:xfrm>
                <a:off x="2127631" y="5974214"/>
                <a:ext cx="562991" cy="380866"/>
                <a:chOff x="341249" y="219074"/>
                <a:chExt cx="4744871" cy="3209926"/>
              </a:xfrm>
            </p:grpSpPr>
            <p:pic>
              <p:nvPicPr>
                <p:cNvPr id="1221" name="Immagine 1220">
                  <a:extLst>
                    <a:ext uri="{FF2B5EF4-FFF2-40B4-BE49-F238E27FC236}">
                      <a16:creationId xmlns:a16="http://schemas.microsoft.com/office/drawing/2014/main" id="{0821E01F-A97F-46F5-9D6B-8C576615755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22" name="Immagine 1221">
                  <a:extLst>
                    <a:ext uri="{FF2B5EF4-FFF2-40B4-BE49-F238E27FC236}">
                      <a16:creationId xmlns:a16="http://schemas.microsoft.com/office/drawing/2014/main" id="{08633ADD-5FFF-4B97-B734-3EDD2788EB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15" name="Gruppo 1214">
                <a:extLst>
                  <a:ext uri="{FF2B5EF4-FFF2-40B4-BE49-F238E27FC236}">
                    <a16:creationId xmlns:a16="http://schemas.microsoft.com/office/drawing/2014/main" id="{DC396DC0-F442-4256-AECF-AE515B06CDA7}"/>
                  </a:ext>
                </a:extLst>
              </p:cNvPr>
              <p:cNvGrpSpPr/>
              <p:nvPr/>
            </p:nvGrpSpPr>
            <p:grpSpPr>
              <a:xfrm>
                <a:off x="2690622" y="5974214"/>
                <a:ext cx="562991" cy="380866"/>
                <a:chOff x="341249" y="219074"/>
                <a:chExt cx="4744871" cy="3209926"/>
              </a:xfrm>
            </p:grpSpPr>
            <p:pic>
              <p:nvPicPr>
                <p:cNvPr id="1219" name="Immagine 1218">
                  <a:extLst>
                    <a:ext uri="{FF2B5EF4-FFF2-40B4-BE49-F238E27FC236}">
                      <a16:creationId xmlns:a16="http://schemas.microsoft.com/office/drawing/2014/main" id="{13F216BB-69A8-4022-A2F8-FE209A7CC92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20" name="Immagine 1219">
                  <a:extLst>
                    <a:ext uri="{FF2B5EF4-FFF2-40B4-BE49-F238E27FC236}">
                      <a16:creationId xmlns:a16="http://schemas.microsoft.com/office/drawing/2014/main" id="{FA3FCBA6-BBD1-4938-933A-05FCBC5706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16" name="Gruppo 1215">
                <a:extLst>
                  <a:ext uri="{FF2B5EF4-FFF2-40B4-BE49-F238E27FC236}">
                    <a16:creationId xmlns:a16="http://schemas.microsoft.com/office/drawing/2014/main" id="{E79311AD-54EA-401F-8BB4-6EC86C73B364}"/>
                  </a:ext>
                </a:extLst>
              </p:cNvPr>
              <p:cNvGrpSpPr/>
              <p:nvPr/>
            </p:nvGrpSpPr>
            <p:grpSpPr>
              <a:xfrm>
                <a:off x="3247009" y="5974214"/>
                <a:ext cx="562991" cy="380866"/>
                <a:chOff x="341249" y="219074"/>
                <a:chExt cx="4744871" cy="3209926"/>
              </a:xfrm>
            </p:grpSpPr>
            <p:pic>
              <p:nvPicPr>
                <p:cNvPr id="1217" name="Immagine 1216">
                  <a:extLst>
                    <a:ext uri="{FF2B5EF4-FFF2-40B4-BE49-F238E27FC236}">
                      <a16:creationId xmlns:a16="http://schemas.microsoft.com/office/drawing/2014/main" id="{93DB3923-2853-43DF-A246-575674B7DF2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18" name="Immagine 1217">
                  <a:extLst>
                    <a:ext uri="{FF2B5EF4-FFF2-40B4-BE49-F238E27FC236}">
                      <a16:creationId xmlns:a16="http://schemas.microsoft.com/office/drawing/2014/main" id="{A4CB5984-DDFA-41BF-BCD7-EB3A235416D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8" name="Gruppo 1147">
              <a:extLst>
                <a:ext uri="{FF2B5EF4-FFF2-40B4-BE49-F238E27FC236}">
                  <a16:creationId xmlns:a16="http://schemas.microsoft.com/office/drawing/2014/main" id="{F9FCCAF1-7B83-4E05-AFDF-C46F095C77C4}"/>
                </a:ext>
              </a:extLst>
            </p:cNvPr>
            <p:cNvGrpSpPr/>
            <p:nvPr/>
          </p:nvGrpSpPr>
          <p:grpSpPr>
            <a:xfrm>
              <a:off x="1001649" y="3689018"/>
              <a:ext cx="2808351" cy="380866"/>
              <a:chOff x="1001649" y="5974214"/>
              <a:chExt cx="2808351" cy="380866"/>
            </a:xfrm>
          </p:grpSpPr>
          <p:grpSp>
            <p:nvGrpSpPr>
              <p:cNvPr id="1197" name="Gruppo 1196">
                <a:extLst>
                  <a:ext uri="{FF2B5EF4-FFF2-40B4-BE49-F238E27FC236}">
                    <a16:creationId xmlns:a16="http://schemas.microsoft.com/office/drawing/2014/main" id="{B956949C-DFE8-4296-94D8-E1C326C37FF9}"/>
                  </a:ext>
                </a:extLst>
              </p:cNvPr>
              <p:cNvGrpSpPr/>
              <p:nvPr/>
            </p:nvGrpSpPr>
            <p:grpSpPr>
              <a:xfrm>
                <a:off x="1001649" y="5974214"/>
                <a:ext cx="562991" cy="380866"/>
                <a:chOff x="341249" y="219074"/>
                <a:chExt cx="4744871" cy="3209926"/>
              </a:xfrm>
            </p:grpSpPr>
            <p:pic>
              <p:nvPicPr>
                <p:cNvPr id="1210" name="Immagine 1209">
                  <a:extLst>
                    <a:ext uri="{FF2B5EF4-FFF2-40B4-BE49-F238E27FC236}">
                      <a16:creationId xmlns:a16="http://schemas.microsoft.com/office/drawing/2014/main" id="{816E22C5-94FF-4B47-A95E-CF162EAADB6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11" name="Immagine 1210">
                  <a:extLst>
                    <a:ext uri="{FF2B5EF4-FFF2-40B4-BE49-F238E27FC236}">
                      <a16:creationId xmlns:a16="http://schemas.microsoft.com/office/drawing/2014/main" id="{691777CD-787D-4D9C-9AF6-EC4D87BAC0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98" name="Gruppo 1197">
                <a:extLst>
                  <a:ext uri="{FF2B5EF4-FFF2-40B4-BE49-F238E27FC236}">
                    <a16:creationId xmlns:a16="http://schemas.microsoft.com/office/drawing/2014/main" id="{267B9C7C-4FA9-4B31-AD3F-13C32885D226}"/>
                  </a:ext>
                </a:extLst>
              </p:cNvPr>
              <p:cNvGrpSpPr/>
              <p:nvPr/>
            </p:nvGrpSpPr>
            <p:grpSpPr>
              <a:xfrm>
                <a:off x="1564640" y="5974214"/>
                <a:ext cx="562991" cy="380866"/>
                <a:chOff x="341249" y="219074"/>
                <a:chExt cx="4744871" cy="3209926"/>
              </a:xfrm>
            </p:grpSpPr>
            <p:pic>
              <p:nvPicPr>
                <p:cNvPr id="1208" name="Immagine 1207">
                  <a:extLst>
                    <a:ext uri="{FF2B5EF4-FFF2-40B4-BE49-F238E27FC236}">
                      <a16:creationId xmlns:a16="http://schemas.microsoft.com/office/drawing/2014/main" id="{19FD94C6-190C-41AA-B6CD-2CBD99093A4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09" name="Immagine 1208">
                  <a:extLst>
                    <a:ext uri="{FF2B5EF4-FFF2-40B4-BE49-F238E27FC236}">
                      <a16:creationId xmlns:a16="http://schemas.microsoft.com/office/drawing/2014/main" id="{9F16D0E4-AC06-431F-8D0B-AF57E5C57D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99" name="Gruppo 1198">
                <a:extLst>
                  <a:ext uri="{FF2B5EF4-FFF2-40B4-BE49-F238E27FC236}">
                    <a16:creationId xmlns:a16="http://schemas.microsoft.com/office/drawing/2014/main" id="{E7FCDDC8-F523-43F6-8756-BAEECE069471}"/>
                  </a:ext>
                </a:extLst>
              </p:cNvPr>
              <p:cNvGrpSpPr/>
              <p:nvPr/>
            </p:nvGrpSpPr>
            <p:grpSpPr>
              <a:xfrm>
                <a:off x="2127631" y="5974214"/>
                <a:ext cx="562991" cy="380866"/>
                <a:chOff x="341249" y="219074"/>
                <a:chExt cx="4744871" cy="3209926"/>
              </a:xfrm>
            </p:grpSpPr>
            <p:pic>
              <p:nvPicPr>
                <p:cNvPr id="1206" name="Immagine 1205">
                  <a:extLst>
                    <a:ext uri="{FF2B5EF4-FFF2-40B4-BE49-F238E27FC236}">
                      <a16:creationId xmlns:a16="http://schemas.microsoft.com/office/drawing/2014/main" id="{FD4A84F7-9CF3-4F1F-A52A-E4F89C05F3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07" name="Immagine 1206">
                  <a:extLst>
                    <a:ext uri="{FF2B5EF4-FFF2-40B4-BE49-F238E27FC236}">
                      <a16:creationId xmlns:a16="http://schemas.microsoft.com/office/drawing/2014/main" id="{39D6D99B-444F-4239-B163-463432C69E9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00" name="Gruppo 1199">
                <a:extLst>
                  <a:ext uri="{FF2B5EF4-FFF2-40B4-BE49-F238E27FC236}">
                    <a16:creationId xmlns:a16="http://schemas.microsoft.com/office/drawing/2014/main" id="{5B905673-B176-4ADB-B2C0-390363173D75}"/>
                  </a:ext>
                </a:extLst>
              </p:cNvPr>
              <p:cNvGrpSpPr/>
              <p:nvPr/>
            </p:nvGrpSpPr>
            <p:grpSpPr>
              <a:xfrm>
                <a:off x="2690622" y="5974214"/>
                <a:ext cx="562991" cy="380866"/>
                <a:chOff x="341249" y="219074"/>
                <a:chExt cx="4744871" cy="3209926"/>
              </a:xfrm>
            </p:grpSpPr>
            <p:pic>
              <p:nvPicPr>
                <p:cNvPr id="1204" name="Immagine 1203">
                  <a:extLst>
                    <a:ext uri="{FF2B5EF4-FFF2-40B4-BE49-F238E27FC236}">
                      <a16:creationId xmlns:a16="http://schemas.microsoft.com/office/drawing/2014/main" id="{80FC7774-DA9A-4C8E-AEEC-E14239561D5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05" name="Immagine 1204">
                  <a:extLst>
                    <a:ext uri="{FF2B5EF4-FFF2-40B4-BE49-F238E27FC236}">
                      <a16:creationId xmlns:a16="http://schemas.microsoft.com/office/drawing/2014/main" id="{FF24BF83-09D4-4A0C-B214-DBB3F90026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01" name="Gruppo 1200">
                <a:extLst>
                  <a:ext uri="{FF2B5EF4-FFF2-40B4-BE49-F238E27FC236}">
                    <a16:creationId xmlns:a16="http://schemas.microsoft.com/office/drawing/2014/main" id="{09BE59CD-26A8-48FC-8C4F-0A8033AC4D03}"/>
                  </a:ext>
                </a:extLst>
              </p:cNvPr>
              <p:cNvGrpSpPr/>
              <p:nvPr/>
            </p:nvGrpSpPr>
            <p:grpSpPr>
              <a:xfrm>
                <a:off x="3247009" y="5974214"/>
                <a:ext cx="562991" cy="380866"/>
                <a:chOff x="341249" y="219074"/>
                <a:chExt cx="4744871" cy="3209926"/>
              </a:xfrm>
            </p:grpSpPr>
            <p:pic>
              <p:nvPicPr>
                <p:cNvPr id="1202" name="Immagine 1201">
                  <a:extLst>
                    <a:ext uri="{FF2B5EF4-FFF2-40B4-BE49-F238E27FC236}">
                      <a16:creationId xmlns:a16="http://schemas.microsoft.com/office/drawing/2014/main" id="{1D102E9A-ADE9-4BEA-B14D-309F82F0A7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03" name="Immagine 1202">
                  <a:extLst>
                    <a:ext uri="{FF2B5EF4-FFF2-40B4-BE49-F238E27FC236}">
                      <a16:creationId xmlns:a16="http://schemas.microsoft.com/office/drawing/2014/main" id="{CCBB73D3-1926-48BD-B99A-8EA0DD5BDD3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9" name="Gruppo 1148">
              <a:extLst>
                <a:ext uri="{FF2B5EF4-FFF2-40B4-BE49-F238E27FC236}">
                  <a16:creationId xmlns:a16="http://schemas.microsoft.com/office/drawing/2014/main" id="{300F7384-2DB2-412E-8EEA-451547F8B76B}"/>
                </a:ext>
              </a:extLst>
            </p:cNvPr>
            <p:cNvGrpSpPr/>
            <p:nvPr/>
          </p:nvGrpSpPr>
          <p:grpSpPr>
            <a:xfrm>
              <a:off x="1001649" y="3308152"/>
              <a:ext cx="2808351" cy="380866"/>
              <a:chOff x="1001649" y="5974214"/>
              <a:chExt cx="2808351" cy="380866"/>
            </a:xfrm>
          </p:grpSpPr>
          <p:grpSp>
            <p:nvGrpSpPr>
              <p:cNvPr id="1182" name="Gruppo 1181">
                <a:extLst>
                  <a:ext uri="{FF2B5EF4-FFF2-40B4-BE49-F238E27FC236}">
                    <a16:creationId xmlns:a16="http://schemas.microsoft.com/office/drawing/2014/main" id="{EA5C02ED-77B5-4A4A-B79F-F63FA78E0833}"/>
                  </a:ext>
                </a:extLst>
              </p:cNvPr>
              <p:cNvGrpSpPr/>
              <p:nvPr/>
            </p:nvGrpSpPr>
            <p:grpSpPr>
              <a:xfrm>
                <a:off x="1001649" y="5974214"/>
                <a:ext cx="562991" cy="380866"/>
                <a:chOff x="341249" y="219074"/>
                <a:chExt cx="4744871" cy="3209926"/>
              </a:xfrm>
            </p:grpSpPr>
            <p:pic>
              <p:nvPicPr>
                <p:cNvPr id="1195" name="Immagine 1194">
                  <a:extLst>
                    <a:ext uri="{FF2B5EF4-FFF2-40B4-BE49-F238E27FC236}">
                      <a16:creationId xmlns:a16="http://schemas.microsoft.com/office/drawing/2014/main" id="{D7D8D793-5093-4DFB-919D-7F988C2E94B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6" name="Immagine 1195">
                  <a:extLst>
                    <a:ext uri="{FF2B5EF4-FFF2-40B4-BE49-F238E27FC236}">
                      <a16:creationId xmlns:a16="http://schemas.microsoft.com/office/drawing/2014/main" id="{28EE3504-3599-4EE9-97A6-DA71B64D402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83" name="Gruppo 1182">
                <a:extLst>
                  <a:ext uri="{FF2B5EF4-FFF2-40B4-BE49-F238E27FC236}">
                    <a16:creationId xmlns:a16="http://schemas.microsoft.com/office/drawing/2014/main" id="{81E29489-7498-4BA4-934B-760F1D5C6F99}"/>
                  </a:ext>
                </a:extLst>
              </p:cNvPr>
              <p:cNvGrpSpPr/>
              <p:nvPr/>
            </p:nvGrpSpPr>
            <p:grpSpPr>
              <a:xfrm>
                <a:off x="1564640" y="5974214"/>
                <a:ext cx="562991" cy="380866"/>
                <a:chOff x="341249" y="219074"/>
                <a:chExt cx="4744871" cy="3209926"/>
              </a:xfrm>
            </p:grpSpPr>
            <p:pic>
              <p:nvPicPr>
                <p:cNvPr id="1193" name="Immagine 1192">
                  <a:extLst>
                    <a:ext uri="{FF2B5EF4-FFF2-40B4-BE49-F238E27FC236}">
                      <a16:creationId xmlns:a16="http://schemas.microsoft.com/office/drawing/2014/main" id="{D3F181B5-2F4A-4C4E-A8AE-0A12A14C5E1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4" name="Immagine 1193">
                  <a:extLst>
                    <a:ext uri="{FF2B5EF4-FFF2-40B4-BE49-F238E27FC236}">
                      <a16:creationId xmlns:a16="http://schemas.microsoft.com/office/drawing/2014/main" id="{1C6CB526-A994-4FB3-8685-92C4A5B9832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84" name="Gruppo 1183">
                <a:extLst>
                  <a:ext uri="{FF2B5EF4-FFF2-40B4-BE49-F238E27FC236}">
                    <a16:creationId xmlns:a16="http://schemas.microsoft.com/office/drawing/2014/main" id="{7C061A68-87E2-455A-BBA8-47C9926B604C}"/>
                  </a:ext>
                </a:extLst>
              </p:cNvPr>
              <p:cNvGrpSpPr/>
              <p:nvPr/>
            </p:nvGrpSpPr>
            <p:grpSpPr>
              <a:xfrm>
                <a:off x="2127631" y="5974214"/>
                <a:ext cx="562991" cy="380866"/>
                <a:chOff x="341249" y="219074"/>
                <a:chExt cx="4744871" cy="3209926"/>
              </a:xfrm>
            </p:grpSpPr>
            <p:pic>
              <p:nvPicPr>
                <p:cNvPr id="1191" name="Immagine 1190">
                  <a:extLst>
                    <a:ext uri="{FF2B5EF4-FFF2-40B4-BE49-F238E27FC236}">
                      <a16:creationId xmlns:a16="http://schemas.microsoft.com/office/drawing/2014/main" id="{2FADF727-2DCD-4CA7-827E-37E5A81AD6E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2" name="Immagine 1191">
                  <a:extLst>
                    <a:ext uri="{FF2B5EF4-FFF2-40B4-BE49-F238E27FC236}">
                      <a16:creationId xmlns:a16="http://schemas.microsoft.com/office/drawing/2014/main" id="{CA8E5A5E-C9B5-4F36-9B02-37C4FB70EB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85" name="Gruppo 1184">
                <a:extLst>
                  <a:ext uri="{FF2B5EF4-FFF2-40B4-BE49-F238E27FC236}">
                    <a16:creationId xmlns:a16="http://schemas.microsoft.com/office/drawing/2014/main" id="{567FFAC7-B6AA-4360-B5D3-DBF2E92041FB}"/>
                  </a:ext>
                </a:extLst>
              </p:cNvPr>
              <p:cNvGrpSpPr/>
              <p:nvPr/>
            </p:nvGrpSpPr>
            <p:grpSpPr>
              <a:xfrm>
                <a:off x="2690622" y="5974214"/>
                <a:ext cx="562991" cy="380866"/>
                <a:chOff x="341249" y="219074"/>
                <a:chExt cx="4744871" cy="3209926"/>
              </a:xfrm>
            </p:grpSpPr>
            <p:pic>
              <p:nvPicPr>
                <p:cNvPr id="1189" name="Immagine 1188">
                  <a:extLst>
                    <a:ext uri="{FF2B5EF4-FFF2-40B4-BE49-F238E27FC236}">
                      <a16:creationId xmlns:a16="http://schemas.microsoft.com/office/drawing/2014/main" id="{E5F3F22A-8AFF-4C24-8153-078322EAB14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0" name="Immagine 1189">
                  <a:extLst>
                    <a:ext uri="{FF2B5EF4-FFF2-40B4-BE49-F238E27FC236}">
                      <a16:creationId xmlns:a16="http://schemas.microsoft.com/office/drawing/2014/main" id="{E79EDA54-BC05-4AFF-A538-BA73826DBC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86" name="Gruppo 1185">
                <a:extLst>
                  <a:ext uri="{FF2B5EF4-FFF2-40B4-BE49-F238E27FC236}">
                    <a16:creationId xmlns:a16="http://schemas.microsoft.com/office/drawing/2014/main" id="{882E6364-84A9-44AF-8A18-B1966AE5C754}"/>
                  </a:ext>
                </a:extLst>
              </p:cNvPr>
              <p:cNvGrpSpPr/>
              <p:nvPr/>
            </p:nvGrpSpPr>
            <p:grpSpPr>
              <a:xfrm>
                <a:off x="3247009" y="5974214"/>
                <a:ext cx="562991" cy="380866"/>
                <a:chOff x="341249" y="219074"/>
                <a:chExt cx="4744871" cy="3209926"/>
              </a:xfrm>
            </p:grpSpPr>
            <p:pic>
              <p:nvPicPr>
                <p:cNvPr id="1187" name="Immagine 1186">
                  <a:extLst>
                    <a:ext uri="{FF2B5EF4-FFF2-40B4-BE49-F238E27FC236}">
                      <a16:creationId xmlns:a16="http://schemas.microsoft.com/office/drawing/2014/main" id="{78EEA746-9B53-4B13-88FB-8B80C3F552C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88" name="Immagine 1187">
                  <a:extLst>
                    <a:ext uri="{FF2B5EF4-FFF2-40B4-BE49-F238E27FC236}">
                      <a16:creationId xmlns:a16="http://schemas.microsoft.com/office/drawing/2014/main" id="{27540A20-7224-4A24-AB1C-1A76B95F1F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50" name="Gruppo 1149">
              <a:extLst>
                <a:ext uri="{FF2B5EF4-FFF2-40B4-BE49-F238E27FC236}">
                  <a16:creationId xmlns:a16="http://schemas.microsoft.com/office/drawing/2014/main" id="{ABBA27C1-2ECD-4B40-B7F7-189CA4CC0ED0}"/>
                </a:ext>
              </a:extLst>
            </p:cNvPr>
            <p:cNvGrpSpPr/>
            <p:nvPr/>
          </p:nvGrpSpPr>
          <p:grpSpPr>
            <a:xfrm>
              <a:off x="1001649" y="2927286"/>
              <a:ext cx="2808351" cy="380866"/>
              <a:chOff x="1001649" y="5974214"/>
              <a:chExt cx="2808351" cy="380866"/>
            </a:xfrm>
          </p:grpSpPr>
          <p:grpSp>
            <p:nvGrpSpPr>
              <p:cNvPr id="1167" name="Gruppo 1166">
                <a:extLst>
                  <a:ext uri="{FF2B5EF4-FFF2-40B4-BE49-F238E27FC236}">
                    <a16:creationId xmlns:a16="http://schemas.microsoft.com/office/drawing/2014/main" id="{D4221AFF-7BA9-472C-877C-C621340AB70B}"/>
                  </a:ext>
                </a:extLst>
              </p:cNvPr>
              <p:cNvGrpSpPr/>
              <p:nvPr/>
            </p:nvGrpSpPr>
            <p:grpSpPr>
              <a:xfrm>
                <a:off x="1001649" y="5974214"/>
                <a:ext cx="562991" cy="380866"/>
                <a:chOff x="341249" y="219074"/>
                <a:chExt cx="4744871" cy="3209926"/>
              </a:xfrm>
            </p:grpSpPr>
            <p:pic>
              <p:nvPicPr>
                <p:cNvPr id="1180" name="Immagine 1179">
                  <a:extLst>
                    <a:ext uri="{FF2B5EF4-FFF2-40B4-BE49-F238E27FC236}">
                      <a16:creationId xmlns:a16="http://schemas.microsoft.com/office/drawing/2014/main" id="{ADA5828E-6FBB-4FD2-81EC-55681851DE8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81" name="Immagine 1180">
                  <a:extLst>
                    <a:ext uri="{FF2B5EF4-FFF2-40B4-BE49-F238E27FC236}">
                      <a16:creationId xmlns:a16="http://schemas.microsoft.com/office/drawing/2014/main" id="{D4B558AA-1D5B-46BC-99DF-1B18BEC6CE4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68" name="Gruppo 1167">
                <a:extLst>
                  <a:ext uri="{FF2B5EF4-FFF2-40B4-BE49-F238E27FC236}">
                    <a16:creationId xmlns:a16="http://schemas.microsoft.com/office/drawing/2014/main" id="{10B94749-407D-4758-817D-D978A1342AA7}"/>
                  </a:ext>
                </a:extLst>
              </p:cNvPr>
              <p:cNvGrpSpPr/>
              <p:nvPr/>
            </p:nvGrpSpPr>
            <p:grpSpPr>
              <a:xfrm>
                <a:off x="1564640" y="5974214"/>
                <a:ext cx="562991" cy="380866"/>
                <a:chOff x="341249" y="219074"/>
                <a:chExt cx="4744871" cy="3209926"/>
              </a:xfrm>
            </p:grpSpPr>
            <p:pic>
              <p:nvPicPr>
                <p:cNvPr id="1178" name="Immagine 1177">
                  <a:extLst>
                    <a:ext uri="{FF2B5EF4-FFF2-40B4-BE49-F238E27FC236}">
                      <a16:creationId xmlns:a16="http://schemas.microsoft.com/office/drawing/2014/main" id="{B0B4F608-7188-43AC-8635-0C5D235B899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9" name="Immagine 1178">
                  <a:extLst>
                    <a:ext uri="{FF2B5EF4-FFF2-40B4-BE49-F238E27FC236}">
                      <a16:creationId xmlns:a16="http://schemas.microsoft.com/office/drawing/2014/main" id="{D3DF5B2F-8CF4-49CB-B9BA-7D0FC0B255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69" name="Gruppo 1168">
                <a:extLst>
                  <a:ext uri="{FF2B5EF4-FFF2-40B4-BE49-F238E27FC236}">
                    <a16:creationId xmlns:a16="http://schemas.microsoft.com/office/drawing/2014/main" id="{63632D34-EF45-42AB-B7BC-78CE4ACD782F}"/>
                  </a:ext>
                </a:extLst>
              </p:cNvPr>
              <p:cNvGrpSpPr/>
              <p:nvPr/>
            </p:nvGrpSpPr>
            <p:grpSpPr>
              <a:xfrm>
                <a:off x="2127631" y="5974214"/>
                <a:ext cx="562991" cy="380866"/>
                <a:chOff x="341249" y="219074"/>
                <a:chExt cx="4744871" cy="3209926"/>
              </a:xfrm>
            </p:grpSpPr>
            <p:pic>
              <p:nvPicPr>
                <p:cNvPr id="1176" name="Immagine 1175">
                  <a:extLst>
                    <a:ext uri="{FF2B5EF4-FFF2-40B4-BE49-F238E27FC236}">
                      <a16:creationId xmlns:a16="http://schemas.microsoft.com/office/drawing/2014/main" id="{6E652890-9A95-4EDF-9DAA-D779BA82043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7" name="Immagine 1176">
                  <a:extLst>
                    <a:ext uri="{FF2B5EF4-FFF2-40B4-BE49-F238E27FC236}">
                      <a16:creationId xmlns:a16="http://schemas.microsoft.com/office/drawing/2014/main" id="{7A8DB96A-3AF5-4D5B-AC09-E8AE7745993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70" name="Gruppo 1169">
                <a:extLst>
                  <a:ext uri="{FF2B5EF4-FFF2-40B4-BE49-F238E27FC236}">
                    <a16:creationId xmlns:a16="http://schemas.microsoft.com/office/drawing/2014/main" id="{E2B35DDC-0A5B-4D99-8094-CCA667080A54}"/>
                  </a:ext>
                </a:extLst>
              </p:cNvPr>
              <p:cNvGrpSpPr/>
              <p:nvPr/>
            </p:nvGrpSpPr>
            <p:grpSpPr>
              <a:xfrm>
                <a:off x="2690622" y="5974214"/>
                <a:ext cx="562991" cy="380866"/>
                <a:chOff x="341249" y="219074"/>
                <a:chExt cx="4744871" cy="3209926"/>
              </a:xfrm>
            </p:grpSpPr>
            <p:pic>
              <p:nvPicPr>
                <p:cNvPr id="1174" name="Immagine 1173">
                  <a:extLst>
                    <a:ext uri="{FF2B5EF4-FFF2-40B4-BE49-F238E27FC236}">
                      <a16:creationId xmlns:a16="http://schemas.microsoft.com/office/drawing/2014/main" id="{51F4208D-7256-4470-A8CF-6FD942F0FC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5" name="Immagine 1174">
                  <a:extLst>
                    <a:ext uri="{FF2B5EF4-FFF2-40B4-BE49-F238E27FC236}">
                      <a16:creationId xmlns:a16="http://schemas.microsoft.com/office/drawing/2014/main" id="{72E9D2D1-D769-4553-939A-0E94938B432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71" name="Gruppo 1170">
                <a:extLst>
                  <a:ext uri="{FF2B5EF4-FFF2-40B4-BE49-F238E27FC236}">
                    <a16:creationId xmlns:a16="http://schemas.microsoft.com/office/drawing/2014/main" id="{2347F8D2-1211-4DA2-BF73-3AB532C7A5F6}"/>
                  </a:ext>
                </a:extLst>
              </p:cNvPr>
              <p:cNvGrpSpPr/>
              <p:nvPr/>
            </p:nvGrpSpPr>
            <p:grpSpPr>
              <a:xfrm>
                <a:off x="3247009" y="5974214"/>
                <a:ext cx="562991" cy="380866"/>
                <a:chOff x="341249" y="219074"/>
                <a:chExt cx="4744871" cy="3209926"/>
              </a:xfrm>
            </p:grpSpPr>
            <p:pic>
              <p:nvPicPr>
                <p:cNvPr id="1172" name="Immagine 1171">
                  <a:extLst>
                    <a:ext uri="{FF2B5EF4-FFF2-40B4-BE49-F238E27FC236}">
                      <a16:creationId xmlns:a16="http://schemas.microsoft.com/office/drawing/2014/main" id="{D0DD7BB4-B610-4811-BD99-CDDD64338E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3" name="Immagine 1172">
                  <a:extLst>
                    <a:ext uri="{FF2B5EF4-FFF2-40B4-BE49-F238E27FC236}">
                      <a16:creationId xmlns:a16="http://schemas.microsoft.com/office/drawing/2014/main" id="{37CC0697-62F9-48D7-A3BD-15EC1CB1023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51" name="Gruppo 1150">
              <a:extLst>
                <a:ext uri="{FF2B5EF4-FFF2-40B4-BE49-F238E27FC236}">
                  <a16:creationId xmlns:a16="http://schemas.microsoft.com/office/drawing/2014/main" id="{A91ABD82-D5ED-465F-B0A6-E0258B208AF3}"/>
                </a:ext>
              </a:extLst>
            </p:cNvPr>
            <p:cNvGrpSpPr/>
            <p:nvPr/>
          </p:nvGrpSpPr>
          <p:grpSpPr>
            <a:xfrm>
              <a:off x="1001649" y="2546420"/>
              <a:ext cx="2808351" cy="380866"/>
              <a:chOff x="1001649" y="5974214"/>
              <a:chExt cx="2808351" cy="380866"/>
            </a:xfrm>
          </p:grpSpPr>
          <p:grpSp>
            <p:nvGrpSpPr>
              <p:cNvPr id="1152" name="Gruppo 1151">
                <a:extLst>
                  <a:ext uri="{FF2B5EF4-FFF2-40B4-BE49-F238E27FC236}">
                    <a16:creationId xmlns:a16="http://schemas.microsoft.com/office/drawing/2014/main" id="{2FF369F7-5C78-46B2-8BF6-C17F7D6257E9}"/>
                  </a:ext>
                </a:extLst>
              </p:cNvPr>
              <p:cNvGrpSpPr/>
              <p:nvPr/>
            </p:nvGrpSpPr>
            <p:grpSpPr>
              <a:xfrm>
                <a:off x="1001649" y="5974214"/>
                <a:ext cx="562991" cy="380866"/>
                <a:chOff x="341249" y="219074"/>
                <a:chExt cx="4744871" cy="3209926"/>
              </a:xfrm>
            </p:grpSpPr>
            <p:pic>
              <p:nvPicPr>
                <p:cNvPr id="1165" name="Immagine 1164">
                  <a:extLst>
                    <a:ext uri="{FF2B5EF4-FFF2-40B4-BE49-F238E27FC236}">
                      <a16:creationId xmlns:a16="http://schemas.microsoft.com/office/drawing/2014/main" id="{2EADF625-A643-4086-B17F-03BA6775EE5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66" name="Immagine 1165">
                  <a:extLst>
                    <a:ext uri="{FF2B5EF4-FFF2-40B4-BE49-F238E27FC236}">
                      <a16:creationId xmlns:a16="http://schemas.microsoft.com/office/drawing/2014/main" id="{147BD4B6-8536-49FF-AF23-219BA4CDC2A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53" name="Gruppo 1152">
                <a:extLst>
                  <a:ext uri="{FF2B5EF4-FFF2-40B4-BE49-F238E27FC236}">
                    <a16:creationId xmlns:a16="http://schemas.microsoft.com/office/drawing/2014/main" id="{4F82B2B3-7E79-4817-9809-D43C957E5FEB}"/>
                  </a:ext>
                </a:extLst>
              </p:cNvPr>
              <p:cNvGrpSpPr/>
              <p:nvPr/>
            </p:nvGrpSpPr>
            <p:grpSpPr>
              <a:xfrm>
                <a:off x="1564640" y="5974214"/>
                <a:ext cx="562991" cy="380866"/>
                <a:chOff x="341249" y="219074"/>
                <a:chExt cx="4744871" cy="3209926"/>
              </a:xfrm>
            </p:grpSpPr>
            <p:pic>
              <p:nvPicPr>
                <p:cNvPr id="1163" name="Immagine 1162">
                  <a:extLst>
                    <a:ext uri="{FF2B5EF4-FFF2-40B4-BE49-F238E27FC236}">
                      <a16:creationId xmlns:a16="http://schemas.microsoft.com/office/drawing/2014/main" id="{7175CBBE-432E-42F1-871D-54B18A20AC4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64" name="Immagine 1163">
                  <a:extLst>
                    <a:ext uri="{FF2B5EF4-FFF2-40B4-BE49-F238E27FC236}">
                      <a16:creationId xmlns:a16="http://schemas.microsoft.com/office/drawing/2014/main" id="{DB2ECA1F-757D-4FFA-B3DF-E89518DBDE1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54" name="Gruppo 1153">
                <a:extLst>
                  <a:ext uri="{FF2B5EF4-FFF2-40B4-BE49-F238E27FC236}">
                    <a16:creationId xmlns:a16="http://schemas.microsoft.com/office/drawing/2014/main" id="{D94C0DB3-462E-4A7A-BCAF-056D43FAEB38}"/>
                  </a:ext>
                </a:extLst>
              </p:cNvPr>
              <p:cNvGrpSpPr/>
              <p:nvPr/>
            </p:nvGrpSpPr>
            <p:grpSpPr>
              <a:xfrm>
                <a:off x="2127631" y="5974214"/>
                <a:ext cx="562991" cy="380866"/>
                <a:chOff x="341249" y="219074"/>
                <a:chExt cx="4744871" cy="3209926"/>
              </a:xfrm>
            </p:grpSpPr>
            <p:pic>
              <p:nvPicPr>
                <p:cNvPr id="1161" name="Immagine 1160">
                  <a:extLst>
                    <a:ext uri="{FF2B5EF4-FFF2-40B4-BE49-F238E27FC236}">
                      <a16:creationId xmlns:a16="http://schemas.microsoft.com/office/drawing/2014/main" id="{29D03682-5CD5-4696-92A8-6EA4240BFB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62" name="Immagine 1161">
                  <a:extLst>
                    <a:ext uri="{FF2B5EF4-FFF2-40B4-BE49-F238E27FC236}">
                      <a16:creationId xmlns:a16="http://schemas.microsoft.com/office/drawing/2014/main" id="{D8599397-33FA-4289-8749-61FE9CFC8A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55" name="Gruppo 1154">
                <a:extLst>
                  <a:ext uri="{FF2B5EF4-FFF2-40B4-BE49-F238E27FC236}">
                    <a16:creationId xmlns:a16="http://schemas.microsoft.com/office/drawing/2014/main" id="{CD4AF947-D814-450E-9205-9C1930C78438}"/>
                  </a:ext>
                </a:extLst>
              </p:cNvPr>
              <p:cNvGrpSpPr/>
              <p:nvPr/>
            </p:nvGrpSpPr>
            <p:grpSpPr>
              <a:xfrm>
                <a:off x="2690622" y="5974214"/>
                <a:ext cx="562991" cy="380866"/>
                <a:chOff x="341249" y="219074"/>
                <a:chExt cx="4744871" cy="3209926"/>
              </a:xfrm>
            </p:grpSpPr>
            <p:pic>
              <p:nvPicPr>
                <p:cNvPr id="1159" name="Immagine 1158">
                  <a:extLst>
                    <a:ext uri="{FF2B5EF4-FFF2-40B4-BE49-F238E27FC236}">
                      <a16:creationId xmlns:a16="http://schemas.microsoft.com/office/drawing/2014/main" id="{6CB89018-1AF1-47B7-BC63-B5B3CCBFDF8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60" name="Immagine 1159">
                  <a:extLst>
                    <a:ext uri="{FF2B5EF4-FFF2-40B4-BE49-F238E27FC236}">
                      <a16:creationId xmlns:a16="http://schemas.microsoft.com/office/drawing/2014/main" id="{03149F79-8CFA-471F-A11B-E1059DA99D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56" name="Gruppo 1155">
                <a:extLst>
                  <a:ext uri="{FF2B5EF4-FFF2-40B4-BE49-F238E27FC236}">
                    <a16:creationId xmlns:a16="http://schemas.microsoft.com/office/drawing/2014/main" id="{11C49C25-1874-4350-A690-9F6F8DB48928}"/>
                  </a:ext>
                </a:extLst>
              </p:cNvPr>
              <p:cNvGrpSpPr/>
              <p:nvPr/>
            </p:nvGrpSpPr>
            <p:grpSpPr>
              <a:xfrm>
                <a:off x="3247009" y="5974214"/>
                <a:ext cx="562991" cy="380866"/>
                <a:chOff x="341249" y="219074"/>
                <a:chExt cx="4744871" cy="3209926"/>
              </a:xfrm>
            </p:grpSpPr>
            <p:pic>
              <p:nvPicPr>
                <p:cNvPr id="1157" name="Immagine 1156">
                  <a:extLst>
                    <a:ext uri="{FF2B5EF4-FFF2-40B4-BE49-F238E27FC236}">
                      <a16:creationId xmlns:a16="http://schemas.microsoft.com/office/drawing/2014/main" id="{DF062DB4-1CDA-478C-A82F-75CAC9F148F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58" name="Immagine 1157">
                  <a:extLst>
                    <a:ext uri="{FF2B5EF4-FFF2-40B4-BE49-F238E27FC236}">
                      <a16:creationId xmlns:a16="http://schemas.microsoft.com/office/drawing/2014/main" id="{C0F8AB26-AE33-405E-84AE-99432A10C3B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302" name="Gruppo 1301">
            <a:extLst>
              <a:ext uri="{FF2B5EF4-FFF2-40B4-BE49-F238E27FC236}">
                <a16:creationId xmlns:a16="http://schemas.microsoft.com/office/drawing/2014/main" id="{D667224D-5B8C-4335-896C-40C2195CE28B}"/>
              </a:ext>
            </a:extLst>
          </p:cNvPr>
          <p:cNvGrpSpPr/>
          <p:nvPr/>
        </p:nvGrpSpPr>
        <p:grpSpPr>
          <a:xfrm>
            <a:off x="4099855" y="4185920"/>
            <a:ext cx="1651891" cy="2240280"/>
            <a:chOff x="1001649" y="2546420"/>
            <a:chExt cx="2808351" cy="3808660"/>
          </a:xfrm>
        </p:grpSpPr>
        <p:grpSp>
          <p:nvGrpSpPr>
            <p:cNvPr id="1303" name="Gruppo 1302">
              <a:extLst>
                <a:ext uri="{FF2B5EF4-FFF2-40B4-BE49-F238E27FC236}">
                  <a16:creationId xmlns:a16="http://schemas.microsoft.com/office/drawing/2014/main" id="{99E070B1-F89C-41B8-97CA-164DCA0DEDDF}"/>
                </a:ext>
              </a:extLst>
            </p:cNvPr>
            <p:cNvGrpSpPr/>
            <p:nvPr/>
          </p:nvGrpSpPr>
          <p:grpSpPr>
            <a:xfrm>
              <a:off x="1001649" y="5974214"/>
              <a:ext cx="2808351" cy="380866"/>
              <a:chOff x="1001649" y="5974214"/>
              <a:chExt cx="2808351" cy="380866"/>
            </a:xfrm>
          </p:grpSpPr>
          <p:grpSp>
            <p:nvGrpSpPr>
              <p:cNvPr id="1448" name="Gruppo 1447">
                <a:extLst>
                  <a:ext uri="{FF2B5EF4-FFF2-40B4-BE49-F238E27FC236}">
                    <a16:creationId xmlns:a16="http://schemas.microsoft.com/office/drawing/2014/main" id="{7B0605E8-3703-4714-838A-437D0FED41ED}"/>
                  </a:ext>
                </a:extLst>
              </p:cNvPr>
              <p:cNvGrpSpPr/>
              <p:nvPr/>
            </p:nvGrpSpPr>
            <p:grpSpPr>
              <a:xfrm>
                <a:off x="1001649" y="5974214"/>
                <a:ext cx="562991" cy="380866"/>
                <a:chOff x="341249" y="219074"/>
                <a:chExt cx="4744871" cy="3209926"/>
              </a:xfrm>
            </p:grpSpPr>
            <p:pic>
              <p:nvPicPr>
                <p:cNvPr id="1461" name="Immagine 1460">
                  <a:extLst>
                    <a:ext uri="{FF2B5EF4-FFF2-40B4-BE49-F238E27FC236}">
                      <a16:creationId xmlns:a16="http://schemas.microsoft.com/office/drawing/2014/main" id="{53358FD2-4F06-46D0-8EDC-FE37EFEE965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62" name="Immagine 1461">
                  <a:extLst>
                    <a:ext uri="{FF2B5EF4-FFF2-40B4-BE49-F238E27FC236}">
                      <a16:creationId xmlns:a16="http://schemas.microsoft.com/office/drawing/2014/main" id="{8CA113D9-B92D-4FE6-90C3-8D2DC2B3620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49" name="Gruppo 1448">
                <a:extLst>
                  <a:ext uri="{FF2B5EF4-FFF2-40B4-BE49-F238E27FC236}">
                    <a16:creationId xmlns:a16="http://schemas.microsoft.com/office/drawing/2014/main" id="{619658EE-381B-493F-BFBC-5E4B5CBFA967}"/>
                  </a:ext>
                </a:extLst>
              </p:cNvPr>
              <p:cNvGrpSpPr/>
              <p:nvPr/>
            </p:nvGrpSpPr>
            <p:grpSpPr>
              <a:xfrm>
                <a:off x="1564640" y="5974214"/>
                <a:ext cx="562991" cy="380866"/>
                <a:chOff x="341249" y="219074"/>
                <a:chExt cx="4744871" cy="3209926"/>
              </a:xfrm>
            </p:grpSpPr>
            <p:pic>
              <p:nvPicPr>
                <p:cNvPr id="1459" name="Immagine 1458">
                  <a:extLst>
                    <a:ext uri="{FF2B5EF4-FFF2-40B4-BE49-F238E27FC236}">
                      <a16:creationId xmlns:a16="http://schemas.microsoft.com/office/drawing/2014/main" id="{0D904D7F-4F61-4A7D-88CE-3A47DA7C13E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60" name="Immagine 1459">
                  <a:extLst>
                    <a:ext uri="{FF2B5EF4-FFF2-40B4-BE49-F238E27FC236}">
                      <a16:creationId xmlns:a16="http://schemas.microsoft.com/office/drawing/2014/main" id="{C35334BF-C2C1-4C2C-B019-C1DF82EB8D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50" name="Gruppo 1449">
                <a:extLst>
                  <a:ext uri="{FF2B5EF4-FFF2-40B4-BE49-F238E27FC236}">
                    <a16:creationId xmlns:a16="http://schemas.microsoft.com/office/drawing/2014/main" id="{1F2A7724-C5FE-4013-92C9-70FB896D18F2}"/>
                  </a:ext>
                </a:extLst>
              </p:cNvPr>
              <p:cNvGrpSpPr/>
              <p:nvPr/>
            </p:nvGrpSpPr>
            <p:grpSpPr>
              <a:xfrm>
                <a:off x="2127631" y="5974214"/>
                <a:ext cx="562991" cy="380866"/>
                <a:chOff x="341249" y="219074"/>
                <a:chExt cx="4744871" cy="3209926"/>
              </a:xfrm>
            </p:grpSpPr>
            <p:pic>
              <p:nvPicPr>
                <p:cNvPr id="1457" name="Immagine 1456">
                  <a:extLst>
                    <a:ext uri="{FF2B5EF4-FFF2-40B4-BE49-F238E27FC236}">
                      <a16:creationId xmlns:a16="http://schemas.microsoft.com/office/drawing/2014/main" id="{21CAA259-4ED9-43B5-8276-F7A912AF536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58" name="Immagine 1457">
                  <a:extLst>
                    <a:ext uri="{FF2B5EF4-FFF2-40B4-BE49-F238E27FC236}">
                      <a16:creationId xmlns:a16="http://schemas.microsoft.com/office/drawing/2014/main" id="{4756318B-9A3A-4359-BF51-75D4FA12C06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51" name="Gruppo 1450">
                <a:extLst>
                  <a:ext uri="{FF2B5EF4-FFF2-40B4-BE49-F238E27FC236}">
                    <a16:creationId xmlns:a16="http://schemas.microsoft.com/office/drawing/2014/main" id="{B6BEA71F-4559-4AE9-A53D-CE352C283601}"/>
                  </a:ext>
                </a:extLst>
              </p:cNvPr>
              <p:cNvGrpSpPr/>
              <p:nvPr/>
            </p:nvGrpSpPr>
            <p:grpSpPr>
              <a:xfrm>
                <a:off x="2690622" y="5974214"/>
                <a:ext cx="562991" cy="380866"/>
                <a:chOff x="341249" y="219074"/>
                <a:chExt cx="4744871" cy="3209926"/>
              </a:xfrm>
            </p:grpSpPr>
            <p:pic>
              <p:nvPicPr>
                <p:cNvPr id="1455" name="Immagine 1454">
                  <a:extLst>
                    <a:ext uri="{FF2B5EF4-FFF2-40B4-BE49-F238E27FC236}">
                      <a16:creationId xmlns:a16="http://schemas.microsoft.com/office/drawing/2014/main" id="{F6B24C1C-C984-433F-9D17-147B428EA02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56" name="Immagine 1455">
                  <a:extLst>
                    <a:ext uri="{FF2B5EF4-FFF2-40B4-BE49-F238E27FC236}">
                      <a16:creationId xmlns:a16="http://schemas.microsoft.com/office/drawing/2014/main" id="{20F7CA72-AC2A-43C6-9F47-8F7F44F3845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52" name="Gruppo 1451">
                <a:extLst>
                  <a:ext uri="{FF2B5EF4-FFF2-40B4-BE49-F238E27FC236}">
                    <a16:creationId xmlns:a16="http://schemas.microsoft.com/office/drawing/2014/main" id="{B157A685-DAE2-472C-9E86-39BEB8E784FA}"/>
                  </a:ext>
                </a:extLst>
              </p:cNvPr>
              <p:cNvGrpSpPr/>
              <p:nvPr/>
            </p:nvGrpSpPr>
            <p:grpSpPr>
              <a:xfrm>
                <a:off x="3247009" y="5974214"/>
                <a:ext cx="562991" cy="380866"/>
                <a:chOff x="341249" y="219074"/>
                <a:chExt cx="4744871" cy="3209926"/>
              </a:xfrm>
            </p:grpSpPr>
            <p:pic>
              <p:nvPicPr>
                <p:cNvPr id="1453" name="Immagine 1452">
                  <a:extLst>
                    <a:ext uri="{FF2B5EF4-FFF2-40B4-BE49-F238E27FC236}">
                      <a16:creationId xmlns:a16="http://schemas.microsoft.com/office/drawing/2014/main" id="{6DB7AA18-9C55-44A5-8A33-6CCB2108703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54" name="Immagine 1453">
                  <a:extLst>
                    <a:ext uri="{FF2B5EF4-FFF2-40B4-BE49-F238E27FC236}">
                      <a16:creationId xmlns:a16="http://schemas.microsoft.com/office/drawing/2014/main" id="{81D793BD-98E4-4B0D-8184-538D7E0D5F0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4" name="Gruppo 1303">
              <a:extLst>
                <a:ext uri="{FF2B5EF4-FFF2-40B4-BE49-F238E27FC236}">
                  <a16:creationId xmlns:a16="http://schemas.microsoft.com/office/drawing/2014/main" id="{D3A9DDC4-7FA7-4680-9214-2F0129187496}"/>
                </a:ext>
              </a:extLst>
            </p:cNvPr>
            <p:cNvGrpSpPr/>
            <p:nvPr/>
          </p:nvGrpSpPr>
          <p:grpSpPr>
            <a:xfrm>
              <a:off x="1001649" y="5593348"/>
              <a:ext cx="2808351" cy="380866"/>
              <a:chOff x="1001649" y="5974214"/>
              <a:chExt cx="2808351" cy="380866"/>
            </a:xfrm>
          </p:grpSpPr>
          <p:grpSp>
            <p:nvGrpSpPr>
              <p:cNvPr id="1433" name="Gruppo 1432">
                <a:extLst>
                  <a:ext uri="{FF2B5EF4-FFF2-40B4-BE49-F238E27FC236}">
                    <a16:creationId xmlns:a16="http://schemas.microsoft.com/office/drawing/2014/main" id="{C2DDE441-2E7B-426A-9A1E-449494824794}"/>
                  </a:ext>
                </a:extLst>
              </p:cNvPr>
              <p:cNvGrpSpPr/>
              <p:nvPr/>
            </p:nvGrpSpPr>
            <p:grpSpPr>
              <a:xfrm>
                <a:off x="1001649" y="5974214"/>
                <a:ext cx="562991" cy="380866"/>
                <a:chOff x="341249" y="219074"/>
                <a:chExt cx="4744871" cy="3209926"/>
              </a:xfrm>
            </p:grpSpPr>
            <p:pic>
              <p:nvPicPr>
                <p:cNvPr id="1446" name="Immagine 1445">
                  <a:extLst>
                    <a:ext uri="{FF2B5EF4-FFF2-40B4-BE49-F238E27FC236}">
                      <a16:creationId xmlns:a16="http://schemas.microsoft.com/office/drawing/2014/main" id="{54A27C60-B7A0-4E5F-8797-D3F9C46DA59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47" name="Immagine 1446">
                  <a:extLst>
                    <a:ext uri="{FF2B5EF4-FFF2-40B4-BE49-F238E27FC236}">
                      <a16:creationId xmlns:a16="http://schemas.microsoft.com/office/drawing/2014/main" id="{CE4E7684-57F0-4F72-9108-C4716D9AACD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4" name="Gruppo 1433">
                <a:extLst>
                  <a:ext uri="{FF2B5EF4-FFF2-40B4-BE49-F238E27FC236}">
                    <a16:creationId xmlns:a16="http://schemas.microsoft.com/office/drawing/2014/main" id="{443DFB72-D891-4A28-8852-2DB4FF5920BF}"/>
                  </a:ext>
                </a:extLst>
              </p:cNvPr>
              <p:cNvGrpSpPr/>
              <p:nvPr/>
            </p:nvGrpSpPr>
            <p:grpSpPr>
              <a:xfrm>
                <a:off x="1564640" y="5974214"/>
                <a:ext cx="562991" cy="380866"/>
                <a:chOff x="341249" y="219074"/>
                <a:chExt cx="4744871" cy="3209926"/>
              </a:xfrm>
            </p:grpSpPr>
            <p:pic>
              <p:nvPicPr>
                <p:cNvPr id="1444" name="Immagine 1443">
                  <a:extLst>
                    <a:ext uri="{FF2B5EF4-FFF2-40B4-BE49-F238E27FC236}">
                      <a16:creationId xmlns:a16="http://schemas.microsoft.com/office/drawing/2014/main" id="{CBC3C0F6-C025-4427-9B56-948C2E2D05B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45" name="Immagine 1444">
                  <a:extLst>
                    <a:ext uri="{FF2B5EF4-FFF2-40B4-BE49-F238E27FC236}">
                      <a16:creationId xmlns:a16="http://schemas.microsoft.com/office/drawing/2014/main" id="{3B97F912-9EA9-4722-9D6F-60432B6DB6B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5" name="Gruppo 1434">
                <a:extLst>
                  <a:ext uri="{FF2B5EF4-FFF2-40B4-BE49-F238E27FC236}">
                    <a16:creationId xmlns:a16="http://schemas.microsoft.com/office/drawing/2014/main" id="{597F31F0-764D-4868-95BA-BEFA84C25E82}"/>
                  </a:ext>
                </a:extLst>
              </p:cNvPr>
              <p:cNvGrpSpPr/>
              <p:nvPr/>
            </p:nvGrpSpPr>
            <p:grpSpPr>
              <a:xfrm>
                <a:off x="2127631" y="5974214"/>
                <a:ext cx="562991" cy="380866"/>
                <a:chOff x="341249" y="219074"/>
                <a:chExt cx="4744871" cy="3209926"/>
              </a:xfrm>
            </p:grpSpPr>
            <p:pic>
              <p:nvPicPr>
                <p:cNvPr id="1442" name="Immagine 1441">
                  <a:extLst>
                    <a:ext uri="{FF2B5EF4-FFF2-40B4-BE49-F238E27FC236}">
                      <a16:creationId xmlns:a16="http://schemas.microsoft.com/office/drawing/2014/main" id="{411E749F-1A23-4006-B7F3-185C7CA455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43" name="Immagine 1442">
                  <a:extLst>
                    <a:ext uri="{FF2B5EF4-FFF2-40B4-BE49-F238E27FC236}">
                      <a16:creationId xmlns:a16="http://schemas.microsoft.com/office/drawing/2014/main" id="{26D3E264-D6B6-47F7-8C68-1B3CAE65880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6" name="Gruppo 1435">
                <a:extLst>
                  <a:ext uri="{FF2B5EF4-FFF2-40B4-BE49-F238E27FC236}">
                    <a16:creationId xmlns:a16="http://schemas.microsoft.com/office/drawing/2014/main" id="{6C2B8564-3B0C-4742-BB2C-EB54CB4D5855}"/>
                  </a:ext>
                </a:extLst>
              </p:cNvPr>
              <p:cNvGrpSpPr/>
              <p:nvPr/>
            </p:nvGrpSpPr>
            <p:grpSpPr>
              <a:xfrm>
                <a:off x="2690622" y="5974214"/>
                <a:ext cx="562991" cy="380866"/>
                <a:chOff x="341249" y="219074"/>
                <a:chExt cx="4744871" cy="3209926"/>
              </a:xfrm>
            </p:grpSpPr>
            <p:pic>
              <p:nvPicPr>
                <p:cNvPr id="1440" name="Immagine 1439">
                  <a:extLst>
                    <a:ext uri="{FF2B5EF4-FFF2-40B4-BE49-F238E27FC236}">
                      <a16:creationId xmlns:a16="http://schemas.microsoft.com/office/drawing/2014/main" id="{8C5BE8B4-09E4-421D-8AC1-D84D7828453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41" name="Immagine 1440">
                  <a:extLst>
                    <a:ext uri="{FF2B5EF4-FFF2-40B4-BE49-F238E27FC236}">
                      <a16:creationId xmlns:a16="http://schemas.microsoft.com/office/drawing/2014/main" id="{BA0C0BFD-5411-441C-B9F9-DACE28F431C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7" name="Gruppo 1436">
                <a:extLst>
                  <a:ext uri="{FF2B5EF4-FFF2-40B4-BE49-F238E27FC236}">
                    <a16:creationId xmlns:a16="http://schemas.microsoft.com/office/drawing/2014/main" id="{5744A142-4925-4114-82C7-0EC2F19E5F3A}"/>
                  </a:ext>
                </a:extLst>
              </p:cNvPr>
              <p:cNvGrpSpPr/>
              <p:nvPr/>
            </p:nvGrpSpPr>
            <p:grpSpPr>
              <a:xfrm>
                <a:off x="3247009" y="5974214"/>
                <a:ext cx="562991" cy="380866"/>
                <a:chOff x="341249" y="219074"/>
                <a:chExt cx="4744871" cy="3209926"/>
              </a:xfrm>
            </p:grpSpPr>
            <p:pic>
              <p:nvPicPr>
                <p:cNvPr id="1438" name="Immagine 1437">
                  <a:extLst>
                    <a:ext uri="{FF2B5EF4-FFF2-40B4-BE49-F238E27FC236}">
                      <a16:creationId xmlns:a16="http://schemas.microsoft.com/office/drawing/2014/main" id="{C3E130F4-8674-4CD8-922E-8A3760B1FEB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39" name="Immagine 1438">
                  <a:extLst>
                    <a:ext uri="{FF2B5EF4-FFF2-40B4-BE49-F238E27FC236}">
                      <a16:creationId xmlns:a16="http://schemas.microsoft.com/office/drawing/2014/main" id="{8E31B5A7-6434-4900-B3BE-1AC39E87107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5" name="Gruppo 1304">
              <a:extLst>
                <a:ext uri="{FF2B5EF4-FFF2-40B4-BE49-F238E27FC236}">
                  <a16:creationId xmlns:a16="http://schemas.microsoft.com/office/drawing/2014/main" id="{715A6F87-3C41-49AD-9E51-49E50982BCF6}"/>
                </a:ext>
              </a:extLst>
            </p:cNvPr>
            <p:cNvGrpSpPr/>
            <p:nvPr/>
          </p:nvGrpSpPr>
          <p:grpSpPr>
            <a:xfrm>
              <a:off x="1001649" y="5212482"/>
              <a:ext cx="2808351" cy="380866"/>
              <a:chOff x="1001649" y="5974214"/>
              <a:chExt cx="2808351" cy="380866"/>
            </a:xfrm>
          </p:grpSpPr>
          <p:grpSp>
            <p:nvGrpSpPr>
              <p:cNvPr id="1418" name="Gruppo 1417">
                <a:extLst>
                  <a:ext uri="{FF2B5EF4-FFF2-40B4-BE49-F238E27FC236}">
                    <a16:creationId xmlns:a16="http://schemas.microsoft.com/office/drawing/2014/main" id="{2DCEE52C-4499-4439-B3E4-CB121BBED55D}"/>
                  </a:ext>
                </a:extLst>
              </p:cNvPr>
              <p:cNvGrpSpPr/>
              <p:nvPr/>
            </p:nvGrpSpPr>
            <p:grpSpPr>
              <a:xfrm>
                <a:off x="1001649" y="5974214"/>
                <a:ext cx="562991" cy="380866"/>
                <a:chOff x="341249" y="219074"/>
                <a:chExt cx="4744871" cy="3209926"/>
              </a:xfrm>
            </p:grpSpPr>
            <p:pic>
              <p:nvPicPr>
                <p:cNvPr id="1431" name="Immagine 1430">
                  <a:extLst>
                    <a:ext uri="{FF2B5EF4-FFF2-40B4-BE49-F238E27FC236}">
                      <a16:creationId xmlns:a16="http://schemas.microsoft.com/office/drawing/2014/main" id="{638DAA5E-2247-41F4-825B-9B45F123715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32" name="Immagine 1431">
                  <a:extLst>
                    <a:ext uri="{FF2B5EF4-FFF2-40B4-BE49-F238E27FC236}">
                      <a16:creationId xmlns:a16="http://schemas.microsoft.com/office/drawing/2014/main" id="{574C4E0D-B270-4B68-BFEC-9BAE347CA24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19" name="Gruppo 1418">
                <a:extLst>
                  <a:ext uri="{FF2B5EF4-FFF2-40B4-BE49-F238E27FC236}">
                    <a16:creationId xmlns:a16="http://schemas.microsoft.com/office/drawing/2014/main" id="{FCD61A73-E818-481A-9302-9DC61DC833A9}"/>
                  </a:ext>
                </a:extLst>
              </p:cNvPr>
              <p:cNvGrpSpPr/>
              <p:nvPr/>
            </p:nvGrpSpPr>
            <p:grpSpPr>
              <a:xfrm>
                <a:off x="1564640" y="5974214"/>
                <a:ext cx="562991" cy="380866"/>
                <a:chOff x="341249" y="219074"/>
                <a:chExt cx="4744871" cy="3209926"/>
              </a:xfrm>
            </p:grpSpPr>
            <p:pic>
              <p:nvPicPr>
                <p:cNvPr id="1429" name="Immagine 1428">
                  <a:extLst>
                    <a:ext uri="{FF2B5EF4-FFF2-40B4-BE49-F238E27FC236}">
                      <a16:creationId xmlns:a16="http://schemas.microsoft.com/office/drawing/2014/main" id="{25143D92-2BB5-47F1-82F0-49CC008C74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30" name="Immagine 1429">
                  <a:extLst>
                    <a:ext uri="{FF2B5EF4-FFF2-40B4-BE49-F238E27FC236}">
                      <a16:creationId xmlns:a16="http://schemas.microsoft.com/office/drawing/2014/main" id="{45E7A1FF-8366-4805-BF89-EDA66C033DF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20" name="Gruppo 1419">
                <a:extLst>
                  <a:ext uri="{FF2B5EF4-FFF2-40B4-BE49-F238E27FC236}">
                    <a16:creationId xmlns:a16="http://schemas.microsoft.com/office/drawing/2014/main" id="{E741A127-5BB5-4C25-B64E-B2F5994F011D}"/>
                  </a:ext>
                </a:extLst>
              </p:cNvPr>
              <p:cNvGrpSpPr/>
              <p:nvPr/>
            </p:nvGrpSpPr>
            <p:grpSpPr>
              <a:xfrm>
                <a:off x="2127631" y="5974214"/>
                <a:ext cx="562991" cy="380866"/>
                <a:chOff x="341249" y="219074"/>
                <a:chExt cx="4744871" cy="3209926"/>
              </a:xfrm>
            </p:grpSpPr>
            <p:pic>
              <p:nvPicPr>
                <p:cNvPr id="1427" name="Immagine 1426">
                  <a:extLst>
                    <a:ext uri="{FF2B5EF4-FFF2-40B4-BE49-F238E27FC236}">
                      <a16:creationId xmlns:a16="http://schemas.microsoft.com/office/drawing/2014/main" id="{70312346-4B8C-4703-9678-809DDEA88E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28" name="Immagine 1427">
                  <a:extLst>
                    <a:ext uri="{FF2B5EF4-FFF2-40B4-BE49-F238E27FC236}">
                      <a16:creationId xmlns:a16="http://schemas.microsoft.com/office/drawing/2014/main" id="{642F9384-09CA-451E-99FE-B277D41622A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21" name="Gruppo 1420">
                <a:extLst>
                  <a:ext uri="{FF2B5EF4-FFF2-40B4-BE49-F238E27FC236}">
                    <a16:creationId xmlns:a16="http://schemas.microsoft.com/office/drawing/2014/main" id="{D7EEFC31-7015-4FE5-874E-716DB85CD535}"/>
                  </a:ext>
                </a:extLst>
              </p:cNvPr>
              <p:cNvGrpSpPr/>
              <p:nvPr/>
            </p:nvGrpSpPr>
            <p:grpSpPr>
              <a:xfrm>
                <a:off x="2690622" y="5974214"/>
                <a:ext cx="562991" cy="380866"/>
                <a:chOff x="341249" y="219074"/>
                <a:chExt cx="4744871" cy="3209926"/>
              </a:xfrm>
            </p:grpSpPr>
            <p:pic>
              <p:nvPicPr>
                <p:cNvPr id="1425" name="Immagine 1424">
                  <a:extLst>
                    <a:ext uri="{FF2B5EF4-FFF2-40B4-BE49-F238E27FC236}">
                      <a16:creationId xmlns:a16="http://schemas.microsoft.com/office/drawing/2014/main" id="{86B1E769-E96C-4358-B7FC-49CE438F2A8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26" name="Immagine 1425">
                  <a:extLst>
                    <a:ext uri="{FF2B5EF4-FFF2-40B4-BE49-F238E27FC236}">
                      <a16:creationId xmlns:a16="http://schemas.microsoft.com/office/drawing/2014/main" id="{8A436612-12B8-45F2-B28A-253D521FE3F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22" name="Gruppo 1421">
                <a:extLst>
                  <a:ext uri="{FF2B5EF4-FFF2-40B4-BE49-F238E27FC236}">
                    <a16:creationId xmlns:a16="http://schemas.microsoft.com/office/drawing/2014/main" id="{293E47FF-DC7E-4676-B2EC-AF1286D65193}"/>
                  </a:ext>
                </a:extLst>
              </p:cNvPr>
              <p:cNvGrpSpPr/>
              <p:nvPr/>
            </p:nvGrpSpPr>
            <p:grpSpPr>
              <a:xfrm>
                <a:off x="3247009" y="5974214"/>
                <a:ext cx="562991" cy="380866"/>
                <a:chOff x="341249" y="219074"/>
                <a:chExt cx="4744871" cy="3209926"/>
              </a:xfrm>
            </p:grpSpPr>
            <p:pic>
              <p:nvPicPr>
                <p:cNvPr id="1423" name="Immagine 1422">
                  <a:extLst>
                    <a:ext uri="{FF2B5EF4-FFF2-40B4-BE49-F238E27FC236}">
                      <a16:creationId xmlns:a16="http://schemas.microsoft.com/office/drawing/2014/main" id="{4E842E2A-47B3-45B0-B2AF-A0F26123745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24" name="Immagine 1423">
                  <a:extLst>
                    <a:ext uri="{FF2B5EF4-FFF2-40B4-BE49-F238E27FC236}">
                      <a16:creationId xmlns:a16="http://schemas.microsoft.com/office/drawing/2014/main" id="{E891880F-E54A-4C0D-9785-45A5C51AF94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6" name="Gruppo 1305">
              <a:extLst>
                <a:ext uri="{FF2B5EF4-FFF2-40B4-BE49-F238E27FC236}">
                  <a16:creationId xmlns:a16="http://schemas.microsoft.com/office/drawing/2014/main" id="{59CD800A-09D3-4B21-81F9-BACD92B5B6BD}"/>
                </a:ext>
              </a:extLst>
            </p:cNvPr>
            <p:cNvGrpSpPr/>
            <p:nvPr/>
          </p:nvGrpSpPr>
          <p:grpSpPr>
            <a:xfrm>
              <a:off x="1001649" y="4831616"/>
              <a:ext cx="2808351" cy="380866"/>
              <a:chOff x="1001649" y="5974214"/>
              <a:chExt cx="2808351" cy="380866"/>
            </a:xfrm>
          </p:grpSpPr>
          <p:grpSp>
            <p:nvGrpSpPr>
              <p:cNvPr id="1403" name="Gruppo 1402">
                <a:extLst>
                  <a:ext uri="{FF2B5EF4-FFF2-40B4-BE49-F238E27FC236}">
                    <a16:creationId xmlns:a16="http://schemas.microsoft.com/office/drawing/2014/main" id="{08CDF192-42DF-45CE-9AA7-D62F1F5AB8CB}"/>
                  </a:ext>
                </a:extLst>
              </p:cNvPr>
              <p:cNvGrpSpPr/>
              <p:nvPr/>
            </p:nvGrpSpPr>
            <p:grpSpPr>
              <a:xfrm>
                <a:off x="1001649" y="5974214"/>
                <a:ext cx="562991" cy="380866"/>
                <a:chOff x="341249" y="219074"/>
                <a:chExt cx="4744871" cy="3209926"/>
              </a:xfrm>
            </p:grpSpPr>
            <p:pic>
              <p:nvPicPr>
                <p:cNvPr id="1416" name="Immagine 1415">
                  <a:extLst>
                    <a:ext uri="{FF2B5EF4-FFF2-40B4-BE49-F238E27FC236}">
                      <a16:creationId xmlns:a16="http://schemas.microsoft.com/office/drawing/2014/main" id="{30EEA94E-BAF2-4D2B-A902-0676238F492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17" name="Immagine 1416">
                  <a:extLst>
                    <a:ext uri="{FF2B5EF4-FFF2-40B4-BE49-F238E27FC236}">
                      <a16:creationId xmlns:a16="http://schemas.microsoft.com/office/drawing/2014/main" id="{11092452-7627-4FB5-91AC-E7636B3B73A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04" name="Gruppo 1403">
                <a:extLst>
                  <a:ext uri="{FF2B5EF4-FFF2-40B4-BE49-F238E27FC236}">
                    <a16:creationId xmlns:a16="http://schemas.microsoft.com/office/drawing/2014/main" id="{8F14BB37-47A0-44B2-AEF3-3AEC6B400AD1}"/>
                  </a:ext>
                </a:extLst>
              </p:cNvPr>
              <p:cNvGrpSpPr/>
              <p:nvPr/>
            </p:nvGrpSpPr>
            <p:grpSpPr>
              <a:xfrm>
                <a:off x="1564640" y="5974214"/>
                <a:ext cx="562991" cy="380866"/>
                <a:chOff x="341249" y="219074"/>
                <a:chExt cx="4744871" cy="3209926"/>
              </a:xfrm>
            </p:grpSpPr>
            <p:pic>
              <p:nvPicPr>
                <p:cNvPr id="1414" name="Immagine 1413">
                  <a:extLst>
                    <a:ext uri="{FF2B5EF4-FFF2-40B4-BE49-F238E27FC236}">
                      <a16:creationId xmlns:a16="http://schemas.microsoft.com/office/drawing/2014/main" id="{D9766767-4A97-4BBF-BE12-70416DB5140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15" name="Immagine 1414">
                  <a:extLst>
                    <a:ext uri="{FF2B5EF4-FFF2-40B4-BE49-F238E27FC236}">
                      <a16:creationId xmlns:a16="http://schemas.microsoft.com/office/drawing/2014/main" id="{5F5521D3-E269-40C5-8421-F58BD70591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05" name="Gruppo 1404">
                <a:extLst>
                  <a:ext uri="{FF2B5EF4-FFF2-40B4-BE49-F238E27FC236}">
                    <a16:creationId xmlns:a16="http://schemas.microsoft.com/office/drawing/2014/main" id="{29BC8C0F-BFBA-47D7-9A06-F6837F872E83}"/>
                  </a:ext>
                </a:extLst>
              </p:cNvPr>
              <p:cNvGrpSpPr/>
              <p:nvPr/>
            </p:nvGrpSpPr>
            <p:grpSpPr>
              <a:xfrm>
                <a:off x="2127631" y="5974214"/>
                <a:ext cx="562991" cy="380866"/>
                <a:chOff x="341249" y="219074"/>
                <a:chExt cx="4744871" cy="3209926"/>
              </a:xfrm>
            </p:grpSpPr>
            <p:pic>
              <p:nvPicPr>
                <p:cNvPr id="1412" name="Immagine 1411">
                  <a:extLst>
                    <a:ext uri="{FF2B5EF4-FFF2-40B4-BE49-F238E27FC236}">
                      <a16:creationId xmlns:a16="http://schemas.microsoft.com/office/drawing/2014/main" id="{B014E264-5A0C-4343-A309-5AB7ECC1B22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13" name="Immagine 1412">
                  <a:extLst>
                    <a:ext uri="{FF2B5EF4-FFF2-40B4-BE49-F238E27FC236}">
                      <a16:creationId xmlns:a16="http://schemas.microsoft.com/office/drawing/2014/main" id="{090F9119-5D97-4B0A-89A8-8D69E69B9B9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06" name="Gruppo 1405">
                <a:extLst>
                  <a:ext uri="{FF2B5EF4-FFF2-40B4-BE49-F238E27FC236}">
                    <a16:creationId xmlns:a16="http://schemas.microsoft.com/office/drawing/2014/main" id="{7A7E28AA-3A65-43C9-90BB-2C2B8EE3D45A}"/>
                  </a:ext>
                </a:extLst>
              </p:cNvPr>
              <p:cNvGrpSpPr/>
              <p:nvPr/>
            </p:nvGrpSpPr>
            <p:grpSpPr>
              <a:xfrm>
                <a:off x="2690622" y="5974214"/>
                <a:ext cx="562991" cy="380866"/>
                <a:chOff x="341249" y="219074"/>
                <a:chExt cx="4744871" cy="3209926"/>
              </a:xfrm>
            </p:grpSpPr>
            <p:pic>
              <p:nvPicPr>
                <p:cNvPr id="1410" name="Immagine 1409">
                  <a:extLst>
                    <a:ext uri="{FF2B5EF4-FFF2-40B4-BE49-F238E27FC236}">
                      <a16:creationId xmlns:a16="http://schemas.microsoft.com/office/drawing/2014/main" id="{E86884BC-4CEE-429E-B528-80A99FD4A2A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11" name="Immagine 1410">
                  <a:extLst>
                    <a:ext uri="{FF2B5EF4-FFF2-40B4-BE49-F238E27FC236}">
                      <a16:creationId xmlns:a16="http://schemas.microsoft.com/office/drawing/2014/main" id="{5655D4A2-D0AF-4F0D-81B1-C74CEA70225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07" name="Gruppo 1406">
                <a:extLst>
                  <a:ext uri="{FF2B5EF4-FFF2-40B4-BE49-F238E27FC236}">
                    <a16:creationId xmlns:a16="http://schemas.microsoft.com/office/drawing/2014/main" id="{1BF0386B-E039-43A8-812B-0FE1D9C3994B}"/>
                  </a:ext>
                </a:extLst>
              </p:cNvPr>
              <p:cNvGrpSpPr/>
              <p:nvPr/>
            </p:nvGrpSpPr>
            <p:grpSpPr>
              <a:xfrm>
                <a:off x="3247009" y="5974214"/>
                <a:ext cx="562991" cy="380866"/>
                <a:chOff x="341249" y="219074"/>
                <a:chExt cx="4744871" cy="3209926"/>
              </a:xfrm>
            </p:grpSpPr>
            <p:pic>
              <p:nvPicPr>
                <p:cNvPr id="1408" name="Immagine 1407">
                  <a:extLst>
                    <a:ext uri="{FF2B5EF4-FFF2-40B4-BE49-F238E27FC236}">
                      <a16:creationId xmlns:a16="http://schemas.microsoft.com/office/drawing/2014/main" id="{DF6CB0A3-22E0-455D-BF17-55AC3E25195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09" name="Immagine 1408">
                  <a:extLst>
                    <a:ext uri="{FF2B5EF4-FFF2-40B4-BE49-F238E27FC236}">
                      <a16:creationId xmlns:a16="http://schemas.microsoft.com/office/drawing/2014/main" id="{AE9E5BB4-B8C7-4362-80BB-533A58969E8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7" name="Gruppo 1306">
              <a:extLst>
                <a:ext uri="{FF2B5EF4-FFF2-40B4-BE49-F238E27FC236}">
                  <a16:creationId xmlns:a16="http://schemas.microsoft.com/office/drawing/2014/main" id="{D342831E-6094-4CC9-86A1-B1EE208845DC}"/>
                </a:ext>
              </a:extLst>
            </p:cNvPr>
            <p:cNvGrpSpPr/>
            <p:nvPr/>
          </p:nvGrpSpPr>
          <p:grpSpPr>
            <a:xfrm>
              <a:off x="1001649" y="4450750"/>
              <a:ext cx="2808351" cy="380866"/>
              <a:chOff x="1001649" y="5974214"/>
              <a:chExt cx="2808351" cy="380866"/>
            </a:xfrm>
          </p:grpSpPr>
          <p:grpSp>
            <p:nvGrpSpPr>
              <p:cNvPr id="1388" name="Gruppo 1387">
                <a:extLst>
                  <a:ext uri="{FF2B5EF4-FFF2-40B4-BE49-F238E27FC236}">
                    <a16:creationId xmlns:a16="http://schemas.microsoft.com/office/drawing/2014/main" id="{D50B7903-8822-4D13-ADD7-3DE0657AE567}"/>
                  </a:ext>
                </a:extLst>
              </p:cNvPr>
              <p:cNvGrpSpPr/>
              <p:nvPr/>
            </p:nvGrpSpPr>
            <p:grpSpPr>
              <a:xfrm>
                <a:off x="1001649" y="5974214"/>
                <a:ext cx="562991" cy="380866"/>
                <a:chOff x="341249" y="219074"/>
                <a:chExt cx="4744871" cy="3209926"/>
              </a:xfrm>
            </p:grpSpPr>
            <p:pic>
              <p:nvPicPr>
                <p:cNvPr id="1401" name="Immagine 1400">
                  <a:extLst>
                    <a:ext uri="{FF2B5EF4-FFF2-40B4-BE49-F238E27FC236}">
                      <a16:creationId xmlns:a16="http://schemas.microsoft.com/office/drawing/2014/main" id="{96E33C21-F42E-41CE-900E-1457AD5D5F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02" name="Immagine 1401">
                  <a:extLst>
                    <a:ext uri="{FF2B5EF4-FFF2-40B4-BE49-F238E27FC236}">
                      <a16:creationId xmlns:a16="http://schemas.microsoft.com/office/drawing/2014/main" id="{B62D3642-D7D1-49F0-B0AF-623D38D1A2C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89" name="Gruppo 1388">
                <a:extLst>
                  <a:ext uri="{FF2B5EF4-FFF2-40B4-BE49-F238E27FC236}">
                    <a16:creationId xmlns:a16="http://schemas.microsoft.com/office/drawing/2014/main" id="{F5A700E2-9080-4102-BF57-1E8C1A1CC658}"/>
                  </a:ext>
                </a:extLst>
              </p:cNvPr>
              <p:cNvGrpSpPr/>
              <p:nvPr/>
            </p:nvGrpSpPr>
            <p:grpSpPr>
              <a:xfrm>
                <a:off x="1564640" y="5974214"/>
                <a:ext cx="562991" cy="380866"/>
                <a:chOff x="341249" y="219074"/>
                <a:chExt cx="4744871" cy="3209926"/>
              </a:xfrm>
            </p:grpSpPr>
            <p:pic>
              <p:nvPicPr>
                <p:cNvPr id="1399" name="Immagine 1398">
                  <a:extLst>
                    <a:ext uri="{FF2B5EF4-FFF2-40B4-BE49-F238E27FC236}">
                      <a16:creationId xmlns:a16="http://schemas.microsoft.com/office/drawing/2014/main" id="{1C0550B3-D0CE-43DE-BA13-E585F32B26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00" name="Immagine 1399">
                  <a:extLst>
                    <a:ext uri="{FF2B5EF4-FFF2-40B4-BE49-F238E27FC236}">
                      <a16:creationId xmlns:a16="http://schemas.microsoft.com/office/drawing/2014/main" id="{75A166E5-671F-43FE-AC73-21B856A7E5E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90" name="Gruppo 1389">
                <a:extLst>
                  <a:ext uri="{FF2B5EF4-FFF2-40B4-BE49-F238E27FC236}">
                    <a16:creationId xmlns:a16="http://schemas.microsoft.com/office/drawing/2014/main" id="{D497F301-53FE-4B8B-8DF2-4C797FA57A80}"/>
                  </a:ext>
                </a:extLst>
              </p:cNvPr>
              <p:cNvGrpSpPr/>
              <p:nvPr/>
            </p:nvGrpSpPr>
            <p:grpSpPr>
              <a:xfrm>
                <a:off x="2127631" y="5974214"/>
                <a:ext cx="562991" cy="380866"/>
                <a:chOff x="341249" y="219074"/>
                <a:chExt cx="4744871" cy="3209926"/>
              </a:xfrm>
            </p:grpSpPr>
            <p:pic>
              <p:nvPicPr>
                <p:cNvPr id="1397" name="Immagine 1396">
                  <a:extLst>
                    <a:ext uri="{FF2B5EF4-FFF2-40B4-BE49-F238E27FC236}">
                      <a16:creationId xmlns:a16="http://schemas.microsoft.com/office/drawing/2014/main" id="{C376600B-7D38-4F91-B82B-AE17B21D6A3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98" name="Immagine 1397">
                  <a:extLst>
                    <a:ext uri="{FF2B5EF4-FFF2-40B4-BE49-F238E27FC236}">
                      <a16:creationId xmlns:a16="http://schemas.microsoft.com/office/drawing/2014/main" id="{7F88EEA5-2D5C-45C8-B8A5-40BFDD9139A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91" name="Gruppo 1390">
                <a:extLst>
                  <a:ext uri="{FF2B5EF4-FFF2-40B4-BE49-F238E27FC236}">
                    <a16:creationId xmlns:a16="http://schemas.microsoft.com/office/drawing/2014/main" id="{C6695611-07B9-43BE-B83B-CF58A9D8D855}"/>
                  </a:ext>
                </a:extLst>
              </p:cNvPr>
              <p:cNvGrpSpPr/>
              <p:nvPr/>
            </p:nvGrpSpPr>
            <p:grpSpPr>
              <a:xfrm>
                <a:off x="2690622" y="5974214"/>
                <a:ext cx="562991" cy="380866"/>
                <a:chOff x="341249" y="219074"/>
                <a:chExt cx="4744871" cy="3209926"/>
              </a:xfrm>
            </p:grpSpPr>
            <p:pic>
              <p:nvPicPr>
                <p:cNvPr id="1395" name="Immagine 1394">
                  <a:extLst>
                    <a:ext uri="{FF2B5EF4-FFF2-40B4-BE49-F238E27FC236}">
                      <a16:creationId xmlns:a16="http://schemas.microsoft.com/office/drawing/2014/main" id="{1AE7EF73-E2F1-45E5-B5DC-11614155B49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96" name="Immagine 1395">
                  <a:extLst>
                    <a:ext uri="{FF2B5EF4-FFF2-40B4-BE49-F238E27FC236}">
                      <a16:creationId xmlns:a16="http://schemas.microsoft.com/office/drawing/2014/main" id="{339B7897-BD44-46A8-918B-8B4259A5BC1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92" name="Gruppo 1391">
                <a:extLst>
                  <a:ext uri="{FF2B5EF4-FFF2-40B4-BE49-F238E27FC236}">
                    <a16:creationId xmlns:a16="http://schemas.microsoft.com/office/drawing/2014/main" id="{218FD6F7-EEB2-4D5D-9CBC-0FDD3AADE812}"/>
                  </a:ext>
                </a:extLst>
              </p:cNvPr>
              <p:cNvGrpSpPr/>
              <p:nvPr/>
            </p:nvGrpSpPr>
            <p:grpSpPr>
              <a:xfrm>
                <a:off x="3247009" y="5974214"/>
                <a:ext cx="562991" cy="380866"/>
                <a:chOff x="341249" y="219074"/>
                <a:chExt cx="4744871" cy="3209926"/>
              </a:xfrm>
            </p:grpSpPr>
            <p:pic>
              <p:nvPicPr>
                <p:cNvPr id="1393" name="Immagine 1392">
                  <a:extLst>
                    <a:ext uri="{FF2B5EF4-FFF2-40B4-BE49-F238E27FC236}">
                      <a16:creationId xmlns:a16="http://schemas.microsoft.com/office/drawing/2014/main" id="{5DAFE337-0F9D-4600-8BBB-242D16DD2F9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94" name="Immagine 1393">
                  <a:extLst>
                    <a:ext uri="{FF2B5EF4-FFF2-40B4-BE49-F238E27FC236}">
                      <a16:creationId xmlns:a16="http://schemas.microsoft.com/office/drawing/2014/main" id="{02825777-4D0C-418D-805A-A20945259DE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8" name="Gruppo 1307">
              <a:extLst>
                <a:ext uri="{FF2B5EF4-FFF2-40B4-BE49-F238E27FC236}">
                  <a16:creationId xmlns:a16="http://schemas.microsoft.com/office/drawing/2014/main" id="{EED2CA0E-43D3-4E26-90EE-5DC424973D8C}"/>
                </a:ext>
              </a:extLst>
            </p:cNvPr>
            <p:cNvGrpSpPr/>
            <p:nvPr/>
          </p:nvGrpSpPr>
          <p:grpSpPr>
            <a:xfrm>
              <a:off x="1001649" y="4069884"/>
              <a:ext cx="2808351" cy="380866"/>
              <a:chOff x="1001649" y="5974214"/>
              <a:chExt cx="2808351" cy="380866"/>
            </a:xfrm>
          </p:grpSpPr>
          <p:grpSp>
            <p:nvGrpSpPr>
              <p:cNvPr id="1373" name="Gruppo 1372">
                <a:extLst>
                  <a:ext uri="{FF2B5EF4-FFF2-40B4-BE49-F238E27FC236}">
                    <a16:creationId xmlns:a16="http://schemas.microsoft.com/office/drawing/2014/main" id="{4A12539C-0F1E-4151-90E0-E018C8AFA59F}"/>
                  </a:ext>
                </a:extLst>
              </p:cNvPr>
              <p:cNvGrpSpPr/>
              <p:nvPr/>
            </p:nvGrpSpPr>
            <p:grpSpPr>
              <a:xfrm>
                <a:off x="1001649" y="5974214"/>
                <a:ext cx="562991" cy="380866"/>
                <a:chOff x="341249" y="219074"/>
                <a:chExt cx="4744871" cy="3209926"/>
              </a:xfrm>
            </p:grpSpPr>
            <p:pic>
              <p:nvPicPr>
                <p:cNvPr id="1386" name="Immagine 1385">
                  <a:extLst>
                    <a:ext uri="{FF2B5EF4-FFF2-40B4-BE49-F238E27FC236}">
                      <a16:creationId xmlns:a16="http://schemas.microsoft.com/office/drawing/2014/main" id="{D681AB0B-1ACB-4D7E-A6C5-BEE8CF26BC2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87" name="Immagine 1386">
                  <a:extLst>
                    <a:ext uri="{FF2B5EF4-FFF2-40B4-BE49-F238E27FC236}">
                      <a16:creationId xmlns:a16="http://schemas.microsoft.com/office/drawing/2014/main" id="{B33FD3B9-CCC0-4578-8949-27E7D03EEC8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74" name="Gruppo 1373">
                <a:extLst>
                  <a:ext uri="{FF2B5EF4-FFF2-40B4-BE49-F238E27FC236}">
                    <a16:creationId xmlns:a16="http://schemas.microsoft.com/office/drawing/2014/main" id="{DB584429-373B-47CC-945D-6831D2927CFD}"/>
                  </a:ext>
                </a:extLst>
              </p:cNvPr>
              <p:cNvGrpSpPr/>
              <p:nvPr/>
            </p:nvGrpSpPr>
            <p:grpSpPr>
              <a:xfrm>
                <a:off x="1564640" y="5974214"/>
                <a:ext cx="562991" cy="380866"/>
                <a:chOff x="341249" y="219074"/>
                <a:chExt cx="4744871" cy="3209926"/>
              </a:xfrm>
            </p:grpSpPr>
            <p:pic>
              <p:nvPicPr>
                <p:cNvPr id="1384" name="Immagine 1383">
                  <a:extLst>
                    <a:ext uri="{FF2B5EF4-FFF2-40B4-BE49-F238E27FC236}">
                      <a16:creationId xmlns:a16="http://schemas.microsoft.com/office/drawing/2014/main" id="{8192DF11-07F8-4D5C-9E68-4F529F1624A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85" name="Immagine 1384">
                  <a:extLst>
                    <a:ext uri="{FF2B5EF4-FFF2-40B4-BE49-F238E27FC236}">
                      <a16:creationId xmlns:a16="http://schemas.microsoft.com/office/drawing/2014/main" id="{29D0A421-9857-4DD7-AB30-187BE99C5FE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75" name="Gruppo 1374">
                <a:extLst>
                  <a:ext uri="{FF2B5EF4-FFF2-40B4-BE49-F238E27FC236}">
                    <a16:creationId xmlns:a16="http://schemas.microsoft.com/office/drawing/2014/main" id="{B19829EF-E6A7-4FA1-916C-1448B925AF89}"/>
                  </a:ext>
                </a:extLst>
              </p:cNvPr>
              <p:cNvGrpSpPr/>
              <p:nvPr/>
            </p:nvGrpSpPr>
            <p:grpSpPr>
              <a:xfrm>
                <a:off x="2127631" y="5974214"/>
                <a:ext cx="562991" cy="380866"/>
                <a:chOff x="341249" y="219074"/>
                <a:chExt cx="4744871" cy="3209926"/>
              </a:xfrm>
            </p:grpSpPr>
            <p:pic>
              <p:nvPicPr>
                <p:cNvPr id="1382" name="Immagine 1381">
                  <a:extLst>
                    <a:ext uri="{FF2B5EF4-FFF2-40B4-BE49-F238E27FC236}">
                      <a16:creationId xmlns:a16="http://schemas.microsoft.com/office/drawing/2014/main" id="{3E4F685A-6CED-47B5-A3F7-FFDAB8DEB35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83" name="Immagine 1382">
                  <a:extLst>
                    <a:ext uri="{FF2B5EF4-FFF2-40B4-BE49-F238E27FC236}">
                      <a16:creationId xmlns:a16="http://schemas.microsoft.com/office/drawing/2014/main" id="{5C39F475-7884-43A4-A036-7EF997D1465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76" name="Gruppo 1375">
                <a:extLst>
                  <a:ext uri="{FF2B5EF4-FFF2-40B4-BE49-F238E27FC236}">
                    <a16:creationId xmlns:a16="http://schemas.microsoft.com/office/drawing/2014/main" id="{D416D883-8F74-46DA-BB38-094C2B512D6A}"/>
                  </a:ext>
                </a:extLst>
              </p:cNvPr>
              <p:cNvGrpSpPr/>
              <p:nvPr/>
            </p:nvGrpSpPr>
            <p:grpSpPr>
              <a:xfrm>
                <a:off x="2690622" y="5974214"/>
                <a:ext cx="562991" cy="380866"/>
                <a:chOff x="341249" y="219074"/>
                <a:chExt cx="4744871" cy="3209926"/>
              </a:xfrm>
            </p:grpSpPr>
            <p:pic>
              <p:nvPicPr>
                <p:cNvPr id="1380" name="Immagine 1379">
                  <a:extLst>
                    <a:ext uri="{FF2B5EF4-FFF2-40B4-BE49-F238E27FC236}">
                      <a16:creationId xmlns:a16="http://schemas.microsoft.com/office/drawing/2014/main" id="{AE3BC00F-4373-4730-AAD6-4084A93DC8E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81" name="Immagine 1380">
                  <a:extLst>
                    <a:ext uri="{FF2B5EF4-FFF2-40B4-BE49-F238E27FC236}">
                      <a16:creationId xmlns:a16="http://schemas.microsoft.com/office/drawing/2014/main" id="{F3FD1CED-60CE-4CC3-AC55-F709E9C9607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77" name="Gruppo 1376">
                <a:extLst>
                  <a:ext uri="{FF2B5EF4-FFF2-40B4-BE49-F238E27FC236}">
                    <a16:creationId xmlns:a16="http://schemas.microsoft.com/office/drawing/2014/main" id="{55699F15-42C9-4EB1-8159-F4307AEBA009}"/>
                  </a:ext>
                </a:extLst>
              </p:cNvPr>
              <p:cNvGrpSpPr/>
              <p:nvPr/>
            </p:nvGrpSpPr>
            <p:grpSpPr>
              <a:xfrm>
                <a:off x="3247009" y="5974214"/>
                <a:ext cx="562991" cy="380866"/>
                <a:chOff x="341249" y="219074"/>
                <a:chExt cx="4744871" cy="3209926"/>
              </a:xfrm>
            </p:grpSpPr>
            <p:pic>
              <p:nvPicPr>
                <p:cNvPr id="1378" name="Immagine 1377">
                  <a:extLst>
                    <a:ext uri="{FF2B5EF4-FFF2-40B4-BE49-F238E27FC236}">
                      <a16:creationId xmlns:a16="http://schemas.microsoft.com/office/drawing/2014/main" id="{568A80C2-03B6-464C-A09C-CC892840C55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79" name="Immagine 1378">
                  <a:extLst>
                    <a:ext uri="{FF2B5EF4-FFF2-40B4-BE49-F238E27FC236}">
                      <a16:creationId xmlns:a16="http://schemas.microsoft.com/office/drawing/2014/main" id="{41743876-8D2D-4FAC-AD05-2B831484D1C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9" name="Gruppo 1308">
              <a:extLst>
                <a:ext uri="{FF2B5EF4-FFF2-40B4-BE49-F238E27FC236}">
                  <a16:creationId xmlns:a16="http://schemas.microsoft.com/office/drawing/2014/main" id="{91DA6514-54F5-4074-8487-96DFF33E7F6C}"/>
                </a:ext>
              </a:extLst>
            </p:cNvPr>
            <p:cNvGrpSpPr/>
            <p:nvPr/>
          </p:nvGrpSpPr>
          <p:grpSpPr>
            <a:xfrm>
              <a:off x="1001649" y="3689018"/>
              <a:ext cx="2808351" cy="380866"/>
              <a:chOff x="1001649" y="5974214"/>
              <a:chExt cx="2808351" cy="380866"/>
            </a:xfrm>
          </p:grpSpPr>
          <p:grpSp>
            <p:nvGrpSpPr>
              <p:cNvPr id="1358" name="Gruppo 1357">
                <a:extLst>
                  <a:ext uri="{FF2B5EF4-FFF2-40B4-BE49-F238E27FC236}">
                    <a16:creationId xmlns:a16="http://schemas.microsoft.com/office/drawing/2014/main" id="{29A01BEE-19BC-40D9-B4C4-6181621B9919}"/>
                  </a:ext>
                </a:extLst>
              </p:cNvPr>
              <p:cNvGrpSpPr/>
              <p:nvPr/>
            </p:nvGrpSpPr>
            <p:grpSpPr>
              <a:xfrm>
                <a:off x="1001649" y="5974214"/>
                <a:ext cx="562991" cy="380866"/>
                <a:chOff x="341249" y="219074"/>
                <a:chExt cx="4744871" cy="3209926"/>
              </a:xfrm>
            </p:grpSpPr>
            <p:pic>
              <p:nvPicPr>
                <p:cNvPr id="1371" name="Immagine 1370">
                  <a:extLst>
                    <a:ext uri="{FF2B5EF4-FFF2-40B4-BE49-F238E27FC236}">
                      <a16:creationId xmlns:a16="http://schemas.microsoft.com/office/drawing/2014/main" id="{C15271E0-565B-42CF-BCB0-ED58F12054E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72" name="Immagine 1371">
                  <a:extLst>
                    <a:ext uri="{FF2B5EF4-FFF2-40B4-BE49-F238E27FC236}">
                      <a16:creationId xmlns:a16="http://schemas.microsoft.com/office/drawing/2014/main" id="{4B75DC97-D256-4005-9BD4-55F42D829E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59" name="Gruppo 1358">
                <a:extLst>
                  <a:ext uri="{FF2B5EF4-FFF2-40B4-BE49-F238E27FC236}">
                    <a16:creationId xmlns:a16="http://schemas.microsoft.com/office/drawing/2014/main" id="{639BFE18-90C5-4717-9492-5FCA6180AF17}"/>
                  </a:ext>
                </a:extLst>
              </p:cNvPr>
              <p:cNvGrpSpPr/>
              <p:nvPr/>
            </p:nvGrpSpPr>
            <p:grpSpPr>
              <a:xfrm>
                <a:off x="1564640" y="5974214"/>
                <a:ext cx="562991" cy="380866"/>
                <a:chOff x="341249" y="219074"/>
                <a:chExt cx="4744871" cy="3209926"/>
              </a:xfrm>
            </p:grpSpPr>
            <p:pic>
              <p:nvPicPr>
                <p:cNvPr id="1369" name="Immagine 1368">
                  <a:extLst>
                    <a:ext uri="{FF2B5EF4-FFF2-40B4-BE49-F238E27FC236}">
                      <a16:creationId xmlns:a16="http://schemas.microsoft.com/office/drawing/2014/main" id="{CC896E7E-1645-45C6-9D77-94914F12497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70" name="Immagine 1369">
                  <a:extLst>
                    <a:ext uri="{FF2B5EF4-FFF2-40B4-BE49-F238E27FC236}">
                      <a16:creationId xmlns:a16="http://schemas.microsoft.com/office/drawing/2014/main" id="{C765A868-CC70-4594-9C5B-F9DDA8DD0F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60" name="Gruppo 1359">
                <a:extLst>
                  <a:ext uri="{FF2B5EF4-FFF2-40B4-BE49-F238E27FC236}">
                    <a16:creationId xmlns:a16="http://schemas.microsoft.com/office/drawing/2014/main" id="{7B09BBD1-D9B7-4BCD-B5FC-F134640834A2}"/>
                  </a:ext>
                </a:extLst>
              </p:cNvPr>
              <p:cNvGrpSpPr/>
              <p:nvPr/>
            </p:nvGrpSpPr>
            <p:grpSpPr>
              <a:xfrm>
                <a:off x="2127631" y="5974214"/>
                <a:ext cx="562991" cy="380866"/>
                <a:chOff x="341249" y="219074"/>
                <a:chExt cx="4744871" cy="3209926"/>
              </a:xfrm>
            </p:grpSpPr>
            <p:pic>
              <p:nvPicPr>
                <p:cNvPr id="1367" name="Immagine 1366">
                  <a:extLst>
                    <a:ext uri="{FF2B5EF4-FFF2-40B4-BE49-F238E27FC236}">
                      <a16:creationId xmlns:a16="http://schemas.microsoft.com/office/drawing/2014/main" id="{E1875CF3-B846-4505-9401-2F12A11B1C2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68" name="Immagine 1367">
                  <a:extLst>
                    <a:ext uri="{FF2B5EF4-FFF2-40B4-BE49-F238E27FC236}">
                      <a16:creationId xmlns:a16="http://schemas.microsoft.com/office/drawing/2014/main" id="{CD67110B-1428-4FA7-A19B-538E3E11821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61" name="Gruppo 1360">
                <a:extLst>
                  <a:ext uri="{FF2B5EF4-FFF2-40B4-BE49-F238E27FC236}">
                    <a16:creationId xmlns:a16="http://schemas.microsoft.com/office/drawing/2014/main" id="{621C03CB-B5A7-49B6-AE96-27E571B8DB12}"/>
                  </a:ext>
                </a:extLst>
              </p:cNvPr>
              <p:cNvGrpSpPr/>
              <p:nvPr/>
            </p:nvGrpSpPr>
            <p:grpSpPr>
              <a:xfrm>
                <a:off x="2690622" y="5974214"/>
                <a:ext cx="562991" cy="380866"/>
                <a:chOff x="341249" y="219074"/>
                <a:chExt cx="4744871" cy="3209926"/>
              </a:xfrm>
            </p:grpSpPr>
            <p:pic>
              <p:nvPicPr>
                <p:cNvPr id="1365" name="Immagine 1364">
                  <a:extLst>
                    <a:ext uri="{FF2B5EF4-FFF2-40B4-BE49-F238E27FC236}">
                      <a16:creationId xmlns:a16="http://schemas.microsoft.com/office/drawing/2014/main" id="{F4D488E5-D67E-451D-8125-DA96C226C5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66" name="Immagine 1365">
                  <a:extLst>
                    <a:ext uri="{FF2B5EF4-FFF2-40B4-BE49-F238E27FC236}">
                      <a16:creationId xmlns:a16="http://schemas.microsoft.com/office/drawing/2014/main" id="{F62E7B9F-EC86-44E5-B4DD-EB75FE98F56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62" name="Gruppo 1361">
                <a:extLst>
                  <a:ext uri="{FF2B5EF4-FFF2-40B4-BE49-F238E27FC236}">
                    <a16:creationId xmlns:a16="http://schemas.microsoft.com/office/drawing/2014/main" id="{8D56A08F-5C29-417F-8405-C00D1A8F99C7}"/>
                  </a:ext>
                </a:extLst>
              </p:cNvPr>
              <p:cNvGrpSpPr/>
              <p:nvPr/>
            </p:nvGrpSpPr>
            <p:grpSpPr>
              <a:xfrm>
                <a:off x="3247009" y="5974214"/>
                <a:ext cx="562991" cy="380866"/>
                <a:chOff x="341249" y="219074"/>
                <a:chExt cx="4744871" cy="3209926"/>
              </a:xfrm>
            </p:grpSpPr>
            <p:pic>
              <p:nvPicPr>
                <p:cNvPr id="1363" name="Immagine 1362">
                  <a:extLst>
                    <a:ext uri="{FF2B5EF4-FFF2-40B4-BE49-F238E27FC236}">
                      <a16:creationId xmlns:a16="http://schemas.microsoft.com/office/drawing/2014/main" id="{EA674A2E-CE06-4C5C-888C-509F49FEC10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64" name="Immagine 1363">
                  <a:extLst>
                    <a:ext uri="{FF2B5EF4-FFF2-40B4-BE49-F238E27FC236}">
                      <a16:creationId xmlns:a16="http://schemas.microsoft.com/office/drawing/2014/main" id="{DE359CDA-5B29-477F-A184-E342C6C54D7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10" name="Gruppo 1309">
              <a:extLst>
                <a:ext uri="{FF2B5EF4-FFF2-40B4-BE49-F238E27FC236}">
                  <a16:creationId xmlns:a16="http://schemas.microsoft.com/office/drawing/2014/main" id="{79479A14-40D0-476C-ACBB-9206D04F722B}"/>
                </a:ext>
              </a:extLst>
            </p:cNvPr>
            <p:cNvGrpSpPr/>
            <p:nvPr/>
          </p:nvGrpSpPr>
          <p:grpSpPr>
            <a:xfrm>
              <a:off x="1001649" y="3308152"/>
              <a:ext cx="2808351" cy="380866"/>
              <a:chOff x="1001649" y="5974214"/>
              <a:chExt cx="2808351" cy="380866"/>
            </a:xfrm>
          </p:grpSpPr>
          <p:grpSp>
            <p:nvGrpSpPr>
              <p:cNvPr id="1343" name="Gruppo 1342">
                <a:extLst>
                  <a:ext uri="{FF2B5EF4-FFF2-40B4-BE49-F238E27FC236}">
                    <a16:creationId xmlns:a16="http://schemas.microsoft.com/office/drawing/2014/main" id="{FB339B68-B9C1-4B39-80BB-10BC10EBB4A6}"/>
                  </a:ext>
                </a:extLst>
              </p:cNvPr>
              <p:cNvGrpSpPr/>
              <p:nvPr/>
            </p:nvGrpSpPr>
            <p:grpSpPr>
              <a:xfrm>
                <a:off x="1001649" y="5974214"/>
                <a:ext cx="562991" cy="380866"/>
                <a:chOff x="341249" y="219074"/>
                <a:chExt cx="4744871" cy="3209926"/>
              </a:xfrm>
            </p:grpSpPr>
            <p:pic>
              <p:nvPicPr>
                <p:cNvPr id="1356" name="Immagine 1355">
                  <a:extLst>
                    <a:ext uri="{FF2B5EF4-FFF2-40B4-BE49-F238E27FC236}">
                      <a16:creationId xmlns:a16="http://schemas.microsoft.com/office/drawing/2014/main" id="{C0ACC6C3-5DAC-4E4B-A5C0-BA0A6981C26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7" name="Immagine 1356">
                  <a:extLst>
                    <a:ext uri="{FF2B5EF4-FFF2-40B4-BE49-F238E27FC236}">
                      <a16:creationId xmlns:a16="http://schemas.microsoft.com/office/drawing/2014/main" id="{011E1EE7-4B70-4F7F-A681-828555CF419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44" name="Gruppo 1343">
                <a:extLst>
                  <a:ext uri="{FF2B5EF4-FFF2-40B4-BE49-F238E27FC236}">
                    <a16:creationId xmlns:a16="http://schemas.microsoft.com/office/drawing/2014/main" id="{F39422E6-A379-46EA-9B37-2BA0F28CCEB5}"/>
                  </a:ext>
                </a:extLst>
              </p:cNvPr>
              <p:cNvGrpSpPr/>
              <p:nvPr/>
            </p:nvGrpSpPr>
            <p:grpSpPr>
              <a:xfrm>
                <a:off x="1564640" y="5974214"/>
                <a:ext cx="562991" cy="380866"/>
                <a:chOff x="341249" y="219074"/>
                <a:chExt cx="4744871" cy="3209926"/>
              </a:xfrm>
            </p:grpSpPr>
            <p:pic>
              <p:nvPicPr>
                <p:cNvPr id="1354" name="Immagine 1353">
                  <a:extLst>
                    <a:ext uri="{FF2B5EF4-FFF2-40B4-BE49-F238E27FC236}">
                      <a16:creationId xmlns:a16="http://schemas.microsoft.com/office/drawing/2014/main" id="{172D415A-2566-4F5B-AAFE-A9C148CB262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5" name="Immagine 1354">
                  <a:extLst>
                    <a:ext uri="{FF2B5EF4-FFF2-40B4-BE49-F238E27FC236}">
                      <a16:creationId xmlns:a16="http://schemas.microsoft.com/office/drawing/2014/main" id="{B683C9E6-0840-4F99-B264-DA7AC3F1EED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45" name="Gruppo 1344">
                <a:extLst>
                  <a:ext uri="{FF2B5EF4-FFF2-40B4-BE49-F238E27FC236}">
                    <a16:creationId xmlns:a16="http://schemas.microsoft.com/office/drawing/2014/main" id="{164D79A4-240C-4AE4-A5E9-5F438E656DD9}"/>
                  </a:ext>
                </a:extLst>
              </p:cNvPr>
              <p:cNvGrpSpPr/>
              <p:nvPr/>
            </p:nvGrpSpPr>
            <p:grpSpPr>
              <a:xfrm>
                <a:off x="2127631" y="5974214"/>
                <a:ext cx="562991" cy="380866"/>
                <a:chOff x="341249" y="219074"/>
                <a:chExt cx="4744871" cy="3209926"/>
              </a:xfrm>
            </p:grpSpPr>
            <p:pic>
              <p:nvPicPr>
                <p:cNvPr id="1352" name="Immagine 1351">
                  <a:extLst>
                    <a:ext uri="{FF2B5EF4-FFF2-40B4-BE49-F238E27FC236}">
                      <a16:creationId xmlns:a16="http://schemas.microsoft.com/office/drawing/2014/main" id="{87A0A6CC-D1BD-4508-872E-324C33CFA49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3" name="Immagine 1352">
                  <a:extLst>
                    <a:ext uri="{FF2B5EF4-FFF2-40B4-BE49-F238E27FC236}">
                      <a16:creationId xmlns:a16="http://schemas.microsoft.com/office/drawing/2014/main" id="{8362C673-9F74-428F-8925-9B9A20B5700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46" name="Gruppo 1345">
                <a:extLst>
                  <a:ext uri="{FF2B5EF4-FFF2-40B4-BE49-F238E27FC236}">
                    <a16:creationId xmlns:a16="http://schemas.microsoft.com/office/drawing/2014/main" id="{15F3D803-2D55-402D-ACFB-A3F47E815127}"/>
                  </a:ext>
                </a:extLst>
              </p:cNvPr>
              <p:cNvGrpSpPr/>
              <p:nvPr/>
            </p:nvGrpSpPr>
            <p:grpSpPr>
              <a:xfrm>
                <a:off x="2690622" y="5974214"/>
                <a:ext cx="562991" cy="380866"/>
                <a:chOff x="341249" y="219074"/>
                <a:chExt cx="4744871" cy="3209926"/>
              </a:xfrm>
            </p:grpSpPr>
            <p:pic>
              <p:nvPicPr>
                <p:cNvPr id="1350" name="Immagine 1349">
                  <a:extLst>
                    <a:ext uri="{FF2B5EF4-FFF2-40B4-BE49-F238E27FC236}">
                      <a16:creationId xmlns:a16="http://schemas.microsoft.com/office/drawing/2014/main" id="{6622D0D0-4DC5-4C48-B520-145DC6699A0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1" name="Immagine 1350">
                  <a:extLst>
                    <a:ext uri="{FF2B5EF4-FFF2-40B4-BE49-F238E27FC236}">
                      <a16:creationId xmlns:a16="http://schemas.microsoft.com/office/drawing/2014/main" id="{B167A3D7-0400-4624-9B1E-931BE1AB503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47" name="Gruppo 1346">
                <a:extLst>
                  <a:ext uri="{FF2B5EF4-FFF2-40B4-BE49-F238E27FC236}">
                    <a16:creationId xmlns:a16="http://schemas.microsoft.com/office/drawing/2014/main" id="{1C54CB8D-9E0B-4439-878C-67AEFEC077B6}"/>
                  </a:ext>
                </a:extLst>
              </p:cNvPr>
              <p:cNvGrpSpPr/>
              <p:nvPr/>
            </p:nvGrpSpPr>
            <p:grpSpPr>
              <a:xfrm>
                <a:off x="3247009" y="5974214"/>
                <a:ext cx="562991" cy="380866"/>
                <a:chOff x="341249" y="219074"/>
                <a:chExt cx="4744871" cy="3209926"/>
              </a:xfrm>
            </p:grpSpPr>
            <p:pic>
              <p:nvPicPr>
                <p:cNvPr id="1348" name="Immagine 1347">
                  <a:extLst>
                    <a:ext uri="{FF2B5EF4-FFF2-40B4-BE49-F238E27FC236}">
                      <a16:creationId xmlns:a16="http://schemas.microsoft.com/office/drawing/2014/main" id="{C92300EC-48AA-4A4D-9D35-E7E0659E428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49" name="Immagine 1348">
                  <a:extLst>
                    <a:ext uri="{FF2B5EF4-FFF2-40B4-BE49-F238E27FC236}">
                      <a16:creationId xmlns:a16="http://schemas.microsoft.com/office/drawing/2014/main" id="{8F74DDF3-A112-4A66-8EBD-9D8FF031391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11" name="Gruppo 1310">
              <a:extLst>
                <a:ext uri="{FF2B5EF4-FFF2-40B4-BE49-F238E27FC236}">
                  <a16:creationId xmlns:a16="http://schemas.microsoft.com/office/drawing/2014/main" id="{08AD9E27-E46A-46DF-B9D7-361D51FF1D86}"/>
                </a:ext>
              </a:extLst>
            </p:cNvPr>
            <p:cNvGrpSpPr/>
            <p:nvPr/>
          </p:nvGrpSpPr>
          <p:grpSpPr>
            <a:xfrm>
              <a:off x="1001649" y="2927286"/>
              <a:ext cx="2808351" cy="380866"/>
              <a:chOff x="1001649" y="5974214"/>
              <a:chExt cx="2808351" cy="380866"/>
            </a:xfrm>
          </p:grpSpPr>
          <p:grpSp>
            <p:nvGrpSpPr>
              <p:cNvPr id="1328" name="Gruppo 1327">
                <a:extLst>
                  <a:ext uri="{FF2B5EF4-FFF2-40B4-BE49-F238E27FC236}">
                    <a16:creationId xmlns:a16="http://schemas.microsoft.com/office/drawing/2014/main" id="{86C5FC6C-F112-4466-997F-D28F2C59BC98}"/>
                  </a:ext>
                </a:extLst>
              </p:cNvPr>
              <p:cNvGrpSpPr/>
              <p:nvPr/>
            </p:nvGrpSpPr>
            <p:grpSpPr>
              <a:xfrm>
                <a:off x="1001649" y="5974214"/>
                <a:ext cx="562991" cy="380866"/>
                <a:chOff x="341249" y="219074"/>
                <a:chExt cx="4744871" cy="3209926"/>
              </a:xfrm>
            </p:grpSpPr>
            <p:pic>
              <p:nvPicPr>
                <p:cNvPr id="1341" name="Immagine 1340">
                  <a:extLst>
                    <a:ext uri="{FF2B5EF4-FFF2-40B4-BE49-F238E27FC236}">
                      <a16:creationId xmlns:a16="http://schemas.microsoft.com/office/drawing/2014/main" id="{3441B560-5739-409E-928A-E7676DA0BEB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42" name="Immagine 1341">
                  <a:extLst>
                    <a:ext uri="{FF2B5EF4-FFF2-40B4-BE49-F238E27FC236}">
                      <a16:creationId xmlns:a16="http://schemas.microsoft.com/office/drawing/2014/main" id="{CE341DC9-BFA3-42AD-A193-36EC3B9AE84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29" name="Gruppo 1328">
                <a:extLst>
                  <a:ext uri="{FF2B5EF4-FFF2-40B4-BE49-F238E27FC236}">
                    <a16:creationId xmlns:a16="http://schemas.microsoft.com/office/drawing/2014/main" id="{34CEF76D-61EE-41BD-9A76-C815FF15224F}"/>
                  </a:ext>
                </a:extLst>
              </p:cNvPr>
              <p:cNvGrpSpPr/>
              <p:nvPr/>
            </p:nvGrpSpPr>
            <p:grpSpPr>
              <a:xfrm>
                <a:off x="1564640" y="5974214"/>
                <a:ext cx="562991" cy="380866"/>
                <a:chOff x="341249" y="219074"/>
                <a:chExt cx="4744871" cy="3209926"/>
              </a:xfrm>
            </p:grpSpPr>
            <p:pic>
              <p:nvPicPr>
                <p:cNvPr id="1339" name="Immagine 1338">
                  <a:extLst>
                    <a:ext uri="{FF2B5EF4-FFF2-40B4-BE49-F238E27FC236}">
                      <a16:creationId xmlns:a16="http://schemas.microsoft.com/office/drawing/2014/main" id="{BA246F40-8F66-4C3F-9328-F33C00829CE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40" name="Immagine 1339">
                  <a:extLst>
                    <a:ext uri="{FF2B5EF4-FFF2-40B4-BE49-F238E27FC236}">
                      <a16:creationId xmlns:a16="http://schemas.microsoft.com/office/drawing/2014/main" id="{9502A75A-A4A4-4358-86BE-497AEB46933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30" name="Gruppo 1329">
                <a:extLst>
                  <a:ext uri="{FF2B5EF4-FFF2-40B4-BE49-F238E27FC236}">
                    <a16:creationId xmlns:a16="http://schemas.microsoft.com/office/drawing/2014/main" id="{3180CAE7-A04B-4FCC-A31E-C1E76DBD1E91}"/>
                  </a:ext>
                </a:extLst>
              </p:cNvPr>
              <p:cNvGrpSpPr/>
              <p:nvPr/>
            </p:nvGrpSpPr>
            <p:grpSpPr>
              <a:xfrm>
                <a:off x="2127631" y="5974214"/>
                <a:ext cx="562991" cy="380866"/>
                <a:chOff x="341249" y="219074"/>
                <a:chExt cx="4744871" cy="3209926"/>
              </a:xfrm>
            </p:grpSpPr>
            <p:pic>
              <p:nvPicPr>
                <p:cNvPr id="1337" name="Immagine 1336">
                  <a:extLst>
                    <a:ext uri="{FF2B5EF4-FFF2-40B4-BE49-F238E27FC236}">
                      <a16:creationId xmlns:a16="http://schemas.microsoft.com/office/drawing/2014/main" id="{5E412165-0BCD-4881-92DE-72ED420FB05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38" name="Immagine 1337">
                  <a:extLst>
                    <a:ext uri="{FF2B5EF4-FFF2-40B4-BE49-F238E27FC236}">
                      <a16:creationId xmlns:a16="http://schemas.microsoft.com/office/drawing/2014/main" id="{E8AE6594-03AF-4F85-A480-EDB4EA525D9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31" name="Gruppo 1330">
                <a:extLst>
                  <a:ext uri="{FF2B5EF4-FFF2-40B4-BE49-F238E27FC236}">
                    <a16:creationId xmlns:a16="http://schemas.microsoft.com/office/drawing/2014/main" id="{8E8B5388-F368-448B-8A62-D4A8E593A1BB}"/>
                  </a:ext>
                </a:extLst>
              </p:cNvPr>
              <p:cNvGrpSpPr/>
              <p:nvPr/>
            </p:nvGrpSpPr>
            <p:grpSpPr>
              <a:xfrm>
                <a:off x="2690622" y="5974214"/>
                <a:ext cx="562991" cy="380866"/>
                <a:chOff x="341249" y="219074"/>
                <a:chExt cx="4744871" cy="3209926"/>
              </a:xfrm>
            </p:grpSpPr>
            <p:pic>
              <p:nvPicPr>
                <p:cNvPr id="1335" name="Immagine 1334">
                  <a:extLst>
                    <a:ext uri="{FF2B5EF4-FFF2-40B4-BE49-F238E27FC236}">
                      <a16:creationId xmlns:a16="http://schemas.microsoft.com/office/drawing/2014/main" id="{316901CA-E78C-4FDD-B035-7E116BEF64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36" name="Immagine 1335">
                  <a:extLst>
                    <a:ext uri="{FF2B5EF4-FFF2-40B4-BE49-F238E27FC236}">
                      <a16:creationId xmlns:a16="http://schemas.microsoft.com/office/drawing/2014/main" id="{0C65EF79-3C95-4C9B-AA14-3950F1CD7BC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32" name="Gruppo 1331">
                <a:extLst>
                  <a:ext uri="{FF2B5EF4-FFF2-40B4-BE49-F238E27FC236}">
                    <a16:creationId xmlns:a16="http://schemas.microsoft.com/office/drawing/2014/main" id="{216D4CC6-151B-4F99-9DD2-5AF5A4D136F2}"/>
                  </a:ext>
                </a:extLst>
              </p:cNvPr>
              <p:cNvGrpSpPr/>
              <p:nvPr/>
            </p:nvGrpSpPr>
            <p:grpSpPr>
              <a:xfrm>
                <a:off x="3247009" y="5974214"/>
                <a:ext cx="562991" cy="380866"/>
                <a:chOff x="341249" y="219074"/>
                <a:chExt cx="4744871" cy="3209926"/>
              </a:xfrm>
            </p:grpSpPr>
            <p:pic>
              <p:nvPicPr>
                <p:cNvPr id="1333" name="Immagine 1332">
                  <a:extLst>
                    <a:ext uri="{FF2B5EF4-FFF2-40B4-BE49-F238E27FC236}">
                      <a16:creationId xmlns:a16="http://schemas.microsoft.com/office/drawing/2014/main" id="{DF307574-DCEF-493C-B08B-8A2CE4FBEF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34" name="Immagine 1333">
                  <a:extLst>
                    <a:ext uri="{FF2B5EF4-FFF2-40B4-BE49-F238E27FC236}">
                      <a16:creationId xmlns:a16="http://schemas.microsoft.com/office/drawing/2014/main" id="{EF8A30D4-B4E8-4950-9132-4522FCD6777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12" name="Gruppo 1311">
              <a:extLst>
                <a:ext uri="{FF2B5EF4-FFF2-40B4-BE49-F238E27FC236}">
                  <a16:creationId xmlns:a16="http://schemas.microsoft.com/office/drawing/2014/main" id="{066D7E20-85AC-48E5-9C8D-988A4EFAB899}"/>
                </a:ext>
              </a:extLst>
            </p:cNvPr>
            <p:cNvGrpSpPr/>
            <p:nvPr/>
          </p:nvGrpSpPr>
          <p:grpSpPr>
            <a:xfrm>
              <a:off x="1001649" y="2546420"/>
              <a:ext cx="2808351" cy="380866"/>
              <a:chOff x="1001649" y="5974214"/>
              <a:chExt cx="2808351" cy="380866"/>
            </a:xfrm>
          </p:grpSpPr>
          <p:grpSp>
            <p:nvGrpSpPr>
              <p:cNvPr id="1313" name="Gruppo 1312">
                <a:extLst>
                  <a:ext uri="{FF2B5EF4-FFF2-40B4-BE49-F238E27FC236}">
                    <a16:creationId xmlns:a16="http://schemas.microsoft.com/office/drawing/2014/main" id="{202B985C-FDBB-41B9-85FB-0A1623A124F3}"/>
                  </a:ext>
                </a:extLst>
              </p:cNvPr>
              <p:cNvGrpSpPr/>
              <p:nvPr/>
            </p:nvGrpSpPr>
            <p:grpSpPr>
              <a:xfrm>
                <a:off x="1001649" y="5974214"/>
                <a:ext cx="562991" cy="380866"/>
                <a:chOff x="341249" y="219074"/>
                <a:chExt cx="4744871" cy="3209926"/>
              </a:xfrm>
            </p:grpSpPr>
            <p:pic>
              <p:nvPicPr>
                <p:cNvPr id="1326" name="Immagine 1325">
                  <a:extLst>
                    <a:ext uri="{FF2B5EF4-FFF2-40B4-BE49-F238E27FC236}">
                      <a16:creationId xmlns:a16="http://schemas.microsoft.com/office/drawing/2014/main" id="{A4CF217B-7F59-4A22-902B-6B3A48548F3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27" name="Immagine 1326">
                  <a:extLst>
                    <a:ext uri="{FF2B5EF4-FFF2-40B4-BE49-F238E27FC236}">
                      <a16:creationId xmlns:a16="http://schemas.microsoft.com/office/drawing/2014/main" id="{AC1003A5-C12B-45DB-931C-2C6ABE49B30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14" name="Gruppo 1313">
                <a:extLst>
                  <a:ext uri="{FF2B5EF4-FFF2-40B4-BE49-F238E27FC236}">
                    <a16:creationId xmlns:a16="http://schemas.microsoft.com/office/drawing/2014/main" id="{BC2D5D3B-F801-484C-8DEF-5FF773F304D1}"/>
                  </a:ext>
                </a:extLst>
              </p:cNvPr>
              <p:cNvGrpSpPr/>
              <p:nvPr/>
            </p:nvGrpSpPr>
            <p:grpSpPr>
              <a:xfrm>
                <a:off x="1564640" y="5974214"/>
                <a:ext cx="562991" cy="380866"/>
                <a:chOff x="341249" y="219074"/>
                <a:chExt cx="4744871" cy="3209926"/>
              </a:xfrm>
            </p:grpSpPr>
            <p:pic>
              <p:nvPicPr>
                <p:cNvPr id="1324" name="Immagine 1323">
                  <a:extLst>
                    <a:ext uri="{FF2B5EF4-FFF2-40B4-BE49-F238E27FC236}">
                      <a16:creationId xmlns:a16="http://schemas.microsoft.com/office/drawing/2014/main" id="{9D9E5AFD-EA62-4FA9-88C1-E490C42DA82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25" name="Immagine 1324">
                  <a:extLst>
                    <a:ext uri="{FF2B5EF4-FFF2-40B4-BE49-F238E27FC236}">
                      <a16:creationId xmlns:a16="http://schemas.microsoft.com/office/drawing/2014/main" id="{E17FDF02-18CB-4BA4-9B1B-7F47FD76043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15" name="Gruppo 1314">
                <a:extLst>
                  <a:ext uri="{FF2B5EF4-FFF2-40B4-BE49-F238E27FC236}">
                    <a16:creationId xmlns:a16="http://schemas.microsoft.com/office/drawing/2014/main" id="{0A095C4E-D354-4C6D-B792-54C7E27F74B2}"/>
                  </a:ext>
                </a:extLst>
              </p:cNvPr>
              <p:cNvGrpSpPr/>
              <p:nvPr/>
            </p:nvGrpSpPr>
            <p:grpSpPr>
              <a:xfrm>
                <a:off x="2127631" y="5974214"/>
                <a:ext cx="562991" cy="380866"/>
                <a:chOff x="341249" y="219074"/>
                <a:chExt cx="4744871" cy="3209926"/>
              </a:xfrm>
            </p:grpSpPr>
            <p:pic>
              <p:nvPicPr>
                <p:cNvPr id="1322" name="Immagine 1321">
                  <a:extLst>
                    <a:ext uri="{FF2B5EF4-FFF2-40B4-BE49-F238E27FC236}">
                      <a16:creationId xmlns:a16="http://schemas.microsoft.com/office/drawing/2014/main" id="{6E8449C5-F125-4BB2-B907-8A86EF6414D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23" name="Immagine 1322">
                  <a:extLst>
                    <a:ext uri="{FF2B5EF4-FFF2-40B4-BE49-F238E27FC236}">
                      <a16:creationId xmlns:a16="http://schemas.microsoft.com/office/drawing/2014/main" id="{693DD4FC-0513-46E8-9A30-DB7CE81BDD9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16" name="Gruppo 1315">
                <a:extLst>
                  <a:ext uri="{FF2B5EF4-FFF2-40B4-BE49-F238E27FC236}">
                    <a16:creationId xmlns:a16="http://schemas.microsoft.com/office/drawing/2014/main" id="{15242098-3C12-4A0B-964D-5B0AA426241C}"/>
                  </a:ext>
                </a:extLst>
              </p:cNvPr>
              <p:cNvGrpSpPr/>
              <p:nvPr/>
            </p:nvGrpSpPr>
            <p:grpSpPr>
              <a:xfrm>
                <a:off x="2690622" y="5974214"/>
                <a:ext cx="562991" cy="380866"/>
                <a:chOff x="341249" y="219074"/>
                <a:chExt cx="4744871" cy="3209926"/>
              </a:xfrm>
            </p:grpSpPr>
            <p:pic>
              <p:nvPicPr>
                <p:cNvPr id="1320" name="Immagine 1319">
                  <a:extLst>
                    <a:ext uri="{FF2B5EF4-FFF2-40B4-BE49-F238E27FC236}">
                      <a16:creationId xmlns:a16="http://schemas.microsoft.com/office/drawing/2014/main" id="{D4933FC5-88D4-46E3-8619-ACDB8339416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21" name="Immagine 1320">
                  <a:extLst>
                    <a:ext uri="{FF2B5EF4-FFF2-40B4-BE49-F238E27FC236}">
                      <a16:creationId xmlns:a16="http://schemas.microsoft.com/office/drawing/2014/main" id="{0CB7498C-ABE3-4796-A34A-028D36E3B3E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17" name="Gruppo 1316">
                <a:extLst>
                  <a:ext uri="{FF2B5EF4-FFF2-40B4-BE49-F238E27FC236}">
                    <a16:creationId xmlns:a16="http://schemas.microsoft.com/office/drawing/2014/main" id="{A75891C4-2E12-4752-9F38-ED5A318442BA}"/>
                  </a:ext>
                </a:extLst>
              </p:cNvPr>
              <p:cNvGrpSpPr/>
              <p:nvPr/>
            </p:nvGrpSpPr>
            <p:grpSpPr>
              <a:xfrm>
                <a:off x="3247009" y="5974214"/>
                <a:ext cx="562991" cy="380866"/>
                <a:chOff x="341249" y="219074"/>
                <a:chExt cx="4744871" cy="3209926"/>
              </a:xfrm>
            </p:grpSpPr>
            <p:pic>
              <p:nvPicPr>
                <p:cNvPr id="1318" name="Immagine 1317">
                  <a:extLst>
                    <a:ext uri="{FF2B5EF4-FFF2-40B4-BE49-F238E27FC236}">
                      <a16:creationId xmlns:a16="http://schemas.microsoft.com/office/drawing/2014/main" id="{4C52F13B-14A2-4E0D-8540-BAAD1D04924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19" name="Immagine 1318">
                  <a:extLst>
                    <a:ext uri="{FF2B5EF4-FFF2-40B4-BE49-F238E27FC236}">
                      <a16:creationId xmlns:a16="http://schemas.microsoft.com/office/drawing/2014/main" id="{66089C25-B471-4ACD-8FE6-3D340173075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463" name="Gruppo 1462">
            <a:extLst>
              <a:ext uri="{FF2B5EF4-FFF2-40B4-BE49-F238E27FC236}">
                <a16:creationId xmlns:a16="http://schemas.microsoft.com/office/drawing/2014/main" id="{E0AE15D4-A5C3-48D0-95A6-C44127FF77BA}"/>
              </a:ext>
            </a:extLst>
          </p:cNvPr>
          <p:cNvGrpSpPr/>
          <p:nvPr/>
        </p:nvGrpSpPr>
        <p:grpSpPr>
          <a:xfrm>
            <a:off x="5853291" y="4185920"/>
            <a:ext cx="1651891" cy="2240280"/>
            <a:chOff x="1001649" y="2546420"/>
            <a:chExt cx="2808351" cy="3808660"/>
          </a:xfrm>
        </p:grpSpPr>
        <p:grpSp>
          <p:nvGrpSpPr>
            <p:cNvPr id="1464" name="Gruppo 1463">
              <a:extLst>
                <a:ext uri="{FF2B5EF4-FFF2-40B4-BE49-F238E27FC236}">
                  <a16:creationId xmlns:a16="http://schemas.microsoft.com/office/drawing/2014/main" id="{7410C9EC-C3DF-4BA0-B0AF-48111A235996}"/>
                </a:ext>
              </a:extLst>
            </p:cNvPr>
            <p:cNvGrpSpPr/>
            <p:nvPr/>
          </p:nvGrpSpPr>
          <p:grpSpPr>
            <a:xfrm>
              <a:off x="1001649" y="5974214"/>
              <a:ext cx="2808351" cy="380866"/>
              <a:chOff x="1001649" y="5974214"/>
              <a:chExt cx="2808351" cy="380866"/>
            </a:xfrm>
          </p:grpSpPr>
          <p:grpSp>
            <p:nvGrpSpPr>
              <p:cNvPr id="1609" name="Gruppo 1608">
                <a:extLst>
                  <a:ext uri="{FF2B5EF4-FFF2-40B4-BE49-F238E27FC236}">
                    <a16:creationId xmlns:a16="http://schemas.microsoft.com/office/drawing/2014/main" id="{BFC516FA-B1D6-4AF5-86FA-A2B15396F88D}"/>
                  </a:ext>
                </a:extLst>
              </p:cNvPr>
              <p:cNvGrpSpPr/>
              <p:nvPr/>
            </p:nvGrpSpPr>
            <p:grpSpPr>
              <a:xfrm>
                <a:off x="1001649" y="5974214"/>
                <a:ext cx="562991" cy="380866"/>
                <a:chOff x="341249" y="219074"/>
                <a:chExt cx="4744871" cy="3209926"/>
              </a:xfrm>
            </p:grpSpPr>
            <p:pic>
              <p:nvPicPr>
                <p:cNvPr id="1622" name="Immagine 1621">
                  <a:extLst>
                    <a:ext uri="{FF2B5EF4-FFF2-40B4-BE49-F238E27FC236}">
                      <a16:creationId xmlns:a16="http://schemas.microsoft.com/office/drawing/2014/main" id="{4A95E739-0E39-422D-8A4E-E2D422D451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23" name="Immagine 1622">
                  <a:extLst>
                    <a:ext uri="{FF2B5EF4-FFF2-40B4-BE49-F238E27FC236}">
                      <a16:creationId xmlns:a16="http://schemas.microsoft.com/office/drawing/2014/main" id="{695E4E64-2B65-4D91-8E98-EA77D838AA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0" name="Gruppo 1609">
                <a:extLst>
                  <a:ext uri="{FF2B5EF4-FFF2-40B4-BE49-F238E27FC236}">
                    <a16:creationId xmlns:a16="http://schemas.microsoft.com/office/drawing/2014/main" id="{B29BDCC3-F5A9-441D-92FD-5AAA76207206}"/>
                  </a:ext>
                </a:extLst>
              </p:cNvPr>
              <p:cNvGrpSpPr/>
              <p:nvPr/>
            </p:nvGrpSpPr>
            <p:grpSpPr>
              <a:xfrm>
                <a:off x="1564640" y="5974214"/>
                <a:ext cx="562991" cy="380866"/>
                <a:chOff x="341249" y="219074"/>
                <a:chExt cx="4744871" cy="3209926"/>
              </a:xfrm>
            </p:grpSpPr>
            <p:pic>
              <p:nvPicPr>
                <p:cNvPr id="1620" name="Immagine 1619">
                  <a:extLst>
                    <a:ext uri="{FF2B5EF4-FFF2-40B4-BE49-F238E27FC236}">
                      <a16:creationId xmlns:a16="http://schemas.microsoft.com/office/drawing/2014/main" id="{7C8CBF04-1566-4EA2-A01E-651678051D8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21" name="Immagine 1620">
                  <a:extLst>
                    <a:ext uri="{FF2B5EF4-FFF2-40B4-BE49-F238E27FC236}">
                      <a16:creationId xmlns:a16="http://schemas.microsoft.com/office/drawing/2014/main" id="{65622E9C-C162-4A28-9421-871655D5402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1" name="Gruppo 1610">
                <a:extLst>
                  <a:ext uri="{FF2B5EF4-FFF2-40B4-BE49-F238E27FC236}">
                    <a16:creationId xmlns:a16="http://schemas.microsoft.com/office/drawing/2014/main" id="{2FA215E7-9D73-4280-86B2-951F95E364F8}"/>
                  </a:ext>
                </a:extLst>
              </p:cNvPr>
              <p:cNvGrpSpPr/>
              <p:nvPr/>
            </p:nvGrpSpPr>
            <p:grpSpPr>
              <a:xfrm>
                <a:off x="2127631" y="5974214"/>
                <a:ext cx="562991" cy="380866"/>
                <a:chOff x="341249" y="219074"/>
                <a:chExt cx="4744871" cy="3209926"/>
              </a:xfrm>
            </p:grpSpPr>
            <p:pic>
              <p:nvPicPr>
                <p:cNvPr id="1618" name="Immagine 1617">
                  <a:extLst>
                    <a:ext uri="{FF2B5EF4-FFF2-40B4-BE49-F238E27FC236}">
                      <a16:creationId xmlns:a16="http://schemas.microsoft.com/office/drawing/2014/main" id="{CEBF4B33-CE56-44F8-B0C9-B983DCC8170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19" name="Immagine 1618">
                  <a:extLst>
                    <a:ext uri="{FF2B5EF4-FFF2-40B4-BE49-F238E27FC236}">
                      <a16:creationId xmlns:a16="http://schemas.microsoft.com/office/drawing/2014/main" id="{37C79615-C90F-4AC9-ACFC-7E82C4ECDF5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2" name="Gruppo 1611">
                <a:extLst>
                  <a:ext uri="{FF2B5EF4-FFF2-40B4-BE49-F238E27FC236}">
                    <a16:creationId xmlns:a16="http://schemas.microsoft.com/office/drawing/2014/main" id="{0D24BC62-C344-4B08-A200-C85A96AE8229}"/>
                  </a:ext>
                </a:extLst>
              </p:cNvPr>
              <p:cNvGrpSpPr/>
              <p:nvPr/>
            </p:nvGrpSpPr>
            <p:grpSpPr>
              <a:xfrm>
                <a:off x="2690622" y="5974214"/>
                <a:ext cx="562991" cy="380866"/>
                <a:chOff x="341249" y="219074"/>
                <a:chExt cx="4744871" cy="3209926"/>
              </a:xfrm>
            </p:grpSpPr>
            <p:pic>
              <p:nvPicPr>
                <p:cNvPr id="1616" name="Immagine 1615">
                  <a:extLst>
                    <a:ext uri="{FF2B5EF4-FFF2-40B4-BE49-F238E27FC236}">
                      <a16:creationId xmlns:a16="http://schemas.microsoft.com/office/drawing/2014/main" id="{48326661-A28E-43BF-B54F-C2DCD094551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17" name="Immagine 1616">
                  <a:extLst>
                    <a:ext uri="{FF2B5EF4-FFF2-40B4-BE49-F238E27FC236}">
                      <a16:creationId xmlns:a16="http://schemas.microsoft.com/office/drawing/2014/main" id="{5AF99876-95CD-488E-AABC-8198CB7CCB1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3" name="Gruppo 1612">
                <a:extLst>
                  <a:ext uri="{FF2B5EF4-FFF2-40B4-BE49-F238E27FC236}">
                    <a16:creationId xmlns:a16="http://schemas.microsoft.com/office/drawing/2014/main" id="{9A618112-B996-4366-B77C-54F971CDDF1D}"/>
                  </a:ext>
                </a:extLst>
              </p:cNvPr>
              <p:cNvGrpSpPr/>
              <p:nvPr/>
            </p:nvGrpSpPr>
            <p:grpSpPr>
              <a:xfrm>
                <a:off x="3247009" y="5974214"/>
                <a:ext cx="562991" cy="380866"/>
                <a:chOff x="341249" y="219074"/>
                <a:chExt cx="4744871" cy="3209926"/>
              </a:xfrm>
            </p:grpSpPr>
            <p:pic>
              <p:nvPicPr>
                <p:cNvPr id="1614" name="Immagine 1613">
                  <a:extLst>
                    <a:ext uri="{FF2B5EF4-FFF2-40B4-BE49-F238E27FC236}">
                      <a16:creationId xmlns:a16="http://schemas.microsoft.com/office/drawing/2014/main" id="{97C1FFFA-BD2A-4217-BBC6-D3FD0D19CB6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15" name="Immagine 1614">
                  <a:extLst>
                    <a:ext uri="{FF2B5EF4-FFF2-40B4-BE49-F238E27FC236}">
                      <a16:creationId xmlns:a16="http://schemas.microsoft.com/office/drawing/2014/main" id="{0C7C6CC2-E7E3-425C-AC15-1B338A41723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5" name="Gruppo 1464">
              <a:extLst>
                <a:ext uri="{FF2B5EF4-FFF2-40B4-BE49-F238E27FC236}">
                  <a16:creationId xmlns:a16="http://schemas.microsoft.com/office/drawing/2014/main" id="{F1CC65C7-1710-416B-8277-95AC0939C433}"/>
                </a:ext>
              </a:extLst>
            </p:cNvPr>
            <p:cNvGrpSpPr/>
            <p:nvPr/>
          </p:nvGrpSpPr>
          <p:grpSpPr>
            <a:xfrm>
              <a:off x="1001649" y="5593348"/>
              <a:ext cx="2808351" cy="380866"/>
              <a:chOff x="1001649" y="5974214"/>
              <a:chExt cx="2808351" cy="380866"/>
            </a:xfrm>
          </p:grpSpPr>
          <p:grpSp>
            <p:nvGrpSpPr>
              <p:cNvPr id="1594" name="Gruppo 1593">
                <a:extLst>
                  <a:ext uri="{FF2B5EF4-FFF2-40B4-BE49-F238E27FC236}">
                    <a16:creationId xmlns:a16="http://schemas.microsoft.com/office/drawing/2014/main" id="{335A50A6-C8AE-4AAA-9EB7-811B19F0A0C8}"/>
                  </a:ext>
                </a:extLst>
              </p:cNvPr>
              <p:cNvGrpSpPr/>
              <p:nvPr/>
            </p:nvGrpSpPr>
            <p:grpSpPr>
              <a:xfrm>
                <a:off x="1001649" y="5974214"/>
                <a:ext cx="562991" cy="380866"/>
                <a:chOff x="341249" y="219074"/>
                <a:chExt cx="4744871" cy="3209926"/>
              </a:xfrm>
            </p:grpSpPr>
            <p:pic>
              <p:nvPicPr>
                <p:cNvPr id="1607" name="Immagine 1606">
                  <a:extLst>
                    <a:ext uri="{FF2B5EF4-FFF2-40B4-BE49-F238E27FC236}">
                      <a16:creationId xmlns:a16="http://schemas.microsoft.com/office/drawing/2014/main" id="{96EC542E-DA83-4571-9EA1-E6B4C59C718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8" name="Immagine 1607">
                  <a:extLst>
                    <a:ext uri="{FF2B5EF4-FFF2-40B4-BE49-F238E27FC236}">
                      <a16:creationId xmlns:a16="http://schemas.microsoft.com/office/drawing/2014/main" id="{2344945E-1FCA-4265-A6DC-DB009ADD97A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5" name="Gruppo 1594">
                <a:extLst>
                  <a:ext uri="{FF2B5EF4-FFF2-40B4-BE49-F238E27FC236}">
                    <a16:creationId xmlns:a16="http://schemas.microsoft.com/office/drawing/2014/main" id="{8DB88347-0FF5-4C55-8929-2600117E247D}"/>
                  </a:ext>
                </a:extLst>
              </p:cNvPr>
              <p:cNvGrpSpPr/>
              <p:nvPr/>
            </p:nvGrpSpPr>
            <p:grpSpPr>
              <a:xfrm>
                <a:off x="1564640" y="5974214"/>
                <a:ext cx="562991" cy="380866"/>
                <a:chOff x="341249" y="219074"/>
                <a:chExt cx="4744871" cy="3209926"/>
              </a:xfrm>
            </p:grpSpPr>
            <p:pic>
              <p:nvPicPr>
                <p:cNvPr id="1605" name="Immagine 1604">
                  <a:extLst>
                    <a:ext uri="{FF2B5EF4-FFF2-40B4-BE49-F238E27FC236}">
                      <a16:creationId xmlns:a16="http://schemas.microsoft.com/office/drawing/2014/main" id="{39126D8A-5396-4E3D-9E2F-785A5150CBA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6" name="Immagine 1605">
                  <a:extLst>
                    <a:ext uri="{FF2B5EF4-FFF2-40B4-BE49-F238E27FC236}">
                      <a16:creationId xmlns:a16="http://schemas.microsoft.com/office/drawing/2014/main" id="{625DEBD3-CA64-4D96-8A32-24793F1C5F9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6" name="Gruppo 1595">
                <a:extLst>
                  <a:ext uri="{FF2B5EF4-FFF2-40B4-BE49-F238E27FC236}">
                    <a16:creationId xmlns:a16="http://schemas.microsoft.com/office/drawing/2014/main" id="{B22B4D85-B6A7-4492-9A48-8B0095811F48}"/>
                  </a:ext>
                </a:extLst>
              </p:cNvPr>
              <p:cNvGrpSpPr/>
              <p:nvPr/>
            </p:nvGrpSpPr>
            <p:grpSpPr>
              <a:xfrm>
                <a:off x="2127631" y="5974214"/>
                <a:ext cx="562991" cy="380866"/>
                <a:chOff x="341249" y="219074"/>
                <a:chExt cx="4744871" cy="3209926"/>
              </a:xfrm>
            </p:grpSpPr>
            <p:pic>
              <p:nvPicPr>
                <p:cNvPr id="1603" name="Immagine 1602">
                  <a:extLst>
                    <a:ext uri="{FF2B5EF4-FFF2-40B4-BE49-F238E27FC236}">
                      <a16:creationId xmlns:a16="http://schemas.microsoft.com/office/drawing/2014/main" id="{5C33FDFD-AE3B-46EB-B042-1DB3D30C926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4" name="Immagine 1603">
                  <a:extLst>
                    <a:ext uri="{FF2B5EF4-FFF2-40B4-BE49-F238E27FC236}">
                      <a16:creationId xmlns:a16="http://schemas.microsoft.com/office/drawing/2014/main" id="{FBF44C31-870C-4890-B731-23A8A8B3EFB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7" name="Gruppo 1596">
                <a:extLst>
                  <a:ext uri="{FF2B5EF4-FFF2-40B4-BE49-F238E27FC236}">
                    <a16:creationId xmlns:a16="http://schemas.microsoft.com/office/drawing/2014/main" id="{8A7B9CEB-88D7-464A-AD78-44587AB21D17}"/>
                  </a:ext>
                </a:extLst>
              </p:cNvPr>
              <p:cNvGrpSpPr/>
              <p:nvPr/>
            </p:nvGrpSpPr>
            <p:grpSpPr>
              <a:xfrm>
                <a:off x="2690622" y="5974214"/>
                <a:ext cx="562991" cy="380866"/>
                <a:chOff x="341249" y="219074"/>
                <a:chExt cx="4744871" cy="3209926"/>
              </a:xfrm>
            </p:grpSpPr>
            <p:pic>
              <p:nvPicPr>
                <p:cNvPr id="1601" name="Immagine 1600">
                  <a:extLst>
                    <a:ext uri="{FF2B5EF4-FFF2-40B4-BE49-F238E27FC236}">
                      <a16:creationId xmlns:a16="http://schemas.microsoft.com/office/drawing/2014/main" id="{CAD53CF3-E298-4CD8-AE0C-FBD28685069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2" name="Immagine 1601">
                  <a:extLst>
                    <a:ext uri="{FF2B5EF4-FFF2-40B4-BE49-F238E27FC236}">
                      <a16:creationId xmlns:a16="http://schemas.microsoft.com/office/drawing/2014/main" id="{E7D9D607-90AD-43B4-B970-3DE1391376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8" name="Gruppo 1597">
                <a:extLst>
                  <a:ext uri="{FF2B5EF4-FFF2-40B4-BE49-F238E27FC236}">
                    <a16:creationId xmlns:a16="http://schemas.microsoft.com/office/drawing/2014/main" id="{0AA3463A-3FDA-4410-86FF-49E5B2D419CC}"/>
                  </a:ext>
                </a:extLst>
              </p:cNvPr>
              <p:cNvGrpSpPr/>
              <p:nvPr/>
            </p:nvGrpSpPr>
            <p:grpSpPr>
              <a:xfrm>
                <a:off x="3247009" y="5974214"/>
                <a:ext cx="562991" cy="380866"/>
                <a:chOff x="341249" y="219074"/>
                <a:chExt cx="4744871" cy="3209926"/>
              </a:xfrm>
            </p:grpSpPr>
            <p:pic>
              <p:nvPicPr>
                <p:cNvPr id="1599" name="Immagine 1598">
                  <a:extLst>
                    <a:ext uri="{FF2B5EF4-FFF2-40B4-BE49-F238E27FC236}">
                      <a16:creationId xmlns:a16="http://schemas.microsoft.com/office/drawing/2014/main" id="{F4205983-56DF-4B2F-8D8F-3096453CCCE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0" name="Immagine 1599">
                  <a:extLst>
                    <a:ext uri="{FF2B5EF4-FFF2-40B4-BE49-F238E27FC236}">
                      <a16:creationId xmlns:a16="http://schemas.microsoft.com/office/drawing/2014/main" id="{DC63B11D-8F19-4A1B-8A0B-D87DE999FA9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6" name="Gruppo 1465">
              <a:extLst>
                <a:ext uri="{FF2B5EF4-FFF2-40B4-BE49-F238E27FC236}">
                  <a16:creationId xmlns:a16="http://schemas.microsoft.com/office/drawing/2014/main" id="{1C8DF337-1965-4D32-84A2-A17B3B352D89}"/>
                </a:ext>
              </a:extLst>
            </p:cNvPr>
            <p:cNvGrpSpPr/>
            <p:nvPr/>
          </p:nvGrpSpPr>
          <p:grpSpPr>
            <a:xfrm>
              <a:off x="1001649" y="5212482"/>
              <a:ext cx="2808351" cy="380866"/>
              <a:chOff x="1001649" y="5974214"/>
              <a:chExt cx="2808351" cy="380866"/>
            </a:xfrm>
          </p:grpSpPr>
          <p:grpSp>
            <p:nvGrpSpPr>
              <p:cNvPr id="1579" name="Gruppo 1578">
                <a:extLst>
                  <a:ext uri="{FF2B5EF4-FFF2-40B4-BE49-F238E27FC236}">
                    <a16:creationId xmlns:a16="http://schemas.microsoft.com/office/drawing/2014/main" id="{90694454-BD8B-457F-A637-83EC49976D8F}"/>
                  </a:ext>
                </a:extLst>
              </p:cNvPr>
              <p:cNvGrpSpPr/>
              <p:nvPr/>
            </p:nvGrpSpPr>
            <p:grpSpPr>
              <a:xfrm>
                <a:off x="1001649" y="5974214"/>
                <a:ext cx="562991" cy="380866"/>
                <a:chOff x="341249" y="219074"/>
                <a:chExt cx="4744871" cy="3209926"/>
              </a:xfrm>
            </p:grpSpPr>
            <p:pic>
              <p:nvPicPr>
                <p:cNvPr id="1592" name="Immagine 1591">
                  <a:extLst>
                    <a:ext uri="{FF2B5EF4-FFF2-40B4-BE49-F238E27FC236}">
                      <a16:creationId xmlns:a16="http://schemas.microsoft.com/office/drawing/2014/main" id="{2D41AC46-AAAF-48AE-818C-0C0178A6647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93" name="Immagine 1592">
                  <a:extLst>
                    <a:ext uri="{FF2B5EF4-FFF2-40B4-BE49-F238E27FC236}">
                      <a16:creationId xmlns:a16="http://schemas.microsoft.com/office/drawing/2014/main" id="{0CCBDFA4-601E-4C33-99B1-A6D41619447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0" name="Gruppo 1579">
                <a:extLst>
                  <a:ext uri="{FF2B5EF4-FFF2-40B4-BE49-F238E27FC236}">
                    <a16:creationId xmlns:a16="http://schemas.microsoft.com/office/drawing/2014/main" id="{B2B3EA8E-F307-48F3-B8FC-642D97DA200D}"/>
                  </a:ext>
                </a:extLst>
              </p:cNvPr>
              <p:cNvGrpSpPr/>
              <p:nvPr/>
            </p:nvGrpSpPr>
            <p:grpSpPr>
              <a:xfrm>
                <a:off x="1564640" y="5974214"/>
                <a:ext cx="562991" cy="380866"/>
                <a:chOff x="341249" y="219074"/>
                <a:chExt cx="4744871" cy="3209926"/>
              </a:xfrm>
            </p:grpSpPr>
            <p:pic>
              <p:nvPicPr>
                <p:cNvPr id="1590" name="Immagine 1589">
                  <a:extLst>
                    <a:ext uri="{FF2B5EF4-FFF2-40B4-BE49-F238E27FC236}">
                      <a16:creationId xmlns:a16="http://schemas.microsoft.com/office/drawing/2014/main" id="{155057EC-4AB9-45F5-B029-A36A2E12DE5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91" name="Immagine 1590">
                  <a:extLst>
                    <a:ext uri="{FF2B5EF4-FFF2-40B4-BE49-F238E27FC236}">
                      <a16:creationId xmlns:a16="http://schemas.microsoft.com/office/drawing/2014/main" id="{93F45E2E-3921-47F8-8204-9427A2AD508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1" name="Gruppo 1580">
                <a:extLst>
                  <a:ext uri="{FF2B5EF4-FFF2-40B4-BE49-F238E27FC236}">
                    <a16:creationId xmlns:a16="http://schemas.microsoft.com/office/drawing/2014/main" id="{C4FDA18D-6E91-471A-B3D0-CBCA7D9445AD}"/>
                  </a:ext>
                </a:extLst>
              </p:cNvPr>
              <p:cNvGrpSpPr/>
              <p:nvPr/>
            </p:nvGrpSpPr>
            <p:grpSpPr>
              <a:xfrm>
                <a:off x="2127631" y="5974214"/>
                <a:ext cx="562991" cy="380866"/>
                <a:chOff x="341249" y="219074"/>
                <a:chExt cx="4744871" cy="3209926"/>
              </a:xfrm>
            </p:grpSpPr>
            <p:pic>
              <p:nvPicPr>
                <p:cNvPr id="1588" name="Immagine 1587">
                  <a:extLst>
                    <a:ext uri="{FF2B5EF4-FFF2-40B4-BE49-F238E27FC236}">
                      <a16:creationId xmlns:a16="http://schemas.microsoft.com/office/drawing/2014/main" id="{B061AB13-87EC-4CC2-B43B-D0D3A0FBA6D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89" name="Immagine 1588">
                  <a:extLst>
                    <a:ext uri="{FF2B5EF4-FFF2-40B4-BE49-F238E27FC236}">
                      <a16:creationId xmlns:a16="http://schemas.microsoft.com/office/drawing/2014/main" id="{830F29AE-A26C-4BDD-A2D4-04E0B1A3FFD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2" name="Gruppo 1581">
                <a:extLst>
                  <a:ext uri="{FF2B5EF4-FFF2-40B4-BE49-F238E27FC236}">
                    <a16:creationId xmlns:a16="http://schemas.microsoft.com/office/drawing/2014/main" id="{C64C554C-F808-4312-A0AC-83012800CEAE}"/>
                  </a:ext>
                </a:extLst>
              </p:cNvPr>
              <p:cNvGrpSpPr/>
              <p:nvPr/>
            </p:nvGrpSpPr>
            <p:grpSpPr>
              <a:xfrm>
                <a:off x="2690622" y="5974214"/>
                <a:ext cx="562991" cy="380866"/>
                <a:chOff x="341249" y="219074"/>
                <a:chExt cx="4744871" cy="3209926"/>
              </a:xfrm>
            </p:grpSpPr>
            <p:pic>
              <p:nvPicPr>
                <p:cNvPr id="1586" name="Immagine 1585">
                  <a:extLst>
                    <a:ext uri="{FF2B5EF4-FFF2-40B4-BE49-F238E27FC236}">
                      <a16:creationId xmlns:a16="http://schemas.microsoft.com/office/drawing/2014/main" id="{9438E1BB-6642-46BF-9855-B303F62EEAA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87" name="Immagine 1586">
                  <a:extLst>
                    <a:ext uri="{FF2B5EF4-FFF2-40B4-BE49-F238E27FC236}">
                      <a16:creationId xmlns:a16="http://schemas.microsoft.com/office/drawing/2014/main" id="{8208E98C-BDF9-4687-8626-BEC1C4CC50F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3" name="Gruppo 1582">
                <a:extLst>
                  <a:ext uri="{FF2B5EF4-FFF2-40B4-BE49-F238E27FC236}">
                    <a16:creationId xmlns:a16="http://schemas.microsoft.com/office/drawing/2014/main" id="{957D4CD3-70C8-48D4-867C-3782045D50F5}"/>
                  </a:ext>
                </a:extLst>
              </p:cNvPr>
              <p:cNvGrpSpPr/>
              <p:nvPr/>
            </p:nvGrpSpPr>
            <p:grpSpPr>
              <a:xfrm>
                <a:off x="3247009" y="5974214"/>
                <a:ext cx="562991" cy="380866"/>
                <a:chOff x="341249" y="219074"/>
                <a:chExt cx="4744871" cy="3209926"/>
              </a:xfrm>
            </p:grpSpPr>
            <p:pic>
              <p:nvPicPr>
                <p:cNvPr id="1584" name="Immagine 1583">
                  <a:extLst>
                    <a:ext uri="{FF2B5EF4-FFF2-40B4-BE49-F238E27FC236}">
                      <a16:creationId xmlns:a16="http://schemas.microsoft.com/office/drawing/2014/main" id="{AE715221-0F16-4B8D-A7CA-49B98C98EEE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85" name="Immagine 1584">
                  <a:extLst>
                    <a:ext uri="{FF2B5EF4-FFF2-40B4-BE49-F238E27FC236}">
                      <a16:creationId xmlns:a16="http://schemas.microsoft.com/office/drawing/2014/main" id="{61F31467-AA49-44E7-A6AB-667CF8B7C22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7" name="Gruppo 1466">
              <a:extLst>
                <a:ext uri="{FF2B5EF4-FFF2-40B4-BE49-F238E27FC236}">
                  <a16:creationId xmlns:a16="http://schemas.microsoft.com/office/drawing/2014/main" id="{7F6452AD-63F8-48A5-94C9-C5078D4D6E99}"/>
                </a:ext>
              </a:extLst>
            </p:cNvPr>
            <p:cNvGrpSpPr/>
            <p:nvPr/>
          </p:nvGrpSpPr>
          <p:grpSpPr>
            <a:xfrm>
              <a:off x="1001649" y="4831616"/>
              <a:ext cx="2808351" cy="380866"/>
              <a:chOff x="1001649" y="5974214"/>
              <a:chExt cx="2808351" cy="380866"/>
            </a:xfrm>
          </p:grpSpPr>
          <p:grpSp>
            <p:nvGrpSpPr>
              <p:cNvPr id="1564" name="Gruppo 1563">
                <a:extLst>
                  <a:ext uri="{FF2B5EF4-FFF2-40B4-BE49-F238E27FC236}">
                    <a16:creationId xmlns:a16="http://schemas.microsoft.com/office/drawing/2014/main" id="{17A34147-35F7-4113-9E6B-4BFB8EB50681}"/>
                  </a:ext>
                </a:extLst>
              </p:cNvPr>
              <p:cNvGrpSpPr/>
              <p:nvPr/>
            </p:nvGrpSpPr>
            <p:grpSpPr>
              <a:xfrm>
                <a:off x="1001649" y="5974214"/>
                <a:ext cx="562991" cy="380866"/>
                <a:chOff x="341249" y="219074"/>
                <a:chExt cx="4744871" cy="3209926"/>
              </a:xfrm>
            </p:grpSpPr>
            <p:pic>
              <p:nvPicPr>
                <p:cNvPr id="1577" name="Immagine 1576">
                  <a:extLst>
                    <a:ext uri="{FF2B5EF4-FFF2-40B4-BE49-F238E27FC236}">
                      <a16:creationId xmlns:a16="http://schemas.microsoft.com/office/drawing/2014/main" id="{6DF7784D-31FC-43B3-9174-C6DCE044D35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8" name="Immagine 1577">
                  <a:extLst>
                    <a:ext uri="{FF2B5EF4-FFF2-40B4-BE49-F238E27FC236}">
                      <a16:creationId xmlns:a16="http://schemas.microsoft.com/office/drawing/2014/main" id="{A87B3516-C669-4B5C-9467-F373EF6621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65" name="Gruppo 1564">
                <a:extLst>
                  <a:ext uri="{FF2B5EF4-FFF2-40B4-BE49-F238E27FC236}">
                    <a16:creationId xmlns:a16="http://schemas.microsoft.com/office/drawing/2014/main" id="{9685B75F-6279-46BF-BCD8-B0F719435112}"/>
                  </a:ext>
                </a:extLst>
              </p:cNvPr>
              <p:cNvGrpSpPr/>
              <p:nvPr/>
            </p:nvGrpSpPr>
            <p:grpSpPr>
              <a:xfrm>
                <a:off x="1564640" y="5974214"/>
                <a:ext cx="562991" cy="380866"/>
                <a:chOff x="341249" y="219074"/>
                <a:chExt cx="4744871" cy="3209926"/>
              </a:xfrm>
            </p:grpSpPr>
            <p:pic>
              <p:nvPicPr>
                <p:cNvPr id="1575" name="Immagine 1574">
                  <a:extLst>
                    <a:ext uri="{FF2B5EF4-FFF2-40B4-BE49-F238E27FC236}">
                      <a16:creationId xmlns:a16="http://schemas.microsoft.com/office/drawing/2014/main" id="{3823F239-DF8B-4BB0-B119-8FE8C5C2D9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6" name="Immagine 1575">
                  <a:extLst>
                    <a:ext uri="{FF2B5EF4-FFF2-40B4-BE49-F238E27FC236}">
                      <a16:creationId xmlns:a16="http://schemas.microsoft.com/office/drawing/2014/main" id="{A6C6E217-2624-40DC-AD7D-5EA84D49B06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66" name="Gruppo 1565">
                <a:extLst>
                  <a:ext uri="{FF2B5EF4-FFF2-40B4-BE49-F238E27FC236}">
                    <a16:creationId xmlns:a16="http://schemas.microsoft.com/office/drawing/2014/main" id="{624FF77A-2068-4862-ADB8-4DCF316F6465}"/>
                  </a:ext>
                </a:extLst>
              </p:cNvPr>
              <p:cNvGrpSpPr/>
              <p:nvPr/>
            </p:nvGrpSpPr>
            <p:grpSpPr>
              <a:xfrm>
                <a:off x="2127631" y="5974214"/>
                <a:ext cx="562991" cy="380866"/>
                <a:chOff x="341249" y="219074"/>
                <a:chExt cx="4744871" cy="3209926"/>
              </a:xfrm>
            </p:grpSpPr>
            <p:pic>
              <p:nvPicPr>
                <p:cNvPr id="1573" name="Immagine 1572">
                  <a:extLst>
                    <a:ext uri="{FF2B5EF4-FFF2-40B4-BE49-F238E27FC236}">
                      <a16:creationId xmlns:a16="http://schemas.microsoft.com/office/drawing/2014/main" id="{15658BF6-9B9E-46FA-80B0-7C69BE5F0F7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4" name="Immagine 1573">
                  <a:extLst>
                    <a:ext uri="{FF2B5EF4-FFF2-40B4-BE49-F238E27FC236}">
                      <a16:creationId xmlns:a16="http://schemas.microsoft.com/office/drawing/2014/main" id="{E4CFF591-BDE5-4337-99B4-F48BF554ED8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67" name="Gruppo 1566">
                <a:extLst>
                  <a:ext uri="{FF2B5EF4-FFF2-40B4-BE49-F238E27FC236}">
                    <a16:creationId xmlns:a16="http://schemas.microsoft.com/office/drawing/2014/main" id="{6AC10BBB-A4F2-4B1D-B734-7F5216010AF5}"/>
                  </a:ext>
                </a:extLst>
              </p:cNvPr>
              <p:cNvGrpSpPr/>
              <p:nvPr/>
            </p:nvGrpSpPr>
            <p:grpSpPr>
              <a:xfrm>
                <a:off x="2690622" y="5974214"/>
                <a:ext cx="562991" cy="380866"/>
                <a:chOff x="341249" y="219074"/>
                <a:chExt cx="4744871" cy="3209926"/>
              </a:xfrm>
            </p:grpSpPr>
            <p:pic>
              <p:nvPicPr>
                <p:cNvPr id="1571" name="Immagine 1570">
                  <a:extLst>
                    <a:ext uri="{FF2B5EF4-FFF2-40B4-BE49-F238E27FC236}">
                      <a16:creationId xmlns:a16="http://schemas.microsoft.com/office/drawing/2014/main" id="{B7F117F5-193A-4527-9630-F341EB98925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2" name="Immagine 1571">
                  <a:extLst>
                    <a:ext uri="{FF2B5EF4-FFF2-40B4-BE49-F238E27FC236}">
                      <a16:creationId xmlns:a16="http://schemas.microsoft.com/office/drawing/2014/main" id="{32939112-0903-4BF4-9DDF-1EE8106B0D5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68" name="Gruppo 1567">
                <a:extLst>
                  <a:ext uri="{FF2B5EF4-FFF2-40B4-BE49-F238E27FC236}">
                    <a16:creationId xmlns:a16="http://schemas.microsoft.com/office/drawing/2014/main" id="{8796C1BC-9836-4648-8F24-11B9FA94E74D}"/>
                  </a:ext>
                </a:extLst>
              </p:cNvPr>
              <p:cNvGrpSpPr/>
              <p:nvPr/>
            </p:nvGrpSpPr>
            <p:grpSpPr>
              <a:xfrm>
                <a:off x="3247009" y="5974214"/>
                <a:ext cx="562991" cy="380866"/>
                <a:chOff x="341249" y="219074"/>
                <a:chExt cx="4744871" cy="3209926"/>
              </a:xfrm>
            </p:grpSpPr>
            <p:pic>
              <p:nvPicPr>
                <p:cNvPr id="1569" name="Immagine 1568">
                  <a:extLst>
                    <a:ext uri="{FF2B5EF4-FFF2-40B4-BE49-F238E27FC236}">
                      <a16:creationId xmlns:a16="http://schemas.microsoft.com/office/drawing/2014/main" id="{4A24D909-B285-4D2A-B440-2508DC1A165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0" name="Immagine 1569">
                  <a:extLst>
                    <a:ext uri="{FF2B5EF4-FFF2-40B4-BE49-F238E27FC236}">
                      <a16:creationId xmlns:a16="http://schemas.microsoft.com/office/drawing/2014/main" id="{821E69CD-2079-4DE5-B743-5D1708BE24C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8" name="Gruppo 1467">
              <a:extLst>
                <a:ext uri="{FF2B5EF4-FFF2-40B4-BE49-F238E27FC236}">
                  <a16:creationId xmlns:a16="http://schemas.microsoft.com/office/drawing/2014/main" id="{97239A32-7065-4261-BE9D-8E97EFB9A2FA}"/>
                </a:ext>
              </a:extLst>
            </p:cNvPr>
            <p:cNvGrpSpPr/>
            <p:nvPr/>
          </p:nvGrpSpPr>
          <p:grpSpPr>
            <a:xfrm>
              <a:off x="1001649" y="4450750"/>
              <a:ext cx="2808351" cy="380866"/>
              <a:chOff x="1001649" y="5974214"/>
              <a:chExt cx="2808351" cy="380866"/>
            </a:xfrm>
          </p:grpSpPr>
          <p:grpSp>
            <p:nvGrpSpPr>
              <p:cNvPr id="1549" name="Gruppo 1548">
                <a:extLst>
                  <a:ext uri="{FF2B5EF4-FFF2-40B4-BE49-F238E27FC236}">
                    <a16:creationId xmlns:a16="http://schemas.microsoft.com/office/drawing/2014/main" id="{DDFA61FB-7876-4775-A70F-B9F411598ED5}"/>
                  </a:ext>
                </a:extLst>
              </p:cNvPr>
              <p:cNvGrpSpPr/>
              <p:nvPr/>
            </p:nvGrpSpPr>
            <p:grpSpPr>
              <a:xfrm>
                <a:off x="1001649" y="5974214"/>
                <a:ext cx="562991" cy="380866"/>
                <a:chOff x="341249" y="219074"/>
                <a:chExt cx="4744871" cy="3209926"/>
              </a:xfrm>
            </p:grpSpPr>
            <p:pic>
              <p:nvPicPr>
                <p:cNvPr id="1562" name="Immagine 1561">
                  <a:extLst>
                    <a:ext uri="{FF2B5EF4-FFF2-40B4-BE49-F238E27FC236}">
                      <a16:creationId xmlns:a16="http://schemas.microsoft.com/office/drawing/2014/main" id="{67F795C0-78AD-43C8-BA33-9B06DDF3818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63" name="Immagine 1562">
                  <a:extLst>
                    <a:ext uri="{FF2B5EF4-FFF2-40B4-BE49-F238E27FC236}">
                      <a16:creationId xmlns:a16="http://schemas.microsoft.com/office/drawing/2014/main" id="{80D22D6E-186B-4155-97E8-C3091D07EC6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50" name="Gruppo 1549">
                <a:extLst>
                  <a:ext uri="{FF2B5EF4-FFF2-40B4-BE49-F238E27FC236}">
                    <a16:creationId xmlns:a16="http://schemas.microsoft.com/office/drawing/2014/main" id="{F9C9FAB5-86DD-47A9-BA17-F3D926CCF2C0}"/>
                  </a:ext>
                </a:extLst>
              </p:cNvPr>
              <p:cNvGrpSpPr/>
              <p:nvPr/>
            </p:nvGrpSpPr>
            <p:grpSpPr>
              <a:xfrm>
                <a:off x="1564640" y="5974214"/>
                <a:ext cx="562991" cy="380866"/>
                <a:chOff x="341249" y="219074"/>
                <a:chExt cx="4744871" cy="3209926"/>
              </a:xfrm>
            </p:grpSpPr>
            <p:pic>
              <p:nvPicPr>
                <p:cNvPr id="1560" name="Immagine 1559">
                  <a:extLst>
                    <a:ext uri="{FF2B5EF4-FFF2-40B4-BE49-F238E27FC236}">
                      <a16:creationId xmlns:a16="http://schemas.microsoft.com/office/drawing/2014/main" id="{15022437-68FB-40BF-B8C7-680EE889518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61" name="Immagine 1560">
                  <a:extLst>
                    <a:ext uri="{FF2B5EF4-FFF2-40B4-BE49-F238E27FC236}">
                      <a16:creationId xmlns:a16="http://schemas.microsoft.com/office/drawing/2014/main" id="{3B12655F-3948-4ECA-AD5D-847075C9C75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51" name="Gruppo 1550">
                <a:extLst>
                  <a:ext uri="{FF2B5EF4-FFF2-40B4-BE49-F238E27FC236}">
                    <a16:creationId xmlns:a16="http://schemas.microsoft.com/office/drawing/2014/main" id="{F137E74F-8240-4E5D-9600-A735BD5E8942}"/>
                  </a:ext>
                </a:extLst>
              </p:cNvPr>
              <p:cNvGrpSpPr/>
              <p:nvPr/>
            </p:nvGrpSpPr>
            <p:grpSpPr>
              <a:xfrm>
                <a:off x="2127631" y="5974214"/>
                <a:ext cx="562991" cy="380866"/>
                <a:chOff x="341249" y="219074"/>
                <a:chExt cx="4744871" cy="3209926"/>
              </a:xfrm>
            </p:grpSpPr>
            <p:pic>
              <p:nvPicPr>
                <p:cNvPr id="1558" name="Immagine 1557">
                  <a:extLst>
                    <a:ext uri="{FF2B5EF4-FFF2-40B4-BE49-F238E27FC236}">
                      <a16:creationId xmlns:a16="http://schemas.microsoft.com/office/drawing/2014/main" id="{0DB58FEB-FE90-4AF0-A5E3-BCC5B8BA11D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59" name="Immagine 1558">
                  <a:extLst>
                    <a:ext uri="{FF2B5EF4-FFF2-40B4-BE49-F238E27FC236}">
                      <a16:creationId xmlns:a16="http://schemas.microsoft.com/office/drawing/2014/main" id="{3228D59A-F028-420E-B78E-6226B93100D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52" name="Gruppo 1551">
                <a:extLst>
                  <a:ext uri="{FF2B5EF4-FFF2-40B4-BE49-F238E27FC236}">
                    <a16:creationId xmlns:a16="http://schemas.microsoft.com/office/drawing/2014/main" id="{E0AA6BB5-411D-4B2B-A350-CE4086C85002}"/>
                  </a:ext>
                </a:extLst>
              </p:cNvPr>
              <p:cNvGrpSpPr/>
              <p:nvPr/>
            </p:nvGrpSpPr>
            <p:grpSpPr>
              <a:xfrm>
                <a:off x="2690622" y="5974214"/>
                <a:ext cx="562991" cy="380866"/>
                <a:chOff x="341249" y="219074"/>
                <a:chExt cx="4744871" cy="3209926"/>
              </a:xfrm>
            </p:grpSpPr>
            <p:pic>
              <p:nvPicPr>
                <p:cNvPr id="1556" name="Immagine 1555">
                  <a:extLst>
                    <a:ext uri="{FF2B5EF4-FFF2-40B4-BE49-F238E27FC236}">
                      <a16:creationId xmlns:a16="http://schemas.microsoft.com/office/drawing/2014/main" id="{F6A5CF2E-5253-4EF6-973F-B45B685035C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57" name="Immagine 1556">
                  <a:extLst>
                    <a:ext uri="{FF2B5EF4-FFF2-40B4-BE49-F238E27FC236}">
                      <a16:creationId xmlns:a16="http://schemas.microsoft.com/office/drawing/2014/main" id="{D7E4080F-8E53-415E-AC8D-A2EFC91A0EC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53" name="Gruppo 1552">
                <a:extLst>
                  <a:ext uri="{FF2B5EF4-FFF2-40B4-BE49-F238E27FC236}">
                    <a16:creationId xmlns:a16="http://schemas.microsoft.com/office/drawing/2014/main" id="{F99E7595-9B67-4032-8916-AB3227BEF717}"/>
                  </a:ext>
                </a:extLst>
              </p:cNvPr>
              <p:cNvGrpSpPr/>
              <p:nvPr/>
            </p:nvGrpSpPr>
            <p:grpSpPr>
              <a:xfrm>
                <a:off x="3247009" y="5974214"/>
                <a:ext cx="562991" cy="380866"/>
                <a:chOff x="341249" y="219074"/>
                <a:chExt cx="4744871" cy="3209926"/>
              </a:xfrm>
            </p:grpSpPr>
            <p:pic>
              <p:nvPicPr>
                <p:cNvPr id="1554" name="Immagine 1553">
                  <a:extLst>
                    <a:ext uri="{FF2B5EF4-FFF2-40B4-BE49-F238E27FC236}">
                      <a16:creationId xmlns:a16="http://schemas.microsoft.com/office/drawing/2014/main" id="{E64B3602-9DE6-456E-BE4A-65EFC357F81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55" name="Immagine 1554">
                  <a:extLst>
                    <a:ext uri="{FF2B5EF4-FFF2-40B4-BE49-F238E27FC236}">
                      <a16:creationId xmlns:a16="http://schemas.microsoft.com/office/drawing/2014/main" id="{89C1C573-781B-4956-9DFA-F9733CC7D48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9" name="Gruppo 1468">
              <a:extLst>
                <a:ext uri="{FF2B5EF4-FFF2-40B4-BE49-F238E27FC236}">
                  <a16:creationId xmlns:a16="http://schemas.microsoft.com/office/drawing/2014/main" id="{0DA5FB23-1CAF-481F-8537-373D4D2595CF}"/>
                </a:ext>
              </a:extLst>
            </p:cNvPr>
            <p:cNvGrpSpPr/>
            <p:nvPr/>
          </p:nvGrpSpPr>
          <p:grpSpPr>
            <a:xfrm>
              <a:off x="1001649" y="4069884"/>
              <a:ext cx="2808351" cy="380866"/>
              <a:chOff x="1001649" y="5974214"/>
              <a:chExt cx="2808351" cy="380866"/>
            </a:xfrm>
          </p:grpSpPr>
          <p:grpSp>
            <p:nvGrpSpPr>
              <p:cNvPr id="1534" name="Gruppo 1533">
                <a:extLst>
                  <a:ext uri="{FF2B5EF4-FFF2-40B4-BE49-F238E27FC236}">
                    <a16:creationId xmlns:a16="http://schemas.microsoft.com/office/drawing/2014/main" id="{024D67C6-E42A-4345-A568-60F19A0F5D3B}"/>
                  </a:ext>
                </a:extLst>
              </p:cNvPr>
              <p:cNvGrpSpPr/>
              <p:nvPr/>
            </p:nvGrpSpPr>
            <p:grpSpPr>
              <a:xfrm>
                <a:off x="1001649" y="5974214"/>
                <a:ext cx="562991" cy="380866"/>
                <a:chOff x="341249" y="219074"/>
                <a:chExt cx="4744871" cy="3209926"/>
              </a:xfrm>
            </p:grpSpPr>
            <p:pic>
              <p:nvPicPr>
                <p:cNvPr id="1547" name="Immagine 1546">
                  <a:extLst>
                    <a:ext uri="{FF2B5EF4-FFF2-40B4-BE49-F238E27FC236}">
                      <a16:creationId xmlns:a16="http://schemas.microsoft.com/office/drawing/2014/main" id="{D1912840-CB3E-49D9-AB50-32AA0B34E71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8" name="Immagine 1547">
                  <a:extLst>
                    <a:ext uri="{FF2B5EF4-FFF2-40B4-BE49-F238E27FC236}">
                      <a16:creationId xmlns:a16="http://schemas.microsoft.com/office/drawing/2014/main" id="{A2C7B9FB-7C7D-4AD8-A619-30A67792013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35" name="Gruppo 1534">
                <a:extLst>
                  <a:ext uri="{FF2B5EF4-FFF2-40B4-BE49-F238E27FC236}">
                    <a16:creationId xmlns:a16="http://schemas.microsoft.com/office/drawing/2014/main" id="{50B4DD0F-58F0-4CBA-808D-3D6FB3C6D95A}"/>
                  </a:ext>
                </a:extLst>
              </p:cNvPr>
              <p:cNvGrpSpPr/>
              <p:nvPr/>
            </p:nvGrpSpPr>
            <p:grpSpPr>
              <a:xfrm>
                <a:off x="1564640" y="5974214"/>
                <a:ext cx="562991" cy="380866"/>
                <a:chOff x="341249" y="219074"/>
                <a:chExt cx="4744871" cy="3209926"/>
              </a:xfrm>
            </p:grpSpPr>
            <p:pic>
              <p:nvPicPr>
                <p:cNvPr id="1545" name="Immagine 1544">
                  <a:extLst>
                    <a:ext uri="{FF2B5EF4-FFF2-40B4-BE49-F238E27FC236}">
                      <a16:creationId xmlns:a16="http://schemas.microsoft.com/office/drawing/2014/main" id="{223E4FB7-4D4F-4B85-B989-3539FB85F1F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6" name="Immagine 1545">
                  <a:extLst>
                    <a:ext uri="{FF2B5EF4-FFF2-40B4-BE49-F238E27FC236}">
                      <a16:creationId xmlns:a16="http://schemas.microsoft.com/office/drawing/2014/main" id="{D2474DE7-FEB6-4BA2-A43D-8D38CF74E02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36" name="Gruppo 1535">
                <a:extLst>
                  <a:ext uri="{FF2B5EF4-FFF2-40B4-BE49-F238E27FC236}">
                    <a16:creationId xmlns:a16="http://schemas.microsoft.com/office/drawing/2014/main" id="{A7D6BC1A-E02D-4315-824C-A9A4A1EE0549}"/>
                  </a:ext>
                </a:extLst>
              </p:cNvPr>
              <p:cNvGrpSpPr/>
              <p:nvPr/>
            </p:nvGrpSpPr>
            <p:grpSpPr>
              <a:xfrm>
                <a:off x="2127631" y="5974214"/>
                <a:ext cx="562991" cy="380866"/>
                <a:chOff x="341249" y="219074"/>
                <a:chExt cx="4744871" cy="3209926"/>
              </a:xfrm>
            </p:grpSpPr>
            <p:pic>
              <p:nvPicPr>
                <p:cNvPr id="1543" name="Immagine 1542">
                  <a:extLst>
                    <a:ext uri="{FF2B5EF4-FFF2-40B4-BE49-F238E27FC236}">
                      <a16:creationId xmlns:a16="http://schemas.microsoft.com/office/drawing/2014/main" id="{67175312-CB2C-496A-8C07-F31AE3AA212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4" name="Immagine 1543">
                  <a:extLst>
                    <a:ext uri="{FF2B5EF4-FFF2-40B4-BE49-F238E27FC236}">
                      <a16:creationId xmlns:a16="http://schemas.microsoft.com/office/drawing/2014/main" id="{8DDE3F46-07BF-432A-B7DA-EC912788F21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37" name="Gruppo 1536">
                <a:extLst>
                  <a:ext uri="{FF2B5EF4-FFF2-40B4-BE49-F238E27FC236}">
                    <a16:creationId xmlns:a16="http://schemas.microsoft.com/office/drawing/2014/main" id="{72D0750D-E822-4EF0-8413-B0A127CC99A6}"/>
                  </a:ext>
                </a:extLst>
              </p:cNvPr>
              <p:cNvGrpSpPr/>
              <p:nvPr/>
            </p:nvGrpSpPr>
            <p:grpSpPr>
              <a:xfrm>
                <a:off x="2690622" y="5974214"/>
                <a:ext cx="562991" cy="380866"/>
                <a:chOff x="341249" y="219074"/>
                <a:chExt cx="4744871" cy="3209926"/>
              </a:xfrm>
            </p:grpSpPr>
            <p:pic>
              <p:nvPicPr>
                <p:cNvPr id="1541" name="Immagine 1540">
                  <a:extLst>
                    <a:ext uri="{FF2B5EF4-FFF2-40B4-BE49-F238E27FC236}">
                      <a16:creationId xmlns:a16="http://schemas.microsoft.com/office/drawing/2014/main" id="{3EE8243A-F663-4BF4-A254-C8FC0A340BB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2" name="Immagine 1541">
                  <a:extLst>
                    <a:ext uri="{FF2B5EF4-FFF2-40B4-BE49-F238E27FC236}">
                      <a16:creationId xmlns:a16="http://schemas.microsoft.com/office/drawing/2014/main" id="{FBD2C7A1-6F49-4255-B781-900A05985C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38" name="Gruppo 1537">
                <a:extLst>
                  <a:ext uri="{FF2B5EF4-FFF2-40B4-BE49-F238E27FC236}">
                    <a16:creationId xmlns:a16="http://schemas.microsoft.com/office/drawing/2014/main" id="{83F63D28-FF58-4CD2-BD68-85297700975F}"/>
                  </a:ext>
                </a:extLst>
              </p:cNvPr>
              <p:cNvGrpSpPr/>
              <p:nvPr/>
            </p:nvGrpSpPr>
            <p:grpSpPr>
              <a:xfrm>
                <a:off x="3247009" y="5974214"/>
                <a:ext cx="562991" cy="380866"/>
                <a:chOff x="341249" y="219074"/>
                <a:chExt cx="4744871" cy="3209926"/>
              </a:xfrm>
            </p:grpSpPr>
            <p:pic>
              <p:nvPicPr>
                <p:cNvPr id="1539" name="Immagine 1538">
                  <a:extLst>
                    <a:ext uri="{FF2B5EF4-FFF2-40B4-BE49-F238E27FC236}">
                      <a16:creationId xmlns:a16="http://schemas.microsoft.com/office/drawing/2014/main" id="{85CC13C0-BCE6-4F85-83AB-FDBECC5A6A1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0" name="Immagine 1539">
                  <a:extLst>
                    <a:ext uri="{FF2B5EF4-FFF2-40B4-BE49-F238E27FC236}">
                      <a16:creationId xmlns:a16="http://schemas.microsoft.com/office/drawing/2014/main" id="{B27B34C7-A241-4CF9-9AD0-FDFBC0A38AA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70" name="Gruppo 1469">
              <a:extLst>
                <a:ext uri="{FF2B5EF4-FFF2-40B4-BE49-F238E27FC236}">
                  <a16:creationId xmlns:a16="http://schemas.microsoft.com/office/drawing/2014/main" id="{81216230-B8C6-43E8-A2DC-485AF13EF9F2}"/>
                </a:ext>
              </a:extLst>
            </p:cNvPr>
            <p:cNvGrpSpPr/>
            <p:nvPr/>
          </p:nvGrpSpPr>
          <p:grpSpPr>
            <a:xfrm>
              <a:off x="1001649" y="3689018"/>
              <a:ext cx="2808351" cy="380866"/>
              <a:chOff x="1001649" y="5974214"/>
              <a:chExt cx="2808351" cy="380866"/>
            </a:xfrm>
          </p:grpSpPr>
          <p:grpSp>
            <p:nvGrpSpPr>
              <p:cNvPr id="1519" name="Gruppo 1518">
                <a:extLst>
                  <a:ext uri="{FF2B5EF4-FFF2-40B4-BE49-F238E27FC236}">
                    <a16:creationId xmlns:a16="http://schemas.microsoft.com/office/drawing/2014/main" id="{46FA3EA1-9CBD-4B4A-8F13-FDA0D098922A}"/>
                  </a:ext>
                </a:extLst>
              </p:cNvPr>
              <p:cNvGrpSpPr/>
              <p:nvPr/>
            </p:nvGrpSpPr>
            <p:grpSpPr>
              <a:xfrm>
                <a:off x="1001649" y="5974214"/>
                <a:ext cx="562991" cy="380866"/>
                <a:chOff x="341249" y="219074"/>
                <a:chExt cx="4744871" cy="3209926"/>
              </a:xfrm>
            </p:grpSpPr>
            <p:pic>
              <p:nvPicPr>
                <p:cNvPr id="1532" name="Immagine 1531">
                  <a:extLst>
                    <a:ext uri="{FF2B5EF4-FFF2-40B4-BE49-F238E27FC236}">
                      <a16:creationId xmlns:a16="http://schemas.microsoft.com/office/drawing/2014/main" id="{B395053B-8134-407A-98A6-79DF355BD53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33" name="Immagine 1532">
                  <a:extLst>
                    <a:ext uri="{FF2B5EF4-FFF2-40B4-BE49-F238E27FC236}">
                      <a16:creationId xmlns:a16="http://schemas.microsoft.com/office/drawing/2014/main" id="{F8AFF5BD-D8AD-41CC-B901-9B7DF1836A3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20" name="Gruppo 1519">
                <a:extLst>
                  <a:ext uri="{FF2B5EF4-FFF2-40B4-BE49-F238E27FC236}">
                    <a16:creationId xmlns:a16="http://schemas.microsoft.com/office/drawing/2014/main" id="{DFF17733-B002-486A-9FE9-2AF683575932}"/>
                  </a:ext>
                </a:extLst>
              </p:cNvPr>
              <p:cNvGrpSpPr/>
              <p:nvPr/>
            </p:nvGrpSpPr>
            <p:grpSpPr>
              <a:xfrm>
                <a:off x="1564640" y="5974214"/>
                <a:ext cx="562991" cy="380866"/>
                <a:chOff x="341249" y="219074"/>
                <a:chExt cx="4744871" cy="3209926"/>
              </a:xfrm>
            </p:grpSpPr>
            <p:pic>
              <p:nvPicPr>
                <p:cNvPr id="1530" name="Immagine 1529">
                  <a:extLst>
                    <a:ext uri="{FF2B5EF4-FFF2-40B4-BE49-F238E27FC236}">
                      <a16:creationId xmlns:a16="http://schemas.microsoft.com/office/drawing/2014/main" id="{BC0BEFE0-6FC9-4C55-9A0A-C252820C978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31" name="Immagine 1530">
                  <a:extLst>
                    <a:ext uri="{FF2B5EF4-FFF2-40B4-BE49-F238E27FC236}">
                      <a16:creationId xmlns:a16="http://schemas.microsoft.com/office/drawing/2014/main" id="{08FF3F3B-0B9F-49A7-8326-6C863D6B357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21" name="Gruppo 1520">
                <a:extLst>
                  <a:ext uri="{FF2B5EF4-FFF2-40B4-BE49-F238E27FC236}">
                    <a16:creationId xmlns:a16="http://schemas.microsoft.com/office/drawing/2014/main" id="{5D358C10-9B6F-4382-BED5-686112A2971A}"/>
                  </a:ext>
                </a:extLst>
              </p:cNvPr>
              <p:cNvGrpSpPr/>
              <p:nvPr/>
            </p:nvGrpSpPr>
            <p:grpSpPr>
              <a:xfrm>
                <a:off x="2127631" y="5974214"/>
                <a:ext cx="562991" cy="380866"/>
                <a:chOff x="341249" y="219074"/>
                <a:chExt cx="4744871" cy="3209926"/>
              </a:xfrm>
            </p:grpSpPr>
            <p:pic>
              <p:nvPicPr>
                <p:cNvPr id="1528" name="Immagine 1527">
                  <a:extLst>
                    <a:ext uri="{FF2B5EF4-FFF2-40B4-BE49-F238E27FC236}">
                      <a16:creationId xmlns:a16="http://schemas.microsoft.com/office/drawing/2014/main" id="{DB2180A8-7513-4CE8-9F80-0FD55297D64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29" name="Immagine 1528">
                  <a:extLst>
                    <a:ext uri="{FF2B5EF4-FFF2-40B4-BE49-F238E27FC236}">
                      <a16:creationId xmlns:a16="http://schemas.microsoft.com/office/drawing/2014/main" id="{46C19963-5AE3-436A-830E-C27068FC4D7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22" name="Gruppo 1521">
                <a:extLst>
                  <a:ext uri="{FF2B5EF4-FFF2-40B4-BE49-F238E27FC236}">
                    <a16:creationId xmlns:a16="http://schemas.microsoft.com/office/drawing/2014/main" id="{71F1FF2F-99D6-4DF1-BA0D-906D9269667C}"/>
                  </a:ext>
                </a:extLst>
              </p:cNvPr>
              <p:cNvGrpSpPr/>
              <p:nvPr/>
            </p:nvGrpSpPr>
            <p:grpSpPr>
              <a:xfrm>
                <a:off x="2690622" y="5974214"/>
                <a:ext cx="562991" cy="380866"/>
                <a:chOff x="341249" y="219074"/>
                <a:chExt cx="4744871" cy="3209926"/>
              </a:xfrm>
            </p:grpSpPr>
            <p:pic>
              <p:nvPicPr>
                <p:cNvPr id="1526" name="Immagine 1525">
                  <a:extLst>
                    <a:ext uri="{FF2B5EF4-FFF2-40B4-BE49-F238E27FC236}">
                      <a16:creationId xmlns:a16="http://schemas.microsoft.com/office/drawing/2014/main" id="{D73461CA-E858-4025-BBDB-DF029FB97F1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27" name="Immagine 1526">
                  <a:extLst>
                    <a:ext uri="{FF2B5EF4-FFF2-40B4-BE49-F238E27FC236}">
                      <a16:creationId xmlns:a16="http://schemas.microsoft.com/office/drawing/2014/main" id="{19711B1C-3A8D-49C8-BB38-E06018EA17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23" name="Gruppo 1522">
                <a:extLst>
                  <a:ext uri="{FF2B5EF4-FFF2-40B4-BE49-F238E27FC236}">
                    <a16:creationId xmlns:a16="http://schemas.microsoft.com/office/drawing/2014/main" id="{0E29CBC3-AE1E-442B-B9E3-670D3C4FB7AF}"/>
                  </a:ext>
                </a:extLst>
              </p:cNvPr>
              <p:cNvGrpSpPr/>
              <p:nvPr/>
            </p:nvGrpSpPr>
            <p:grpSpPr>
              <a:xfrm>
                <a:off x="3247009" y="5974214"/>
                <a:ext cx="562991" cy="380866"/>
                <a:chOff x="341249" y="219074"/>
                <a:chExt cx="4744871" cy="3209926"/>
              </a:xfrm>
            </p:grpSpPr>
            <p:pic>
              <p:nvPicPr>
                <p:cNvPr id="1524" name="Immagine 1523">
                  <a:extLst>
                    <a:ext uri="{FF2B5EF4-FFF2-40B4-BE49-F238E27FC236}">
                      <a16:creationId xmlns:a16="http://schemas.microsoft.com/office/drawing/2014/main" id="{EA9EA3F5-B35E-43E9-BF2A-EC73239B291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25" name="Immagine 1524">
                  <a:extLst>
                    <a:ext uri="{FF2B5EF4-FFF2-40B4-BE49-F238E27FC236}">
                      <a16:creationId xmlns:a16="http://schemas.microsoft.com/office/drawing/2014/main" id="{198DB1D9-D262-4937-B371-0E6EE3660D5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71" name="Gruppo 1470">
              <a:extLst>
                <a:ext uri="{FF2B5EF4-FFF2-40B4-BE49-F238E27FC236}">
                  <a16:creationId xmlns:a16="http://schemas.microsoft.com/office/drawing/2014/main" id="{6AE0EBD2-B3B7-4F95-9193-DAA5504BBFD7}"/>
                </a:ext>
              </a:extLst>
            </p:cNvPr>
            <p:cNvGrpSpPr/>
            <p:nvPr/>
          </p:nvGrpSpPr>
          <p:grpSpPr>
            <a:xfrm>
              <a:off x="1001649" y="3308152"/>
              <a:ext cx="2808351" cy="380866"/>
              <a:chOff x="1001649" y="5974214"/>
              <a:chExt cx="2808351" cy="380866"/>
            </a:xfrm>
          </p:grpSpPr>
          <p:grpSp>
            <p:nvGrpSpPr>
              <p:cNvPr id="1504" name="Gruppo 1503">
                <a:extLst>
                  <a:ext uri="{FF2B5EF4-FFF2-40B4-BE49-F238E27FC236}">
                    <a16:creationId xmlns:a16="http://schemas.microsoft.com/office/drawing/2014/main" id="{7118E9D3-A51B-4D9B-A096-65C0932E2299}"/>
                  </a:ext>
                </a:extLst>
              </p:cNvPr>
              <p:cNvGrpSpPr/>
              <p:nvPr/>
            </p:nvGrpSpPr>
            <p:grpSpPr>
              <a:xfrm>
                <a:off x="1001649" y="5974214"/>
                <a:ext cx="562991" cy="380866"/>
                <a:chOff x="341249" y="219074"/>
                <a:chExt cx="4744871" cy="3209926"/>
              </a:xfrm>
            </p:grpSpPr>
            <p:pic>
              <p:nvPicPr>
                <p:cNvPr id="1517" name="Immagine 1516">
                  <a:extLst>
                    <a:ext uri="{FF2B5EF4-FFF2-40B4-BE49-F238E27FC236}">
                      <a16:creationId xmlns:a16="http://schemas.microsoft.com/office/drawing/2014/main" id="{4672814E-7449-474D-8093-B837DE8B4F2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8" name="Immagine 1517">
                  <a:extLst>
                    <a:ext uri="{FF2B5EF4-FFF2-40B4-BE49-F238E27FC236}">
                      <a16:creationId xmlns:a16="http://schemas.microsoft.com/office/drawing/2014/main" id="{09634A6A-6A42-4B51-BE81-EFC1E15EA4F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05" name="Gruppo 1504">
                <a:extLst>
                  <a:ext uri="{FF2B5EF4-FFF2-40B4-BE49-F238E27FC236}">
                    <a16:creationId xmlns:a16="http://schemas.microsoft.com/office/drawing/2014/main" id="{3EB46573-8588-4177-8E0B-15688BB70B9D}"/>
                  </a:ext>
                </a:extLst>
              </p:cNvPr>
              <p:cNvGrpSpPr/>
              <p:nvPr/>
            </p:nvGrpSpPr>
            <p:grpSpPr>
              <a:xfrm>
                <a:off x="1564640" y="5974214"/>
                <a:ext cx="562991" cy="380866"/>
                <a:chOff x="341249" y="219074"/>
                <a:chExt cx="4744871" cy="3209926"/>
              </a:xfrm>
            </p:grpSpPr>
            <p:pic>
              <p:nvPicPr>
                <p:cNvPr id="1515" name="Immagine 1514">
                  <a:extLst>
                    <a:ext uri="{FF2B5EF4-FFF2-40B4-BE49-F238E27FC236}">
                      <a16:creationId xmlns:a16="http://schemas.microsoft.com/office/drawing/2014/main" id="{3EC590CC-82A1-4FB4-9284-C03ECFD872E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6" name="Immagine 1515">
                  <a:extLst>
                    <a:ext uri="{FF2B5EF4-FFF2-40B4-BE49-F238E27FC236}">
                      <a16:creationId xmlns:a16="http://schemas.microsoft.com/office/drawing/2014/main" id="{E9BEB29E-6A7D-4F62-9438-B6FC05E1F6C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06" name="Gruppo 1505">
                <a:extLst>
                  <a:ext uri="{FF2B5EF4-FFF2-40B4-BE49-F238E27FC236}">
                    <a16:creationId xmlns:a16="http://schemas.microsoft.com/office/drawing/2014/main" id="{80887399-B86A-4972-8CA2-0BF330BAA8E9}"/>
                  </a:ext>
                </a:extLst>
              </p:cNvPr>
              <p:cNvGrpSpPr/>
              <p:nvPr/>
            </p:nvGrpSpPr>
            <p:grpSpPr>
              <a:xfrm>
                <a:off x="2127631" y="5974214"/>
                <a:ext cx="562991" cy="380866"/>
                <a:chOff x="341249" y="219074"/>
                <a:chExt cx="4744871" cy="3209926"/>
              </a:xfrm>
            </p:grpSpPr>
            <p:pic>
              <p:nvPicPr>
                <p:cNvPr id="1513" name="Immagine 1512">
                  <a:extLst>
                    <a:ext uri="{FF2B5EF4-FFF2-40B4-BE49-F238E27FC236}">
                      <a16:creationId xmlns:a16="http://schemas.microsoft.com/office/drawing/2014/main" id="{40767244-F06A-4408-9F25-F3556255B49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4" name="Immagine 1513">
                  <a:extLst>
                    <a:ext uri="{FF2B5EF4-FFF2-40B4-BE49-F238E27FC236}">
                      <a16:creationId xmlns:a16="http://schemas.microsoft.com/office/drawing/2014/main" id="{33F16104-38F2-4C60-A44B-1EB6EA884DD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07" name="Gruppo 1506">
                <a:extLst>
                  <a:ext uri="{FF2B5EF4-FFF2-40B4-BE49-F238E27FC236}">
                    <a16:creationId xmlns:a16="http://schemas.microsoft.com/office/drawing/2014/main" id="{273BD948-5C8A-44D5-841A-CDCCE0ADC0B9}"/>
                  </a:ext>
                </a:extLst>
              </p:cNvPr>
              <p:cNvGrpSpPr/>
              <p:nvPr/>
            </p:nvGrpSpPr>
            <p:grpSpPr>
              <a:xfrm>
                <a:off x="2690622" y="5974214"/>
                <a:ext cx="562991" cy="380866"/>
                <a:chOff x="341249" y="219074"/>
                <a:chExt cx="4744871" cy="3209926"/>
              </a:xfrm>
            </p:grpSpPr>
            <p:pic>
              <p:nvPicPr>
                <p:cNvPr id="1511" name="Immagine 1510">
                  <a:extLst>
                    <a:ext uri="{FF2B5EF4-FFF2-40B4-BE49-F238E27FC236}">
                      <a16:creationId xmlns:a16="http://schemas.microsoft.com/office/drawing/2014/main" id="{6A3713F1-475E-40C2-B6AC-618E359A21B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2" name="Immagine 1511">
                  <a:extLst>
                    <a:ext uri="{FF2B5EF4-FFF2-40B4-BE49-F238E27FC236}">
                      <a16:creationId xmlns:a16="http://schemas.microsoft.com/office/drawing/2014/main" id="{F2D42A8A-095A-4F2C-9D7E-46080AA354B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08" name="Gruppo 1507">
                <a:extLst>
                  <a:ext uri="{FF2B5EF4-FFF2-40B4-BE49-F238E27FC236}">
                    <a16:creationId xmlns:a16="http://schemas.microsoft.com/office/drawing/2014/main" id="{4FB39E4C-77A6-41A5-8AE8-2A3D5632AF84}"/>
                  </a:ext>
                </a:extLst>
              </p:cNvPr>
              <p:cNvGrpSpPr/>
              <p:nvPr/>
            </p:nvGrpSpPr>
            <p:grpSpPr>
              <a:xfrm>
                <a:off x="3247009" y="5974214"/>
                <a:ext cx="562991" cy="380866"/>
                <a:chOff x="341249" y="219074"/>
                <a:chExt cx="4744871" cy="3209926"/>
              </a:xfrm>
            </p:grpSpPr>
            <p:pic>
              <p:nvPicPr>
                <p:cNvPr id="1509" name="Immagine 1508">
                  <a:extLst>
                    <a:ext uri="{FF2B5EF4-FFF2-40B4-BE49-F238E27FC236}">
                      <a16:creationId xmlns:a16="http://schemas.microsoft.com/office/drawing/2014/main" id="{B78DB92B-6D19-4CFB-A796-DAE22A53FB0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0" name="Immagine 1509">
                  <a:extLst>
                    <a:ext uri="{FF2B5EF4-FFF2-40B4-BE49-F238E27FC236}">
                      <a16:creationId xmlns:a16="http://schemas.microsoft.com/office/drawing/2014/main" id="{7F90C544-277D-458C-B924-7542C34C9B4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72" name="Gruppo 1471">
              <a:extLst>
                <a:ext uri="{FF2B5EF4-FFF2-40B4-BE49-F238E27FC236}">
                  <a16:creationId xmlns:a16="http://schemas.microsoft.com/office/drawing/2014/main" id="{0E634E16-4E03-4D62-A620-287E5B8BB868}"/>
                </a:ext>
              </a:extLst>
            </p:cNvPr>
            <p:cNvGrpSpPr/>
            <p:nvPr/>
          </p:nvGrpSpPr>
          <p:grpSpPr>
            <a:xfrm>
              <a:off x="1001649" y="2927286"/>
              <a:ext cx="2808351" cy="380866"/>
              <a:chOff x="1001649" y="5974214"/>
              <a:chExt cx="2808351" cy="380866"/>
            </a:xfrm>
          </p:grpSpPr>
          <p:grpSp>
            <p:nvGrpSpPr>
              <p:cNvPr id="1489" name="Gruppo 1488">
                <a:extLst>
                  <a:ext uri="{FF2B5EF4-FFF2-40B4-BE49-F238E27FC236}">
                    <a16:creationId xmlns:a16="http://schemas.microsoft.com/office/drawing/2014/main" id="{BE870ED7-8362-4CCD-8A5D-9F27A3FE5650}"/>
                  </a:ext>
                </a:extLst>
              </p:cNvPr>
              <p:cNvGrpSpPr/>
              <p:nvPr/>
            </p:nvGrpSpPr>
            <p:grpSpPr>
              <a:xfrm>
                <a:off x="1001649" y="5974214"/>
                <a:ext cx="562991" cy="380866"/>
                <a:chOff x="341249" y="219074"/>
                <a:chExt cx="4744871" cy="3209926"/>
              </a:xfrm>
            </p:grpSpPr>
            <p:pic>
              <p:nvPicPr>
                <p:cNvPr id="1502" name="Immagine 1501">
                  <a:extLst>
                    <a:ext uri="{FF2B5EF4-FFF2-40B4-BE49-F238E27FC236}">
                      <a16:creationId xmlns:a16="http://schemas.microsoft.com/office/drawing/2014/main" id="{0F1C2326-C8DC-427F-BE35-1F0A830D3C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03" name="Immagine 1502">
                  <a:extLst>
                    <a:ext uri="{FF2B5EF4-FFF2-40B4-BE49-F238E27FC236}">
                      <a16:creationId xmlns:a16="http://schemas.microsoft.com/office/drawing/2014/main" id="{17CD6456-C1C5-4EC8-AD9D-3B5FC943983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90" name="Gruppo 1489">
                <a:extLst>
                  <a:ext uri="{FF2B5EF4-FFF2-40B4-BE49-F238E27FC236}">
                    <a16:creationId xmlns:a16="http://schemas.microsoft.com/office/drawing/2014/main" id="{9C65B9DF-0C3E-417D-9385-D329E3A50EEF}"/>
                  </a:ext>
                </a:extLst>
              </p:cNvPr>
              <p:cNvGrpSpPr/>
              <p:nvPr/>
            </p:nvGrpSpPr>
            <p:grpSpPr>
              <a:xfrm>
                <a:off x="1564640" y="5974214"/>
                <a:ext cx="562991" cy="380866"/>
                <a:chOff x="341249" y="219074"/>
                <a:chExt cx="4744871" cy="3209926"/>
              </a:xfrm>
            </p:grpSpPr>
            <p:pic>
              <p:nvPicPr>
                <p:cNvPr id="1500" name="Immagine 1499">
                  <a:extLst>
                    <a:ext uri="{FF2B5EF4-FFF2-40B4-BE49-F238E27FC236}">
                      <a16:creationId xmlns:a16="http://schemas.microsoft.com/office/drawing/2014/main" id="{374AFF7B-693B-452D-B0FB-82285AF17C6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01" name="Immagine 1500">
                  <a:extLst>
                    <a:ext uri="{FF2B5EF4-FFF2-40B4-BE49-F238E27FC236}">
                      <a16:creationId xmlns:a16="http://schemas.microsoft.com/office/drawing/2014/main" id="{56CBF974-3EEE-4C0B-B91C-BDEDDB6F478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91" name="Gruppo 1490">
                <a:extLst>
                  <a:ext uri="{FF2B5EF4-FFF2-40B4-BE49-F238E27FC236}">
                    <a16:creationId xmlns:a16="http://schemas.microsoft.com/office/drawing/2014/main" id="{C26038E8-4815-4A56-8B60-F77B8288B478}"/>
                  </a:ext>
                </a:extLst>
              </p:cNvPr>
              <p:cNvGrpSpPr/>
              <p:nvPr/>
            </p:nvGrpSpPr>
            <p:grpSpPr>
              <a:xfrm>
                <a:off x="2127631" y="5974214"/>
                <a:ext cx="562991" cy="380866"/>
                <a:chOff x="341249" y="219074"/>
                <a:chExt cx="4744871" cy="3209926"/>
              </a:xfrm>
            </p:grpSpPr>
            <p:pic>
              <p:nvPicPr>
                <p:cNvPr id="1498" name="Immagine 1497">
                  <a:extLst>
                    <a:ext uri="{FF2B5EF4-FFF2-40B4-BE49-F238E27FC236}">
                      <a16:creationId xmlns:a16="http://schemas.microsoft.com/office/drawing/2014/main" id="{BCA20E58-83FA-4150-82E0-3B00B396CE0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99" name="Immagine 1498">
                  <a:extLst>
                    <a:ext uri="{FF2B5EF4-FFF2-40B4-BE49-F238E27FC236}">
                      <a16:creationId xmlns:a16="http://schemas.microsoft.com/office/drawing/2014/main" id="{9ABF16EC-1104-4C3F-B64C-8BF6DE8B2DB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92" name="Gruppo 1491">
                <a:extLst>
                  <a:ext uri="{FF2B5EF4-FFF2-40B4-BE49-F238E27FC236}">
                    <a16:creationId xmlns:a16="http://schemas.microsoft.com/office/drawing/2014/main" id="{FE266AF7-B645-4B1D-814D-84B98E2A45E1}"/>
                  </a:ext>
                </a:extLst>
              </p:cNvPr>
              <p:cNvGrpSpPr/>
              <p:nvPr/>
            </p:nvGrpSpPr>
            <p:grpSpPr>
              <a:xfrm>
                <a:off x="2690622" y="5974214"/>
                <a:ext cx="562991" cy="380866"/>
                <a:chOff x="341249" y="219074"/>
                <a:chExt cx="4744871" cy="3209926"/>
              </a:xfrm>
            </p:grpSpPr>
            <p:pic>
              <p:nvPicPr>
                <p:cNvPr id="1496" name="Immagine 1495">
                  <a:extLst>
                    <a:ext uri="{FF2B5EF4-FFF2-40B4-BE49-F238E27FC236}">
                      <a16:creationId xmlns:a16="http://schemas.microsoft.com/office/drawing/2014/main" id="{F8B0B815-6C50-42BC-ACE5-78AFFFEA8C5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97" name="Immagine 1496">
                  <a:extLst>
                    <a:ext uri="{FF2B5EF4-FFF2-40B4-BE49-F238E27FC236}">
                      <a16:creationId xmlns:a16="http://schemas.microsoft.com/office/drawing/2014/main" id="{2266D31E-2276-4AE7-AD49-BDCA99DE3FE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93" name="Gruppo 1492">
                <a:extLst>
                  <a:ext uri="{FF2B5EF4-FFF2-40B4-BE49-F238E27FC236}">
                    <a16:creationId xmlns:a16="http://schemas.microsoft.com/office/drawing/2014/main" id="{4AE7CF53-EFEB-487D-8C29-5E7B1A6CBD92}"/>
                  </a:ext>
                </a:extLst>
              </p:cNvPr>
              <p:cNvGrpSpPr/>
              <p:nvPr/>
            </p:nvGrpSpPr>
            <p:grpSpPr>
              <a:xfrm>
                <a:off x="3247009" y="5974214"/>
                <a:ext cx="562991" cy="380866"/>
                <a:chOff x="341249" y="219074"/>
                <a:chExt cx="4744871" cy="3209926"/>
              </a:xfrm>
            </p:grpSpPr>
            <p:pic>
              <p:nvPicPr>
                <p:cNvPr id="1494" name="Immagine 1493">
                  <a:extLst>
                    <a:ext uri="{FF2B5EF4-FFF2-40B4-BE49-F238E27FC236}">
                      <a16:creationId xmlns:a16="http://schemas.microsoft.com/office/drawing/2014/main" id="{70EB9884-97B9-45F1-93E4-20637AA3E1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95" name="Immagine 1494">
                  <a:extLst>
                    <a:ext uri="{FF2B5EF4-FFF2-40B4-BE49-F238E27FC236}">
                      <a16:creationId xmlns:a16="http://schemas.microsoft.com/office/drawing/2014/main" id="{0F9A6F88-875E-43F7-8AFE-FAF440649C6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73" name="Gruppo 1472">
              <a:extLst>
                <a:ext uri="{FF2B5EF4-FFF2-40B4-BE49-F238E27FC236}">
                  <a16:creationId xmlns:a16="http://schemas.microsoft.com/office/drawing/2014/main" id="{D33563EE-50D0-4D04-A33E-140DF61CA62D}"/>
                </a:ext>
              </a:extLst>
            </p:cNvPr>
            <p:cNvGrpSpPr/>
            <p:nvPr/>
          </p:nvGrpSpPr>
          <p:grpSpPr>
            <a:xfrm>
              <a:off x="1001649" y="2546420"/>
              <a:ext cx="2808351" cy="380866"/>
              <a:chOff x="1001649" y="5974214"/>
              <a:chExt cx="2808351" cy="380866"/>
            </a:xfrm>
          </p:grpSpPr>
          <p:grpSp>
            <p:nvGrpSpPr>
              <p:cNvPr id="1474" name="Gruppo 1473">
                <a:extLst>
                  <a:ext uri="{FF2B5EF4-FFF2-40B4-BE49-F238E27FC236}">
                    <a16:creationId xmlns:a16="http://schemas.microsoft.com/office/drawing/2014/main" id="{60281C35-4D41-45B2-B8D7-E7C84994B18E}"/>
                  </a:ext>
                </a:extLst>
              </p:cNvPr>
              <p:cNvGrpSpPr/>
              <p:nvPr/>
            </p:nvGrpSpPr>
            <p:grpSpPr>
              <a:xfrm>
                <a:off x="1001649" y="5974214"/>
                <a:ext cx="562991" cy="380866"/>
                <a:chOff x="341249" y="219074"/>
                <a:chExt cx="4744871" cy="3209926"/>
              </a:xfrm>
            </p:grpSpPr>
            <p:pic>
              <p:nvPicPr>
                <p:cNvPr id="1487" name="Immagine 1486">
                  <a:extLst>
                    <a:ext uri="{FF2B5EF4-FFF2-40B4-BE49-F238E27FC236}">
                      <a16:creationId xmlns:a16="http://schemas.microsoft.com/office/drawing/2014/main" id="{8863CE8D-78AF-486C-9CC2-B09C518B67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8" name="Immagine 1487">
                  <a:extLst>
                    <a:ext uri="{FF2B5EF4-FFF2-40B4-BE49-F238E27FC236}">
                      <a16:creationId xmlns:a16="http://schemas.microsoft.com/office/drawing/2014/main" id="{D995A79A-3DDB-4C42-9453-E2D0CF27A54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75" name="Gruppo 1474">
                <a:extLst>
                  <a:ext uri="{FF2B5EF4-FFF2-40B4-BE49-F238E27FC236}">
                    <a16:creationId xmlns:a16="http://schemas.microsoft.com/office/drawing/2014/main" id="{2FB91D23-9F1C-498A-B4DD-3AC31F57E956}"/>
                  </a:ext>
                </a:extLst>
              </p:cNvPr>
              <p:cNvGrpSpPr/>
              <p:nvPr/>
            </p:nvGrpSpPr>
            <p:grpSpPr>
              <a:xfrm>
                <a:off x="1564640" y="5974214"/>
                <a:ext cx="562991" cy="380866"/>
                <a:chOff x="341249" y="219074"/>
                <a:chExt cx="4744871" cy="3209926"/>
              </a:xfrm>
            </p:grpSpPr>
            <p:pic>
              <p:nvPicPr>
                <p:cNvPr id="1485" name="Immagine 1484">
                  <a:extLst>
                    <a:ext uri="{FF2B5EF4-FFF2-40B4-BE49-F238E27FC236}">
                      <a16:creationId xmlns:a16="http://schemas.microsoft.com/office/drawing/2014/main" id="{AC0CAFFC-0D0C-4390-AEEE-BA9BF9B600C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6" name="Immagine 1485">
                  <a:extLst>
                    <a:ext uri="{FF2B5EF4-FFF2-40B4-BE49-F238E27FC236}">
                      <a16:creationId xmlns:a16="http://schemas.microsoft.com/office/drawing/2014/main" id="{FC2E8AE8-9A10-4B48-B764-96FFF5E367B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76" name="Gruppo 1475">
                <a:extLst>
                  <a:ext uri="{FF2B5EF4-FFF2-40B4-BE49-F238E27FC236}">
                    <a16:creationId xmlns:a16="http://schemas.microsoft.com/office/drawing/2014/main" id="{A6F8C9D3-B3F1-415F-813D-F316F735D390}"/>
                  </a:ext>
                </a:extLst>
              </p:cNvPr>
              <p:cNvGrpSpPr/>
              <p:nvPr/>
            </p:nvGrpSpPr>
            <p:grpSpPr>
              <a:xfrm>
                <a:off x="2127631" y="5974214"/>
                <a:ext cx="562991" cy="380866"/>
                <a:chOff x="341249" y="219074"/>
                <a:chExt cx="4744871" cy="3209926"/>
              </a:xfrm>
            </p:grpSpPr>
            <p:pic>
              <p:nvPicPr>
                <p:cNvPr id="1483" name="Immagine 1482">
                  <a:extLst>
                    <a:ext uri="{FF2B5EF4-FFF2-40B4-BE49-F238E27FC236}">
                      <a16:creationId xmlns:a16="http://schemas.microsoft.com/office/drawing/2014/main" id="{E3827A26-DDD9-4BDA-A77A-D5BC674BDB6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4" name="Immagine 1483">
                  <a:extLst>
                    <a:ext uri="{FF2B5EF4-FFF2-40B4-BE49-F238E27FC236}">
                      <a16:creationId xmlns:a16="http://schemas.microsoft.com/office/drawing/2014/main" id="{FC7D8AF7-52E1-4EBB-9030-17D783176A4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77" name="Gruppo 1476">
                <a:extLst>
                  <a:ext uri="{FF2B5EF4-FFF2-40B4-BE49-F238E27FC236}">
                    <a16:creationId xmlns:a16="http://schemas.microsoft.com/office/drawing/2014/main" id="{ABD9F217-3C2D-4134-BE74-387A4300DAA3}"/>
                  </a:ext>
                </a:extLst>
              </p:cNvPr>
              <p:cNvGrpSpPr/>
              <p:nvPr/>
            </p:nvGrpSpPr>
            <p:grpSpPr>
              <a:xfrm>
                <a:off x="2690622" y="5974214"/>
                <a:ext cx="562991" cy="380866"/>
                <a:chOff x="341249" y="219074"/>
                <a:chExt cx="4744871" cy="3209926"/>
              </a:xfrm>
            </p:grpSpPr>
            <p:pic>
              <p:nvPicPr>
                <p:cNvPr id="1481" name="Immagine 1480">
                  <a:extLst>
                    <a:ext uri="{FF2B5EF4-FFF2-40B4-BE49-F238E27FC236}">
                      <a16:creationId xmlns:a16="http://schemas.microsoft.com/office/drawing/2014/main" id="{5D278446-09E8-4A51-A4B7-528A822C624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2" name="Immagine 1481">
                  <a:extLst>
                    <a:ext uri="{FF2B5EF4-FFF2-40B4-BE49-F238E27FC236}">
                      <a16:creationId xmlns:a16="http://schemas.microsoft.com/office/drawing/2014/main" id="{6522B562-CA96-4C78-AA6D-24C166ED911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78" name="Gruppo 1477">
                <a:extLst>
                  <a:ext uri="{FF2B5EF4-FFF2-40B4-BE49-F238E27FC236}">
                    <a16:creationId xmlns:a16="http://schemas.microsoft.com/office/drawing/2014/main" id="{8F34B489-B966-42DF-9574-FFF1EF85EF77}"/>
                  </a:ext>
                </a:extLst>
              </p:cNvPr>
              <p:cNvGrpSpPr/>
              <p:nvPr/>
            </p:nvGrpSpPr>
            <p:grpSpPr>
              <a:xfrm>
                <a:off x="3247009" y="5974214"/>
                <a:ext cx="562991" cy="380866"/>
                <a:chOff x="341249" y="219074"/>
                <a:chExt cx="4744871" cy="3209926"/>
              </a:xfrm>
            </p:grpSpPr>
            <p:pic>
              <p:nvPicPr>
                <p:cNvPr id="1479" name="Immagine 1478">
                  <a:extLst>
                    <a:ext uri="{FF2B5EF4-FFF2-40B4-BE49-F238E27FC236}">
                      <a16:creationId xmlns:a16="http://schemas.microsoft.com/office/drawing/2014/main" id="{037B4770-AD00-4163-9140-4A995BEED13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0" name="Immagine 1479">
                  <a:extLst>
                    <a:ext uri="{FF2B5EF4-FFF2-40B4-BE49-F238E27FC236}">
                      <a16:creationId xmlns:a16="http://schemas.microsoft.com/office/drawing/2014/main" id="{DDD4475E-2C4D-4878-9F40-6F17A58855D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624" name="Gruppo 1623">
            <a:extLst>
              <a:ext uri="{FF2B5EF4-FFF2-40B4-BE49-F238E27FC236}">
                <a16:creationId xmlns:a16="http://schemas.microsoft.com/office/drawing/2014/main" id="{D81BF345-6DB2-41E5-93B1-2A39746460EC}"/>
              </a:ext>
            </a:extLst>
          </p:cNvPr>
          <p:cNvGrpSpPr/>
          <p:nvPr/>
        </p:nvGrpSpPr>
        <p:grpSpPr>
          <a:xfrm>
            <a:off x="7573388" y="4185920"/>
            <a:ext cx="1651891" cy="2240280"/>
            <a:chOff x="1001649" y="2546420"/>
            <a:chExt cx="2808351" cy="3808660"/>
          </a:xfrm>
        </p:grpSpPr>
        <p:grpSp>
          <p:nvGrpSpPr>
            <p:cNvPr id="1625" name="Gruppo 1624">
              <a:extLst>
                <a:ext uri="{FF2B5EF4-FFF2-40B4-BE49-F238E27FC236}">
                  <a16:creationId xmlns:a16="http://schemas.microsoft.com/office/drawing/2014/main" id="{F03B080D-EA3F-4C4C-9184-F7A32011C233}"/>
                </a:ext>
              </a:extLst>
            </p:cNvPr>
            <p:cNvGrpSpPr/>
            <p:nvPr/>
          </p:nvGrpSpPr>
          <p:grpSpPr>
            <a:xfrm>
              <a:off x="1001649" y="5974214"/>
              <a:ext cx="2808351" cy="380866"/>
              <a:chOff x="1001649" y="5974214"/>
              <a:chExt cx="2808351" cy="380866"/>
            </a:xfrm>
          </p:grpSpPr>
          <p:grpSp>
            <p:nvGrpSpPr>
              <p:cNvPr id="1770" name="Gruppo 1769">
                <a:extLst>
                  <a:ext uri="{FF2B5EF4-FFF2-40B4-BE49-F238E27FC236}">
                    <a16:creationId xmlns:a16="http://schemas.microsoft.com/office/drawing/2014/main" id="{4A812288-EFB6-492A-944E-56801C4D0F61}"/>
                  </a:ext>
                </a:extLst>
              </p:cNvPr>
              <p:cNvGrpSpPr/>
              <p:nvPr/>
            </p:nvGrpSpPr>
            <p:grpSpPr>
              <a:xfrm>
                <a:off x="1001649" y="5974214"/>
                <a:ext cx="562991" cy="380866"/>
                <a:chOff x="341249" y="219074"/>
                <a:chExt cx="4744871" cy="3209926"/>
              </a:xfrm>
            </p:grpSpPr>
            <p:pic>
              <p:nvPicPr>
                <p:cNvPr id="1783" name="Immagine 1782">
                  <a:extLst>
                    <a:ext uri="{FF2B5EF4-FFF2-40B4-BE49-F238E27FC236}">
                      <a16:creationId xmlns:a16="http://schemas.microsoft.com/office/drawing/2014/main" id="{53DC4127-1A7C-4B3A-8FB7-6BC3755E49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84" name="Immagine 1783">
                  <a:extLst>
                    <a:ext uri="{FF2B5EF4-FFF2-40B4-BE49-F238E27FC236}">
                      <a16:creationId xmlns:a16="http://schemas.microsoft.com/office/drawing/2014/main" id="{0F02D2FD-E19B-40DA-B176-1781D862C4B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71" name="Gruppo 1770">
                <a:extLst>
                  <a:ext uri="{FF2B5EF4-FFF2-40B4-BE49-F238E27FC236}">
                    <a16:creationId xmlns:a16="http://schemas.microsoft.com/office/drawing/2014/main" id="{BB4F0755-ECC7-4E34-BC0A-C0D17967834E}"/>
                  </a:ext>
                </a:extLst>
              </p:cNvPr>
              <p:cNvGrpSpPr/>
              <p:nvPr/>
            </p:nvGrpSpPr>
            <p:grpSpPr>
              <a:xfrm>
                <a:off x="1564640" y="5974214"/>
                <a:ext cx="562991" cy="380866"/>
                <a:chOff x="341249" y="219074"/>
                <a:chExt cx="4744871" cy="3209926"/>
              </a:xfrm>
            </p:grpSpPr>
            <p:pic>
              <p:nvPicPr>
                <p:cNvPr id="1781" name="Immagine 1780">
                  <a:extLst>
                    <a:ext uri="{FF2B5EF4-FFF2-40B4-BE49-F238E27FC236}">
                      <a16:creationId xmlns:a16="http://schemas.microsoft.com/office/drawing/2014/main" id="{5915EADB-7F8D-42A0-8ABB-643774CD133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82" name="Immagine 1781">
                  <a:extLst>
                    <a:ext uri="{FF2B5EF4-FFF2-40B4-BE49-F238E27FC236}">
                      <a16:creationId xmlns:a16="http://schemas.microsoft.com/office/drawing/2014/main" id="{868981DF-3702-4CFC-9E9E-2C0CAB6A749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72" name="Gruppo 1771">
                <a:extLst>
                  <a:ext uri="{FF2B5EF4-FFF2-40B4-BE49-F238E27FC236}">
                    <a16:creationId xmlns:a16="http://schemas.microsoft.com/office/drawing/2014/main" id="{81B8E098-D610-4336-AA7C-8151262BF10D}"/>
                  </a:ext>
                </a:extLst>
              </p:cNvPr>
              <p:cNvGrpSpPr/>
              <p:nvPr/>
            </p:nvGrpSpPr>
            <p:grpSpPr>
              <a:xfrm>
                <a:off x="2127631" y="5974214"/>
                <a:ext cx="562991" cy="380866"/>
                <a:chOff x="341249" y="219074"/>
                <a:chExt cx="4744871" cy="3209926"/>
              </a:xfrm>
            </p:grpSpPr>
            <p:pic>
              <p:nvPicPr>
                <p:cNvPr id="1779" name="Immagine 1778">
                  <a:extLst>
                    <a:ext uri="{FF2B5EF4-FFF2-40B4-BE49-F238E27FC236}">
                      <a16:creationId xmlns:a16="http://schemas.microsoft.com/office/drawing/2014/main" id="{1C3DD71C-13B0-44A7-8FA0-3B136AA6103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80" name="Immagine 1779">
                  <a:extLst>
                    <a:ext uri="{FF2B5EF4-FFF2-40B4-BE49-F238E27FC236}">
                      <a16:creationId xmlns:a16="http://schemas.microsoft.com/office/drawing/2014/main" id="{D6F99F89-43E2-473A-9AAE-32B2AA35ECA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73" name="Gruppo 1772">
                <a:extLst>
                  <a:ext uri="{FF2B5EF4-FFF2-40B4-BE49-F238E27FC236}">
                    <a16:creationId xmlns:a16="http://schemas.microsoft.com/office/drawing/2014/main" id="{69ACB245-5437-46F9-842F-C7C4AE23AF16}"/>
                  </a:ext>
                </a:extLst>
              </p:cNvPr>
              <p:cNvGrpSpPr/>
              <p:nvPr/>
            </p:nvGrpSpPr>
            <p:grpSpPr>
              <a:xfrm>
                <a:off x="2690622" y="5974214"/>
                <a:ext cx="562991" cy="380866"/>
                <a:chOff x="341249" y="219074"/>
                <a:chExt cx="4744871" cy="3209926"/>
              </a:xfrm>
            </p:grpSpPr>
            <p:pic>
              <p:nvPicPr>
                <p:cNvPr id="1777" name="Immagine 1776">
                  <a:extLst>
                    <a:ext uri="{FF2B5EF4-FFF2-40B4-BE49-F238E27FC236}">
                      <a16:creationId xmlns:a16="http://schemas.microsoft.com/office/drawing/2014/main" id="{1A4F9803-B3F8-4345-BFA7-ABE7A3B2883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78" name="Immagine 1777">
                  <a:extLst>
                    <a:ext uri="{FF2B5EF4-FFF2-40B4-BE49-F238E27FC236}">
                      <a16:creationId xmlns:a16="http://schemas.microsoft.com/office/drawing/2014/main" id="{D9CD97FF-0121-4E89-BFA7-EC50D573323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74" name="Gruppo 1773">
                <a:extLst>
                  <a:ext uri="{FF2B5EF4-FFF2-40B4-BE49-F238E27FC236}">
                    <a16:creationId xmlns:a16="http://schemas.microsoft.com/office/drawing/2014/main" id="{86C64DC4-FF07-4A3B-BF82-5034B3A3DFE2}"/>
                  </a:ext>
                </a:extLst>
              </p:cNvPr>
              <p:cNvGrpSpPr/>
              <p:nvPr/>
            </p:nvGrpSpPr>
            <p:grpSpPr>
              <a:xfrm>
                <a:off x="3247009" y="5974214"/>
                <a:ext cx="562991" cy="380866"/>
                <a:chOff x="341249" y="219074"/>
                <a:chExt cx="4744871" cy="3209926"/>
              </a:xfrm>
            </p:grpSpPr>
            <p:pic>
              <p:nvPicPr>
                <p:cNvPr id="1775" name="Immagine 1774">
                  <a:extLst>
                    <a:ext uri="{FF2B5EF4-FFF2-40B4-BE49-F238E27FC236}">
                      <a16:creationId xmlns:a16="http://schemas.microsoft.com/office/drawing/2014/main" id="{577EA83B-ECEF-4E0D-839A-26ADA149A37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76" name="Immagine 1775">
                  <a:extLst>
                    <a:ext uri="{FF2B5EF4-FFF2-40B4-BE49-F238E27FC236}">
                      <a16:creationId xmlns:a16="http://schemas.microsoft.com/office/drawing/2014/main" id="{20C6C865-17C7-463C-8CC7-5CC70E87676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26" name="Gruppo 1625">
              <a:extLst>
                <a:ext uri="{FF2B5EF4-FFF2-40B4-BE49-F238E27FC236}">
                  <a16:creationId xmlns:a16="http://schemas.microsoft.com/office/drawing/2014/main" id="{4ABB840F-E4C1-4B10-94C9-7F5A12E7EE4F}"/>
                </a:ext>
              </a:extLst>
            </p:cNvPr>
            <p:cNvGrpSpPr/>
            <p:nvPr/>
          </p:nvGrpSpPr>
          <p:grpSpPr>
            <a:xfrm>
              <a:off x="1001649" y="5593348"/>
              <a:ext cx="2808351" cy="380866"/>
              <a:chOff x="1001649" y="5974214"/>
              <a:chExt cx="2808351" cy="380866"/>
            </a:xfrm>
          </p:grpSpPr>
          <p:grpSp>
            <p:nvGrpSpPr>
              <p:cNvPr id="1755" name="Gruppo 1754">
                <a:extLst>
                  <a:ext uri="{FF2B5EF4-FFF2-40B4-BE49-F238E27FC236}">
                    <a16:creationId xmlns:a16="http://schemas.microsoft.com/office/drawing/2014/main" id="{279A3956-B65D-4817-8DC9-BA137C9090C5}"/>
                  </a:ext>
                </a:extLst>
              </p:cNvPr>
              <p:cNvGrpSpPr/>
              <p:nvPr/>
            </p:nvGrpSpPr>
            <p:grpSpPr>
              <a:xfrm>
                <a:off x="1001649" y="5974214"/>
                <a:ext cx="562991" cy="380866"/>
                <a:chOff x="341249" y="219074"/>
                <a:chExt cx="4744871" cy="3209926"/>
              </a:xfrm>
            </p:grpSpPr>
            <p:pic>
              <p:nvPicPr>
                <p:cNvPr id="1768" name="Immagine 1767">
                  <a:extLst>
                    <a:ext uri="{FF2B5EF4-FFF2-40B4-BE49-F238E27FC236}">
                      <a16:creationId xmlns:a16="http://schemas.microsoft.com/office/drawing/2014/main" id="{5F046C94-A630-4993-A89E-355694AF2FF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9" name="Immagine 1768">
                  <a:extLst>
                    <a:ext uri="{FF2B5EF4-FFF2-40B4-BE49-F238E27FC236}">
                      <a16:creationId xmlns:a16="http://schemas.microsoft.com/office/drawing/2014/main" id="{DBEA1928-6B3A-40C6-938F-8460CC1EE0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56" name="Gruppo 1755">
                <a:extLst>
                  <a:ext uri="{FF2B5EF4-FFF2-40B4-BE49-F238E27FC236}">
                    <a16:creationId xmlns:a16="http://schemas.microsoft.com/office/drawing/2014/main" id="{A30B4F51-4258-464B-B166-172BC2F8900D}"/>
                  </a:ext>
                </a:extLst>
              </p:cNvPr>
              <p:cNvGrpSpPr/>
              <p:nvPr/>
            </p:nvGrpSpPr>
            <p:grpSpPr>
              <a:xfrm>
                <a:off x="1564640" y="5974214"/>
                <a:ext cx="562991" cy="380866"/>
                <a:chOff x="341249" y="219074"/>
                <a:chExt cx="4744871" cy="3209926"/>
              </a:xfrm>
            </p:grpSpPr>
            <p:pic>
              <p:nvPicPr>
                <p:cNvPr id="1766" name="Immagine 1765">
                  <a:extLst>
                    <a:ext uri="{FF2B5EF4-FFF2-40B4-BE49-F238E27FC236}">
                      <a16:creationId xmlns:a16="http://schemas.microsoft.com/office/drawing/2014/main" id="{4249D06B-2C8E-40C3-8284-47D2D7E0E8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7" name="Immagine 1766">
                  <a:extLst>
                    <a:ext uri="{FF2B5EF4-FFF2-40B4-BE49-F238E27FC236}">
                      <a16:creationId xmlns:a16="http://schemas.microsoft.com/office/drawing/2014/main" id="{DD6F592F-DAFB-40AA-9856-00B9F59EFEF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57" name="Gruppo 1756">
                <a:extLst>
                  <a:ext uri="{FF2B5EF4-FFF2-40B4-BE49-F238E27FC236}">
                    <a16:creationId xmlns:a16="http://schemas.microsoft.com/office/drawing/2014/main" id="{91BA6FE1-8B4A-4B91-8862-703BA5E5D3DE}"/>
                  </a:ext>
                </a:extLst>
              </p:cNvPr>
              <p:cNvGrpSpPr/>
              <p:nvPr/>
            </p:nvGrpSpPr>
            <p:grpSpPr>
              <a:xfrm>
                <a:off x="2127631" y="5974214"/>
                <a:ext cx="562991" cy="380866"/>
                <a:chOff x="341249" y="219074"/>
                <a:chExt cx="4744871" cy="3209926"/>
              </a:xfrm>
            </p:grpSpPr>
            <p:pic>
              <p:nvPicPr>
                <p:cNvPr id="1764" name="Immagine 1763">
                  <a:extLst>
                    <a:ext uri="{FF2B5EF4-FFF2-40B4-BE49-F238E27FC236}">
                      <a16:creationId xmlns:a16="http://schemas.microsoft.com/office/drawing/2014/main" id="{91A27EE8-745D-45B9-B8D5-0BA18C1FC74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5" name="Immagine 1764">
                  <a:extLst>
                    <a:ext uri="{FF2B5EF4-FFF2-40B4-BE49-F238E27FC236}">
                      <a16:creationId xmlns:a16="http://schemas.microsoft.com/office/drawing/2014/main" id="{07F94170-69B6-4EDB-AF07-FE3C96DDCE7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58" name="Gruppo 1757">
                <a:extLst>
                  <a:ext uri="{FF2B5EF4-FFF2-40B4-BE49-F238E27FC236}">
                    <a16:creationId xmlns:a16="http://schemas.microsoft.com/office/drawing/2014/main" id="{71D1A57A-B3DE-4A21-A8C5-41F056E15A35}"/>
                  </a:ext>
                </a:extLst>
              </p:cNvPr>
              <p:cNvGrpSpPr/>
              <p:nvPr/>
            </p:nvGrpSpPr>
            <p:grpSpPr>
              <a:xfrm>
                <a:off x="2690622" y="5974214"/>
                <a:ext cx="562991" cy="380866"/>
                <a:chOff x="341249" y="219074"/>
                <a:chExt cx="4744871" cy="3209926"/>
              </a:xfrm>
            </p:grpSpPr>
            <p:pic>
              <p:nvPicPr>
                <p:cNvPr id="1762" name="Immagine 1761">
                  <a:extLst>
                    <a:ext uri="{FF2B5EF4-FFF2-40B4-BE49-F238E27FC236}">
                      <a16:creationId xmlns:a16="http://schemas.microsoft.com/office/drawing/2014/main" id="{9693E36F-77AF-4B64-A954-3B4A37ED452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3" name="Immagine 1762">
                  <a:extLst>
                    <a:ext uri="{FF2B5EF4-FFF2-40B4-BE49-F238E27FC236}">
                      <a16:creationId xmlns:a16="http://schemas.microsoft.com/office/drawing/2014/main" id="{2B102F63-B273-49F3-AB54-0BE127233D9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59" name="Gruppo 1758">
                <a:extLst>
                  <a:ext uri="{FF2B5EF4-FFF2-40B4-BE49-F238E27FC236}">
                    <a16:creationId xmlns:a16="http://schemas.microsoft.com/office/drawing/2014/main" id="{19D31FD5-CAFF-4B43-9F10-93C9DAEC1BC2}"/>
                  </a:ext>
                </a:extLst>
              </p:cNvPr>
              <p:cNvGrpSpPr/>
              <p:nvPr/>
            </p:nvGrpSpPr>
            <p:grpSpPr>
              <a:xfrm>
                <a:off x="3247009" y="5974214"/>
                <a:ext cx="562991" cy="380866"/>
                <a:chOff x="341249" y="219074"/>
                <a:chExt cx="4744871" cy="3209926"/>
              </a:xfrm>
            </p:grpSpPr>
            <p:pic>
              <p:nvPicPr>
                <p:cNvPr id="1760" name="Immagine 1759">
                  <a:extLst>
                    <a:ext uri="{FF2B5EF4-FFF2-40B4-BE49-F238E27FC236}">
                      <a16:creationId xmlns:a16="http://schemas.microsoft.com/office/drawing/2014/main" id="{3B63E4FF-0073-4671-B9DA-3558E8B692D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1" name="Immagine 1760">
                  <a:extLst>
                    <a:ext uri="{FF2B5EF4-FFF2-40B4-BE49-F238E27FC236}">
                      <a16:creationId xmlns:a16="http://schemas.microsoft.com/office/drawing/2014/main" id="{3AC8871A-3983-4D93-A2F9-D4E63F00E04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27" name="Gruppo 1626">
              <a:extLst>
                <a:ext uri="{FF2B5EF4-FFF2-40B4-BE49-F238E27FC236}">
                  <a16:creationId xmlns:a16="http://schemas.microsoft.com/office/drawing/2014/main" id="{D057FE1E-5B11-41CB-9011-DE4B0CE3E7B7}"/>
                </a:ext>
              </a:extLst>
            </p:cNvPr>
            <p:cNvGrpSpPr/>
            <p:nvPr/>
          </p:nvGrpSpPr>
          <p:grpSpPr>
            <a:xfrm>
              <a:off x="1001649" y="5212482"/>
              <a:ext cx="2808351" cy="380866"/>
              <a:chOff x="1001649" y="5974214"/>
              <a:chExt cx="2808351" cy="380866"/>
            </a:xfrm>
          </p:grpSpPr>
          <p:grpSp>
            <p:nvGrpSpPr>
              <p:cNvPr id="1740" name="Gruppo 1739">
                <a:extLst>
                  <a:ext uri="{FF2B5EF4-FFF2-40B4-BE49-F238E27FC236}">
                    <a16:creationId xmlns:a16="http://schemas.microsoft.com/office/drawing/2014/main" id="{D45A0D6A-9C57-431E-8D7E-703DD9FD29EA}"/>
                  </a:ext>
                </a:extLst>
              </p:cNvPr>
              <p:cNvGrpSpPr/>
              <p:nvPr/>
            </p:nvGrpSpPr>
            <p:grpSpPr>
              <a:xfrm>
                <a:off x="1001649" y="5974214"/>
                <a:ext cx="562991" cy="380866"/>
                <a:chOff x="341249" y="219074"/>
                <a:chExt cx="4744871" cy="3209926"/>
              </a:xfrm>
            </p:grpSpPr>
            <p:pic>
              <p:nvPicPr>
                <p:cNvPr id="1753" name="Immagine 1752">
                  <a:extLst>
                    <a:ext uri="{FF2B5EF4-FFF2-40B4-BE49-F238E27FC236}">
                      <a16:creationId xmlns:a16="http://schemas.microsoft.com/office/drawing/2014/main" id="{A98C1A7C-9394-4A38-94D6-B7F60A6F6F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54" name="Immagine 1753">
                  <a:extLst>
                    <a:ext uri="{FF2B5EF4-FFF2-40B4-BE49-F238E27FC236}">
                      <a16:creationId xmlns:a16="http://schemas.microsoft.com/office/drawing/2014/main" id="{F87D62B2-5712-44EB-9924-E99DADD3056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41" name="Gruppo 1740">
                <a:extLst>
                  <a:ext uri="{FF2B5EF4-FFF2-40B4-BE49-F238E27FC236}">
                    <a16:creationId xmlns:a16="http://schemas.microsoft.com/office/drawing/2014/main" id="{78BEF9C2-F0DD-49C2-B600-BF728FED69BB}"/>
                  </a:ext>
                </a:extLst>
              </p:cNvPr>
              <p:cNvGrpSpPr/>
              <p:nvPr/>
            </p:nvGrpSpPr>
            <p:grpSpPr>
              <a:xfrm>
                <a:off x="1564640" y="5974214"/>
                <a:ext cx="562991" cy="380866"/>
                <a:chOff x="341249" y="219074"/>
                <a:chExt cx="4744871" cy="3209926"/>
              </a:xfrm>
            </p:grpSpPr>
            <p:pic>
              <p:nvPicPr>
                <p:cNvPr id="1751" name="Immagine 1750">
                  <a:extLst>
                    <a:ext uri="{FF2B5EF4-FFF2-40B4-BE49-F238E27FC236}">
                      <a16:creationId xmlns:a16="http://schemas.microsoft.com/office/drawing/2014/main" id="{E1C192E9-5245-419F-AD09-494787E4E41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52" name="Immagine 1751">
                  <a:extLst>
                    <a:ext uri="{FF2B5EF4-FFF2-40B4-BE49-F238E27FC236}">
                      <a16:creationId xmlns:a16="http://schemas.microsoft.com/office/drawing/2014/main" id="{1A22CAB7-8D46-4E0A-AFFC-F9848E47F5E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42" name="Gruppo 1741">
                <a:extLst>
                  <a:ext uri="{FF2B5EF4-FFF2-40B4-BE49-F238E27FC236}">
                    <a16:creationId xmlns:a16="http://schemas.microsoft.com/office/drawing/2014/main" id="{6C52C1CC-2E80-4273-B219-20BE73A6AA3A}"/>
                  </a:ext>
                </a:extLst>
              </p:cNvPr>
              <p:cNvGrpSpPr/>
              <p:nvPr/>
            </p:nvGrpSpPr>
            <p:grpSpPr>
              <a:xfrm>
                <a:off x="2127631" y="5974214"/>
                <a:ext cx="562991" cy="380866"/>
                <a:chOff x="341249" y="219074"/>
                <a:chExt cx="4744871" cy="3209926"/>
              </a:xfrm>
            </p:grpSpPr>
            <p:pic>
              <p:nvPicPr>
                <p:cNvPr id="1749" name="Immagine 1748">
                  <a:extLst>
                    <a:ext uri="{FF2B5EF4-FFF2-40B4-BE49-F238E27FC236}">
                      <a16:creationId xmlns:a16="http://schemas.microsoft.com/office/drawing/2014/main" id="{F0622DA6-40CB-425F-95C6-3054F8A73C9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50" name="Immagine 1749">
                  <a:extLst>
                    <a:ext uri="{FF2B5EF4-FFF2-40B4-BE49-F238E27FC236}">
                      <a16:creationId xmlns:a16="http://schemas.microsoft.com/office/drawing/2014/main" id="{392DEE54-6BB3-4BE1-A618-A93216C7D03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43" name="Gruppo 1742">
                <a:extLst>
                  <a:ext uri="{FF2B5EF4-FFF2-40B4-BE49-F238E27FC236}">
                    <a16:creationId xmlns:a16="http://schemas.microsoft.com/office/drawing/2014/main" id="{1E90C73B-F384-4E55-B5C9-A77C1EBC1B44}"/>
                  </a:ext>
                </a:extLst>
              </p:cNvPr>
              <p:cNvGrpSpPr/>
              <p:nvPr/>
            </p:nvGrpSpPr>
            <p:grpSpPr>
              <a:xfrm>
                <a:off x="2690622" y="5974214"/>
                <a:ext cx="562991" cy="380866"/>
                <a:chOff x="341249" y="219074"/>
                <a:chExt cx="4744871" cy="3209926"/>
              </a:xfrm>
            </p:grpSpPr>
            <p:pic>
              <p:nvPicPr>
                <p:cNvPr id="1747" name="Immagine 1746">
                  <a:extLst>
                    <a:ext uri="{FF2B5EF4-FFF2-40B4-BE49-F238E27FC236}">
                      <a16:creationId xmlns:a16="http://schemas.microsoft.com/office/drawing/2014/main" id="{B5FFC678-6690-4876-BA3B-3A3F3CA1E82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48" name="Immagine 1747">
                  <a:extLst>
                    <a:ext uri="{FF2B5EF4-FFF2-40B4-BE49-F238E27FC236}">
                      <a16:creationId xmlns:a16="http://schemas.microsoft.com/office/drawing/2014/main" id="{E18E38D7-6D39-4572-9599-0ED9D7AE2F2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44" name="Gruppo 1743">
                <a:extLst>
                  <a:ext uri="{FF2B5EF4-FFF2-40B4-BE49-F238E27FC236}">
                    <a16:creationId xmlns:a16="http://schemas.microsoft.com/office/drawing/2014/main" id="{8500D041-9C76-40DD-9C5D-AB0AA9928F30}"/>
                  </a:ext>
                </a:extLst>
              </p:cNvPr>
              <p:cNvGrpSpPr/>
              <p:nvPr/>
            </p:nvGrpSpPr>
            <p:grpSpPr>
              <a:xfrm>
                <a:off x="3247009" y="5974214"/>
                <a:ext cx="562991" cy="380866"/>
                <a:chOff x="341249" y="219074"/>
                <a:chExt cx="4744871" cy="3209926"/>
              </a:xfrm>
            </p:grpSpPr>
            <p:pic>
              <p:nvPicPr>
                <p:cNvPr id="1745" name="Immagine 1744">
                  <a:extLst>
                    <a:ext uri="{FF2B5EF4-FFF2-40B4-BE49-F238E27FC236}">
                      <a16:creationId xmlns:a16="http://schemas.microsoft.com/office/drawing/2014/main" id="{B214453E-3E23-4ACB-A24A-5503D1B7AD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46" name="Immagine 1745">
                  <a:extLst>
                    <a:ext uri="{FF2B5EF4-FFF2-40B4-BE49-F238E27FC236}">
                      <a16:creationId xmlns:a16="http://schemas.microsoft.com/office/drawing/2014/main" id="{4ED2F065-16E7-4BA5-8727-357673B800A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28" name="Gruppo 1627">
              <a:extLst>
                <a:ext uri="{FF2B5EF4-FFF2-40B4-BE49-F238E27FC236}">
                  <a16:creationId xmlns:a16="http://schemas.microsoft.com/office/drawing/2014/main" id="{CD90B2B6-6D4D-4C85-AEDA-241A2743041F}"/>
                </a:ext>
              </a:extLst>
            </p:cNvPr>
            <p:cNvGrpSpPr/>
            <p:nvPr/>
          </p:nvGrpSpPr>
          <p:grpSpPr>
            <a:xfrm>
              <a:off x="1001649" y="4831616"/>
              <a:ext cx="2808351" cy="380866"/>
              <a:chOff x="1001649" y="5974214"/>
              <a:chExt cx="2808351" cy="380866"/>
            </a:xfrm>
          </p:grpSpPr>
          <p:grpSp>
            <p:nvGrpSpPr>
              <p:cNvPr id="1725" name="Gruppo 1724">
                <a:extLst>
                  <a:ext uri="{FF2B5EF4-FFF2-40B4-BE49-F238E27FC236}">
                    <a16:creationId xmlns:a16="http://schemas.microsoft.com/office/drawing/2014/main" id="{4A3AEE0E-A75A-41AA-96D6-E72EF7BBC543}"/>
                  </a:ext>
                </a:extLst>
              </p:cNvPr>
              <p:cNvGrpSpPr/>
              <p:nvPr/>
            </p:nvGrpSpPr>
            <p:grpSpPr>
              <a:xfrm>
                <a:off x="1001649" y="5974214"/>
                <a:ext cx="562991" cy="380866"/>
                <a:chOff x="341249" y="219074"/>
                <a:chExt cx="4744871" cy="3209926"/>
              </a:xfrm>
            </p:grpSpPr>
            <p:pic>
              <p:nvPicPr>
                <p:cNvPr id="1738" name="Immagine 1737">
                  <a:extLst>
                    <a:ext uri="{FF2B5EF4-FFF2-40B4-BE49-F238E27FC236}">
                      <a16:creationId xmlns:a16="http://schemas.microsoft.com/office/drawing/2014/main" id="{7A64D039-5E75-44F5-A49B-D85B0D8082E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9" name="Immagine 1738">
                  <a:extLst>
                    <a:ext uri="{FF2B5EF4-FFF2-40B4-BE49-F238E27FC236}">
                      <a16:creationId xmlns:a16="http://schemas.microsoft.com/office/drawing/2014/main" id="{E6560BA9-CFEE-4F1C-95D6-0F7DB55EAE1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26" name="Gruppo 1725">
                <a:extLst>
                  <a:ext uri="{FF2B5EF4-FFF2-40B4-BE49-F238E27FC236}">
                    <a16:creationId xmlns:a16="http://schemas.microsoft.com/office/drawing/2014/main" id="{F144887B-0614-42AF-A943-EC8DEEDA7B2B}"/>
                  </a:ext>
                </a:extLst>
              </p:cNvPr>
              <p:cNvGrpSpPr/>
              <p:nvPr/>
            </p:nvGrpSpPr>
            <p:grpSpPr>
              <a:xfrm>
                <a:off x="1564640" y="5974214"/>
                <a:ext cx="562991" cy="380866"/>
                <a:chOff x="341249" y="219074"/>
                <a:chExt cx="4744871" cy="3209926"/>
              </a:xfrm>
            </p:grpSpPr>
            <p:pic>
              <p:nvPicPr>
                <p:cNvPr id="1736" name="Immagine 1735">
                  <a:extLst>
                    <a:ext uri="{FF2B5EF4-FFF2-40B4-BE49-F238E27FC236}">
                      <a16:creationId xmlns:a16="http://schemas.microsoft.com/office/drawing/2014/main" id="{2DBFC723-F390-422B-B01F-9BFA0D4299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7" name="Immagine 1736">
                  <a:extLst>
                    <a:ext uri="{FF2B5EF4-FFF2-40B4-BE49-F238E27FC236}">
                      <a16:creationId xmlns:a16="http://schemas.microsoft.com/office/drawing/2014/main" id="{5C64A797-1A9C-462A-8862-63C40CDE1A4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27" name="Gruppo 1726">
                <a:extLst>
                  <a:ext uri="{FF2B5EF4-FFF2-40B4-BE49-F238E27FC236}">
                    <a16:creationId xmlns:a16="http://schemas.microsoft.com/office/drawing/2014/main" id="{DE7C5326-82FE-44E4-9A5F-170218CE9442}"/>
                  </a:ext>
                </a:extLst>
              </p:cNvPr>
              <p:cNvGrpSpPr/>
              <p:nvPr/>
            </p:nvGrpSpPr>
            <p:grpSpPr>
              <a:xfrm>
                <a:off x="2127631" y="5974214"/>
                <a:ext cx="562991" cy="380866"/>
                <a:chOff x="341249" y="219074"/>
                <a:chExt cx="4744871" cy="3209926"/>
              </a:xfrm>
            </p:grpSpPr>
            <p:pic>
              <p:nvPicPr>
                <p:cNvPr id="1734" name="Immagine 1733">
                  <a:extLst>
                    <a:ext uri="{FF2B5EF4-FFF2-40B4-BE49-F238E27FC236}">
                      <a16:creationId xmlns:a16="http://schemas.microsoft.com/office/drawing/2014/main" id="{6B96BEDF-DBC1-4AE2-95B3-68A9CB14A84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5" name="Immagine 1734">
                  <a:extLst>
                    <a:ext uri="{FF2B5EF4-FFF2-40B4-BE49-F238E27FC236}">
                      <a16:creationId xmlns:a16="http://schemas.microsoft.com/office/drawing/2014/main" id="{6399E35C-5F65-4918-9959-BFBA998C02F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28" name="Gruppo 1727">
                <a:extLst>
                  <a:ext uri="{FF2B5EF4-FFF2-40B4-BE49-F238E27FC236}">
                    <a16:creationId xmlns:a16="http://schemas.microsoft.com/office/drawing/2014/main" id="{B5B03232-A8C7-49E8-8C5B-BC7B4DF8497F}"/>
                  </a:ext>
                </a:extLst>
              </p:cNvPr>
              <p:cNvGrpSpPr/>
              <p:nvPr/>
            </p:nvGrpSpPr>
            <p:grpSpPr>
              <a:xfrm>
                <a:off x="2690622" y="5974214"/>
                <a:ext cx="562991" cy="380866"/>
                <a:chOff x="341249" y="219074"/>
                <a:chExt cx="4744871" cy="3209926"/>
              </a:xfrm>
            </p:grpSpPr>
            <p:pic>
              <p:nvPicPr>
                <p:cNvPr id="1732" name="Immagine 1731">
                  <a:extLst>
                    <a:ext uri="{FF2B5EF4-FFF2-40B4-BE49-F238E27FC236}">
                      <a16:creationId xmlns:a16="http://schemas.microsoft.com/office/drawing/2014/main" id="{5E4164B3-4FFE-478B-B48F-106F7534340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3" name="Immagine 1732">
                  <a:extLst>
                    <a:ext uri="{FF2B5EF4-FFF2-40B4-BE49-F238E27FC236}">
                      <a16:creationId xmlns:a16="http://schemas.microsoft.com/office/drawing/2014/main" id="{CBB14E48-77C2-4791-875C-B61DF04A3DD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29" name="Gruppo 1728">
                <a:extLst>
                  <a:ext uri="{FF2B5EF4-FFF2-40B4-BE49-F238E27FC236}">
                    <a16:creationId xmlns:a16="http://schemas.microsoft.com/office/drawing/2014/main" id="{38A11CF5-2888-4B1C-8462-8E4D925D6FBA}"/>
                  </a:ext>
                </a:extLst>
              </p:cNvPr>
              <p:cNvGrpSpPr/>
              <p:nvPr/>
            </p:nvGrpSpPr>
            <p:grpSpPr>
              <a:xfrm>
                <a:off x="3247009" y="5974214"/>
                <a:ext cx="562991" cy="380866"/>
                <a:chOff x="341249" y="219074"/>
                <a:chExt cx="4744871" cy="3209926"/>
              </a:xfrm>
            </p:grpSpPr>
            <p:pic>
              <p:nvPicPr>
                <p:cNvPr id="1730" name="Immagine 1729">
                  <a:extLst>
                    <a:ext uri="{FF2B5EF4-FFF2-40B4-BE49-F238E27FC236}">
                      <a16:creationId xmlns:a16="http://schemas.microsoft.com/office/drawing/2014/main" id="{0667869B-3342-465B-BE7D-ED88FCAA413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1" name="Immagine 1730">
                  <a:extLst>
                    <a:ext uri="{FF2B5EF4-FFF2-40B4-BE49-F238E27FC236}">
                      <a16:creationId xmlns:a16="http://schemas.microsoft.com/office/drawing/2014/main" id="{4CBC2F55-DC69-42BA-91F6-AD50AFB0338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29" name="Gruppo 1628">
              <a:extLst>
                <a:ext uri="{FF2B5EF4-FFF2-40B4-BE49-F238E27FC236}">
                  <a16:creationId xmlns:a16="http://schemas.microsoft.com/office/drawing/2014/main" id="{FDC5CB4E-A26E-4C34-A0B8-A0AA5CEEF998}"/>
                </a:ext>
              </a:extLst>
            </p:cNvPr>
            <p:cNvGrpSpPr/>
            <p:nvPr/>
          </p:nvGrpSpPr>
          <p:grpSpPr>
            <a:xfrm>
              <a:off x="1001649" y="4450750"/>
              <a:ext cx="2808351" cy="380866"/>
              <a:chOff x="1001649" y="5974214"/>
              <a:chExt cx="2808351" cy="380866"/>
            </a:xfrm>
          </p:grpSpPr>
          <p:grpSp>
            <p:nvGrpSpPr>
              <p:cNvPr id="1710" name="Gruppo 1709">
                <a:extLst>
                  <a:ext uri="{FF2B5EF4-FFF2-40B4-BE49-F238E27FC236}">
                    <a16:creationId xmlns:a16="http://schemas.microsoft.com/office/drawing/2014/main" id="{FC82F899-D25D-44B3-B555-86CAF8560F35}"/>
                  </a:ext>
                </a:extLst>
              </p:cNvPr>
              <p:cNvGrpSpPr/>
              <p:nvPr/>
            </p:nvGrpSpPr>
            <p:grpSpPr>
              <a:xfrm>
                <a:off x="1001649" y="5974214"/>
                <a:ext cx="562991" cy="380866"/>
                <a:chOff x="341249" y="219074"/>
                <a:chExt cx="4744871" cy="3209926"/>
              </a:xfrm>
            </p:grpSpPr>
            <p:pic>
              <p:nvPicPr>
                <p:cNvPr id="1723" name="Immagine 1722">
                  <a:extLst>
                    <a:ext uri="{FF2B5EF4-FFF2-40B4-BE49-F238E27FC236}">
                      <a16:creationId xmlns:a16="http://schemas.microsoft.com/office/drawing/2014/main" id="{DB6EADCB-29D3-4818-832E-2B1B712C677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24" name="Immagine 1723">
                  <a:extLst>
                    <a:ext uri="{FF2B5EF4-FFF2-40B4-BE49-F238E27FC236}">
                      <a16:creationId xmlns:a16="http://schemas.microsoft.com/office/drawing/2014/main" id="{90CD4EC2-B088-4360-A4CC-1B40C15504D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11" name="Gruppo 1710">
                <a:extLst>
                  <a:ext uri="{FF2B5EF4-FFF2-40B4-BE49-F238E27FC236}">
                    <a16:creationId xmlns:a16="http://schemas.microsoft.com/office/drawing/2014/main" id="{2F59349D-1F7A-4169-8AAB-2AC0818C3A02}"/>
                  </a:ext>
                </a:extLst>
              </p:cNvPr>
              <p:cNvGrpSpPr/>
              <p:nvPr/>
            </p:nvGrpSpPr>
            <p:grpSpPr>
              <a:xfrm>
                <a:off x="1564640" y="5974214"/>
                <a:ext cx="562991" cy="380866"/>
                <a:chOff x="341249" y="219074"/>
                <a:chExt cx="4744871" cy="3209926"/>
              </a:xfrm>
            </p:grpSpPr>
            <p:pic>
              <p:nvPicPr>
                <p:cNvPr id="1721" name="Immagine 1720">
                  <a:extLst>
                    <a:ext uri="{FF2B5EF4-FFF2-40B4-BE49-F238E27FC236}">
                      <a16:creationId xmlns:a16="http://schemas.microsoft.com/office/drawing/2014/main" id="{AF7E0B4D-613B-4686-B74B-5F483FDF724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22" name="Immagine 1721">
                  <a:extLst>
                    <a:ext uri="{FF2B5EF4-FFF2-40B4-BE49-F238E27FC236}">
                      <a16:creationId xmlns:a16="http://schemas.microsoft.com/office/drawing/2014/main" id="{7D6F0B9E-79D8-4119-8C7A-8E88E593292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12" name="Gruppo 1711">
                <a:extLst>
                  <a:ext uri="{FF2B5EF4-FFF2-40B4-BE49-F238E27FC236}">
                    <a16:creationId xmlns:a16="http://schemas.microsoft.com/office/drawing/2014/main" id="{A8C4E849-FA26-4500-BFB2-A415BC7A4B78}"/>
                  </a:ext>
                </a:extLst>
              </p:cNvPr>
              <p:cNvGrpSpPr/>
              <p:nvPr/>
            </p:nvGrpSpPr>
            <p:grpSpPr>
              <a:xfrm>
                <a:off x="2127631" y="5974214"/>
                <a:ext cx="562991" cy="380866"/>
                <a:chOff x="341249" y="219074"/>
                <a:chExt cx="4744871" cy="3209926"/>
              </a:xfrm>
            </p:grpSpPr>
            <p:pic>
              <p:nvPicPr>
                <p:cNvPr id="1719" name="Immagine 1718">
                  <a:extLst>
                    <a:ext uri="{FF2B5EF4-FFF2-40B4-BE49-F238E27FC236}">
                      <a16:creationId xmlns:a16="http://schemas.microsoft.com/office/drawing/2014/main" id="{E1A5AA91-CAF4-4415-81E3-12399281005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20" name="Immagine 1719">
                  <a:extLst>
                    <a:ext uri="{FF2B5EF4-FFF2-40B4-BE49-F238E27FC236}">
                      <a16:creationId xmlns:a16="http://schemas.microsoft.com/office/drawing/2014/main" id="{8E60B9B2-F9BA-4EBB-8FC0-BEA9B1461AA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13" name="Gruppo 1712">
                <a:extLst>
                  <a:ext uri="{FF2B5EF4-FFF2-40B4-BE49-F238E27FC236}">
                    <a16:creationId xmlns:a16="http://schemas.microsoft.com/office/drawing/2014/main" id="{EAC57297-57B2-4408-9729-EA515D7FB5C8}"/>
                  </a:ext>
                </a:extLst>
              </p:cNvPr>
              <p:cNvGrpSpPr/>
              <p:nvPr/>
            </p:nvGrpSpPr>
            <p:grpSpPr>
              <a:xfrm>
                <a:off x="2690622" y="5974214"/>
                <a:ext cx="562991" cy="380866"/>
                <a:chOff x="341249" y="219074"/>
                <a:chExt cx="4744871" cy="3209926"/>
              </a:xfrm>
            </p:grpSpPr>
            <p:pic>
              <p:nvPicPr>
                <p:cNvPr id="1717" name="Immagine 1716">
                  <a:extLst>
                    <a:ext uri="{FF2B5EF4-FFF2-40B4-BE49-F238E27FC236}">
                      <a16:creationId xmlns:a16="http://schemas.microsoft.com/office/drawing/2014/main" id="{70E2BCC6-89FF-4391-A82B-9B5C69CEB07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18" name="Immagine 1717">
                  <a:extLst>
                    <a:ext uri="{FF2B5EF4-FFF2-40B4-BE49-F238E27FC236}">
                      <a16:creationId xmlns:a16="http://schemas.microsoft.com/office/drawing/2014/main" id="{C55A683B-2980-4662-8081-DE4E786ED67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14" name="Gruppo 1713">
                <a:extLst>
                  <a:ext uri="{FF2B5EF4-FFF2-40B4-BE49-F238E27FC236}">
                    <a16:creationId xmlns:a16="http://schemas.microsoft.com/office/drawing/2014/main" id="{D2CEAEF3-8C98-4FF7-B962-A633CACB2600}"/>
                  </a:ext>
                </a:extLst>
              </p:cNvPr>
              <p:cNvGrpSpPr/>
              <p:nvPr/>
            </p:nvGrpSpPr>
            <p:grpSpPr>
              <a:xfrm>
                <a:off x="3247009" y="5974214"/>
                <a:ext cx="562991" cy="380866"/>
                <a:chOff x="341249" y="219074"/>
                <a:chExt cx="4744871" cy="3209926"/>
              </a:xfrm>
            </p:grpSpPr>
            <p:pic>
              <p:nvPicPr>
                <p:cNvPr id="1715" name="Immagine 1714">
                  <a:extLst>
                    <a:ext uri="{FF2B5EF4-FFF2-40B4-BE49-F238E27FC236}">
                      <a16:creationId xmlns:a16="http://schemas.microsoft.com/office/drawing/2014/main" id="{2CAF1A75-2489-47F2-B534-D528B03706B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16" name="Immagine 1715">
                  <a:extLst>
                    <a:ext uri="{FF2B5EF4-FFF2-40B4-BE49-F238E27FC236}">
                      <a16:creationId xmlns:a16="http://schemas.microsoft.com/office/drawing/2014/main" id="{A8660FA2-5F18-4688-8400-985C9FBCCE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0" name="Gruppo 1629">
              <a:extLst>
                <a:ext uri="{FF2B5EF4-FFF2-40B4-BE49-F238E27FC236}">
                  <a16:creationId xmlns:a16="http://schemas.microsoft.com/office/drawing/2014/main" id="{6CA452E6-C4E8-4438-AE13-954D96A7DD26}"/>
                </a:ext>
              </a:extLst>
            </p:cNvPr>
            <p:cNvGrpSpPr/>
            <p:nvPr/>
          </p:nvGrpSpPr>
          <p:grpSpPr>
            <a:xfrm>
              <a:off x="1001649" y="4069884"/>
              <a:ext cx="2808351" cy="380866"/>
              <a:chOff x="1001649" y="5974214"/>
              <a:chExt cx="2808351" cy="380866"/>
            </a:xfrm>
          </p:grpSpPr>
          <p:grpSp>
            <p:nvGrpSpPr>
              <p:cNvPr id="1695" name="Gruppo 1694">
                <a:extLst>
                  <a:ext uri="{FF2B5EF4-FFF2-40B4-BE49-F238E27FC236}">
                    <a16:creationId xmlns:a16="http://schemas.microsoft.com/office/drawing/2014/main" id="{FC707087-D863-4E63-A64D-DBF6D1E0F6E9}"/>
                  </a:ext>
                </a:extLst>
              </p:cNvPr>
              <p:cNvGrpSpPr/>
              <p:nvPr/>
            </p:nvGrpSpPr>
            <p:grpSpPr>
              <a:xfrm>
                <a:off x="1001649" y="5974214"/>
                <a:ext cx="562991" cy="380866"/>
                <a:chOff x="341249" y="219074"/>
                <a:chExt cx="4744871" cy="3209926"/>
              </a:xfrm>
            </p:grpSpPr>
            <p:pic>
              <p:nvPicPr>
                <p:cNvPr id="1708" name="Immagine 1707">
                  <a:extLst>
                    <a:ext uri="{FF2B5EF4-FFF2-40B4-BE49-F238E27FC236}">
                      <a16:creationId xmlns:a16="http://schemas.microsoft.com/office/drawing/2014/main" id="{0941BB8A-4033-455E-BB9B-6FCEBC82501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9" name="Immagine 1708">
                  <a:extLst>
                    <a:ext uri="{FF2B5EF4-FFF2-40B4-BE49-F238E27FC236}">
                      <a16:creationId xmlns:a16="http://schemas.microsoft.com/office/drawing/2014/main" id="{E4E4FFDD-F9BE-4F50-9CE1-103709683F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96" name="Gruppo 1695">
                <a:extLst>
                  <a:ext uri="{FF2B5EF4-FFF2-40B4-BE49-F238E27FC236}">
                    <a16:creationId xmlns:a16="http://schemas.microsoft.com/office/drawing/2014/main" id="{50583F49-213D-4306-ADDB-65CB85B4A7AB}"/>
                  </a:ext>
                </a:extLst>
              </p:cNvPr>
              <p:cNvGrpSpPr/>
              <p:nvPr/>
            </p:nvGrpSpPr>
            <p:grpSpPr>
              <a:xfrm>
                <a:off x="1564640" y="5974214"/>
                <a:ext cx="562991" cy="380866"/>
                <a:chOff x="341249" y="219074"/>
                <a:chExt cx="4744871" cy="3209926"/>
              </a:xfrm>
            </p:grpSpPr>
            <p:pic>
              <p:nvPicPr>
                <p:cNvPr id="1706" name="Immagine 1705">
                  <a:extLst>
                    <a:ext uri="{FF2B5EF4-FFF2-40B4-BE49-F238E27FC236}">
                      <a16:creationId xmlns:a16="http://schemas.microsoft.com/office/drawing/2014/main" id="{57E3C282-0635-4658-9654-B90460A43A0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7" name="Immagine 1706">
                  <a:extLst>
                    <a:ext uri="{FF2B5EF4-FFF2-40B4-BE49-F238E27FC236}">
                      <a16:creationId xmlns:a16="http://schemas.microsoft.com/office/drawing/2014/main" id="{333F72E9-14AC-42B2-9543-2B93BA1334A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97" name="Gruppo 1696">
                <a:extLst>
                  <a:ext uri="{FF2B5EF4-FFF2-40B4-BE49-F238E27FC236}">
                    <a16:creationId xmlns:a16="http://schemas.microsoft.com/office/drawing/2014/main" id="{F9BC31FA-264E-48D8-A14B-413259DCD29D}"/>
                  </a:ext>
                </a:extLst>
              </p:cNvPr>
              <p:cNvGrpSpPr/>
              <p:nvPr/>
            </p:nvGrpSpPr>
            <p:grpSpPr>
              <a:xfrm>
                <a:off x="2127631" y="5974214"/>
                <a:ext cx="562991" cy="380866"/>
                <a:chOff x="341249" y="219074"/>
                <a:chExt cx="4744871" cy="3209926"/>
              </a:xfrm>
            </p:grpSpPr>
            <p:pic>
              <p:nvPicPr>
                <p:cNvPr id="1704" name="Immagine 1703">
                  <a:extLst>
                    <a:ext uri="{FF2B5EF4-FFF2-40B4-BE49-F238E27FC236}">
                      <a16:creationId xmlns:a16="http://schemas.microsoft.com/office/drawing/2014/main" id="{8E9628C1-3A57-44A0-A4AC-59EC7C1F568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5" name="Immagine 1704">
                  <a:extLst>
                    <a:ext uri="{FF2B5EF4-FFF2-40B4-BE49-F238E27FC236}">
                      <a16:creationId xmlns:a16="http://schemas.microsoft.com/office/drawing/2014/main" id="{D0A05B62-BFE1-4340-8C5B-7500F514873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98" name="Gruppo 1697">
                <a:extLst>
                  <a:ext uri="{FF2B5EF4-FFF2-40B4-BE49-F238E27FC236}">
                    <a16:creationId xmlns:a16="http://schemas.microsoft.com/office/drawing/2014/main" id="{55AD0596-BDA0-4EF9-B204-07727FA1BF45}"/>
                  </a:ext>
                </a:extLst>
              </p:cNvPr>
              <p:cNvGrpSpPr/>
              <p:nvPr/>
            </p:nvGrpSpPr>
            <p:grpSpPr>
              <a:xfrm>
                <a:off x="2690622" y="5974214"/>
                <a:ext cx="562991" cy="380866"/>
                <a:chOff x="341249" y="219074"/>
                <a:chExt cx="4744871" cy="3209926"/>
              </a:xfrm>
            </p:grpSpPr>
            <p:pic>
              <p:nvPicPr>
                <p:cNvPr id="1702" name="Immagine 1701">
                  <a:extLst>
                    <a:ext uri="{FF2B5EF4-FFF2-40B4-BE49-F238E27FC236}">
                      <a16:creationId xmlns:a16="http://schemas.microsoft.com/office/drawing/2014/main" id="{31D2BBA4-8530-47D8-8448-A97737E830B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3" name="Immagine 1702">
                  <a:extLst>
                    <a:ext uri="{FF2B5EF4-FFF2-40B4-BE49-F238E27FC236}">
                      <a16:creationId xmlns:a16="http://schemas.microsoft.com/office/drawing/2014/main" id="{5CCA47CA-EF0F-48F0-BC1C-193B27C36E1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99" name="Gruppo 1698">
                <a:extLst>
                  <a:ext uri="{FF2B5EF4-FFF2-40B4-BE49-F238E27FC236}">
                    <a16:creationId xmlns:a16="http://schemas.microsoft.com/office/drawing/2014/main" id="{25554195-B8B6-489F-9622-51909424C077}"/>
                  </a:ext>
                </a:extLst>
              </p:cNvPr>
              <p:cNvGrpSpPr/>
              <p:nvPr/>
            </p:nvGrpSpPr>
            <p:grpSpPr>
              <a:xfrm>
                <a:off x="3247009" y="5974214"/>
                <a:ext cx="562991" cy="380866"/>
                <a:chOff x="341249" y="219074"/>
                <a:chExt cx="4744871" cy="3209926"/>
              </a:xfrm>
            </p:grpSpPr>
            <p:pic>
              <p:nvPicPr>
                <p:cNvPr id="1700" name="Immagine 1699">
                  <a:extLst>
                    <a:ext uri="{FF2B5EF4-FFF2-40B4-BE49-F238E27FC236}">
                      <a16:creationId xmlns:a16="http://schemas.microsoft.com/office/drawing/2014/main" id="{A8C96E9C-84B1-4CB6-868B-3389C070A17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1" name="Immagine 1700">
                  <a:extLst>
                    <a:ext uri="{FF2B5EF4-FFF2-40B4-BE49-F238E27FC236}">
                      <a16:creationId xmlns:a16="http://schemas.microsoft.com/office/drawing/2014/main" id="{235BBF35-EB8C-4E8A-9C68-7CC0438018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1" name="Gruppo 1630">
              <a:extLst>
                <a:ext uri="{FF2B5EF4-FFF2-40B4-BE49-F238E27FC236}">
                  <a16:creationId xmlns:a16="http://schemas.microsoft.com/office/drawing/2014/main" id="{299340F9-E62D-4C45-94DE-281F72C44A87}"/>
                </a:ext>
              </a:extLst>
            </p:cNvPr>
            <p:cNvGrpSpPr/>
            <p:nvPr/>
          </p:nvGrpSpPr>
          <p:grpSpPr>
            <a:xfrm>
              <a:off x="1001649" y="3689018"/>
              <a:ext cx="2808351" cy="380866"/>
              <a:chOff x="1001649" y="5974214"/>
              <a:chExt cx="2808351" cy="380866"/>
            </a:xfrm>
          </p:grpSpPr>
          <p:grpSp>
            <p:nvGrpSpPr>
              <p:cNvPr id="1680" name="Gruppo 1679">
                <a:extLst>
                  <a:ext uri="{FF2B5EF4-FFF2-40B4-BE49-F238E27FC236}">
                    <a16:creationId xmlns:a16="http://schemas.microsoft.com/office/drawing/2014/main" id="{AE7DB5DF-75D7-42A7-9B3E-77132116D35D}"/>
                  </a:ext>
                </a:extLst>
              </p:cNvPr>
              <p:cNvGrpSpPr/>
              <p:nvPr/>
            </p:nvGrpSpPr>
            <p:grpSpPr>
              <a:xfrm>
                <a:off x="1001649" y="5974214"/>
                <a:ext cx="562991" cy="380866"/>
                <a:chOff x="341249" y="219074"/>
                <a:chExt cx="4744871" cy="3209926"/>
              </a:xfrm>
            </p:grpSpPr>
            <p:pic>
              <p:nvPicPr>
                <p:cNvPr id="1693" name="Immagine 1692">
                  <a:extLst>
                    <a:ext uri="{FF2B5EF4-FFF2-40B4-BE49-F238E27FC236}">
                      <a16:creationId xmlns:a16="http://schemas.microsoft.com/office/drawing/2014/main" id="{54EC0F97-B299-4B00-818A-5C9715EAAF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94" name="Immagine 1693">
                  <a:extLst>
                    <a:ext uri="{FF2B5EF4-FFF2-40B4-BE49-F238E27FC236}">
                      <a16:creationId xmlns:a16="http://schemas.microsoft.com/office/drawing/2014/main" id="{CC4D0606-D2D2-45CB-AE1F-919F2E18127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81" name="Gruppo 1680">
                <a:extLst>
                  <a:ext uri="{FF2B5EF4-FFF2-40B4-BE49-F238E27FC236}">
                    <a16:creationId xmlns:a16="http://schemas.microsoft.com/office/drawing/2014/main" id="{DB7D927C-FA51-4E05-9890-2D7C4FB7E790}"/>
                  </a:ext>
                </a:extLst>
              </p:cNvPr>
              <p:cNvGrpSpPr/>
              <p:nvPr/>
            </p:nvGrpSpPr>
            <p:grpSpPr>
              <a:xfrm>
                <a:off x="1564640" y="5974214"/>
                <a:ext cx="562991" cy="380866"/>
                <a:chOff x="341249" y="219074"/>
                <a:chExt cx="4744871" cy="3209926"/>
              </a:xfrm>
            </p:grpSpPr>
            <p:pic>
              <p:nvPicPr>
                <p:cNvPr id="1691" name="Immagine 1690">
                  <a:extLst>
                    <a:ext uri="{FF2B5EF4-FFF2-40B4-BE49-F238E27FC236}">
                      <a16:creationId xmlns:a16="http://schemas.microsoft.com/office/drawing/2014/main" id="{05143592-A1F4-4E21-A5BD-08EED1569C8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92" name="Immagine 1691">
                  <a:extLst>
                    <a:ext uri="{FF2B5EF4-FFF2-40B4-BE49-F238E27FC236}">
                      <a16:creationId xmlns:a16="http://schemas.microsoft.com/office/drawing/2014/main" id="{4D8B0372-F6E3-4A55-9C86-1EE46668D47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82" name="Gruppo 1681">
                <a:extLst>
                  <a:ext uri="{FF2B5EF4-FFF2-40B4-BE49-F238E27FC236}">
                    <a16:creationId xmlns:a16="http://schemas.microsoft.com/office/drawing/2014/main" id="{E3D4854F-20F0-4EA6-AE63-95B9BFD9523E}"/>
                  </a:ext>
                </a:extLst>
              </p:cNvPr>
              <p:cNvGrpSpPr/>
              <p:nvPr/>
            </p:nvGrpSpPr>
            <p:grpSpPr>
              <a:xfrm>
                <a:off x="2127631" y="5974214"/>
                <a:ext cx="562991" cy="380866"/>
                <a:chOff x="341249" y="219074"/>
                <a:chExt cx="4744871" cy="3209926"/>
              </a:xfrm>
            </p:grpSpPr>
            <p:pic>
              <p:nvPicPr>
                <p:cNvPr id="1689" name="Immagine 1688">
                  <a:extLst>
                    <a:ext uri="{FF2B5EF4-FFF2-40B4-BE49-F238E27FC236}">
                      <a16:creationId xmlns:a16="http://schemas.microsoft.com/office/drawing/2014/main" id="{20F61C9D-8CE6-4EB2-8892-A1B6C93F37D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90" name="Immagine 1689">
                  <a:extLst>
                    <a:ext uri="{FF2B5EF4-FFF2-40B4-BE49-F238E27FC236}">
                      <a16:creationId xmlns:a16="http://schemas.microsoft.com/office/drawing/2014/main" id="{32362728-D9D3-4178-A5A3-69939BD90E6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83" name="Gruppo 1682">
                <a:extLst>
                  <a:ext uri="{FF2B5EF4-FFF2-40B4-BE49-F238E27FC236}">
                    <a16:creationId xmlns:a16="http://schemas.microsoft.com/office/drawing/2014/main" id="{179F8E93-EA0F-43FF-A879-BB19746FD398}"/>
                  </a:ext>
                </a:extLst>
              </p:cNvPr>
              <p:cNvGrpSpPr/>
              <p:nvPr/>
            </p:nvGrpSpPr>
            <p:grpSpPr>
              <a:xfrm>
                <a:off x="2690622" y="5974214"/>
                <a:ext cx="562991" cy="380866"/>
                <a:chOff x="341249" y="219074"/>
                <a:chExt cx="4744871" cy="3209926"/>
              </a:xfrm>
            </p:grpSpPr>
            <p:pic>
              <p:nvPicPr>
                <p:cNvPr id="1687" name="Immagine 1686">
                  <a:extLst>
                    <a:ext uri="{FF2B5EF4-FFF2-40B4-BE49-F238E27FC236}">
                      <a16:creationId xmlns:a16="http://schemas.microsoft.com/office/drawing/2014/main" id="{B0A9F715-5241-4EF3-A2CA-F3F79DDFB1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88" name="Immagine 1687">
                  <a:extLst>
                    <a:ext uri="{FF2B5EF4-FFF2-40B4-BE49-F238E27FC236}">
                      <a16:creationId xmlns:a16="http://schemas.microsoft.com/office/drawing/2014/main" id="{B46DD118-B30F-4B09-A7F6-A78898B3FB9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84" name="Gruppo 1683">
                <a:extLst>
                  <a:ext uri="{FF2B5EF4-FFF2-40B4-BE49-F238E27FC236}">
                    <a16:creationId xmlns:a16="http://schemas.microsoft.com/office/drawing/2014/main" id="{DB8CA4D9-52ED-4958-802A-54B0F5647AED}"/>
                  </a:ext>
                </a:extLst>
              </p:cNvPr>
              <p:cNvGrpSpPr/>
              <p:nvPr/>
            </p:nvGrpSpPr>
            <p:grpSpPr>
              <a:xfrm>
                <a:off x="3247009" y="5974214"/>
                <a:ext cx="562991" cy="380866"/>
                <a:chOff x="341249" y="219074"/>
                <a:chExt cx="4744871" cy="3209926"/>
              </a:xfrm>
            </p:grpSpPr>
            <p:pic>
              <p:nvPicPr>
                <p:cNvPr id="1685" name="Immagine 1684">
                  <a:extLst>
                    <a:ext uri="{FF2B5EF4-FFF2-40B4-BE49-F238E27FC236}">
                      <a16:creationId xmlns:a16="http://schemas.microsoft.com/office/drawing/2014/main" id="{E21326A6-EAE2-4CB9-A5A0-13A9AE1BCE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86" name="Immagine 1685">
                  <a:extLst>
                    <a:ext uri="{FF2B5EF4-FFF2-40B4-BE49-F238E27FC236}">
                      <a16:creationId xmlns:a16="http://schemas.microsoft.com/office/drawing/2014/main" id="{50548EE6-334C-4F70-8D9F-133C5BD3C5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2" name="Gruppo 1631">
              <a:extLst>
                <a:ext uri="{FF2B5EF4-FFF2-40B4-BE49-F238E27FC236}">
                  <a16:creationId xmlns:a16="http://schemas.microsoft.com/office/drawing/2014/main" id="{3949D604-77CA-4E05-AF0A-0C93AEBA4041}"/>
                </a:ext>
              </a:extLst>
            </p:cNvPr>
            <p:cNvGrpSpPr/>
            <p:nvPr/>
          </p:nvGrpSpPr>
          <p:grpSpPr>
            <a:xfrm>
              <a:off x="1001649" y="3308152"/>
              <a:ext cx="2808351" cy="380866"/>
              <a:chOff x="1001649" y="5974214"/>
              <a:chExt cx="2808351" cy="380866"/>
            </a:xfrm>
          </p:grpSpPr>
          <p:grpSp>
            <p:nvGrpSpPr>
              <p:cNvPr id="1665" name="Gruppo 1664">
                <a:extLst>
                  <a:ext uri="{FF2B5EF4-FFF2-40B4-BE49-F238E27FC236}">
                    <a16:creationId xmlns:a16="http://schemas.microsoft.com/office/drawing/2014/main" id="{013CC3EB-ABD8-47B4-A4F6-623AC2594E44}"/>
                  </a:ext>
                </a:extLst>
              </p:cNvPr>
              <p:cNvGrpSpPr/>
              <p:nvPr/>
            </p:nvGrpSpPr>
            <p:grpSpPr>
              <a:xfrm>
                <a:off x="1001649" y="5974214"/>
                <a:ext cx="562991" cy="380866"/>
                <a:chOff x="341249" y="219074"/>
                <a:chExt cx="4744871" cy="3209926"/>
              </a:xfrm>
            </p:grpSpPr>
            <p:pic>
              <p:nvPicPr>
                <p:cNvPr id="1678" name="Immagine 1677">
                  <a:extLst>
                    <a:ext uri="{FF2B5EF4-FFF2-40B4-BE49-F238E27FC236}">
                      <a16:creationId xmlns:a16="http://schemas.microsoft.com/office/drawing/2014/main" id="{54EC2DFF-CDCB-4CDF-B4B6-B65C48FC55B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9" name="Immagine 1678">
                  <a:extLst>
                    <a:ext uri="{FF2B5EF4-FFF2-40B4-BE49-F238E27FC236}">
                      <a16:creationId xmlns:a16="http://schemas.microsoft.com/office/drawing/2014/main" id="{3C207CCD-8AC2-4035-B1D2-CEC0CBDB65E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66" name="Gruppo 1665">
                <a:extLst>
                  <a:ext uri="{FF2B5EF4-FFF2-40B4-BE49-F238E27FC236}">
                    <a16:creationId xmlns:a16="http://schemas.microsoft.com/office/drawing/2014/main" id="{5F20D691-6D87-4A74-A795-9B3F5B911588}"/>
                  </a:ext>
                </a:extLst>
              </p:cNvPr>
              <p:cNvGrpSpPr/>
              <p:nvPr/>
            </p:nvGrpSpPr>
            <p:grpSpPr>
              <a:xfrm>
                <a:off x="1564640" y="5974214"/>
                <a:ext cx="562991" cy="380866"/>
                <a:chOff x="341249" y="219074"/>
                <a:chExt cx="4744871" cy="3209926"/>
              </a:xfrm>
            </p:grpSpPr>
            <p:pic>
              <p:nvPicPr>
                <p:cNvPr id="1676" name="Immagine 1675">
                  <a:extLst>
                    <a:ext uri="{FF2B5EF4-FFF2-40B4-BE49-F238E27FC236}">
                      <a16:creationId xmlns:a16="http://schemas.microsoft.com/office/drawing/2014/main" id="{9BB86543-8AAD-45F7-A9F2-6C3D9B0A11A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7" name="Immagine 1676">
                  <a:extLst>
                    <a:ext uri="{FF2B5EF4-FFF2-40B4-BE49-F238E27FC236}">
                      <a16:creationId xmlns:a16="http://schemas.microsoft.com/office/drawing/2014/main" id="{EA80D6C2-9350-45D8-98BC-2B642CBC1FF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67" name="Gruppo 1666">
                <a:extLst>
                  <a:ext uri="{FF2B5EF4-FFF2-40B4-BE49-F238E27FC236}">
                    <a16:creationId xmlns:a16="http://schemas.microsoft.com/office/drawing/2014/main" id="{EDAD2C8B-B8AF-4111-9817-92C916E805FE}"/>
                  </a:ext>
                </a:extLst>
              </p:cNvPr>
              <p:cNvGrpSpPr/>
              <p:nvPr/>
            </p:nvGrpSpPr>
            <p:grpSpPr>
              <a:xfrm>
                <a:off x="2127631" y="5974214"/>
                <a:ext cx="562991" cy="380866"/>
                <a:chOff x="341249" y="219074"/>
                <a:chExt cx="4744871" cy="3209926"/>
              </a:xfrm>
            </p:grpSpPr>
            <p:pic>
              <p:nvPicPr>
                <p:cNvPr id="1674" name="Immagine 1673">
                  <a:extLst>
                    <a:ext uri="{FF2B5EF4-FFF2-40B4-BE49-F238E27FC236}">
                      <a16:creationId xmlns:a16="http://schemas.microsoft.com/office/drawing/2014/main" id="{28CB8098-8EE5-428A-8226-2BDA7589B7C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5" name="Immagine 1674">
                  <a:extLst>
                    <a:ext uri="{FF2B5EF4-FFF2-40B4-BE49-F238E27FC236}">
                      <a16:creationId xmlns:a16="http://schemas.microsoft.com/office/drawing/2014/main" id="{ACD6232B-F0F4-4034-B125-B4BC248207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68" name="Gruppo 1667">
                <a:extLst>
                  <a:ext uri="{FF2B5EF4-FFF2-40B4-BE49-F238E27FC236}">
                    <a16:creationId xmlns:a16="http://schemas.microsoft.com/office/drawing/2014/main" id="{34B5D99D-D565-40DE-9990-666D5E849EF1}"/>
                  </a:ext>
                </a:extLst>
              </p:cNvPr>
              <p:cNvGrpSpPr/>
              <p:nvPr/>
            </p:nvGrpSpPr>
            <p:grpSpPr>
              <a:xfrm>
                <a:off x="2690622" y="5974214"/>
                <a:ext cx="562991" cy="380866"/>
                <a:chOff x="341249" y="219074"/>
                <a:chExt cx="4744871" cy="3209926"/>
              </a:xfrm>
            </p:grpSpPr>
            <p:pic>
              <p:nvPicPr>
                <p:cNvPr id="1672" name="Immagine 1671">
                  <a:extLst>
                    <a:ext uri="{FF2B5EF4-FFF2-40B4-BE49-F238E27FC236}">
                      <a16:creationId xmlns:a16="http://schemas.microsoft.com/office/drawing/2014/main" id="{4A6BB294-BBAF-424F-8121-53389C764FA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3" name="Immagine 1672">
                  <a:extLst>
                    <a:ext uri="{FF2B5EF4-FFF2-40B4-BE49-F238E27FC236}">
                      <a16:creationId xmlns:a16="http://schemas.microsoft.com/office/drawing/2014/main" id="{F92CBBDC-B999-4927-88B6-19540DBBE74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69" name="Gruppo 1668">
                <a:extLst>
                  <a:ext uri="{FF2B5EF4-FFF2-40B4-BE49-F238E27FC236}">
                    <a16:creationId xmlns:a16="http://schemas.microsoft.com/office/drawing/2014/main" id="{05210BFE-3CF8-49E9-BE8C-EE7CA369D97F}"/>
                  </a:ext>
                </a:extLst>
              </p:cNvPr>
              <p:cNvGrpSpPr/>
              <p:nvPr/>
            </p:nvGrpSpPr>
            <p:grpSpPr>
              <a:xfrm>
                <a:off x="3247009" y="5974214"/>
                <a:ext cx="562991" cy="380866"/>
                <a:chOff x="341249" y="219074"/>
                <a:chExt cx="4744871" cy="3209926"/>
              </a:xfrm>
            </p:grpSpPr>
            <p:pic>
              <p:nvPicPr>
                <p:cNvPr id="1670" name="Immagine 1669">
                  <a:extLst>
                    <a:ext uri="{FF2B5EF4-FFF2-40B4-BE49-F238E27FC236}">
                      <a16:creationId xmlns:a16="http://schemas.microsoft.com/office/drawing/2014/main" id="{CBF2838F-A84C-4BB9-89DF-FD4DF3CF815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1" name="Immagine 1670">
                  <a:extLst>
                    <a:ext uri="{FF2B5EF4-FFF2-40B4-BE49-F238E27FC236}">
                      <a16:creationId xmlns:a16="http://schemas.microsoft.com/office/drawing/2014/main" id="{E6AB9CA2-E1E8-4BC3-862B-21777F8CF04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3" name="Gruppo 1632">
              <a:extLst>
                <a:ext uri="{FF2B5EF4-FFF2-40B4-BE49-F238E27FC236}">
                  <a16:creationId xmlns:a16="http://schemas.microsoft.com/office/drawing/2014/main" id="{1A836A78-80BD-43AF-9177-FA7763688B26}"/>
                </a:ext>
              </a:extLst>
            </p:cNvPr>
            <p:cNvGrpSpPr/>
            <p:nvPr/>
          </p:nvGrpSpPr>
          <p:grpSpPr>
            <a:xfrm>
              <a:off x="1001649" y="2927286"/>
              <a:ext cx="2808351" cy="380866"/>
              <a:chOff x="1001649" y="5974214"/>
              <a:chExt cx="2808351" cy="380866"/>
            </a:xfrm>
          </p:grpSpPr>
          <p:grpSp>
            <p:nvGrpSpPr>
              <p:cNvPr id="1650" name="Gruppo 1649">
                <a:extLst>
                  <a:ext uri="{FF2B5EF4-FFF2-40B4-BE49-F238E27FC236}">
                    <a16:creationId xmlns:a16="http://schemas.microsoft.com/office/drawing/2014/main" id="{5A6534CF-722D-4D96-BD46-FA4D924CCFEA}"/>
                  </a:ext>
                </a:extLst>
              </p:cNvPr>
              <p:cNvGrpSpPr/>
              <p:nvPr/>
            </p:nvGrpSpPr>
            <p:grpSpPr>
              <a:xfrm>
                <a:off x="1001649" y="5974214"/>
                <a:ext cx="562991" cy="380866"/>
                <a:chOff x="341249" y="219074"/>
                <a:chExt cx="4744871" cy="3209926"/>
              </a:xfrm>
            </p:grpSpPr>
            <p:pic>
              <p:nvPicPr>
                <p:cNvPr id="1663" name="Immagine 1662">
                  <a:extLst>
                    <a:ext uri="{FF2B5EF4-FFF2-40B4-BE49-F238E27FC236}">
                      <a16:creationId xmlns:a16="http://schemas.microsoft.com/office/drawing/2014/main" id="{2016964E-DF56-4093-8CF9-200F60917A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64" name="Immagine 1663">
                  <a:extLst>
                    <a:ext uri="{FF2B5EF4-FFF2-40B4-BE49-F238E27FC236}">
                      <a16:creationId xmlns:a16="http://schemas.microsoft.com/office/drawing/2014/main" id="{CD079D90-E45E-4CAB-8EF6-C69055A67E5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51" name="Gruppo 1650">
                <a:extLst>
                  <a:ext uri="{FF2B5EF4-FFF2-40B4-BE49-F238E27FC236}">
                    <a16:creationId xmlns:a16="http://schemas.microsoft.com/office/drawing/2014/main" id="{3077EA4E-7B32-4419-9B26-895041FD4009}"/>
                  </a:ext>
                </a:extLst>
              </p:cNvPr>
              <p:cNvGrpSpPr/>
              <p:nvPr/>
            </p:nvGrpSpPr>
            <p:grpSpPr>
              <a:xfrm>
                <a:off x="1564640" y="5974214"/>
                <a:ext cx="562991" cy="380866"/>
                <a:chOff x="341249" y="219074"/>
                <a:chExt cx="4744871" cy="3209926"/>
              </a:xfrm>
            </p:grpSpPr>
            <p:pic>
              <p:nvPicPr>
                <p:cNvPr id="1661" name="Immagine 1660">
                  <a:extLst>
                    <a:ext uri="{FF2B5EF4-FFF2-40B4-BE49-F238E27FC236}">
                      <a16:creationId xmlns:a16="http://schemas.microsoft.com/office/drawing/2014/main" id="{F37AC2A0-288A-4D28-AC68-729FA8FE71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62" name="Immagine 1661">
                  <a:extLst>
                    <a:ext uri="{FF2B5EF4-FFF2-40B4-BE49-F238E27FC236}">
                      <a16:creationId xmlns:a16="http://schemas.microsoft.com/office/drawing/2014/main" id="{611EC5DB-6CB1-4816-971D-C680D4B6164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52" name="Gruppo 1651">
                <a:extLst>
                  <a:ext uri="{FF2B5EF4-FFF2-40B4-BE49-F238E27FC236}">
                    <a16:creationId xmlns:a16="http://schemas.microsoft.com/office/drawing/2014/main" id="{39412C74-1E2D-40F6-9D5B-575C45F0E5A8}"/>
                  </a:ext>
                </a:extLst>
              </p:cNvPr>
              <p:cNvGrpSpPr/>
              <p:nvPr/>
            </p:nvGrpSpPr>
            <p:grpSpPr>
              <a:xfrm>
                <a:off x="2127631" y="5974214"/>
                <a:ext cx="562991" cy="380866"/>
                <a:chOff x="341249" y="219074"/>
                <a:chExt cx="4744871" cy="3209926"/>
              </a:xfrm>
            </p:grpSpPr>
            <p:pic>
              <p:nvPicPr>
                <p:cNvPr id="1659" name="Immagine 1658">
                  <a:extLst>
                    <a:ext uri="{FF2B5EF4-FFF2-40B4-BE49-F238E27FC236}">
                      <a16:creationId xmlns:a16="http://schemas.microsoft.com/office/drawing/2014/main" id="{67B4E8CC-E31B-4D56-BD4A-AAB1D2D59BD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60" name="Immagine 1659">
                  <a:extLst>
                    <a:ext uri="{FF2B5EF4-FFF2-40B4-BE49-F238E27FC236}">
                      <a16:creationId xmlns:a16="http://schemas.microsoft.com/office/drawing/2014/main" id="{9CB53ED5-E39F-4BA8-B7EE-9B4AA0BB6DB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53" name="Gruppo 1652">
                <a:extLst>
                  <a:ext uri="{FF2B5EF4-FFF2-40B4-BE49-F238E27FC236}">
                    <a16:creationId xmlns:a16="http://schemas.microsoft.com/office/drawing/2014/main" id="{1C042726-D0F6-4E5A-B496-A4541ED6B71C}"/>
                  </a:ext>
                </a:extLst>
              </p:cNvPr>
              <p:cNvGrpSpPr/>
              <p:nvPr/>
            </p:nvGrpSpPr>
            <p:grpSpPr>
              <a:xfrm>
                <a:off x="2690622" y="5974214"/>
                <a:ext cx="562991" cy="380866"/>
                <a:chOff x="341249" y="219074"/>
                <a:chExt cx="4744871" cy="3209926"/>
              </a:xfrm>
            </p:grpSpPr>
            <p:pic>
              <p:nvPicPr>
                <p:cNvPr id="1657" name="Immagine 1656">
                  <a:extLst>
                    <a:ext uri="{FF2B5EF4-FFF2-40B4-BE49-F238E27FC236}">
                      <a16:creationId xmlns:a16="http://schemas.microsoft.com/office/drawing/2014/main" id="{994DC795-3563-4363-B224-4FD6F91A57C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58" name="Immagine 1657">
                  <a:extLst>
                    <a:ext uri="{FF2B5EF4-FFF2-40B4-BE49-F238E27FC236}">
                      <a16:creationId xmlns:a16="http://schemas.microsoft.com/office/drawing/2014/main" id="{314E288C-3625-433E-A68D-98A3284C571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54" name="Gruppo 1653">
                <a:extLst>
                  <a:ext uri="{FF2B5EF4-FFF2-40B4-BE49-F238E27FC236}">
                    <a16:creationId xmlns:a16="http://schemas.microsoft.com/office/drawing/2014/main" id="{7822922A-A9B7-4584-B560-EB994A612471}"/>
                  </a:ext>
                </a:extLst>
              </p:cNvPr>
              <p:cNvGrpSpPr/>
              <p:nvPr/>
            </p:nvGrpSpPr>
            <p:grpSpPr>
              <a:xfrm>
                <a:off x="3247009" y="5974214"/>
                <a:ext cx="562991" cy="380866"/>
                <a:chOff x="341249" y="219074"/>
                <a:chExt cx="4744871" cy="3209926"/>
              </a:xfrm>
            </p:grpSpPr>
            <p:pic>
              <p:nvPicPr>
                <p:cNvPr id="1655" name="Immagine 1654">
                  <a:extLst>
                    <a:ext uri="{FF2B5EF4-FFF2-40B4-BE49-F238E27FC236}">
                      <a16:creationId xmlns:a16="http://schemas.microsoft.com/office/drawing/2014/main" id="{046A1131-705F-4A3F-AAC7-F52610257CE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56" name="Immagine 1655">
                  <a:extLst>
                    <a:ext uri="{FF2B5EF4-FFF2-40B4-BE49-F238E27FC236}">
                      <a16:creationId xmlns:a16="http://schemas.microsoft.com/office/drawing/2014/main" id="{79C7D32D-E32E-4932-ACD0-4E201522999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4" name="Gruppo 1633">
              <a:extLst>
                <a:ext uri="{FF2B5EF4-FFF2-40B4-BE49-F238E27FC236}">
                  <a16:creationId xmlns:a16="http://schemas.microsoft.com/office/drawing/2014/main" id="{C0EE2417-12C3-4225-8349-4857F8385889}"/>
                </a:ext>
              </a:extLst>
            </p:cNvPr>
            <p:cNvGrpSpPr/>
            <p:nvPr/>
          </p:nvGrpSpPr>
          <p:grpSpPr>
            <a:xfrm>
              <a:off x="1001649" y="2546420"/>
              <a:ext cx="2808351" cy="380866"/>
              <a:chOff x="1001649" y="5974214"/>
              <a:chExt cx="2808351" cy="380866"/>
            </a:xfrm>
          </p:grpSpPr>
          <p:grpSp>
            <p:nvGrpSpPr>
              <p:cNvPr id="1635" name="Gruppo 1634">
                <a:extLst>
                  <a:ext uri="{FF2B5EF4-FFF2-40B4-BE49-F238E27FC236}">
                    <a16:creationId xmlns:a16="http://schemas.microsoft.com/office/drawing/2014/main" id="{4961EA61-F98E-4C7C-A8E4-07480951CF42}"/>
                  </a:ext>
                </a:extLst>
              </p:cNvPr>
              <p:cNvGrpSpPr/>
              <p:nvPr/>
            </p:nvGrpSpPr>
            <p:grpSpPr>
              <a:xfrm>
                <a:off x="1001649" y="5974214"/>
                <a:ext cx="562991" cy="380866"/>
                <a:chOff x="341249" y="219074"/>
                <a:chExt cx="4744871" cy="3209926"/>
              </a:xfrm>
            </p:grpSpPr>
            <p:pic>
              <p:nvPicPr>
                <p:cNvPr id="1648" name="Immagine 1647">
                  <a:extLst>
                    <a:ext uri="{FF2B5EF4-FFF2-40B4-BE49-F238E27FC236}">
                      <a16:creationId xmlns:a16="http://schemas.microsoft.com/office/drawing/2014/main" id="{D809C42B-647E-4A78-A3EA-5F73A2AF0ED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9" name="Immagine 1648">
                  <a:extLst>
                    <a:ext uri="{FF2B5EF4-FFF2-40B4-BE49-F238E27FC236}">
                      <a16:creationId xmlns:a16="http://schemas.microsoft.com/office/drawing/2014/main" id="{B8D50D38-087A-4FB2-AC40-E4C0BD89492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36" name="Gruppo 1635">
                <a:extLst>
                  <a:ext uri="{FF2B5EF4-FFF2-40B4-BE49-F238E27FC236}">
                    <a16:creationId xmlns:a16="http://schemas.microsoft.com/office/drawing/2014/main" id="{AB062067-49C1-4739-9E89-56920FEB2821}"/>
                  </a:ext>
                </a:extLst>
              </p:cNvPr>
              <p:cNvGrpSpPr/>
              <p:nvPr/>
            </p:nvGrpSpPr>
            <p:grpSpPr>
              <a:xfrm>
                <a:off x="1564640" y="5974214"/>
                <a:ext cx="562991" cy="380866"/>
                <a:chOff x="341249" y="219074"/>
                <a:chExt cx="4744871" cy="3209926"/>
              </a:xfrm>
            </p:grpSpPr>
            <p:pic>
              <p:nvPicPr>
                <p:cNvPr id="1646" name="Immagine 1645">
                  <a:extLst>
                    <a:ext uri="{FF2B5EF4-FFF2-40B4-BE49-F238E27FC236}">
                      <a16:creationId xmlns:a16="http://schemas.microsoft.com/office/drawing/2014/main" id="{FBA18B59-2494-465E-9B54-B356BA05546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7" name="Immagine 1646">
                  <a:extLst>
                    <a:ext uri="{FF2B5EF4-FFF2-40B4-BE49-F238E27FC236}">
                      <a16:creationId xmlns:a16="http://schemas.microsoft.com/office/drawing/2014/main" id="{D888864D-51C2-4BCD-8634-4E6C75D5F7C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37" name="Gruppo 1636">
                <a:extLst>
                  <a:ext uri="{FF2B5EF4-FFF2-40B4-BE49-F238E27FC236}">
                    <a16:creationId xmlns:a16="http://schemas.microsoft.com/office/drawing/2014/main" id="{60213863-156C-4139-AE5D-AFBCC9347614}"/>
                  </a:ext>
                </a:extLst>
              </p:cNvPr>
              <p:cNvGrpSpPr/>
              <p:nvPr/>
            </p:nvGrpSpPr>
            <p:grpSpPr>
              <a:xfrm>
                <a:off x="2127631" y="5974214"/>
                <a:ext cx="562991" cy="380866"/>
                <a:chOff x="341249" y="219074"/>
                <a:chExt cx="4744871" cy="3209926"/>
              </a:xfrm>
            </p:grpSpPr>
            <p:pic>
              <p:nvPicPr>
                <p:cNvPr id="1644" name="Immagine 1643">
                  <a:extLst>
                    <a:ext uri="{FF2B5EF4-FFF2-40B4-BE49-F238E27FC236}">
                      <a16:creationId xmlns:a16="http://schemas.microsoft.com/office/drawing/2014/main" id="{0469769E-8A31-4F01-8EF1-E3C697A102F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5" name="Immagine 1644">
                  <a:extLst>
                    <a:ext uri="{FF2B5EF4-FFF2-40B4-BE49-F238E27FC236}">
                      <a16:creationId xmlns:a16="http://schemas.microsoft.com/office/drawing/2014/main" id="{2C84FE87-8DEF-4E22-AC7E-8A16C319259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38" name="Gruppo 1637">
                <a:extLst>
                  <a:ext uri="{FF2B5EF4-FFF2-40B4-BE49-F238E27FC236}">
                    <a16:creationId xmlns:a16="http://schemas.microsoft.com/office/drawing/2014/main" id="{944D42FD-0047-403A-97E1-6AA1703B57A9}"/>
                  </a:ext>
                </a:extLst>
              </p:cNvPr>
              <p:cNvGrpSpPr/>
              <p:nvPr/>
            </p:nvGrpSpPr>
            <p:grpSpPr>
              <a:xfrm>
                <a:off x="2690622" y="5974214"/>
                <a:ext cx="562991" cy="380866"/>
                <a:chOff x="341249" y="219074"/>
                <a:chExt cx="4744871" cy="3209926"/>
              </a:xfrm>
            </p:grpSpPr>
            <p:pic>
              <p:nvPicPr>
                <p:cNvPr id="1642" name="Immagine 1641">
                  <a:extLst>
                    <a:ext uri="{FF2B5EF4-FFF2-40B4-BE49-F238E27FC236}">
                      <a16:creationId xmlns:a16="http://schemas.microsoft.com/office/drawing/2014/main" id="{A4D97A92-C6A6-425F-83F4-26C12C51509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3" name="Immagine 1642">
                  <a:extLst>
                    <a:ext uri="{FF2B5EF4-FFF2-40B4-BE49-F238E27FC236}">
                      <a16:creationId xmlns:a16="http://schemas.microsoft.com/office/drawing/2014/main" id="{36DFC263-1606-4FB6-8A5F-1220B96E1C3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39" name="Gruppo 1638">
                <a:extLst>
                  <a:ext uri="{FF2B5EF4-FFF2-40B4-BE49-F238E27FC236}">
                    <a16:creationId xmlns:a16="http://schemas.microsoft.com/office/drawing/2014/main" id="{13B60A09-9002-43B1-BA74-6F9548F0E6C8}"/>
                  </a:ext>
                </a:extLst>
              </p:cNvPr>
              <p:cNvGrpSpPr/>
              <p:nvPr/>
            </p:nvGrpSpPr>
            <p:grpSpPr>
              <a:xfrm>
                <a:off x="3247009" y="5974214"/>
                <a:ext cx="562991" cy="380866"/>
                <a:chOff x="341249" y="219074"/>
                <a:chExt cx="4744871" cy="3209926"/>
              </a:xfrm>
            </p:grpSpPr>
            <p:pic>
              <p:nvPicPr>
                <p:cNvPr id="1640" name="Immagine 1639">
                  <a:extLst>
                    <a:ext uri="{FF2B5EF4-FFF2-40B4-BE49-F238E27FC236}">
                      <a16:creationId xmlns:a16="http://schemas.microsoft.com/office/drawing/2014/main" id="{A6BAD7AE-DC2D-4D80-B0ED-CC6E9E64E67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1" name="Immagine 1640">
                  <a:extLst>
                    <a:ext uri="{FF2B5EF4-FFF2-40B4-BE49-F238E27FC236}">
                      <a16:creationId xmlns:a16="http://schemas.microsoft.com/office/drawing/2014/main" id="{F18EB2FD-2A14-424C-845B-EE09AAB5845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785" name="Gruppo 1784">
            <a:extLst>
              <a:ext uri="{FF2B5EF4-FFF2-40B4-BE49-F238E27FC236}">
                <a16:creationId xmlns:a16="http://schemas.microsoft.com/office/drawing/2014/main" id="{EC0D4408-7805-47F5-878A-9E772473B699}"/>
              </a:ext>
            </a:extLst>
          </p:cNvPr>
          <p:cNvGrpSpPr/>
          <p:nvPr/>
        </p:nvGrpSpPr>
        <p:grpSpPr>
          <a:xfrm>
            <a:off x="616701" y="1507543"/>
            <a:ext cx="1651891" cy="2240280"/>
            <a:chOff x="1001649" y="2546420"/>
            <a:chExt cx="2808351" cy="3808660"/>
          </a:xfrm>
        </p:grpSpPr>
        <p:grpSp>
          <p:nvGrpSpPr>
            <p:cNvPr id="1786" name="Gruppo 1785">
              <a:extLst>
                <a:ext uri="{FF2B5EF4-FFF2-40B4-BE49-F238E27FC236}">
                  <a16:creationId xmlns:a16="http://schemas.microsoft.com/office/drawing/2014/main" id="{7CDF4248-1079-43A9-825E-072F6F7C8F23}"/>
                </a:ext>
              </a:extLst>
            </p:cNvPr>
            <p:cNvGrpSpPr/>
            <p:nvPr/>
          </p:nvGrpSpPr>
          <p:grpSpPr>
            <a:xfrm>
              <a:off x="1001649" y="5974214"/>
              <a:ext cx="2808351" cy="380866"/>
              <a:chOff x="1001649" y="5974214"/>
              <a:chExt cx="2808351" cy="380866"/>
            </a:xfrm>
          </p:grpSpPr>
          <p:grpSp>
            <p:nvGrpSpPr>
              <p:cNvPr id="1931" name="Gruppo 1930">
                <a:extLst>
                  <a:ext uri="{FF2B5EF4-FFF2-40B4-BE49-F238E27FC236}">
                    <a16:creationId xmlns:a16="http://schemas.microsoft.com/office/drawing/2014/main" id="{7C5241EE-B6B5-40D5-923F-4B2D2CE2938C}"/>
                  </a:ext>
                </a:extLst>
              </p:cNvPr>
              <p:cNvGrpSpPr/>
              <p:nvPr/>
            </p:nvGrpSpPr>
            <p:grpSpPr>
              <a:xfrm>
                <a:off x="1001649" y="5974214"/>
                <a:ext cx="562991" cy="380866"/>
                <a:chOff x="341249" y="219074"/>
                <a:chExt cx="4744871" cy="3209926"/>
              </a:xfrm>
            </p:grpSpPr>
            <p:pic>
              <p:nvPicPr>
                <p:cNvPr id="1944" name="Immagine 1943">
                  <a:extLst>
                    <a:ext uri="{FF2B5EF4-FFF2-40B4-BE49-F238E27FC236}">
                      <a16:creationId xmlns:a16="http://schemas.microsoft.com/office/drawing/2014/main" id="{8EF93B26-C0FC-46F1-9171-A282AC07B4D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45" name="Immagine 1944">
                  <a:extLst>
                    <a:ext uri="{FF2B5EF4-FFF2-40B4-BE49-F238E27FC236}">
                      <a16:creationId xmlns:a16="http://schemas.microsoft.com/office/drawing/2014/main" id="{F62F7EB2-061B-4F0C-8C6A-6903807F75C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32" name="Gruppo 1931">
                <a:extLst>
                  <a:ext uri="{FF2B5EF4-FFF2-40B4-BE49-F238E27FC236}">
                    <a16:creationId xmlns:a16="http://schemas.microsoft.com/office/drawing/2014/main" id="{FD92DBCD-4692-4D8A-912E-371B10D40C98}"/>
                  </a:ext>
                </a:extLst>
              </p:cNvPr>
              <p:cNvGrpSpPr/>
              <p:nvPr/>
            </p:nvGrpSpPr>
            <p:grpSpPr>
              <a:xfrm>
                <a:off x="1564640" y="5974214"/>
                <a:ext cx="562991" cy="380866"/>
                <a:chOff x="341249" y="219074"/>
                <a:chExt cx="4744871" cy="3209926"/>
              </a:xfrm>
            </p:grpSpPr>
            <p:pic>
              <p:nvPicPr>
                <p:cNvPr id="1942" name="Immagine 1941">
                  <a:extLst>
                    <a:ext uri="{FF2B5EF4-FFF2-40B4-BE49-F238E27FC236}">
                      <a16:creationId xmlns:a16="http://schemas.microsoft.com/office/drawing/2014/main" id="{97B04C49-3344-41BF-8991-29B0B33F81F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43" name="Immagine 1942">
                  <a:extLst>
                    <a:ext uri="{FF2B5EF4-FFF2-40B4-BE49-F238E27FC236}">
                      <a16:creationId xmlns:a16="http://schemas.microsoft.com/office/drawing/2014/main" id="{6AD566DF-A473-46E0-BDA3-B4CA6E3BA42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33" name="Gruppo 1932">
                <a:extLst>
                  <a:ext uri="{FF2B5EF4-FFF2-40B4-BE49-F238E27FC236}">
                    <a16:creationId xmlns:a16="http://schemas.microsoft.com/office/drawing/2014/main" id="{70A85D39-B13C-4CA0-8C6C-92D7D9A1BE10}"/>
                  </a:ext>
                </a:extLst>
              </p:cNvPr>
              <p:cNvGrpSpPr/>
              <p:nvPr/>
            </p:nvGrpSpPr>
            <p:grpSpPr>
              <a:xfrm>
                <a:off x="2127631" y="5974214"/>
                <a:ext cx="562991" cy="380866"/>
                <a:chOff x="341249" y="219074"/>
                <a:chExt cx="4744871" cy="3209926"/>
              </a:xfrm>
            </p:grpSpPr>
            <p:pic>
              <p:nvPicPr>
                <p:cNvPr id="1940" name="Immagine 1939">
                  <a:extLst>
                    <a:ext uri="{FF2B5EF4-FFF2-40B4-BE49-F238E27FC236}">
                      <a16:creationId xmlns:a16="http://schemas.microsoft.com/office/drawing/2014/main" id="{D9FBEB86-9D3C-4A76-9E43-BB035D319D1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41" name="Immagine 1940">
                  <a:extLst>
                    <a:ext uri="{FF2B5EF4-FFF2-40B4-BE49-F238E27FC236}">
                      <a16:creationId xmlns:a16="http://schemas.microsoft.com/office/drawing/2014/main" id="{7B19EEBF-915A-4717-A041-FC83C2E97B8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34" name="Gruppo 1933">
                <a:extLst>
                  <a:ext uri="{FF2B5EF4-FFF2-40B4-BE49-F238E27FC236}">
                    <a16:creationId xmlns:a16="http://schemas.microsoft.com/office/drawing/2014/main" id="{7D963014-456E-420E-B050-9CBC82CEFE75}"/>
                  </a:ext>
                </a:extLst>
              </p:cNvPr>
              <p:cNvGrpSpPr/>
              <p:nvPr/>
            </p:nvGrpSpPr>
            <p:grpSpPr>
              <a:xfrm>
                <a:off x="2690622" y="5974214"/>
                <a:ext cx="562991" cy="380866"/>
                <a:chOff x="341249" y="219074"/>
                <a:chExt cx="4744871" cy="3209926"/>
              </a:xfrm>
            </p:grpSpPr>
            <p:pic>
              <p:nvPicPr>
                <p:cNvPr id="1938" name="Immagine 1937">
                  <a:extLst>
                    <a:ext uri="{FF2B5EF4-FFF2-40B4-BE49-F238E27FC236}">
                      <a16:creationId xmlns:a16="http://schemas.microsoft.com/office/drawing/2014/main" id="{F5F8891D-34F5-4A9B-95C9-0B9D03DBFD5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39" name="Immagine 1938">
                  <a:extLst>
                    <a:ext uri="{FF2B5EF4-FFF2-40B4-BE49-F238E27FC236}">
                      <a16:creationId xmlns:a16="http://schemas.microsoft.com/office/drawing/2014/main" id="{F1A48D9A-CBD3-4928-BE37-AAAB35AF937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35" name="Gruppo 1934">
                <a:extLst>
                  <a:ext uri="{FF2B5EF4-FFF2-40B4-BE49-F238E27FC236}">
                    <a16:creationId xmlns:a16="http://schemas.microsoft.com/office/drawing/2014/main" id="{9FAABB26-9FDD-440D-BDA1-041671C628AE}"/>
                  </a:ext>
                </a:extLst>
              </p:cNvPr>
              <p:cNvGrpSpPr/>
              <p:nvPr/>
            </p:nvGrpSpPr>
            <p:grpSpPr>
              <a:xfrm>
                <a:off x="3247009" y="5974214"/>
                <a:ext cx="562991" cy="380866"/>
                <a:chOff x="341249" y="219074"/>
                <a:chExt cx="4744871" cy="3209926"/>
              </a:xfrm>
            </p:grpSpPr>
            <p:pic>
              <p:nvPicPr>
                <p:cNvPr id="1936" name="Immagine 1935">
                  <a:extLst>
                    <a:ext uri="{FF2B5EF4-FFF2-40B4-BE49-F238E27FC236}">
                      <a16:creationId xmlns:a16="http://schemas.microsoft.com/office/drawing/2014/main" id="{53B3B0BF-AEF2-4711-803C-4497357DEF4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37" name="Immagine 1936">
                  <a:extLst>
                    <a:ext uri="{FF2B5EF4-FFF2-40B4-BE49-F238E27FC236}">
                      <a16:creationId xmlns:a16="http://schemas.microsoft.com/office/drawing/2014/main" id="{5832F4F0-0B1D-432F-9A09-1FF315CBE9B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87" name="Gruppo 1786">
              <a:extLst>
                <a:ext uri="{FF2B5EF4-FFF2-40B4-BE49-F238E27FC236}">
                  <a16:creationId xmlns:a16="http://schemas.microsoft.com/office/drawing/2014/main" id="{6301D33E-0B67-4510-853C-CA340389536E}"/>
                </a:ext>
              </a:extLst>
            </p:cNvPr>
            <p:cNvGrpSpPr/>
            <p:nvPr/>
          </p:nvGrpSpPr>
          <p:grpSpPr>
            <a:xfrm>
              <a:off x="1001649" y="5593348"/>
              <a:ext cx="2808351" cy="380866"/>
              <a:chOff x="1001649" y="5974214"/>
              <a:chExt cx="2808351" cy="380866"/>
            </a:xfrm>
          </p:grpSpPr>
          <p:grpSp>
            <p:nvGrpSpPr>
              <p:cNvPr id="1916" name="Gruppo 1915">
                <a:extLst>
                  <a:ext uri="{FF2B5EF4-FFF2-40B4-BE49-F238E27FC236}">
                    <a16:creationId xmlns:a16="http://schemas.microsoft.com/office/drawing/2014/main" id="{D8DEE928-E37E-4E8F-85A5-7597DE7D6C20}"/>
                  </a:ext>
                </a:extLst>
              </p:cNvPr>
              <p:cNvGrpSpPr/>
              <p:nvPr/>
            </p:nvGrpSpPr>
            <p:grpSpPr>
              <a:xfrm>
                <a:off x="1001649" y="5974214"/>
                <a:ext cx="562991" cy="380866"/>
                <a:chOff x="341249" y="219074"/>
                <a:chExt cx="4744871" cy="3209926"/>
              </a:xfrm>
            </p:grpSpPr>
            <p:pic>
              <p:nvPicPr>
                <p:cNvPr id="1929" name="Immagine 1928">
                  <a:extLst>
                    <a:ext uri="{FF2B5EF4-FFF2-40B4-BE49-F238E27FC236}">
                      <a16:creationId xmlns:a16="http://schemas.microsoft.com/office/drawing/2014/main" id="{589BEC20-F6D0-4EA1-BA68-AF2A0565C23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30" name="Immagine 1929">
                  <a:extLst>
                    <a:ext uri="{FF2B5EF4-FFF2-40B4-BE49-F238E27FC236}">
                      <a16:creationId xmlns:a16="http://schemas.microsoft.com/office/drawing/2014/main" id="{1361EF0B-3794-473A-B9F6-5F688EAED2C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17" name="Gruppo 1916">
                <a:extLst>
                  <a:ext uri="{FF2B5EF4-FFF2-40B4-BE49-F238E27FC236}">
                    <a16:creationId xmlns:a16="http://schemas.microsoft.com/office/drawing/2014/main" id="{C37CC031-A468-4607-A8D2-480B9A3F7CAC}"/>
                  </a:ext>
                </a:extLst>
              </p:cNvPr>
              <p:cNvGrpSpPr/>
              <p:nvPr/>
            </p:nvGrpSpPr>
            <p:grpSpPr>
              <a:xfrm>
                <a:off x="1564640" y="5974214"/>
                <a:ext cx="562991" cy="380866"/>
                <a:chOff x="341249" y="219074"/>
                <a:chExt cx="4744871" cy="3209926"/>
              </a:xfrm>
            </p:grpSpPr>
            <p:pic>
              <p:nvPicPr>
                <p:cNvPr id="1927" name="Immagine 1926">
                  <a:extLst>
                    <a:ext uri="{FF2B5EF4-FFF2-40B4-BE49-F238E27FC236}">
                      <a16:creationId xmlns:a16="http://schemas.microsoft.com/office/drawing/2014/main" id="{55E9AB50-7CF4-494A-BBE3-AE233528F50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28" name="Immagine 1927">
                  <a:extLst>
                    <a:ext uri="{FF2B5EF4-FFF2-40B4-BE49-F238E27FC236}">
                      <a16:creationId xmlns:a16="http://schemas.microsoft.com/office/drawing/2014/main" id="{F296AC9B-6C19-4397-8D85-86A9ED80EFB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18" name="Gruppo 1917">
                <a:extLst>
                  <a:ext uri="{FF2B5EF4-FFF2-40B4-BE49-F238E27FC236}">
                    <a16:creationId xmlns:a16="http://schemas.microsoft.com/office/drawing/2014/main" id="{BBBC5F48-0A1F-49B5-B729-7C3C581C3FAA}"/>
                  </a:ext>
                </a:extLst>
              </p:cNvPr>
              <p:cNvGrpSpPr/>
              <p:nvPr/>
            </p:nvGrpSpPr>
            <p:grpSpPr>
              <a:xfrm>
                <a:off x="2127631" y="5974214"/>
                <a:ext cx="562991" cy="380866"/>
                <a:chOff x="341249" y="219074"/>
                <a:chExt cx="4744871" cy="3209926"/>
              </a:xfrm>
            </p:grpSpPr>
            <p:pic>
              <p:nvPicPr>
                <p:cNvPr id="1925" name="Immagine 1924">
                  <a:extLst>
                    <a:ext uri="{FF2B5EF4-FFF2-40B4-BE49-F238E27FC236}">
                      <a16:creationId xmlns:a16="http://schemas.microsoft.com/office/drawing/2014/main" id="{DC6C2908-DB28-473F-8AC9-07BFCA5696A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26" name="Immagine 1925">
                  <a:extLst>
                    <a:ext uri="{FF2B5EF4-FFF2-40B4-BE49-F238E27FC236}">
                      <a16:creationId xmlns:a16="http://schemas.microsoft.com/office/drawing/2014/main" id="{6B413DB3-26DC-4985-ADE2-FD6FA79C601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19" name="Gruppo 1918">
                <a:extLst>
                  <a:ext uri="{FF2B5EF4-FFF2-40B4-BE49-F238E27FC236}">
                    <a16:creationId xmlns:a16="http://schemas.microsoft.com/office/drawing/2014/main" id="{A55927F3-AD48-466E-A4AB-E018D47F4BB4}"/>
                  </a:ext>
                </a:extLst>
              </p:cNvPr>
              <p:cNvGrpSpPr/>
              <p:nvPr/>
            </p:nvGrpSpPr>
            <p:grpSpPr>
              <a:xfrm>
                <a:off x="2690622" y="5974214"/>
                <a:ext cx="562991" cy="380866"/>
                <a:chOff x="341249" y="219074"/>
                <a:chExt cx="4744871" cy="3209926"/>
              </a:xfrm>
            </p:grpSpPr>
            <p:pic>
              <p:nvPicPr>
                <p:cNvPr id="1923" name="Immagine 1922">
                  <a:extLst>
                    <a:ext uri="{FF2B5EF4-FFF2-40B4-BE49-F238E27FC236}">
                      <a16:creationId xmlns:a16="http://schemas.microsoft.com/office/drawing/2014/main" id="{9D744623-FC68-419A-A88C-0C6AFC4AC93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24" name="Immagine 1923">
                  <a:extLst>
                    <a:ext uri="{FF2B5EF4-FFF2-40B4-BE49-F238E27FC236}">
                      <a16:creationId xmlns:a16="http://schemas.microsoft.com/office/drawing/2014/main" id="{6E03A172-F381-42E9-AA20-3866D10149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20" name="Gruppo 1919">
                <a:extLst>
                  <a:ext uri="{FF2B5EF4-FFF2-40B4-BE49-F238E27FC236}">
                    <a16:creationId xmlns:a16="http://schemas.microsoft.com/office/drawing/2014/main" id="{F6138B12-1C15-4BB6-85D8-F074B14B0A71}"/>
                  </a:ext>
                </a:extLst>
              </p:cNvPr>
              <p:cNvGrpSpPr/>
              <p:nvPr/>
            </p:nvGrpSpPr>
            <p:grpSpPr>
              <a:xfrm>
                <a:off x="3247009" y="5974214"/>
                <a:ext cx="562991" cy="380866"/>
                <a:chOff x="341249" y="219074"/>
                <a:chExt cx="4744871" cy="3209926"/>
              </a:xfrm>
            </p:grpSpPr>
            <p:pic>
              <p:nvPicPr>
                <p:cNvPr id="1921" name="Immagine 1920">
                  <a:extLst>
                    <a:ext uri="{FF2B5EF4-FFF2-40B4-BE49-F238E27FC236}">
                      <a16:creationId xmlns:a16="http://schemas.microsoft.com/office/drawing/2014/main" id="{BCAF3048-8FD9-4CEE-8525-6E38A419936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22" name="Immagine 1921">
                  <a:extLst>
                    <a:ext uri="{FF2B5EF4-FFF2-40B4-BE49-F238E27FC236}">
                      <a16:creationId xmlns:a16="http://schemas.microsoft.com/office/drawing/2014/main" id="{5070023B-FB9C-41E0-A31E-0601F23F6BF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88" name="Gruppo 1787">
              <a:extLst>
                <a:ext uri="{FF2B5EF4-FFF2-40B4-BE49-F238E27FC236}">
                  <a16:creationId xmlns:a16="http://schemas.microsoft.com/office/drawing/2014/main" id="{868C16D1-A014-4C9C-BB26-6D65627C2570}"/>
                </a:ext>
              </a:extLst>
            </p:cNvPr>
            <p:cNvGrpSpPr/>
            <p:nvPr/>
          </p:nvGrpSpPr>
          <p:grpSpPr>
            <a:xfrm>
              <a:off x="1001649" y="5212482"/>
              <a:ext cx="2808351" cy="380866"/>
              <a:chOff x="1001649" y="5974214"/>
              <a:chExt cx="2808351" cy="380866"/>
            </a:xfrm>
          </p:grpSpPr>
          <p:grpSp>
            <p:nvGrpSpPr>
              <p:cNvPr id="1901" name="Gruppo 1900">
                <a:extLst>
                  <a:ext uri="{FF2B5EF4-FFF2-40B4-BE49-F238E27FC236}">
                    <a16:creationId xmlns:a16="http://schemas.microsoft.com/office/drawing/2014/main" id="{70698A56-1A20-4874-B64A-A8E2762A497D}"/>
                  </a:ext>
                </a:extLst>
              </p:cNvPr>
              <p:cNvGrpSpPr/>
              <p:nvPr/>
            </p:nvGrpSpPr>
            <p:grpSpPr>
              <a:xfrm>
                <a:off x="1001649" y="5974214"/>
                <a:ext cx="562991" cy="380866"/>
                <a:chOff x="341249" y="219074"/>
                <a:chExt cx="4744871" cy="3209926"/>
              </a:xfrm>
            </p:grpSpPr>
            <p:pic>
              <p:nvPicPr>
                <p:cNvPr id="1914" name="Immagine 1913">
                  <a:extLst>
                    <a:ext uri="{FF2B5EF4-FFF2-40B4-BE49-F238E27FC236}">
                      <a16:creationId xmlns:a16="http://schemas.microsoft.com/office/drawing/2014/main" id="{8C478EFE-DE7E-4C0E-879F-05F0534D1B6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15" name="Immagine 1914">
                  <a:extLst>
                    <a:ext uri="{FF2B5EF4-FFF2-40B4-BE49-F238E27FC236}">
                      <a16:creationId xmlns:a16="http://schemas.microsoft.com/office/drawing/2014/main" id="{900177EA-461A-4D22-92C9-9E595219B13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02" name="Gruppo 1901">
                <a:extLst>
                  <a:ext uri="{FF2B5EF4-FFF2-40B4-BE49-F238E27FC236}">
                    <a16:creationId xmlns:a16="http://schemas.microsoft.com/office/drawing/2014/main" id="{FEDE4CE8-D317-4B0D-85D8-9CEA83740AC9}"/>
                  </a:ext>
                </a:extLst>
              </p:cNvPr>
              <p:cNvGrpSpPr/>
              <p:nvPr/>
            </p:nvGrpSpPr>
            <p:grpSpPr>
              <a:xfrm>
                <a:off x="1564640" y="5974214"/>
                <a:ext cx="562991" cy="380866"/>
                <a:chOff x="341249" y="219074"/>
                <a:chExt cx="4744871" cy="3209926"/>
              </a:xfrm>
            </p:grpSpPr>
            <p:pic>
              <p:nvPicPr>
                <p:cNvPr id="1912" name="Immagine 1911">
                  <a:extLst>
                    <a:ext uri="{FF2B5EF4-FFF2-40B4-BE49-F238E27FC236}">
                      <a16:creationId xmlns:a16="http://schemas.microsoft.com/office/drawing/2014/main" id="{1F7C41B4-E065-409C-AF1C-48C070B8C2F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13" name="Immagine 1912">
                  <a:extLst>
                    <a:ext uri="{FF2B5EF4-FFF2-40B4-BE49-F238E27FC236}">
                      <a16:creationId xmlns:a16="http://schemas.microsoft.com/office/drawing/2014/main" id="{6B8F1FA1-AF82-4F53-B5D9-15C72CEF131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03" name="Gruppo 1902">
                <a:extLst>
                  <a:ext uri="{FF2B5EF4-FFF2-40B4-BE49-F238E27FC236}">
                    <a16:creationId xmlns:a16="http://schemas.microsoft.com/office/drawing/2014/main" id="{38D265E9-D515-4813-8435-FFB7A0C9FEFF}"/>
                  </a:ext>
                </a:extLst>
              </p:cNvPr>
              <p:cNvGrpSpPr/>
              <p:nvPr/>
            </p:nvGrpSpPr>
            <p:grpSpPr>
              <a:xfrm>
                <a:off x="2127631" y="5974214"/>
                <a:ext cx="562991" cy="380866"/>
                <a:chOff x="341249" y="219074"/>
                <a:chExt cx="4744871" cy="3209926"/>
              </a:xfrm>
            </p:grpSpPr>
            <p:pic>
              <p:nvPicPr>
                <p:cNvPr id="1910" name="Immagine 1909">
                  <a:extLst>
                    <a:ext uri="{FF2B5EF4-FFF2-40B4-BE49-F238E27FC236}">
                      <a16:creationId xmlns:a16="http://schemas.microsoft.com/office/drawing/2014/main" id="{333AEF2B-CDD8-49EC-B14B-DA0CB933B68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11" name="Immagine 1910">
                  <a:extLst>
                    <a:ext uri="{FF2B5EF4-FFF2-40B4-BE49-F238E27FC236}">
                      <a16:creationId xmlns:a16="http://schemas.microsoft.com/office/drawing/2014/main" id="{888B4B2D-A56F-44EB-8D3A-9C8036AB44B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04" name="Gruppo 1903">
                <a:extLst>
                  <a:ext uri="{FF2B5EF4-FFF2-40B4-BE49-F238E27FC236}">
                    <a16:creationId xmlns:a16="http://schemas.microsoft.com/office/drawing/2014/main" id="{0302455B-3B24-4597-B34B-744DEFE79EBE}"/>
                  </a:ext>
                </a:extLst>
              </p:cNvPr>
              <p:cNvGrpSpPr/>
              <p:nvPr/>
            </p:nvGrpSpPr>
            <p:grpSpPr>
              <a:xfrm>
                <a:off x="2690622" y="5974214"/>
                <a:ext cx="562991" cy="380866"/>
                <a:chOff x="341249" y="219074"/>
                <a:chExt cx="4744871" cy="3209926"/>
              </a:xfrm>
            </p:grpSpPr>
            <p:pic>
              <p:nvPicPr>
                <p:cNvPr id="1908" name="Immagine 1907">
                  <a:extLst>
                    <a:ext uri="{FF2B5EF4-FFF2-40B4-BE49-F238E27FC236}">
                      <a16:creationId xmlns:a16="http://schemas.microsoft.com/office/drawing/2014/main" id="{63BD1B96-5A89-4F30-A600-9B2E62EB4A7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09" name="Immagine 1908">
                  <a:extLst>
                    <a:ext uri="{FF2B5EF4-FFF2-40B4-BE49-F238E27FC236}">
                      <a16:creationId xmlns:a16="http://schemas.microsoft.com/office/drawing/2014/main" id="{1C7270EA-95E0-43E2-A58F-42FBF58F46D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05" name="Gruppo 1904">
                <a:extLst>
                  <a:ext uri="{FF2B5EF4-FFF2-40B4-BE49-F238E27FC236}">
                    <a16:creationId xmlns:a16="http://schemas.microsoft.com/office/drawing/2014/main" id="{DAE010A1-2DA5-4320-B670-9F0F040D848E}"/>
                  </a:ext>
                </a:extLst>
              </p:cNvPr>
              <p:cNvGrpSpPr/>
              <p:nvPr/>
            </p:nvGrpSpPr>
            <p:grpSpPr>
              <a:xfrm>
                <a:off x="3247009" y="5974214"/>
                <a:ext cx="562991" cy="380866"/>
                <a:chOff x="341249" y="219074"/>
                <a:chExt cx="4744871" cy="3209926"/>
              </a:xfrm>
            </p:grpSpPr>
            <p:pic>
              <p:nvPicPr>
                <p:cNvPr id="1906" name="Immagine 1905">
                  <a:extLst>
                    <a:ext uri="{FF2B5EF4-FFF2-40B4-BE49-F238E27FC236}">
                      <a16:creationId xmlns:a16="http://schemas.microsoft.com/office/drawing/2014/main" id="{9BCCB9A7-3F41-4DC7-BB9C-D9B039D7638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07" name="Immagine 1906">
                  <a:extLst>
                    <a:ext uri="{FF2B5EF4-FFF2-40B4-BE49-F238E27FC236}">
                      <a16:creationId xmlns:a16="http://schemas.microsoft.com/office/drawing/2014/main" id="{3F305AAE-C074-466F-B8B1-C4349361C8C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89" name="Gruppo 1788">
              <a:extLst>
                <a:ext uri="{FF2B5EF4-FFF2-40B4-BE49-F238E27FC236}">
                  <a16:creationId xmlns:a16="http://schemas.microsoft.com/office/drawing/2014/main" id="{75942DDD-4D65-4F9A-AC66-D1308CE9FFD0}"/>
                </a:ext>
              </a:extLst>
            </p:cNvPr>
            <p:cNvGrpSpPr/>
            <p:nvPr/>
          </p:nvGrpSpPr>
          <p:grpSpPr>
            <a:xfrm>
              <a:off x="1001649" y="4831616"/>
              <a:ext cx="2808351" cy="380866"/>
              <a:chOff x="1001649" y="5974214"/>
              <a:chExt cx="2808351" cy="380866"/>
            </a:xfrm>
          </p:grpSpPr>
          <p:grpSp>
            <p:nvGrpSpPr>
              <p:cNvPr id="1886" name="Gruppo 1885">
                <a:extLst>
                  <a:ext uri="{FF2B5EF4-FFF2-40B4-BE49-F238E27FC236}">
                    <a16:creationId xmlns:a16="http://schemas.microsoft.com/office/drawing/2014/main" id="{61D6A029-C6AE-4E52-972A-923316D4B994}"/>
                  </a:ext>
                </a:extLst>
              </p:cNvPr>
              <p:cNvGrpSpPr/>
              <p:nvPr/>
            </p:nvGrpSpPr>
            <p:grpSpPr>
              <a:xfrm>
                <a:off x="1001649" y="5974214"/>
                <a:ext cx="562991" cy="380866"/>
                <a:chOff x="341249" y="219074"/>
                <a:chExt cx="4744871" cy="3209926"/>
              </a:xfrm>
            </p:grpSpPr>
            <p:pic>
              <p:nvPicPr>
                <p:cNvPr id="1899" name="Immagine 1898">
                  <a:extLst>
                    <a:ext uri="{FF2B5EF4-FFF2-40B4-BE49-F238E27FC236}">
                      <a16:creationId xmlns:a16="http://schemas.microsoft.com/office/drawing/2014/main" id="{B39539F0-1FC4-4987-8414-F1F94EFF3C6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00" name="Immagine 1899">
                  <a:extLst>
                    <a:ext uri="{FF2B5EF4-FFF2-40B4-BE49-F238E27FC236}">
                      <a16:creationId xmlns:a16="http://schemas.microsoft.com/office/drawing/2014/main" id="{1DC50C22-39DC-4ACE-A7C9-60EDC48BC99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87" name="Gruppo 1886">
                <a:extLst>
                  <a:ext uri="{FF2B5EF4-FFF2-40B4-BE49-F238E27FC236}">
                    <a16:creationId xmlns:a16="http://schemas.microsoft.com/office/drawing/2014/main" id="{391C9B11-2AF1-49DD-9915-533D30D01789}"/>
                  </a:ext>
                </a:extLst>
              </p:cNvPr>
              <p:cNvGrpSpPr/>
              <p:nvPr/>
            </p:nvGrpSpPr>
            <p:grpSpPr>
              <a:xfrm>
                <a:off x="1564640" y="5974214"/>
                <a:ext cx="562991" cy="380866"/>
                <a:chOff x="341249" y="219074"/>
                <a:chExt cx="4744871" cy="3209926"/>
              </a:xfrm>
            </p:grpSpPr>
            <p:pic>
              <p:nvPicPr>
                <p:cNvPr id="1897" name="Immagine 1896">
                  <a:extLst>
                    <a:ext uri="{FF2B5EF4-FFF2-40B4-BE49-F238E27FC236}">
                      <a16:creationId xmlns:a16="http://schemas.microsoft.com/office/drawing/2014/main" id="{DB5B8FDB-576A-45A3-B8FE-648D7BC5663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98" name="Immagine 1897">
                  <a:extLst>
                    <a:ext uri="{FF2B5EF4-FFF2-40B4-BE49-F238E27FC236}">
                      <a16:creationId xmlns:a16="http://schemas.microsoft.com/office/drawing/2014/main" id="{2FE70944-BFE1-4619-A28C-EDB969DAFE0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88" name="Gruppo 1887">
                <a:extLst>
                  <a:ext uri="{FF2B5EF4-FFF2-40B4-BE49-F238E27FC236}">
                    <a16:creationId xmlns:a16="http://schemas.microsoft.com/office/drawing/2014/main" id="{6F2C1752-32AF-4542-8403-B5AF7166DD8C}"/>
                  </a:ext>
                </a:extLst>
              </p:cNvPr>
              <p:cNvGrpSpPr/>
              <p:nvPr/>
            </p:nvGrpSpPr>
            <p:grpSpPr>
              <a:xfrm>
                <a:off x="2127631" y="5974214"/>
                <a:ext cx="562991" cy="380866"/>
                <a:chOff x="341249" y="219074"/>
                <a:chExt cx="4744871" cy="3209926"/>
              </a:xfrm>
            </p:grpSpPr>
            <p:pic>
              <p:nvPicPr>
                <p:cNvPr id="1895" name="Immagine 1894">
                  <a:extLst>
                    <a:ext uri="{FF2B5EF4-FFF2-40B4-BE49-F238E27FC236}">
                      <a16:creationId xmlns:a16="http://schemas.microsoft.com/office/drawing/2014/main" id="{8E93997F-38D5-4C55-9555-B364C41008C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96" name="Immagine 1895">
                  <a:extLst>
                    <a:ext uri="{FF2B5EF4-FFF2-40B4-BE49-F238E27FC236}">
                      <a16:creationId xmlns:a16="http://schemas.microsoft.com/office/drawing/2014/main" id="{93530132-CF1E-4BDC-B15A-58FE974555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89" name="Gruppo 1888">
                <a:extLst>
                  <a:ext uri="{FF2B5EF4-FFF2-40B4-BE49-F238E27FC236}">
                    <a16:creationId xmlns:a16="http://schemas.microsoft.com/office/drawing/2014/main" id="{4C9EBD58-1752-413B-9B94-FA989EEA3979}"/>
                  </a:ext>
                </a:extLst>
              </p:cNvPr>
              <p:cNvGrpSpPr/>
              <p:nvPr/>
            </p:nvGrpSpPr>
            <p:grpSpPr>
              <a:xfrm>
                <a:off x="2690622" y="5974214"/>
                <a:ext cx="562991" cy="380866"/>
                <a:chOff x="341249" y="219074"/>
                <a:chExt cx="4744871" cy="3209926"/>
              </a:xfrm>
            </p:grpSpPr>
            <p:pic>
              <p:nvPicPr>
                <p:cNvPr id="1893" name="Immagine 1892">
                  <a:extLst>
                    <a:ext uri="{FF2B5EF4-FFF2-40B4-BE49-F238E27FC236}">
                      <a16:creationId xmlns:a16="http://schemas.microsoft.com/office/drawing/2014/main" id="{28BD8CEF-EA10-40D0-BCDA-7A6D67CACE0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94" name="Immagine 1893">
                  <a:extLst>
                    <a:ext uri="{FF2B5EF4-FFF2-40B4-BE49-F238E27FC236}">
                      <a16:creationId xmlns:a16="http://schemas.microsoft.com/office/drawing/2014/main" id="{BB4296D9-C469-4E74-8142-78A27D8466D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90" name="Gruppo 1889">
                <a:extLst>
                  <a:ext uri="{FF2B5EF4-FFF2-40B4-BE49-F238E27FC236}">
                    <a16:creationId xmlns:a16="http://schemas.microsoft.com/office/drawing/2014/main" id="{CAF0C34E-845A-402F-9153-6F1B8185F04B}"/>
                  </a:ext>
                </a:extLst>
              </p:cNvPr>
              <p:cNvGrpSpPr/>
              <p:nvPr/>
            </p:nvGrpSpPr>
            <p:grpSpPr>
              <a:xfrm>
                <a:off x="3247009" y="5974214"/>
                <a:ext cx="562991" cy="380866"/>
                <a:chOff x="341249" y="219074"/>
                <a:chExt cx="4744871" cy="3209926"/>
              </a:xfrm>
            </p:grpSpPr>
            <p:pic>
              <p:nvPicPr>
                <p:cNvPr id="1891" name="Immagine 1890">
                  <a:extLst>
                    <a:ext uri="{FF2B5EF4-FFF2-40B4-BE49-F238E27FC236}">
                      <a16:creationId xmlns:a16="http://schemas.microsoft.com/office/drawing/2014/main" id="{49A77DBA-1E86-45E1-A622-07DCFF6CA69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92" name="Immagine 1891">
                  <a:extLst>
                    <a:ext uri="{FF2B5EF4-FFF2-40B4-BE49-F238E27FC236}">
                      <a16:creationId xmlns:a16="http://schemas.microsoft.com/office/drawing/2014/main" id="{CBC37F89-E2C0-4369-9BB6-9C53FF01006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0" name="Gruppo 1789">
              <a:extLst>
                <a:ext uri="{FF2B5EF4-FFF2-40B4-BE49-F238E27FC236}">
                  <a16:creationId xmlns:a16="http://schemas.microsoft.com/office/drawing/2014/main" id="{44F52A52-3AB6-491A-BA75-CCD93583C62B}"/>
                </a:ext>
              </a:extLst>
            </p:cNvPr>
            <p:cNvGrpSpPr/>
            <p:nvPr/>
          </p:nvGrpSpPr>
          <p:grpSpPr>
            <a:xfrm>
              <a:off x="1001649" y="4450750"/>
              <a:ext cx="2808351" cy="380866"/>
              <a:chOff x="1001649" y="5974214"/>
              <a:chExt cx="2808351" cy="380866"/>
            </a:xfrm>
          </p:grpSpPr>
          <p:grpSp>
            <p:nvGrpSpPr>
              <p:cNvPr id="1871" name="Gruppo 1870">
                <a:extLst>
                  <a:ext uri="{FF2B5EF4-FFF2-40B4-BE49-F238E27FC236}">
                    <a16:creationId xmlns:a16="http://schemas.microsoft.com/office/drawing/2014/main" id="{8DF01178-ECBB-4FDA-AD72-B3283DCC9F62}"/>
                  </a:ext>
                </a:extLst>
              </p:cNvPr>
              <p:cNvGrpSpPr/>
              <p:nvPr/>
            </p:nvGrpSpPr>
            <p:grpSpPr>
              <a:xfrm>
                <a:off x="1001649" y="5974214"/>
                <a:ext cx="562991" cy="380866"/>
                <a:chOff x="341249" y="219074"/>
                <a:chExt cx="4744871" cy="3209926"/>
              </a:xfrm>
            </p:grpSpPr>
            <p:pic>
              <p:nvPicPr>
                <p:cNvPr id="1884" name="Immagine 1883">
                  <a:extLst>
                    <a:ext uri="{FF2B5EF4-FFF2-40B4-BE49-F238E27FC236}">
                      <a16:creationId xmlns:a16="http://schemas.microsoft.com/office/drawing/2014/main" id="{38B89531-70F5-4E18-AFD4-3DA3D56DB5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85" name="Immagine 1884">
                  <a:extLst>
                    <a:ext uri="{FF2B5EF4-FFF2-40B4-BE49-F238E27FC236}">
                      <a16:creationId xmlns:a16="http://schemas.microsoft.com/office/drawing/2014/main" id="{702779DA-8F4F-4460-B5AE-6EFF4C344C8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72" name="Gruppo 1871">
                <a:extLst>
                  <a:ext uri="{FF2B5EF4-FFF2-40B4-BE49-F238E27FC236}">
                    <a16:creationId xmlns:a16="http://schemas.microsoft.com/office/drawing/2014/main" id="{884FF1EE-7769-40A2-BE1B-C29DFF14B1C7}"/>
                  </a:ext>
                </a:extLst>
              </p:cNvPr>
              <p:cNvGrpSpPr/>
              <p:nvPr/>
            </p:nvGrpSpPr>
            <p:grpSpPr>
              <a:xfrm>
                <a:off x="1564640" y="5974214"/>
                <a:ext cx="562991" cy="380866"/>
                <a:chOff x="341249" y="219074"/>
                <a:chExt cx="4744871" cy="3209926"/>
              </a:xfrm>
            </p:grpSpPr>
            <p:pic>
              <p:nvPicPr>
                <p:cNvPr id="1882" name="Immagine 1881">
                  <a:extLst>
                    <a:ext uri="{FF2B5EF4-FFF2-40B4-BE49-F238E27FC236}">
                      <a16:creationId xmlns:a16="http://schemas.microsoft.com/office/drawing/2014/main" id="{EB4ADEE3-8E3D-4132-B4D4-8A874195CF3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83" name="Immagine 1882">
                  <a:extLst>
                    <a:ext uri="{FF2B5EF4-FFF2-40B4-BE49-F238E27FC236}">
                      <a16:creationId xmlns:a16="http://schemas.microsoft.com/office/drawing/2014/main" id="{1952E79D-7E26-4019-BBF6-6F7E68001AB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73" name="Gruppo 1872">
                <a:extLst>
                  <a:ext uri="{FF2B5EF4-FFF2-40B4-BE49-F238E27FC236}">
                    <a16:creationId xmlns:a16="http://schemas.microsoft.com/office/drawing/2014/main" id="{692AF828-6239-44BC-ABF9-FAC4441AD628}"/>
                  </a:ext>
                </a:extLst>
              </p:cNvPr>
              <p:cNvGrpSpPr/>
              <p:nvPr/>
            </p:nvGrpSpPr>
            <p:grpSpPr>
              <a:xfrm>
                <a:off x="2127631" y="5974214"/>
                <a:ext cx="562991" cy="380866"/>
                <a:chOff x="341249" y="219074"/>
                <a:chExt cx="4744871" cy="3209926"/>
              </a:xfrm>
            </p:grpSpPr>
            <p:pic>
              <p:nvPicPr>
                <p:cNvPr id="1880" name="Immagine 1879">
                  <a:extLst>
                    <a:ext uri="{FF2B5EF4-FFF2-40B4-BE49-F238E27FC236}">
                      <a16:creationId xmlns:a16="http://schemas.microsoft.com/office/drawing/2014/main" id="{9C717E1C-DDA4-40FB-8818-A4210CFF405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81" name="Immagine 1880">
                  <a:extLst>
                    <a:ext uri="{FF2B5EF4-FFF2-40B4-BE49-F238E27FC236}">
                      <a16:creationId xmlns:a16="http://schemas.microsoft.com/office/drawing/2014/main" id="{9E6E30FB-3A3B-459E-8759-02030FCFE7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74" name="Gruppo 1873">
                <a:extLst>
                  <a:ext uri="{FF2B5EF4-FFF2-40B4-BE49-F238E27FC236}">
                    <a16:creationId xmlns:a16="http://schemas.microsoft.com/office/drawing/2014/main" id="{191D39B2-8CF9-4759-A391-2F9B21A1093B}"/>
                  </a:ext>
                </a:extLst>
              </p:cNvPr>
              <p:cNvGrpSpPr/>
              <p:nvPr/>
            </p:nvGrpSpPr>
            <p:grpSpPr>
              <a:xfrm>
                <a:off x="2690622" y="5974214"/>
                <a:ext cx="562991" cy="380866"/>
                <a:chOff x="341249" y="219074"/>
                <a:chExt cx="4744871" cy="3209926"/>
              </a:xfrm>
            </p:grpSpPr>
            <p:pic>
              <p:nvPicPr>
                <p:cNvPr id="1878" name="Immagine 1877">
                  <a:extLst>
                    <a:ext uri="{FF2B5EF4-FFF2-40B4-BE49-F238E27FC236}">
                      <a16:creationId xmlns:a16="http://schemas.microsoft.com/office/drawing/2014/main" id="{EF501AE0-A3E3-46AE-A258-9942F5B7394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79" name="Immagine 1878">
                  <a:extLst>
                    <a:ext uri="{FF2B5EF4-FFF2-40B4-BE49-F238E27FC236}">
                      <a16:creationId xmlns:a16="http://schemas.microsoft.com/office/drawing/2014/main" id="{1E037FB9-C041-4840-8AD5-88B53411A78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75" name="Gruppo 1874">
                <a:extLst>
                  <a:ext uri="{FF2B5EF4-FFF2-40B4-BE49-F238E27FC236}">
                    <a16:creationId xmlns:a16="http://schemas.microsoft.com/office/drawing/2014/main" id="{DB9EB001-CE53-4D38-8302-3DFE303933EE}"/>
                  </a:ext>
                </a:extLst>
              </p:cNvPr>
              <p:cNvGrpSpPr/>
              <p:nvPr/>
            </p:nvGrpSpPr>
            <p:grpSpPr>
              <a:xfrm>
                <a:off x="3247009" y="5974214"/>
                <a:ext cx="562991" cy="380866"/>
                <a:chOff x="341249" y="219074"/>
                <a:chExt cx="4744871" cy="3209926"/>
              </a:xfrm>
            </p:grpSpPr>
            <p:pic>
              <p:nvPicPr>
                <p:cNvPr id="1876" name="Immagine 1875">
                  <a:extLst>
                    <a:ext uri="{FF2B5EF4-FFF2-40B4-BE49-F238E27FC236}">
                      <a16:creationId xmlns:a16="http://schemas.microsoft.com/office/drawing/2014/main" id="{E8256579-BC3B-49E3-BBAE-0544B04EE9F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77" name="Immagine 1876">
                  <a:extLst>
                    <a:ext uri="{FF2B5EF4-FFF2-40B4-BE49-F238E27FC236}">
                      <a16:creationId xmlns:a16="http://schemas.microsoft.com/office/drawing/2014/main" id="{78D07687-58E9-465C-9C08-FB2F556DB0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1" name="Gruppo 1790">
              <a:extLst>
                <a:ext uri="{FF2B5EF4-FFF2-40B4-BE49-F238E27FC236}">
                  <a16:creationId xmlns:a16="http://schemas.microsoft.com/office/drawing/2014/main" id="{D6664B16-9B49-4C2A-98FE-ABA72DB45155}"/>
                </a:ext>
              </a:extLst>
            </p:cNvPr>
            <p:cNvGrpSpPr/>
            <p:nvPr/>
          </p:nvGrpSpPr>
          <p:grpSpPr>
            <a:xfrm>
              <a:off x="1001649" y="4069884"/>
              <a:ext cx="2808351" cy="380866"/>
              <a:chOff x="1001649" y="5974214"/>
              <a:chExt cx="2808351" cy="380866"/>
            </a:xfrm>
          </p:grpSpPr>
          <p:grpSp>
            <p:nvGrpSpPr>
              <p:cNvPr id="1856" name="Gruppo 1855">
                <a:extLst>
                  <a:ext uri="{FF2B5EF4-FFF2-40B4-BE49-F238E27FC236}">
                    <a16:creationId xmlns:a16="http://schemas.microsoft.com/office/drawing/2014/main" id="{9463ABEF-6BDA-4E6C-BF8D-CE68FE7ADAA8}"/>
                  </a:ext>
                </a:extLst>
              </p:cNvPr>
              <p:cNvGrpSpPr/>
              <p:nvPr/>
            </p:nvGrpSpPr>
            <p:grpSpPr>
              <a:xfrm>
                <a:off x="1001649" y="5974214"/>
                <a:ext cx="562991" cy="380866"/>
                <a:chOff x="341249" y="219074"/>
                <a:chExt cx="4744871" cy="3209926"/>
              </a:xfrm>
            </p:grpSpPr>
            <p:pic>
              <p:nvPicPr>
                <p:cNvPr id="1869" name="Immagine 1868">
                  <a:extLst>
                    <a:ext uri="{FF2B5EF4-FFF2-40B4-BE49-F238E27FC236}">
                      <a16:creationId xmlns:a16="http://schemas.microsoft.com/office/drawing/2014/main" id="{C9DF7FB7-63DF-458B-A348-C42AAC23306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70" name="Immagine 1869">
                  <a:extLst>
                    <a:ext uri="{FF2B5EF4-FFF2-40B4-BE49-F238E27FC236}">
                      <a16:creationId xmlns:a16="http://schemas.microsoft.com/office/drawing/2014/main" id="{6D896C83-669C-4DD0-BD66-B9001E55BBE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57" name="Gruppo 1856">
                <a:extLst>
                  <a:ext uri="{FF2B5EF4-FFF2-40B4-BE49-F238E27FC236}">
                    <a16:creationId xmlns:a16="http://schemas.microsoft.com/office/drawing/2014/main" id="{EF1D8ECF-EA5A-4DF0-A170-843E576CDF11}"/>
                  </a:ext>
                </a:extLst>
              </p:cNvPr>
              <p:cNvGrpSpPr/>
              <p:nvPr/>
            </p:nvGrpSpPr>
            <p:grpSpPr>
              <a:xfrm>
                <a:off x="1564640" y="5974214"/>
                <a:ext cx="562991" cy="380866"/>
                <a:chOff x="341249" y="219074"/>
                <a:chExt cx="4744871" cy="3209926"/>
              </a:xfrm>
            </p:grpSpPr>
            <p:pic>
              <p:nvPicPr>
                <p:cNvPr id="1867" name="Immagine 1866">
                  <a:extLst>
                    <a:ext uri="{FF2B5EF4-FFF2-40B4-BE49-F238E27FC236}">
                      <a16:creationId xmlns:a16="http://schemas.microsoft.com/office/drawing/2014/main" id="{5971FB51-65EA-4EBF-BC68-0608B17D999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68" name="Immagine 1867">
                  <a:extLst>
                    <a:ext uri="{FF2B5EF4-FFF2-40B4-BE49-F238E27FC236}">
                      <a16:creationId xmlns:a16="http://schemas.microsoft.com/office/drawing/2014/main" id="{82A25069-2124-475D-A7D6-81EED2F5801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58" name="Gruppo 1857">
                <a:extLst>
                  <a:ext uri="{FF2B5EF4-FFF2-40B4-BE49-F238E27FC236}">
                    <a16:creationId xmlns:a16="http://schemas.microsoft.com/office/drawing/2014/main" id="{0ED5F44E-1F93-4A82-AA4D-6EEF40AE783B}"/>
                  </a:ext>
                </a:extLst>
              </p:cNvPr>
              <p:cNvGrpSpPr/>
              <p:nvPr/>
            </p:nvGrpSpPr>
            <p:grpSpPr>
              <a:xfrm>
                <a:off x="2127631" y="5974214"/>
                <a:ext cx="562991" cy="380866"/>
                <a:chOff x="341249" y="219074"/>
                <a:chExt cx="4744871" cy="3209926"/>
              </a:xfrm>
            </p:grpSpPr>
            <p:pic>
              <p:nvPicPr>
                <p:cNvPr id="1865" name="Immagine 1864">
                  <a:extLst>
                    <a:ext uri="{FF2B5EF4-FFF2-40B4-BE49-F238E27FC236}">
                      <a16:creationId xmlns:a16="http://schemas.microsoft.com/office/drawing/2014/main" id="{7083CF19-CFCF-4730-9D10-C9167E94165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66" name="Immagine 1865">
                  <a:extLst>
                    <a:ext uri="{FF2B5EF4-FFF2-40B4-BE49-F238E27FC236}">
                      <a16:creationId xmlns:a16="http://schemas.microsoft.com/office/drawing/2014/main" id="{84E85F20-DD81-47F9-90C8-1700901C417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59" name="Gruppo 1858">
                <a:extLst>
                  <a:ext uri="{FF2B5EF4-FFF2-40B4-BE49-F238E27FC236}">
                    <a16:creationId xmlns:a16="http://schemas.microsoft.com/office/drawing/2014/main" id="{FD7D4439-4484-4070-BFE5-52DCCB7A57FC}"/>
                  </a:ext>
                </a:extLst>
              </p:cNvPr>
              <p:cNvGrpSpPr/>
              <p:nvPr/>
            </p:nvGrpSpPr>
            <p:grpSpPr>
              <a:xfrm>
                <a:off x="2690622" y="5974214"/>
                <a:ext cx="562991" cy="380866"/>
                <a:chOff x="341249" y="219074"/>
                <a:chExt cx="4744871" cy="3209926"/>
              </a:xfrm>
            </p:grpSpPr>
            <p:pic>
              <p:nvPicPr>
                <p:cNvPr id="1863" name="Immagine 1862">
                  <a:extLst>
                    <a:ext uri="{FF2B5EF4-FFF2-40B4-BE49-F238E27FC236}">
                      <a16:creationId xmlns:a16="http://schemas.microsoft.com/office/drawing/2014/main" id="{F99F58F9-C1B8-4C96-B599-A37D8A70A8D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64" name="Immagine 1863">
                  <a:extLst>
                    <a:ext uri="{FF2B5EF4-FFF2-40B4-BE49-F238E27FC236}">
                      <a16:creationId xmlns:a16="http://schemas.microsoft.com/office/drawing/2014/main" id="{A9DA402B-2C59-4C6E-A1FB-276B9DF7380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60" name="Gruppo 1859">
                <a:extLst>
                  <a:ext uri="{FF2B5EF4-FFF2-40B4-BE49-F238E27FC236}">
                    <a16:creationId xmlns:a16="http://schemas.microsoft.com/office/drawing/2014/main" id="{1648182F-0C96-4876-B16B-1DA8ACAB1F17}"/>
                  </a:ext>
                </a:extLst>
              </p:cNvPr>
              <p:cNvGrpSpPr/>
              <p:nvPr/>
            </p:nvGrpSpPr>
            <p:grpSpPr>
              <a:xfrm>
                <a:off x="3247009" y="5974214"/>
                <a:ext cx="562991" cy="380866"/>
                <a:chOff x="341249" y="219074"/>
                <a:chExt cx="4744871" cy="3209926"/>
              </a:xfrm>
            </p:grpSpPr>
            <p:pic>
              <p:nvPicPr>
                <p:cNvPr id="1861" name="Immagine 1860">
                  <a:extLst>
                    <a:ext uri="{FF2B5EF4-FFF2-40B4-BE49-F238E27FC236}">
                      <a16:creationId xmlns:a16="http://schemas.microsoft.com/office/drawing/2014/main" id="{5149BD22-9230-47E1-8AF7-38A584E3262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62" name="Immagine 1861">
                  <a:extLst>
                    <a:ext uri="{FF2B5EF4-FFF2-40B4-BE49-F238E27FC236}">
                      <a16:creationId xmlns:a16="http://schemas.microsoft.com/office/drawing/2014/main" id="{48CB635F-5003-4AF8-9CDD-DC1906B39B9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2" name="Gruppo 1791">
              <a:extLst>
                <a:ext uri="{FF2B5EF4-FFF2-40B4-BE49-F238E27FC236}">
                  <a16:creationId xmlns:a16="http://schemas.microsoft.com/office/drawing/2014/main" id="{83678D91-F141-4D59-908A-3C199C3E195B}"/>
                </a:ext>
              </a:extLst>
            </p:cNvPr>
            <p:cNvGrpSpPr/>
            <p:nvPr/>
          </p:nvGrpSpPr>
          <p:grpSpPr>
            <a:xfrm>
              <a:off x="1001649" y="3689018"/>
              <a:ext cx="2808351" cy="380866"/>
              <a:chOff x="1001649" y="5974214"/>
              <a:chExt cx="2808351" cy="380866"/>
            </a:xfrm>
          </p:grpSpPr>
          <p:grpSp>
            <p:nvGrpSpPr>
              <p:cNvPr id="1841" name="Gruppo 1840">
                <a:extLst>
                  <a:ext uri="{FF2B5EF4-FFF2-40B4-BE49-F238E27FC236}">
                    <a16:creationId xmlns:a16="http://schemas.microsoft.com/office/drawing/2014/main" id="{43CFDABB-A019-4082-9EE3-8CB340D53353}"/>
                  </a:ext>
                </a:extLst>
              </p:cNvPr>
              <p:cNvGrpSpPr/>
              <p:nvPr/>
            </p:nvGrpSpPr>
            <p:grpSpPr>
              <a:xfrm>
                <a:off x="1001649" y="5974214"/>
                <a:ext cx="562991" cy="380866"/>
                <a:chOff x="341249" y="219074"/>
                <a:chExt cx="4744871" cy="3209926"/>
              </a:xfrm>
            </p:grpSpPr>
            <p:pic>
              <p:nvPicPr>
                <p:cNvPr id="1854" name="Immagine 1853">
                  <a:extLst>
                    <a:ext uri="{FF2B5EF4-FFF2-40B4-BE49-F238E27FC236}">
                      <a16:creationId xmlns:a16="http://schemas.microsoft.com/office/drawing/2014/main" id="{EAE7BAC7-693A-489A-A698-13466E5C7B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55" name="Immagine 1854">
                  <a:extLst>
                    <a:ext uri="{FF2B5EF4-FFF2-40B4-BE49-F238E27FC236}">
                      <a16:creationId xmlns:a16="http://schemas.microsoft.com/office/drawing/2014/main" id="{3DEF8200-E488-48ED-8A12-1843A4C964F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42" name="Gruppo 1841">
                <a:extLst>
                  <a:ext uri="{FF2B5EF4-FFF2-40B4-BE49-F238E27FC236}">
                    <a16:creationId xmlns:a16="http://schemas.microsoft.com/office/drawing/2014/main" id="{E400750B-37C7-4184-9E14-1D635D890835}"/>
                  </a:ext>
                </a:extLst>
              </p:cNvPr>
              <p:cNvGrpSpPr/>
              <p:nvPr/>
            </p:nvGrpSpPr>
            <p:grpSpPr>
              <a:xfrm>
                <a:off x="1564640" y="5974214"/>
                <a:ext cx="562991" cy="380866"/>
                <a:chOff x="341249" y="219074"/>
                <a:chExt cx="4744871" cy="3209926"/>
              </a:xfrm>
            </p:grpSpPr>
            <p:pic>
              <p:nvPicPr>
                <p:cNvPr id="1852" name="Immagine 1851">
                  <a:extLst>
                    <a:ext uri="{FF2B5EF4-FFF2-40B4-BE49-F238E27FC236}">
                      <a16:creationId xmlns:a16="http://schemas.microsoft.com/office/drawing/2014/main" id="{A6073EE6-47CF-49BD-BD91-6DB7DB0AFAD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53" name="Immagine 1852">
                  <a:extLst>
                    <a:ext uri="{FF2B5EF4-FFF2-40B4-BE49-F238E27FC236}">
                      <a16:creationId xmlns:a16="http://schemas.microsoft.com/office/drawing/2014/main" id="{D677508D-E328-42C5-9A4C-9B3366B8185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43" name="Gruppo 1842">
                <a:extLst>
                  <a:ext uri="{FF2B5EF4-FFF2-40B4-BE49-F238E27FC236}">
                    <a16:creationId xmlns:a16="http://schemas.microsoft.com/office/drawing/2014/main" id="{FFC5B8B7-D3F0-4AB6-846D-B64CB254B276}"/>
                  </a:ext>
                </a:extLst>
              </p:cNvPr>
              <p:cNvGrpSpPr/>
              <p:nvPr/>
            </p:nvGrpSpPr>
            <p:grpSpPr>
              <a:xfrm>
                <a:off x="2127631" y="5974214"/>
                <a:ext cx="562991" cy="380866"/>
                <a:chOff x="341249" y="219074"/>
                <a:chExt cx="4744871" cy="3209926"/>
              </a:xfrm>
            </p:grpSpPr>
            <p:pic>
              <p:nvPicPr>
                <p:cNvPr id="1850" name="Immagine 1849">
                  <a:extLst>
                    <a:ext uri="{FF2B5EF4-FFF2-40B4-BE49-F238E27FC236}">
                      <a16:creationId xmlns:a16="http://schemas.microsoft.com/office/drawing/2014/main" id="{F3A09E82-F3A4-4CDB-87D8-33A1D99B5B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51" name="Immagine 1850">
                  <a:extLst>
                    <a:ext uri="{FF2B5EF4-FFF2-40B4-BE49-F238E27FC236}">
                      <a16:creationId xmlns:a16="http://schemas.microsoft.com/office/drawing/2014/main" id="{64860B84-424F-4B64-A4FC-7BECD13C3E3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44" name="Gruppo 1843">
                <a:extLst>
                  <a:ext uri="{FF2B5EF4-FFF2-40B4-BE49-F238E27FC236}">
                    <a16:creationId xmlns:a16="http://schemas.microsoft.com/office/drawing/2014/main" id="{CFE8DC36-5EC2-4D90-A96B-3243C8FB32FF}"/>
                  </a:ext>
                </a:extLst>
              </p:cNvPr>
              <p:cNvGrpSpPr/>
              <p:nvPr/>
            </p:nvGrpSpPr>
            <p:grpSpPr>
              <a:xfrm>
                <a:off x="2690622" y="5974214"/>
                <a:ext cx="562991" cy="380866"/>
                <a:chOff x="341249" y="219074"/>
                <a:chExt cx="4744871" cy="3209926"/>
              </a:xfrm>
            </p:grpSpPr>
            <p:pic>
              <p:nvPicPr>
                <p:cNvPr id="1848" name="Immagine 1847">
                  <a:extLst>
                    <a:ext uri="{FF2B5EF4-FFF2-40B4-BE49-F238E27FC236}">
                      <a16:creationId xmlns:a16="http://schemas.microsoft.com/office/drawing/2014/main" id="{B226F0DA-1B1B-4717-910B-15A1A52944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49" name="Immagine 1848">
                  <a:extLst>
                    <a:ext uri="{FF2B5EF4-FFF2-40B4-BE49-F238E27FC236}">
                      <a16:creationId xmlns:a16="http://schemas.microsoft.com/office/drawing/2014/main" id="{902B7A69-3AD1-4EC4-8E12-AEE56B4F9BE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45" name="Gruppo 1844">
                <a:extLst>
                  <a:ext uri="{FF2B5EF4-FFF2-40B4-BE49-F238E27FC236}">
                    <a16:creationId xmlns:a16="http://schemas.microsoft.com/office/drawing/2014/main" id="{56BA24C1-2AC6-40F4-A45F-B187776208A6}"/>
                  </a:ext>
                </a:extLst>
              </p:cNvPr>
              <p:cNvGrpSpPr/>
              <p:nvPr/>
            </p:nvGrpSpPr>
            <p:grpSpPr>
              <a:xfrm>
                <a:off x="3247009" y="5974214"/>
                <a:ext cx="562991" cy="380866"/>
                <a:chOff x="341249" y="219074"/>
                <a:chExt cx="4744871" cy="3209926"/>
              </a:xfrm>
            </p:grpSpPr>
            <p:pic>
              <p:nvPicPr>
                <p:cNvPr id="1846" name="Immagine 1845">
                  <a:extLst>
                    <a:ext uri="{FF2B5EF4-FFF2-40B4-BE49-F238E27FC236}">
                      <a16:creationId xmlns:a16="http://schemas.microsoft.com/office/drawing/2014/main" id="{9D01DF0C-5AC8-489F-A70A-A2D6DB2E78A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47" name="Immagine 1846">
                  <a:extLst>
                    <a:ext uri="{FF2B5EF4-FFF2-40B4-BE49-F238E27FC236}">
                      <a16:creationId xmlns:a16="http://schemas.microsoft.com/office/drawing/2014/main" id="{F30F3F19-DDD3-4C4E-92CE-CFCCE29BD1C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3" name="Gruppo 1792">
              <a:extLst>
                <a:ext uri="{FF2B5EF4-FFF2-40B4-BE49-F238E27FC236}">
                  <a16:creationId xmlns:a16="http://schemas.microsoft.com/office/drawing/2014/main" id="{382A5157-4FE1-479F-9E2A-C557C559A947}"/>
                </a:ext>
              </a:extLst>
            </p:cNvPr>
            <p:cNvGrpSpPr/>
            <p:nvPr/>
          </p:nvGrpSpPr>
          <p:grpSpPr>
            <a:xfrm>
              <a:off x="1001649" y="3308152"/>
              <a:ext cx="2808351" cy="380866"/>
              <a:chOff x="1001649" y="5974214"/>
              <a:chExt cx="2808351" cy="380866"/>
            </a:xfrm>
          </p:grpSpPr>
          <p:grpSp>
            <p:nvGrpSpPr>
              <p:cNvPr id="1826" name="Gruppo 1825">
                <a:extLst>
                  <a:ext uri="{FF2B5EF4-FFF2-40B4-BE49-F238E27FC236}">
                    <a16:creationId xmlns:a16="http://schemas.microsoft.com/office/drawing/2014/main" id="{1A7EB95A-2C0C-4B37-A127-42FA334E2BC5}"/>
                  </a:ext>
                </a:extLst>
              </p:cNvPr>
              <p:cNvGrpSpPr/>
              <p:nvPr/>
            </p:nvGrpSpPr>
            <p:grpSpPr>
              <a:xfrm>
                <a:off x="1001649" y="5974214"/>
                <a:ext cx="562991" cy="380866"/>
                <a:chOff x="341249" y="219074"/>
                <a:chExt cx="4744871" cy="3209926"/>
              </a:xfrm>
            </p:grpSpPr>
            <p:pic>
              <p:nvPicPr>
                <p:cNvPr id="1839" name="Immagine 1838">
                  <a:extLst>
                    <a:ext uri="{FF2B5EF4-FFF2-40B4-BE49-F238E27FC236}">
                      <a16:creationId xmlns:a16="http://schemas.microsoft.com/office/drawing/2014/main" id="{85704E96-2B0C-461D-ADF9-8B23A92F3BB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40" name="Immagine 1839">
                  <a:extLst>
                    <a:ext uri="{FF2B5EF4-FFF2-40B4-BE49-F238E27FC236}">
                      <a16:creationId xmlns:a16="http://schemas.microsoft.com/office/drawing/2014/main" id="{942946AE-B3D0-421A-A70C-078E5B51592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27" name="Gruppo 1826">
                <a:extLst>
                  <a:ext uri="{FF2B5EF4-FFF2-40B4-BE49-F238E27FC236}">
                    <a16:creationId xmlns:a16="http://schemas.microsoft.com/office/drawing/2014/main" id="{3A23D749-95C1-4377-A91D-ECEAEC9B1235}"/>
                  </a:ext>
                </a:extLst>
              </p:cNvPr>
              <p:cNvGrpSpPr/>
              <p:nvPr/>
            </p:nvGrpSpPr>
            <p:grpSpPr>
              <a:xfrm>
                <a:off x="1564640" y="5974214"/>
                <a:ext cx="562991" cy="380866"/>
                <a:chOff x="341249" y="219074"/>
                <a:chExt cx="4744871" cy="3209926"/>
              </a:xfrm>
            </p:grpSpPr>
            <p:pic>
              <p:nvPicPr>
                <p:cNvPr id="1837" name="Immagine 1836">
                  <a:extLst>
                    <a:ext uri="{FF2B5EF4-FFF2-40B4-BE49-F238E27FC236}">
                      <a16:creationId xmlns:a16="http://schemas.microsoft.com/office/drawing/2014/main" id="{DCF6AD49-13B6-452F-851D-E7EE52E02B1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38" name="Immagine 1837">
                  <a:extLst>
                    <a:ext uri="{FF2B5EF4-FFF2-40B4-BE49-F238E27FC236}">
                      <a16:creationId xmlns:a16="http://schemas.microsoft.com/office/drawing/2014/main" id="{D7ECA8C4-509A-499E-8A80-B13E347BAC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28" name="Gruppo 1827">
                <a:extLst>
                  <a:ext uri="{FF2B5EF4-FFF2-40B4-BE49-F238E27FC236}">
                    <a16:creationId xmlns:a16="http://schemas.microsoft.com/office/drawing/2014/main" id="{8C5BD320-571F-4F08-B292-23E40C6013BE}"/>
                  </a:ext>
                </a:extLst>
              </p:cNvPr>
              <p:cNvGrpSpPr/>
              <p:nvPr/>
            </p:nvGrpSpPr>
            <p:grpSpPr>
              <a:xfrm>
                <a:off x="2127631" y="5974214"/>
                <a:ext cx="562991" cy="380866"/>
                <a:chOff x="341249" y="219074"/>
                <a:chExt cx="4744871" cy="3209926"/>
              </a:xfrm>
            </p:grpSpPr>
            <p:pic>
              <p:nvPicPr>
                <p:cNvPr id="1835" name="Immagine 1834">
                  <a:extLst>
                    <a:ext uri="{FF2B5EF4-FFF2-40B4-BE49-F238E27FC236}">
                      <a16:creationId xmlns:a16="http://schemas.microsoft.com/office/drawing/2014/main" id="{63EEFF40-FC67-471A-939E-566F5BC389D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36" name="Immagine 1835">
                  <a:extLst>
                    <a:ext uri="{FF2B5EF4-FFF2-40B4-BE49-F238E27FC236}">
                      <a16:creationId xmlns:a16="http://schemas.microsoft.com/office/drawing/2014/main" id="{45B97DE0-7C85-4087-A4BF-26EC09D3708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29" name="Gruppo 1828">
                <a:extLst>
                  <a:ext uri="{FF2B5EF4-FFF2-40B4-BE49-F238E27FC236}">
                    <a16:creationId xmlns:a16="http://schemas.microsoft.com/office/drawing/2014/main" id="{8DFDACEE-E255-4121-B0B0-0E9E6F9CC7D2}"/>
                  </a:ext>
                </a:extLst>
              </p:cNvPr>
              <p:cNvGrpSpPr/>
              <p:nvPr/>
            </p:nvGrpSpPr>
            <p:grpSpPr>
              <a:xfrm>
                <a:off x="2690622" y="5974214"/>
                <a:ext cx="562991" cy="380866"/>
                <a:chOff x="341249" y="219074"/>
                <a:chExt cx="4744871" cy="3209926"/>
              </a:xfrm>
            </p:grpSpPr>
            <p:pic>
              <p:nvPicPr>
                <p:cNvPr id="1833" name="Immagine 1832">
                  <a:extLst>
                    <a:ext uri="{FF2B5EF4-FFF2-40B4-BE49-F238E27FC236}">
                      <a16:creationId xmlns:a16="http://schemas.microsoft.com/office/drawing/2014/main" id="{80B9896B-5202-46A5-B20B-81AC8C050BD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34" name="Immagine 1833">
                  <a:extLst>
                    <a:ext uri="{FF2B5EF4-FFF2-40B4-BE49-F238E27FC236}">
                      <a16:creationId xmlns:a16="http://schemas.microsoft.com/office/drawing/2014/main" id="{70ED58CE-A07F-4818-9FD6-71C3B358182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30" name="Gruppo 1829">
                <a:extLst>
                  <a:ext uri="{FF2B5EF4-FFF2-40B4-BE49-F238E27FC236}">
                    <a16:creationId xmlns:a16="http://schemas.microsoft.com/office/drawing/2014/main" id="{860019F9-ED52-4C08-B5D9-83645563F537}"/>
                  </a:ext>
                </a:extLst>
              </p:cNvPr>
              <p:cNvGrpSpPr/>
              <p:nvPr/>
            </p:nvGrpSpPr>
            <p:grpSpPr>
              <a:xfrm>
                <a:off x="3247009" y="5974214"/>
                <a:ext cx="562991" cy="380866"/>
                <a:chOff x="341249" y="219074"/>
                <a:chExt cx="4744871" cy="3209926"/>
              </a:xfrm>
            </p:grpSpPr>
            <p:pic>
              <p:nvPicPr>
                <p:cNvPr id="1831" name="Immagine 1830">
                  <a:extLst>
                    <a:ext uri="{FF2B5EF4-FFF2-40B4-BE49-F238E27FC236}">
                      <a16:creationId xmlns:a16="http://schemas.microsoft.com/office/drawing/2014/main" id="{DF3F00F5-740A-477D-A495-30BA81F9E40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32" name="Immagine 1831">
                  <a:extLst>
                    <a:ext uri="{FF2B5EF4-FFF2-40B4-BE49-F238E27FC236}">
                      <a16:creationId xmlns:a16="http://schemas.microsoft.com/office/drawing/2014/main" id="{0B7651AD-CE49-4318-8069-84F8F19DF03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4" name="Gruppo 1793">
              <a:extLst>
                <a:ext uri="{FF2B5EF4-FFF2-40B4-BE49-F238E27FC236}">
                  <a16:creationId xmlns:a16="http://schemas.microsoft.com/office/drawing/2014/main" id="{B6CE7483-4744-4705-9771-DC3EB2044C01}"/>
                </a:ext>
              </a:extLst>
            </p:cNvPr>
            <p:cNvGrpSpPr/>
            <p:nvPr/>
          </p:nvGrpSpPr>
          <p:grpSpPr>
            <a:xfrm>
              <a:off x="1001649" y="2927286"/>
              <a:ext cx="2808351" cy="380866"/>
              <a:chOff x="1001649" y="5974214"/>
              <a:chExt cx="2808351" cy="380866"/>
            </a:xfrm>
          </p:grpSpPr>
          <p:grpSp>
            <p:nvGrpSpPr>
              <p:cNvPr id="1811" name="Gruppo 1810">
                <a:extLst>
                  <a:ext uri="{FF2B5EF4-FFF2-40B4-BE49-F238E27FC236}">
                    <a16:creationId xmlns:a16="http://schemas.microsoft.com/office/drawing/2014/main" id="{0A5603BC-7421-4454-83AD-2A7DDAD0FA75}"/>
                  </a:ext>
                </a:extLst>
              </p:cNvPr>
              <p:cNvGrpSpPr/>
              <p:nvPr/>
            </p:nvGrpSpPr>
            <p:grpSpPr>
              <a:xfrm>
                <a:off x="1001649" y="5974214"/>
                <a:ext cx="562991" cy="380866"/>
                <a:chOff x="341249" y="219074"/>
                <a:chExt cx="4744871" cy="3209926"/>
              </a:xfrm>
            </p:grpSpPr>
            <p:pic>
              <p:nvPicPr>
                <p:cNvPr id="1824" name="Immagine 1823">
                  <a:extLst>
                    <a:ext uri="{FF2B5EF4-FFF2-40B4-BE49-F238E27FC236}">
                      <a16:creationId xmlns:a16="http://schemas.microsoft.com/office/drawing/2014/main" id="{EB0E71AB-D043-4187-9567-8FC89942A3F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25" name="Immagine 1824">
                  <a:extLst>
                    <a:ext uri="{FF2B5EF4-FFF2-40B4-BE49-F238E27FC236}">
                      <a16:creationId xmlns:a16="http://schemas.microsoft.com/office/drawing/2014/main" id="{3D10B8A2-4021-4B94-894F-9A0C3EBE71F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12" name="Gruppo 1811">
                <a:extLst>
                  <a:ext uri="{FF2B5EF4-FFF2-40B4-BE49-F238E27FC236}">
                    <a16:creationId xmlns:a16="http://schemas.microsoft.com/office/drawing/2014/main" id="{1627CFF9-A712-476C-B1F4-B7C2EBCB5D99}"/>
                  </a:ext>
                </a:extLst>
              </p:cNvPr>
              <p:cNvGrpSpPr/>
              <p:nvPr/>
            </p:nvGrpSpPr>
            <p:grpSpPr>
              <a:xfrm>
                <a:off x="1564640" y="5974214"/>
                <a:ext cx="562991" cy="380866"/>
                <a:chOff x="341249" y="219074"/>
                <a:chExt cx="4744871" cy="3209926"/>
              </a:xfrm>
            </p:grpSpPr>
            <p:pic>
              <p:nvPicPr>
                <p:cNvPr id="1822" name="Immagine 1821">
                  <a:extLst>
                    <a:ext uri="{FF2B5EF4-FFF2-40B4-BE49-F238E27FC236}">
                      <a16:creationId xmlns:a16="http://schemas.microsoft.com/office/drawing/2014/main" id="{C4DE5FB4-5504-41A3-AF79-688618A05DC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23" name="Immagine 1822">
                  <a:extLst>
                    <a:ext uri="{FF2B5EF4-FFF2-40B4-BE49-F238E27FC236}">
                      <a16:creationId xmlns:a16="http://schemas.microsoft.com/office/drawing/2014/main" id="{3D27B086-5576-4BBE-9E1E-917AC2D7BC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13" name="Gruppo 1812">
                <a:extLst>
                  <a:ext uri="{FF2B5EF4-FFF2-40B4-BE49-F238E27FC236}">
                    <a16:creationId xmlns:a16="http://schemas.microsoft.com/office/drawing/2014/main" id="{F38DF68A-4F97-4BFA-A2E0-DEBFA6EC0016}"/>
                  </a:ext>
                </a:extLst>
              </p:cNvPr>
              <p:cNvGrpSpPr/>
              <p:nvPr/>
            </p:nvGrpSpPr>
            <p:grpSpPr>
              <a:xfrm>
                <a:off x="2127631" y="5974214"/>
                <a:ext cx="562991" cy="380866"/>
                <a:chOff x="341249" y="219074"/>
                <a:chExt cx="4744871" cy="3209926"/>
              </a:xfrm>
            </p:grpSpPr>
            <p:pic>
              <p:nvPicPr>
                <p:cNvPr id="1820" name="Immagine 1819">
                  <a:extLst>
                    <a:ext uri="{FF2B5EF4-FFF2-40B4-BE49-F238E27FC236}">
                      <a16:creationId xmlns:a16="http://schemas.microsoft.com/office/drawing/2014/main" id="{4E248240-53F2-4928-A2F9-445841AAAE5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21" name="Immagine 1820">
                  <a:extLst>
                    <a:ext uri="{FF2B5EF4-FFF2-40B4-BE49-F238E27FC236}">
                      <a16:creationId xmlns:a16="http://schemas.microsoft.com/office/drawing/2014/main" id="{90628765-AC00-4643-A455-F11EB98743A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14" name="Gruppo 1813">
                <a:extLst>
                  <a:ext uri="{FF2B5EF4-FFF2-40B4-BE49-F238E27FC236}">
                    <a16:creationId xmlns:a16="http://schemas.microsoft.com/office/drawing/2014/main" id="{22019D24-3645-4D19-BCC9-6B1F5698AF39}"/>
                  </a:ext>
                </a:extLst>
              </p:cNvPr>
              <p:cNvGrpSpPr/>
              <p:nvPr/>
            </p:nvGrpSpPr>
            <p:grpSpPr>
              <a:xfrm>
                <a:off x="2690622" y="5974214"/>
                <a:ext cx="562991" cy="380866"/>
                <a:chOff x="341249" y="219074"/>
                <a:chExt cx="4744871" cy="3209926"/>
              </a:xfrm>
            </p:grpSpPr>
            <p:pic>
              <p:nvPicPr>
                <p:cNvPr id="1818" name="Immagine 1817">
                  <a:extLst>
                    <a:ext uri="{FF2B5EF4-FFF2-40B4-BE49-F238E27FC236}">
                      <a16:creationId xmlns:a16="http://schemas.microsoft.com/office/drawing/2014/main" id="{F5B562CB-3103-400F-A4B6-52240F9C8FA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19" name="Immagine 1818">
                  <a:extLst>
                    <a:ext uri="{FF2B5EF4-FFF2-40B4-BE49-F238E27FC236}">
                      <a16:creationId xmlns:a16="http://schemas.microsoft.com/office/drawing/2014/main" id="{DABDEE10-4F19-4CB9-9786-9BD46606AC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15" name="Gruppo 1814">
                <a:extLst>
                  <a:ext uri="{FF2B5EF4-FFF2-40B4-BE49-F238E27FC236}">
                    <a16:creationId xmlns:a16="http://schemas.microsoft.com/office/drawing/2014/main" id="{33E4B898-01D0-402E-88C9-0F5FCE1CA2BD}"/>
                  </a:ext>
                </a:extLst>
              </p:cNvPr>
              <p:cNvGrpSpPr/>
              <p:nvPr/>
            </p:nvGrpSpPr>
            <p:grpSpPr>
              <a:xfrm>
                <a:off x="3247009" y="5974214"/>
                <a:ext cx="562991" cy="380866"/>
                <a:chOff x="341249" y="219074"/>
                <a:chExt cx="4744871" cy="3209926"/>
              </a:xfrm>
            </p:grpSpPr>
            <p:pic>
              <p:nvPicPr>
                <p:cNvPr id="1816" name="Immagine 1815">
                  <a:extLst>
                    <a:ext uri="{FF2B5EF4-FFF2-40B4-BE49-F238E27FC236}">
                      <a16:creationId xmlns:a16="http://schemas.microsoft.com/office/drawing/2014/main" id="{CDB357C7-C4D9-45CE-AD7F-55F3A50BC2E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17" name="Immagine 1816">
                  <a:extLst>
                    <a:ext uri="{FF2B5EF4-FFF2-40B4-BE49-F238E27FC236}">
                      <a16:creationId xmlns:a16="http://schemas.microsoft.com/office/drawing/2014/main" id="{1F5BB6F4-B610-4E69-BBBF-33CC978AE0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5" name="Gruppo 1794">
              <a:extLst>
                <a:ext uri="{FF2B5EF4-FFF2-40B4-BE49-F238E27FC236}">
                  <a16:creationId xmlns:a16="http://schemas.microsoft.com/office/drawing/2014/main" id="{721CF159-C6A6-4A84-A4A3-E0A48BEE4DEA}"/>
                </a:ext>
              </a:extLst>
            </p:cNvPr>
            <p:cNvGrpSpPr/>
            <p:nvPr/>
          </p:nvGrpSpPr>
          <p:grpSpPr>
            <a:xfrm>
              <a:off x="1001649" y="2546420"/>
              <a:ext cx="2808351" cy="380866"/>
              <a:chOff x="1001649" y="5974214"/>
              <a:chExt cx="2808351" cy="380866"/>
            </a:xfrm>
          </p:grpSpPr>
          <p:grpSp>
            <p:nvGrpSpPr>
              <p:cNvPr id="1796" name="Gruppo 1795">
                <a:extLst>
                  <a:ext uri="{FF2B5EF4-FFF2-40B4-BE49-F238E27FC236}">
                    <a16:creationId xmlns:a16="http://schemas.microsoft.com/office/drawing/2014/main" id="{A77D00C1-3302-424F-937A-3FE1662BCB18}"/>
                  </a:ext>
                </a:extLst>
              </p:cNvPr>
              <p:cNvGrpSpPr/>
              <p:nvPr/>
            </p:nvGrpSpPr>
            <p:grpSpPr>
              <a:xfrm>
                <a:off x="1001649" y="5974214"/>
                <a:ext cx="562991" cy="380866"/>
                <a:chOff x="341249" y="219074"/>
                <a:chExt cx="4744871" cy="3209926"/>
              </a:xfrm>
            </p:grpSpPr>
            <p:pic>
              <p:nvPicPr>
                <p:cNvPr id="1809" name="Immagine 1808">
                  <a:extLst>
                    <a:ext uri="{FF2B5EF4-FFF2-40B4-BE49-F238E27FC236}">
                      <a16:creationId xmlns:a16="http://schemas.microsoft.com/office/drawing/2014/main" id="{855C65C0-1E31-49CA-931B-E22F82A12ED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10" name="Immagine 1809">
                  <a:extLst>
                    <a:ext uri="{FF2B5EF4-FFF2-40B4-BE49-F238E27FC236}">
                      <a16:creationId xmlns:a16="http://schemas.microsoft.com/office/drawing/2014/main" id="{315B4DDF-4B86-4145-B5D5-6D56D4E147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97" name="Gruppo 1796">
                <a:extLst>
                  <a:ext uri="{FF2B5EF4-FFF2-40B4-BE49-F238E27FC236}">
                    <a16:creationId xmlns:a16="http://schemas.microsoft.com/office/drawing/2014/main" id="{3568F1F7-BB58-4A78-856B-7A5EDB12EAA6}"/>
                  </a:ext>
                </a:extLst>
              </p:cNvPr>
              <p:cNvGrpSpPr/>
              <p:nvPr/>
            </p:nvGrpSpPr>
            <p:grpSpPr>
              <a:xfrm>
                <a:off x="1564640" y="5974214"/>
                <a:ext cx="562991" cy="380866"/>
                <a:chOff x="341249" y="219074"/>
                <a:chExt cx="4744871" cy="3209926"/>
              </a:xfrm>
            </p:grpSpPr>
            <p:pic>
              <p:nvPicPr>
                <p:cNvPr id="1807" name="Immagine 1806">
                  <a:extLst>
                    <a:ext uri="{FF2B5EF4-FFF2-40B4-BE49-F238E27FC236}">
                      <a16:creationId xmlns:a16="http://schemas.microsoft.com/office/drawing/2014/main" id="{1BE927DF-822C-4CE5-864E-389CD05781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08" name="Immagine 1807">
                  <a:extLst>
                    <a:ext uri="{FF2B5EF4-FFF2-40B4-BE49-F238E27FC236}">
                      <a16:creationId xmlns:a16="http://schemas.microsoft.com/office/drawing/2014/main" id="{23DE02F4-3E4D-4C85-8CCD-EBCF6848BFB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98" name="Gruppo 1797">
                <a:extLst>
                  <a:ext uri="{FF2B5EF4-FFF2-40B4-BE49-F238E27FC236}">
                    <a16:creationId xmlns:a16="http://schemas.microsoft.com/office/drawing/2014/main" id="{FFC9BEB7-D803-495E-86FE-AA3EE801241F}"/>
                  </a:ext>
                </a:extLst>
              </p:cNvPr>
              <p:cNvGrpSpPr/>
              <p:nvPr/>
            </p:nvGrpSpPr>
            <p:grpSpPr>
              <a:xfrm>
                <a:off x="2127631" y="5974214"/>
                <a:ext cx="562991" cy="380866"/>
                <a:chOff x="341249" y="219074"/>
                <a:chExt cx="4744871" cy="3209926"/>
              </a:xfrm>
            </p:grpSpPr>
            <p:pic>
              <p:nvPicPr>
                <p:cNvPr id="1805" name="Immagine 1804">
                  <a:extLst>
                    <a:ext uri="{FF2B5EF4-FFF2-40B4-BE49-F238E27FC236}">
                      <a16:creationId xmlns:a16="http://schemas.microsoft.com/office/drawing/2014/main" id="{74FE9883-16EA-4C39-9269-931D387D719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06" name="Immagine 1805">
                  <a:extLst>
                    <a:ext uri="{FF2B5EF4-FFF2-40B4-BE49-F238E27FC236}">
                      <a16:creationId xmlns:a16="http://schemas.microsoft.com/office/drawing/2014/main" id="{BB77D93E-098D-43F4-9F12-174CF320905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99" name="Gruppo 1798">
                <a:extLst>
                  <a:ext uri="{FF2B5EF4-FFF2-40B4-BE49-F238E27FC236}">
                    <a16:creationId xmlns:a16="http://schemas.microsoft.com/office/drawing/2014/main" id="{2C5EAB78-9F28-4B6D-B6D8-6847850CC0F5}"/>
                  </a:ext>
                </a:extLst>
              </p:cNvPr>
              <p:cNvGrpSpPr/>
              <p:nvPr/>
            </p:nvGrpSpPr>
            <p:grpSpPr>
              <a:xfrm>
                <a:off x="2690622" y="5974214"/>
                <a:ext cx="562991" cy="380866"/>
                <a:chOff x="341249" y="219074"/>
                <a:chExt cx="4744871" cy="3209926"/>
              </a:xfrm>
            </p:grpSpPr>
            <p:pic>
              <p:nvPicPr>
                <p:cNvPr id="1803" name="Immagine 1802">
                  <a:extLst>
                    <a:ext uri="{FF2B5EF4-FFF2-40B4-BE49-F238E27FC236}">
                      <a16:creationId xmlns:a16="http://schemas.microsoft.com/office/drawing/2014/main" id="{F78B4C08-429E-40E8-A53B-0DC4E2143EB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04" name="Immagine 1803">
                  <a:extLst>
                    <a:ext uri="{FF2B5EF4-FFF2-40B4-BE49-F238E27FC236}">
                      <a16:creationId xmlns:a16="http://schemas.microsoft.com/office/drawing/2014/main" id="{0FF5A0BF-FD4C-4B02-ADCC-797176519ED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00" name="Gruppo 1799">
                <a:extLst>
                  <a:ext uri="{FF2B5EF4-FFF2-40B4-BE49-F238E27FC236}">
                    <a16:creationId xmlns:a16="http://schemas.microsoft.com/office/drawing/2014/main" id="{B235E2D1-BA80-4B50-936B-E81F6F356713}"/>
                  </a:ext>
                </a:extLst>
              </p:cNvPr>
              <p:cNvGrpSpPr/>
              <p:nvPr/>
            </p:nvGrpSpPr>
            <p:grpSpPr>
              <a:xfrm>
                <a:off x="3247009" y="5974214"/>
                <a:ext cx="562991" cy="380866"/>
                <a:chOff x="341249" y="219074"/>
                <a:chExt cx="4744871" cy="3209926"/>
              </a:xfrm>
            </p:grpSpPr>
            <p:pic>
              <p:nvPicPr>
                <p:cNvPr id="1801" name="Immagine 1800">
                  <a:extLst>
                    <a:ext uri="{FF2B5EF4-FFF2-40B4-BE49-F238E27FC236}">
                      <a16:creationId xmlns:a16="http://schemas.microsoft.com/office/drawing/2014/main" id="{2E03CD63-5AA3-4435-A9FE-96353B8CA12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02" name="Immagine 1801">
                  <a:extLst>
                    <a:ext uri="{FF2B5EF4-FFF2-40B4-BE49-F238E27FC236}">
                      <a16:creationId xmlns:a16="http://schemas.microsoft.com/office/drawing/2014/main" id="{CC62175E-000E-4A4B-AF55-A8B3CA34FF7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946" name="Gruppo 1945">
            <a:extLst>
              <a:ext uri="{FF2B5EF4-FFF2-40B4-BE49-F238E27FC236}">
                <a16:creationId xmlns:a16="http://schemas.microsoft.com/office/drawing/2014/main" id="{D0C01AC5-08AB-445A-BB5B-CC81DBFC9953}"/>
              </a:ext>
            </a:extLst>
          </p:cNvPr>
          <p:cNvGrpSpPr/>
          <p:nvPr/>
        </p:nvGrpSpPr>
        <p:grpSpPr>
          <a:xfrm>
            <a:off x="2358278" y="1507543"/>
            <a:ext cx="1651891" cy="2240280"/>
            <a:chOff x="1001649" y="2546420"/>
            <a:chExt cx="2808351" cy="3808660"/>
          </a:xfrm>
        </p:grpSpPr>
        <p:grpSp>
          <p:nvGrpSpPr>
            <p:cNvPr id="1947" name="Gruppo 1946">
              <a:extLst>
                <a:ext uri="{FF2B5EF4-FFF2-40B4-BE49-F238E27FC236}">
                  <a16:creationId xmlns:a16="http://schemas.microsoft.com/office/drawing/2014/main" id="{8BD686B7-174B-48E1-A9C3-D0FB1BE4DFEB}"/>
                </a:ext>
              </a:extLst>
            </p:cNvPr>
            <p:cNvGrpSpPr/>
            <p:nvPr/>
          </p:nvGrpSpPr>
          <p:grpSpPr>
            <a:xfrm>
              <a:off x="1001649" y="5974214"/>
              <a:ext cx="2808351" cy="380866"/>
              <a:chOff x="1001649" y="5974214"/>
              <a:chExt cx="2808351" cy="380866"/>
            </a:xfrm>
          </p:grpSpPr>
          <p:grpSp>
            <p:nvGrpSpPr>
              <p:cNvPr id="2092" name="Gruppo 2091">
                <a:extLst>
                  <a:ext uri="{FF2B5EF4-FFF2-40B4-BE49-F238E27FC236}">
                    <a16:creationId xmlns:a16="http://schemas.microsoft.com/office/drawing/2014/main" id="{89631E75-A245-4485-A547-44D82909C289}"/>
                  </a:ext>
                </a:extLst>
              </p:cNvPr>
              <p:cNvGrpSpPr/>
              <p:nvPr/>
            </p:nvGrpSpPr>
            <p:grpSpPr>
              <a:xfrm>
                <a:off x="1001649" y="5974214"/>
                <a:ext cx="562991" cy="380866"/>
                <a:chOff x="341249" y="219074"/>
                <a:chExt cx="4744871" cy="3209926"/>
              </a:xfrm>
            </p:grpSpPr>
            <p:pic>
              <p:nvPicPr>
                <p:cNvPr id="2105" name="Immagine 2104">
                  <a:extLst>
                    <a:ext uri="{FF2B5EF4-FFF2-40B4-BE49-F238E27FC236}">
                      <a16:creationId xmlns:a16="http://schemas.microsoft.com/office/drawing/2014/main" id="{679262D6-49DE-4052-94F0-1C73CEC8C57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06" name="Immagine 2105">
                  <a:extLst>
                    <a:ext uri="{FF2B5EF4-FFF2-40B4-BE49-F238E27FC236}">
                      <a16:creationId xmlns:a16="http://schemas.microsoft.com/office/drawing/2014/main" id="{D1A74E89-CA4D-4320-AAF1-B7C77CE8FE1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93" name="Gruppo 2092">
                <a:extLst>
                  <a:ext uri="{FF2B5EF4-FFF2-40B4-BE49-F238E27FC236}">
                    <a16:creationId xmlns:a16="http://schemas.microsoft.com/office/drawing/2014/main" id="{9E810E24-448A-4933-973D-410836860F62}"/>
                  </a:ext>
                </a:extLst>
              </p:cNvPr>
              <p:cNvGrpSpPr/>
              <p:nvPr/>
            </p:nvGrpSpPr>
            <p:grpSpPr>
              <a:xfrm>
                <a:off x="1564640" y="5974214"/>
                <a:ext cx="562991" cy="380866"/>
                <a:chOff x="341249" y="219074"/>
                <a:chExt cx="4744871" cy="3209926"/>
              </a:xfrm>
            </p:grpSpPr>
            <p:pic>
              <p:nvPicPr>
                <p:cNvPr id="2103" name="Immagine 2102">
                  <a:extLst>
                    <a:ext uri="{FF2B5EF4-FFF2-40B4-BE49-F238E27FC236}">
                      <a16:creationId xmlns:a16="http://schemas.microsoft.com/office/drawing/2014/main" id="{73B47258-EC3D-4604-BAED-29ED842DA4F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04" name="Immagine 2103">
                  <a:extLst>
                    <a:ext uri="{FF2B5EF4-FFF2-40B4-BE49-F238E27FC236}">
                      <a16:creationId xmlns:a16="http://schemas.microsoft.com/office/drawing/2014/main" id="{4735DACE-A927-4A97-84C4-003A75273F9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94" name="Gruppo 2093">
                <a:extLst>
                  <a:ext uri="{FF2B5EF4-FFF2-40B4-BE49-F238E27FC236}">
                    <a16:creationId xmlns:a16="http://schemas.microsoft.com/office/drawing/2014/main" id="{7E867EA1-C64B-4A53-B896-EB9A3B925F1E}"/>
                  </a:ext>
                </a:extLst>
              </p:cNvPr>
              <p:cNvGrpSpPr/>
              <p:nvPr/>
            </p:nvGrpSpPr>
            <p:grpSpPr>
              <a:xfrm>
                <a:off x="2127631" y="5974214"/>
                <a:ext cx="562991" cy="380866"/>
                <a:chOff x="341249" y="219074"/>
                <a:chExt cx="4744871" cy="3209926"/>
              </a:xfrm>
            </p:grpSpPr>
            <p:pic>
              <p:nvPicPr>
                <p:cNvPr id="2101" name="Immagine 2100">
                  <a:extLst>
                    <a:ext uri="{FF2B5EF4-FFF2-40B4-BE49-F238E27FC236}">
                      <a16:creationId xmlns:a16="http://schemas.microsoft.com/office/drawing/2014/main" id="{A3047AC6-731D-4CC8-AD37-1681F349A0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02" name="Immagine 2101">
                  <a:extLst>
                    <a:ext uri="{FF2B5EF4-FFF2-40B4-BE49-F238E27FC236}">
                      <a16:creationId xmlns:a16="http://schemas.microsoft.com/office/drawing/2014/main" id="{B29E98CD-AC51-43DE-820A-90E249D719D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95" name="Gruppo 2094">
                <a:extLst>
                  <a:ext uri="{FF2B5EF4-FFF2-40B4-BE49-F238E27FC236}">
                    <a16:creationId xmlns:a16="http://schemas.microsoft.com/office/drawing/2014/main" id="{79B94E3E-C9B5-4C1A-AE64-F09D95B1B5D2}"/>
                  </a:ext>
                </a:extLst>
              </p:cNvPr>
              <p:cNvGrpSpPr/>
              <p:nvPr/>
            </p:nvGrpSpPr>
            <p:grpSpPr>
              <a:xfrm>
                <a:off x="2690622" y="5974214"/>
                <a:ext cx="562991" cy="380866"/>
                <a:chOff x="341249" y="219074"/>
                <a:chExt cx="4744871" cy="3209926"/>
              </a:xfrm>
            </p:grpSpPr>
            <p:pic>
              <p:nvPicPr>
                <p:cNvPr id="2099" name="Immagine 2098">
                  <a:extLst>
                    <a:ext uri="{FF2B5EF4-FFF2-40B4-BE49-F238E27FC236}">
                      <a16:creationId xmlns:a16="http://schemas.microsoft.com/office/drawing/2014/main" id="{4C286885-4FC6-4EE9-9A00-CE4381699C6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00" name="Immagine 2099">
                  <a:extLst>
                    <a:ext uri="{FF2B5EF4-FFF2-40B4-BE49-F238E27FC236}">
                      <a16:creationId xmlns:a16="http://schemas.microsoft.com/office/drawing/2014/main" id="{844E4C36-260B-4F55-8EA6-31EA7213E7D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96" name="Gruppo 2095">
                <a:extLst>
                  <a:ext uri="{FF2B5EF4-FFF2-40B4-BE49-F238E27FC236}">
                    <a16:creationId xmlns:a16="http://schemas.microsoft.com/office/drawing/2014/main" id="{33931B31-2CE1-40BD-AF08-622FEF8AB693}"/>
                  </a:ext>
                </a:extLst>
              </p:cNvPr>
              <p:cNvGrpSpPr/>
              <p:nvPr/>
            </p:nvGrpSpPr>
            <p:grpSpPr>
              <a:xfrm>
                <a:off x="3247009" y="5974214"/>
                <a:ext cx="562991" cy="380866"/>
                <a:chOff x="341249" y="219074"/>
                <a:chExt cx="4744871" cy="3209926"/>
              </a:xfrm>
            </p:grpSpPr>
            <p:pic>
              <p:nvPicPr>
                <p:cNvPr id="2097" name="Immagine 2096">
                  <a:extLst>
                    <a:ext uri="{FF2B5EF4-FFF2-40B4-BE49-F238E27FC236}">
                      <a16:creationId xmlns:a16="http://schemas.microsoft.com/office/drawing/2014/main" id="{A04AB3E4-21A5-4E3E-9A2B-EC3BE7B489F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98" name="Immagine 2097">
                  <a:extLst>
                    <a:ext uri="{FF2B5EF4-FFF2-40B4-BE49-F238E27FC236}">
                      <a16:creationId xmlns:a16="http://schemas.microsoft.com/office/drawing/2014/main" id="{4E1358BC-8C2A-4D23-B53F-83B0CDB26EC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48" name="Gruppo 1947">
              <a:extLst>
                <a:ext uri="{FF2B5EF4-FFF2-40B4-BE49-F238E27FC236}">
                  <a16:creationId xmlns:a16="http://schemas.microsoft.com/office/drawing/2014/main" id="{01FDB8D9-3204-4435-8C61-AEFBD9643E60}"/>
                </a:ext>
              </a:extLst>
            </p:cNvPr>
            <p:cNvGrpSpPr/>
            <p:nvPr/>
          </p:nvGrpSpPr>
          <p:grpSpPr>
            <a:xfrm>
              <a:off x="1001649" y="5593348"/>
              <a:ext cx="2808351" cy="380866"/>
              <a:chOff x="1001649" y="5974214"/>
              <a:chExt cx="2808351" cy="380866"/>
            </a:xfrm>
          </p:grpSpPr>
          <p:grpSp>
            <p:nvGrpSpPr>
              <p:cNvPr id="2077" name="Gruppo 2076">
                <a:extLst>
                  <a:ext uri="{FF2B5EF4-FFF2-40B4-BE49-F238E27FC236}">
                    <a16:creationId xmlns:a16="http://schemas.microsoft.com/office/drawing/2014/main" id="{2ED453A8-95B9-4C99-892C-6DD136F3771A}"/>
                  </a:ext>
                </a:extLst>
              </p:cNvPr>
              <p:cNvGrpSpPr/>
              <p:nvPr/>
            </p:nvGrpSpPr>
            <p:grpSpPr>
              <a:xfrm>
                <a:off x="1001649" y="5974214"/>
                <a:ext cx="562991" cy="380866"/>
                <a:chOff x="341249" y="219074"/>
                <a:chExt cx="4744871" cy="3209926"/>
              </a:xfrm>
            </p:grpSpPr>
            <p:pic>
              <p:nvPicPr>
                <p:cNvPr id="2090" name="Immagine 2089">
                  <a:extLst>
                    <a:ext uri="{FF2B5EF4-FFF2-40B4-BE49-F238E27FC236}">
                      <a16:creationId xmlns:a16="http://schemas.microsoft.com/office/drawing/2014/main" id="{A49F0D69-C290-4FA9-A162-C73A91C37DC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91" name="Immagine 2090">
                  <a:extLst>
                    <a:ext uri="{FF2B5EF4-FFF2-40B4-BE49-F238E27FC236}">
                      <a16:creationId xmlns:a16="http://schemas.microsoft.com/office/drawing/2014/main" id="{9303DB24-C23C-451D-8EA5-AF0AFADF09B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78" name="Gruppo 2077">
                <a:extLst>
                  <a:ext uri="{FF2B5EF4-FFF2-40B4-BE49-F238E27FC236}">
                    <a16:creationId xmlns:a16="http://schemas.microsoft.com/office/drawing/2014/main" id="{81492608-B89F-4D8A-9069-78589FADF217}"/>
                  </a:ext>
                </a:extLst>
              </p:cNvPr>
              <p:cNvGrpSpPr/>
              <p:nvPr/>
            </p:nvGrpSpPr>
            <p:grpSpPr>
              <a:xfrm>
                <a:off x="1564640" y="5974214"/>
                <a:ext cx="562991" cy="380866"/>
                <a:chOff x="341249" y="219074"/>
                <a:chExt cx="4744871" cy="3209926"/>
              </a:xfrm>
            </p:grpSpPr>
            <p:pic>
              <p:nvPicPr>
                <p:cNvPr id="2088" name="Immagine 2087">
                  <a:extLst>
                    <a:ext uri="{FF2B5EF4-FFF2-40B4-BE49-F238E27FC236}">
                      <a16:creationId xmlns:a16="http://schemas.microsoft.com/office/drawing/2014/main" id="{CA91F3A6-2FE2-4077-8B3D-42199D92B5B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89" name="Immagine 2088">
                  <a:extLst>
                    <a:ext uri="{FF2B5EF4-FFF2-40B4-BE49-F238E27FC236}">
                      <a16:creationId xmlns:a16="http://schemas.microsoft.com/office/drawing/2014/main" id="{E4095DC4-608F-4ECA-9380-6C10BD2DCC7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79" name="Gruppo 2078">
                <a:extLst>
                  <a:ext uri="{FF2B5EF4-FFF2-40B4-BE49-F238E27FC236}">
                    <a16:creationId xmlns:a16="http://schemas.microsoft.com/office/drawing/2014/main" id="{4F889811-A3BF-4B33-8322-2607A3A70AEA}"/>
                  </a:ext>
                </a:extLst>
              </p:cNvPr>
              <p:cNvGrpSpPr/>
              <p:nvPr/>
            </p:nvGrpSpPr>
            <p:grpSpPr>
              <a:xfrm>
                <a:off x="2127631" y="5974214"/>
                <a:ext cx="562991" cy="380866"/>
                <a:chOff x="341249" y="219074"/>
                <a:chExt cx="4744871" cy="3209926"/>
              </a:xfrm>
            </p:grpSpPr>
            <p:pic>
              <p:nvPicPr>
                <p:cNvPr id="2086" name="Immagine 2085">
                  <a:extLst>
                    <a:ext uri="{FF2B5EF4-FFF2-40B4-BE49-F238E27FC236}">
                      <a16:creationId xmlns:a16="http://schemas.microsoft.com/office/drawing/2014/main" id="{189A6F34-42A4-4787-B7DE-399DCA874C3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87" name="Immagine 2086">
                  <a:extLst>
                    <a:ext uri="{FF2B5EF4-FFF2-40B4-BE49-F238E27FC236}">
                      <a16:creationId xmlns:a16="http://schemas.microsoft.com/office/drawing/2014/main" id="{2592B436-445C-4686-9938-F994095DEED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80" name="Gruppo 2079">
                <a:extLst>
                  <a:ext uri="{FF2B5EF4-FFF2-40B4-BE49-F238E27FC236}">
                    <a16:creationId xmlns:a16="http://schemas.microsoft.com/office/drawing/2014/main" id="{06FA5CFB-BBD3-4EBD-AFB1-113C2B86DC86}"/>
                  </a:ext>
                </a:extLst>
              </p:cNvPr>
              <p:cNvGrpSpPr/>
              <p:nvPr/>
            </p:nvGrpSpPr>
            <p:grpSpPr>
              <a:xfrm>
                <a:off x="2690622" y="5974214"/>
                <a:ext cx="562991" cy="380866"/>
                <a:chOff x="341249" y="219074"/>
                <a:chExt cx="4744871" cy="3209926"/>
              </a:xfrm>
            </p:grpSpPr>
            <p:pic>
              <p:nvPicPr>
                <p:cNvPr id="2084" name="Immagine 2083">
                  <a:extLst>
                    <a:ext uri="{FF2B5EF4-FFF2-40B4-BE49-F238E27FC236}">
                      <a16:creationId xmlns:a16="http://schemas.microsoft.com/office/drawing/2014/main" id="{4BDA7CEA-98F4-412D-BF27-4CD0A9ACEB8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85" name="Immagine 2084">
                  <a:extLst>
                    <a:ext uri="{FF2B5EF4-FFF2-40B4-BE49-F238E27FC236}">
                      <a16:creationId xmlns:a16="http://schemas.microsoft.com/office/drawing/2014/main" id="{527895E9-92DF-49FF-893B-67CC6719D06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81" name="Gruppo 2080">
                <a:extLst>
                  <a:ext uri="{FF2B5EF4-FFF2-40B4-BE49-F238E27FC236}">
                    <a16:creationId xmlns:a16="http://schemas.microsoft.com/office/drawing/2014/main" id="{1729B6F4-113E-4032-AF4F-74FA5BE20686}"/>
                  </a:ext>
                </a:extLst>
              </p:cNvPr>
              <p:cNvGrpSpPr/>
              <p:nvPr/>
            </p:nvGrpSpPr>
            <p:grpSpPr>
              <a:xfrm>
                <a:off x="3247009" y="5974214"/>
                <a:ext cx="562991" cy="380866"/>
                <a:chOff x="341249" y="219074"/>
                <a:chExt cx="4744871" cy="3209926"/>
              </a:xfrm>
            </p:grpSpPr>
            <p:pic>
              <p:nvPicPr>
                <p:cNvPr id="2082" name="Immagine 2081">
                  <a:extLst>
                    <a:ext uri="{FF2B5EF4-FFF2-40B4-BE49-F238E27FC236}">
                      <a16:creationId xmlns:a16="http://schemas.microsoft.com/office/drawing/2014/main" id="{917E8987-3BE3-462E-8D08-794BBEAA5C1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83" name="Immagine 2082">
                  <a:extLst>
                    <a:ext uri="{FF2B5EF4-FFF2-40B4-BE49-F238E27FC236}">
                      <a16:creationId xmlns:a16="http://schemas.microsoft.com/office/drawing/2014/main" id="{AB82B89B-6F8A-44C6-BB37-5FD79D01250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49" name="Gruppo 1948">
              <a:extLst>
                <a:ext uri="{FF2B5EF4-FFF2-40B4-BE49-F238E27FC236}">
                  <a16:creationId xmlns:a16="http://schemas.microsoft.com/office/drawing/2014/main" id="{2090713C-FC15-48A7-A762-272B93D6EB50}"/>
                </a:ext>
              </a:extLst>
            </p:cNvPr>
            <p:cNvGrpSpPr/>
            <p:nvPr/>
          </p:nvGrpSpPr>
          <p:grpSpPr>
            <a:xfrm>
              <a:off x="1001649" y="5212482"/>
              <a:ext cx="2808351" cy="380866"/>
              <a:chOff x="1001649" y="5974214"/>
              <a:chExt cx="2808351" cy="380866"/>
            </a:xfrm>
          </p:grpSpPr>
          <p:grpSp>
            <p:nvGrpSpPr>
              <p:cNvPr id="2062" name="Gruppo 2061">
                <a:extLst>
                  <a:ext uri="{FF2B5EF4-FFF2-40B4-BE49-F238E27FC236}">
                    <a16:creationId xmlns:a16="http://schemas.microsoft.com/office/drawing/2014/main" id="{B47D67BB-B121-4037-84B1-5077930CEB0B}"/>
                  </a:ext>
                </a:extLst>
              </p:cNvPr>
              <p:cNvGrpSpPr/>
              <p:nvPr/>
            </p:nvGrpSpPr>
            <p:grpSpPr>
              <a:xfrm>
                <a:off x="1001649" y="5974214"/>
                <a:ext cx="562991" cy="380866"/>
                <a:chOff x="341249" y="219074"/>
                <a:chExt cx="4744871" cy="3209926"/>
              </a:xfrm>
            </p:grpSpPr>
            <p:pic>
              <p:nvPicPr>
                <p:cNvPr id="2075" name="Immagine 2074">
                  <a:extLst>
                    <a:ext uri="{FF2B5EF4-FFF2-40B4-BE49-F238E27FC236}">
                      <a16:creationId xmlns:a16="http://schemas.microsoft.com/office/drawing/2014/main" id="{7A5CE06D-0449-4993-A2E6-E8BBBC4CEB9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76" name="Immagine 2075">
                  <a:extLst>
                    <a:ext uri="{FF2B5EF4-FFF2-40B4-BE49-F238E27FC236}">
                      <a16:creationId xmlns:a16="http://schemas.microsoft.com/office/drawing/2014/main" id="{95DDAD6F-4DA8-4036-A764-F09694986C8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63" name="Gruppo 2062">
                <a:extLst>
                  <a:ext uri="{FF2B5EF4-FFF2-40B4-BE49-F238E27FC236}">
                    <a16:creationId xmlns:a16="http://schemas.microsoft.com/office/drawing/2014/main" id="{8ADC746E-F3BE-449D-A22C-A46A51B34D99}"/>
                  </a:ext>
                </a:extLst>
              </p:cNvPr>
              <p:cNvGrpSpPr/>
              <p:nvPr/>
            </p:nvGrpSpPr>
            <p:grpSpPr>
              <a:xfrm>
                <a:off x="1564640" y="5974214"/>
                <a:ext cx="562991" cy="380866"/>
                <a:chOff x="341249" y="219074"/>
                <a:chExt cx="4744871" cy="3209926"/>
              </a:xfrm>
            </p:grpSpPr>
            <p:pic>
              <p:nvPicPr>
                <p:cNvPr id="2073" name="Immagine 2072">
                  <a:extLst>
                    <a:ext uri="{FF2B5EF4-FFF2-40B4-BE49-F238E27FC236}">
                      <a16:creationId xmlns:a16="http://schemas.microsoft.com/office/drawing/2014/main" id="{280A1084-7A04-4413-A969-05344FE6E09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74" name="Immagine 2073">
                  <a:extLst>
                    <a:ext uri="{FF2B5EF4-FFF2-40B4-BE49-F238E27FC236}">
                      <a16:creationId xmlns:a16="http://schemas.microsoft.com/office/drawing/2014/main" id="{9E487865-C767-4ADD-84BD-B348C3D0D2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64" name="Gruppo 2063">
                <a:extLst>
                  <a:ext uri="{FF2B5EF4-FFF2-40B4-BE49-F238E27FC236}">
                    <a16:creationId xmlns:a16="http://schemas.microsoft.com/office/drawing/2014/main" id="{8F97068E-985F-404D-A5D1-36EB49128F80}"/>
                  </a:ext>
                </a:extLst>
              </p:cNvPr>
              <p:cNvGrpSpPr/>
              <p:nvPr/>
            </p:nvGrpSpPr>
            <p:grpSpPr>
              <a:xfrm>
                <a:off x="2127631" y="5974214"/>
                <a:ext cx="562991" cy="380866"/>
                <a:chOff x="341249" y="219074"/>
                <a:chExt cx="4744871" cy="3209926"/>
              </a:xfrm>
            </p:grpSpPr>
            <p:pic>
              <p:nvPicPr>
                <p:cNvPr id="2071" name="Immagine 2070">
                  <a:extLst>
                    <a:ext uri="{FF2B5EF4-FFF2-40B4-BE49-F238E27FC236}">
                      <a16:creationId xmlns:a16="http://schemas.microsoft.com/office/drawing/2014/main" id="{8C04A841-7C10-4B85-B3A4-A0870980F2C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72" name="Immagine 2071">
                  <a:extLst>
                    <a:ext uri="{FF2B5EF4-FFF2-40B4-BE49-F238E27FC236}">
                      <a16:creationId xmlns:a16="http://schemas.microsoft.com/office/drawing/2014/main" id="{BD16BDF9-4E6C-49F9-8317-8A40A87F7B2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65" name="Gruppo 2064">
                <a:extLst>
                  <a:ext uri="{FF2B5EF4-FFF2-40B4-BE49-F238E27FC236}">
                    <a16:creationId xmlns:a16="http://schemas.microsoft.com/office/drawing/2014/main" id="{A6E75A7B-41A1-4634-841D-48B8335D63D0}"/>
                  </a:ext>
                </a:extLst>
              </p:cNvPr>
              <p:cNvGrpSpPr/>
              <p:nvPr/>
            </p:nvGrpSpPr>
            <p:grpSpPr>
              <a:xfrm>
                <a:off x="2690622" y="5974214"/>
                <a:ext cx="562991" cy="380866"/>
                <a:chOff x="341249" y="219074"/>
                <a:chExt cx="4744871" cy="3209926"/>
              </a:xfrm>
            </p:grpSpPr>
            <p:pic>
              <p:nvPicPr>
                <p:cNvPr id="2069" name="Immagine 2068">
                  <a:extLst>
                    <a:ext uri="{FF2B5EF4-FFF2-40B4-BE49-F238E27FC236}">
                      <a16:creationId xmlns:a16="http://schemas.microsoft.com/office/drawing/2014/main" id="{097BBC2D-C5C0-41AC-A376-90A0E908FB8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70" name="Immagine 2069">
                  <a:extLst>
                    <a:ext uri="{FF2B5EF4-FFF2-40B4-BE49-F238E27FC236}">
                      <a16:creationId xmlns:a16="http://schemas.microsoft.com/office/drawing/2014/main" id="{A000FD73-1638-47B0-98E9-5F72B6207F2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66" name="Gruppo 2065">
                <a:extLst>
                  <a:ext uri="{FF2B5EF4-FFF2-40B4-BE49-F238E27FC236}">
                    <a16:creationId xmlns:a16="http://schemas.microsoft.com/office/drawing/2014/main" id="{6B93704C-5FF5-47B0-9B57-8BD9B66592DA}"/>
                  </a:ext>
                </a:extLst>
              </p:cNvPr>
              <p:cNvGrpSpPr/>
              <p:nvPr/>
            </p:nvGrpSpPr>
            <p:grpSpPr>
              <a:xfrm>
                <a:off x="3247009" y="5974214"/>
                <a:ext cx="562991" cy="380866"/>
                <a:chOff x="341249" y="219074"/>
                <a:chExt cx="4744871" cy="3209926"/>
              </a:xfrm>
            </p:grpSpPr>
            <p:pic>
              <p:nvPicPr>
                <p:cNvPr id="2067" name="Immagine 2066">
                  <a:extLst>
                    <a:ext uri="{FF2B5EF4-FFF2-40B4-BE49-F238E27FC236}">
                      <a16:creationId xmlns:a16="http://schemas.microsoft.com/office/drawing/2014/main" id="{3878FFF2-73EE-4050-8653-0D59E9F6775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68" name="Immagine 2067">
                  <a:extLst>
                    <a:ext uri="{FF2B5EF4-FFF2-40B4-BE49-F238E27FC236}">
                      <a16:creationId xmlns:a16="http://schemas.microsoft.com/office/drawing/2014/main" id="{C436DABB-C30D-4041-BC31-55CCE229AF3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0" name="Gruppo 1949">
              <a:extLst>
                <a:ext uri="{FF2B5EF4-FFF2-40B4-BE49-F238E27FC236}">
                  <a16:creationId xmlns:a16="http://schemas.microsoft.com/office/drawing/2014/main" id="{23592B7C-17F5-44C5-8AD2-82D9E61B8187}"/>
                </a:ext>
              </a:extLst>
            </p:cNvPr>
            <p:cNvGrpSpPr/>
            <p:nvPr/>
          </p:nvGrpSpPr>
          <p:grpSpPr>
            <a:xfrm>
              <a:off x="1001649" y="4831616"/>
              <a:ext cx="2808351" cy="380866"/>
              <a:chOff x="1001649" y="5974214"/>
              <a:chExt cx="2808351" cy="380866"/>
            </a:xfrm>
          </p:grpSpPr>
          <p:grpSp>
            <p:nvGrpSpPr>
              <p:cNvPr id="2047" name="Gruppo 2046">
                <a:extLst>
                  <a:ext uri="{FF2B5EF4-FFF2-40B4-BE49-F238E27FC236}">
                    <a16:creationId xmlns:a16="http://schemas.microsoft.com/office/drawing/2014/main" id="{7BEDC385-4955-427C-ACB6-363521A24D29}"/>
                  </a:ext>
                </a:extLst>
              </p:cNvPr>
              <p:cNvGrpSpPr/>
              <p:nvPr/>
            </p:nvGrpSpPr>
            <p:grpSpPr>
              <a:xfrm>
                <a:off x="1001649" y="5974214"/>
                <a:ext cx="562991" cy="380866"/>
                <a:chOff x="341249" y="219074"/>
                <a:chExt cx="4744871" cy="3209926"/>
              </a:xfrm>
            </p:grpSpPr>
            <p:pic>
              <p:nvPicPr>
                <p:cNvPr id="2060" name="Immagine 2059">
                  <a:extLst>
                    <a:ext uri="{FF2B5EF4-FFF2-40B4-BE49-F238E27FC236}">
                      <a16:creationId xmlns:a16="http://schemas.microsoft.com/office/drawing/2014/main" id="{A3218527-E10D-4F6F-958B-BA5489753B8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61" name="Immagine 2060">
                  <a:extLst>
                    <a:ext uri="{FF2B5EF4-FFF2-40B4-BE49-F238E27FC236}">
                      <a16:creationId xmlns:a16="http://schemas.microsoft.com/office/drawing/2014/main" id="{33DEEFA6-2014-46F6-AB67-4044F3230A3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48" name="Gruppo 2047">
                <a:extLst>
                  <a:ext uri="{FF2B5EF4-FFF2-40B4-BE49-F238E27FC236}">
                    <a16:creationId xmlns:a16="http://schemas.microsoft.com/office/drawing/2014/main" id="{3D61AEAE-5B03-488D-8613-86DE2E034DD4}"/>
                  </a:ext>
                </a:extLst>
              </p:cNvPr>
              <p:cNvGrpSpPr/>
              <p:nvPr/>
            </p:nvGrpSpPr>
            <p:grpSpPr>
              <a:xfrm>
                <a:off x="1564640" y="5974214"/>
                <a:ext cx="562991" cy="380866"/>
                <a:chOff x="341249" y="219074"/>
                <a:chExt cx="4744871" cy="3209926"/>
              </a:xfrm>
            </p:grpSpPr>
            <p:pic>
              <p:nvPicPr>
                <p:cNvPr id="2058" name="Immagine 2057">
                  <a:extLst>
                    <a:ext uri="{FF2B5EF4-FFF2-40B4-BE49-F238E27FC236}">
                      <a16:creationId xmlns:a16="http://schemas.microsoft.com/office/drawing/2014/main" id="{935599E4-DF0D-4156-BF92-83594A82A2A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59" name="Immagine 2058">
                  <a:extLst>
                    <a:ext uri="{FF2B5EF4-FFF2-40B4-BE49-F238E27FC236}">
                      <a16:creationId xmlns:a16="http://schemas.microsoft.com/office/drawing/2014/main" id="{C493C154-A3AB-4C5E-8479-ED312604F2F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49" name="Gruppo 2048">
                <a:extLst>
                  <a:ext uri="{FF2B5EF4-FFF2-40B4-BE49-F238E27FC236}">
                    <a16:creationId xmlns:a16="http://schemas.microsoft.com/office/drawing/2014/main" id="{DD17B3F1-F3CD-4452-882C-BA41E5D6E89A}"/>
                  </a:ext>
                </a:extLst>
              </p:cNvPr>
              <p:cNvGrpSpPr/>
              <p:nvPr/>
            </p:nvGrpSpPr>
            <p:grpSpPr>
              <a:xfrm>
                <a:off x="2127631" y="5974214"/>
                <a:ext cx="562991" cy="380866"/>
                <a:chOff x="341249" y="219074"/>
                <a:chExt cx="4744871" cy="3209926"/>
              </a:xfrm>
            </p:grpSpPr>
            <p:pic>
              <p:nvPicPr>
                <p:cNvPr id="2056" name="Immagine 2055">
                  <a:extLst>
                    <a:ext uri="{FF2B5EF4-FFF2-40B4-BE49-F238E27FC236}">
                      <a16:creationId xmlns:a16="http://schemas.microsoft.com/office/drawing/2014/main" id="{620F2E9B-5D2C-4573-AB42-1ED4723D567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57" name="Immagine 2056">
                  <a:extLst>
                    <a:ext uri="{FF2B5EF4-FFF2-40B4-BE49-F238E27FC236}">
                      <a16:creationId xmlns:a16="http://schemas.microsoft.com/office/drawing/2014/main" id="{3F84CE5B-374C-4C27-8255-986EA8E683D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50" name="Gruppo 2049">
                <a:extLst>
                  <a:ext uri="{FF2B5EF4-FFF2-40B4-BE49-F238E27FC236}">
                    <a16:creationId xmlns:a16="http://schemas.microsoft.com/office/drawing/2014/main" id="{9947910D-004A-4C8E-B92C-7F0E1A5A4FD3}"/>
                  </a:ext>
                </a:extLst>
              </p:cNvPr>
              <p:cNvGrpSpPr/>
              <p:nvPr/>
            </p:nvGrpSpPr>
            <p:grpSpPr>
              <a:xfrm>
                <a:off x="2690622" y="5974214"/>
                <a:ext cx="562991" cy="380866"/>
                <a:chOff x="341249" y="219074"/>
                <a:chExt cx="4744871" cy="3209926"/>
              </a:xfrm>
            </p:grpSpPr>
            <p:pic>
              <p:nvPicPr>
                <p:cNvPr id="2054" name="Immagine 2053">
                  <a:extLst>
                    <a:ext uri="{FF2B5EF4-FFF2-40B4-BE49-F238E27FC236}">
                      <a16:creationId xmlns:a16="http://schemas.microsoft.com/office/drawing/2014/main" id="{549C2864-9898-433E-9ED3-14A3363C288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55" name="Immagine 2054">
                  <a:extLst>
                    <a:ext uri="{FF2B5EF4-FFF2-40B4-BE49-F238E27FC236}">
                      <a16:creationId xmlns:a16="http://schemas.microsoft.com/office/drawing/2014/main" id="{66F3D2D8-503B-4111-A5E8-D733B1797E2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51" name="Gruppo 2050">
                <a:extLst>
                  <a:ext uri="{FF2B5EF4-FFF2-40B4-BE49-F238E27FC236}">
                    <a16:creationId xmlns:a16="http://schemas.microsoft.com/office/drawing/2014/main" id="{71A33244-F430-4BDC-91AE-F5922EC503DE}"/>
                  </a:ext>
                </a:extLst>
              </p:cNvPr>
              <p:cNvGrpSpPr/>
              <p:nvPr/>
            </p:nvGrpSpPr>
            <p:grpSpPr>
              <a:xfrm>
                <a:off x="3247009" y="5974214"/>
                <a:ext cx="562991" cy="380866"/>
                <a:chOff x="341249" y="219074"/>
                <a:chExt cx="4744871" cy="3209926"/>
              </a:xfrm>
            </p:grpSpPr>
            <p:pic>
              <p:nvPicPr>
                <p:cNvPr id="2052" name="Immagine 2051">
                  <a:extLst>
                    <a:ext uri="{FF2B5EF4-FFF2-40B4-BE49-F238E27FC236}">
                      <a16:creationId xmlns:a16="http://schemas.microsoft.com/office/drawing/2014/main" id="{B77A1486-F4F6-4FD6-B3CC-30EBDBBB9E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53" name="Immagine 2052">
                  <a:extLst>
                    <a:ext uri="{FF2B5EF4-FFF2-40B4-BE49-F238E27FC236}">
                      <a16:creationId xmlns:a16="http://schemas.microsoft.com/office/drawing/2014/main" id="{E444B78A-5629-4114-B8D4-8847AC684BE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1" name="Gruppo 1950">
              <a:extLst>
                <a:ext uri="{FF2B5EF4-FFF2-40B4-BE49-F238E27FC236}">
                  <a16:creationId xmlns:a16="http://schemas.microsoft.com/office/drawing/2014/main" id="{79D671D8-A91C-4E13-8DF9-6B0F22CEDE52}"/>
                </a:ext>
              </a:extLst>
            </p:cNvPr>
            <p:cNvGrpSpPr/>
            <p:nvPr/>
          </p:nvGrpSpPr>
          <p:grpSpPr>
            <a:xfrm>
              <a:off x="1001649" y="4450750"/>
              <a:ext cx="2808351" cy="380866"/>
              <a:chOff x="1001649" y="5974214"/>
              <a:chExt cx="2808351" cy="380866"/>
            </a:xfrm>
          </p:grpSpPr>
          <p:grpSp>
            <p:nvGrpSpPr>
              <p:cNvPr id="2032" name="Gruppo 2031">
                <a:extLst>
                  <a:ext uri="{FF2B5EF4-FFF2-40B4-BE49-F238E27FC236}">
                    <a16:creationId xmlns:a16="http://schemas.microsoft.com/office/drawing/2014/main" id="{1CFD4029-E0DF-4852-8532-1B766E45271F}"/>
                  </a:ext>
                </a:extLst>
              </p:cNvPr>
              <p:cNvGrpSpPr/>
              <p:nvPr/>
            </p:nvGrpSpPr>
            <p:grpSpPr>
              <a:xfrm>
                <a:off x="1001649" y="5974214"/>
                <a:ext cx="562991" cy="380866"/>
                <a:chOff x="341249" y="219074"/>
                <a:chExt cx="4744871" cy="3209926"/>
              </a:xfrm>
            </p:grpSpPr>
            <p:pic>
              <p:nvPicPr>
                <p:cNvPr id="2045" name="Immagine 2044">
                  <a:extLst>
                    <a:ext uri="{FF2B5EF4-FFF2-40B4-BE49-F238E27FC236}">
                      <a16:creationId xmlns:a16="http://schemas.microsoft.com/office/drawing/2014/main" id="{8CC6883F-E804-42EE-8F9D-D229278340D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46" name="Immagine 2045">
                  <a:extLst>
                    <a:ext uri="{FF2B5EF4-FFF2-40B4-BE49-F238E27FC236}">
                      <a16:creationId xmlns:a16="http://schemas.microsoft.com/office/drawing/2014/main" id="{66E4710D-7C7A-4013-867D-3CD1495EE33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33" name="Gruppo 2032">
                <a:extLst>
                  <a:ext uri="{FF2B5EF4-FFF2-40B4-BE49-F238E27FC236}">
                    <a16:creationId xmlns:a16="http://schemas.microsoft.com/office/drawing/2014/main" id="{28CEB576-391B-4FB0-8384-57AA0F7B3806}"/>
                  </a:ext>
                </a:extLst>
              </p:cNvPr>
              <p:cNvGrpSpPr/>
              <p:nvPr/>
            </p:nvGrpSpPr>
            <p:grpSpPr>
              <a:xfrm>
                <a:off x="1564640" y="5974214"/>
                <a:ext cx="562991" cy="380866"/>
                <a:chOff x="341249" y="219074"/>
                <a:chExt cx="4744871" cy="3209926"/>
              </a:xfrm>
            </p:grpSpPr>
            <p:pic>
              <p:nvPicPr>
                <p:cNvPr id="2043" name="Immagine 2042">
                  <a:extLst>
                    <a:ext uri="{FF2B5EF4-FFF2-40B4-BE49-F238E27FC236}">
                      <a16:creationId xmlns:a16="http://schemas.microsoft.com/office/drawing/2014/main" id="{5B96AD8B-9864-4BA9-B1C0-1859766676E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44" name="Immagine 2043">
                  <a:extLst>
                    <a:ext uri="{FF2B5EF4-FFF2-40B4-BE49-F238E27FC236}">
                      <a16:creationId xmlns:a16="http://schemas.microsoft.com/office/drawing/2014/main" id="{9835F182-C573-45B4-9FCE-4F3988B3EC8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34" name="Gruppo 2033">
                <a:extLst>
                  <a:ext uri="{FF2B5EF4-FFF2-40B4-BE49-F238E27FC236}">
                    <a16:creationId xmlns:a16="http://schemas.microsoft.com/office/drawing/2014/main" id="{92F01E9A-10D4-4E59-B3A7-1EC2A9757ED5}"/>
                  </a:ext>
                </a:extLst>
              </p:cNvPr>
              <p:cNvGrpSpPr/>
              <p:nvPr/>
            </p:nvGrpSpPr>
            <p:grpSpPr>
              <a:xfrm>
                <a:off x="2127631" y="5974214"/>
                <a:ext cx="562991" cy="380866"/>
                <a:chOff x="341249" y="219074"/>
                <a:chExt cx="4744871" cy="3209926"/>
              </a:xfrm>
            </p:grpSpPr>
            <p:pic>
              <p:nvPicPr>
                <p:cNvPr id="2041" name="Immagine 2040">
                  <a:extLst>
                    <a:ext uri="{FF2B5EF4-FFF2-40B4-BE49-F238E27FC236}">
                      <a16:creationId xmlns:a16="http://schemas.microsoft.com/office/drawing/2014/main" id="{6C111EB6-BCB4-45E0-806A-A0B5EC85F68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42" name="Immagine 2041">
                  <a:extLst>
                    <a:ext uri="{FF2B5EF4-FFF2-40B4-BE49-F238E27FC236}">
                      <a16:creationId xmlns:a16="http://schemas.microsoft.com/office/drawing/2014/main" id="{0E33210E-A3AD-4066-A423-4B612A8C82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35" name="Gruppo 2034">
                <a:extLst>
                  <a:ext uri="{FF2B5EF4-FFF2-40B4-BE49-F238E27FC236}">
                    <a16:creationId xmlns:a16="http://schemas.microsoft.com/office/drawing/2014/main" id="{846B4A29-59ED-47FF-9420-D8958471BB46}"/>
                  </a:ext>
                </a:extLst>
              </p:cNvPr>
              <p:cNvGrpSpPr/>
              <p:nvPr/>
            </p:nvGrpSpPr>
            <p:grpSpPr>
              <a:xfrm>
                <a:off x="2690622" y="5974214"/>
                <a:ext cx="562991" cy="380866"/>
                <a:chOff x="341249" y="219074"/>
                <a:chExt cx="4744871" cy="3209926"/>
              </a:xfrm>
            </p:grpSpPr>
            <p:pic>
              <p:nvPicPr>
                <p:cNvPr id="2039" name="Immagine 2038">
                  <a:extLst>
                    <a:ext uri="{FF2B5EF4-FFF2-40B4-BE49-F238E27FC236}">
                      <a16:creationId xmlns:a16="http://schemas.microsoft.com/office/drawing/2014/main" id="{C06FD3BD-38F4-49DB-BFF2-407AD0AE3B9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40" name="Immagine 2039">
                  <a:extLst>
                    <a:ext uri="{FF2B5EF4-FFF2-40B4-BE49-F238E27FC236}">
                      <a16:creationId xmlns:a16="http://schemas.microsoft.com/office/drawing/2014/main" id="{8BC4FA76-82C5-41A4-969F-B68A388D374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36" name="Gruppo 2035">
                <a:extLst>
                  <a:ext uri="{FF2B5EF4-FFF2-40B4-BE49-F238E27FC236}">
                    <a16:creationId xmlns:a16="http://schemas.microsoft.com/office/drawing/2014/main" id="{FE4092B8-390B-464D-BFB4-61CF7D070DF4}"/>
                  </a:ext>
                </a:extLst>
              </p:cNvPr>
              <p:cNvGrpSpPr/>
              <p:nvPr/>
            </p:nvGrpSpPr>
            <p:grpSpPr>
              <a:xfrm>
                <a:off x="3247009" y="5974214"/>
                <a:ext cx="562991" cy="380866"/>
                <a:chOff x="341249" y="219074"/>
                <a:chExt cx="4744871" cy="3209926"/>
              </a:xfrm>
            </p:grpSpPr>
            <p:pic>
              <p:nvPicPr>
                <p:cNvPr id="2037" name="Immagine 2036">
                  <a:extLst>
                    <a:ext uri="{FF2B5EF4-FFF2-40B4-BE49-F238E27FC236}">
                      <a16:creationId xmlns:a16="http://schemas.microsoft.com/office/drawing/2014/main" id="{751BAAB4-5977-4A88-869F-D9E5E96EB83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38" name="Immagine 2037">
                  <a:extLst>
                    <a:ext uri="{FF2B5EF4-FFF2-40B4-BE49-F238E27FC236}">
                      <a16:creationId xmlns:a16="http://schemas.microsoft.com/office/drawing/2014/main" id="{92F1CAA2-4AA0-44DC-AB38-672EC901070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2" name="Gruppo 1951">
              <a:extLst>
                <a:ext uri="{FF2B5EF4-FFF2-40B4-BE49-F238E27FC236}">
                  <a16:creationId xmlns:a16="http://schemas.microsoft.com/office/drawing/2014/main" id="{BC489DA2-A734-4B5A-B3D7-752C7B4B6E14}"/>
                </a:ext>
              </a:extLst>
            </p:cNvPr>
            <p:cNvGrpSpPr/>
            <p:nvPr/>
          </p:nvGrpSpPr>
          <p:grpSpPr>
            <a:xfrm>
              <a:off x="1001649" y="4069884"/>
              <a:ext cx="2808351" cy="380866"/>
              <a:chOff x="1001649" y="5974214"/>
              <a:chExt cx="2808351" cy="380866"/>
            </a:xfrm>
          </p:grpSpPr>
          <p:grpSp>
            <p:nvGrpSpPr>
              <p:cNvPr id="2017" name="Gruppo 2016">
                <a:extLst>
                  <a:ext uri="{FF2B5EF4-FFF2-40B4-BE49-F238E27FC236}">
                    <a16:creationId xmlns:a16="http://schemas.microsoft.com/office/drawing/2014/main" id="{EB3F1795-229B-497D-BD80-2B144FFDEC00}"/>
                  </a:ext>
                </a:extLst>
              </p:cNvPr>
              <p:cNvGrpSpPr/>
              <p:nvPr/>
            </p:nvGrpSpPr>
            <p:grpSpPr>
              <a:xfrm>
                <a:off x="1001649" y="5974214"/>
                <a:ext cx="562991" cy="380866"/>
                <a:chOff x="341249" y="219074"/>
                <a:chExt cx="4744871" cy="3209926"/>
              </a:xfrm>
            </p:grpSpPr>
            <p:pic>
              <p:nvPicPr>
                <p:cNvPr id="2030" name="Immagine 2029">
                  <a:extLst>
                    <a:ext uri="{FF2B5EF4-FFF2-40B4-BE49-F238E27FC236}">
                      <a16:creationId xmlns:a16="http://schemas.microsoft.com/office/drawing/2014/main" id="{6EB9405C-E170-4C6B-B26F-638C91EF73A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31" name="Immagine 2030">
                  <a:extLst>
                    <a:ext uri="{FF2B5EF4-FFF2-40B4-BE49-F238E27FC236}">
                      <a16:creationId xmlns:a16="http://schemas.microsoft.com/office/drawing/2014/main" id="{B4DF9070-3A6C-41AF-91AC-9A6718E7FC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18" name="Gruppo 2017">
                <a:extLst>
                  <a:ext uri="{FF2B5EF4-FFF2-40B4-BE49-F238E27FC236}">
                    <a16:creationId xmlns:a16="http://schemas.microsoft.com/office/drawing/2014/main" id="{63071B82-EDC7-47B3-A1EB-9D355AC1E247}"/>
                  </a:ext>
                </a:extLst>
              </p:cNvPr>
              <p:cNvGrpSpPr/>
              <p:nvPr/>
            </p:nvGrpSpPr>
            <p:grpSpPr>
              <a:xfrm>
                <a:off x="1564640" y="5974214"/>
                <a:ext cx="562991" cy="380866"/>
                <a:chOff x="341249" y="219074"/>
                <a:chExt cx="4744871" cy="3209926"/>
              </a:xfrm>
            </p:grpSpPr>
            <p:pic>
              <p:nvPicPr>
                <p:cNvPr id="2028" name="Immagine 2027">
                  <a:extLst>
                    <a:ext uri="{FF2B5EF4-FFF2-40B4-BE49-F238E27FC236}">
                      <a16:creationId xmlns:a16="http://schemas.microsoft.com/office/drawing/2014/main" id="{AE118C94-54A8-47B9-BE80-FF534345DE7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29" name="Immagine 2028">
                  <a:extLst>
                    <a:ext uri="{FF2B5EF4-FFF2-40B4-BE49-F238E27FC236}">
                      <a16:creationId xmlns:a16="http://schemas.microsoft.com/office/drawing/2014/main" id="{327622E7-EC1B-4C26-AE25-9055A29FF99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19" name="Gruppo 2018">
                <a:extLst>
                  <a:ext uri="{FF2B5EF4-FFF2-40B4-BE49-F238E27FC236}">
                    <a16:creationId xmlns:a16="http://schemas.microsoft.com/office/drawing/2014/main" id="{CA7366FD-1D19-4910-8770-308786E16877}"/>
                  </a:ext>
                </a:extLst>
              </p:cNvPr>
              <p:cNvGrpSpPr/>
              <p:nvPr/>
            </p:nvGrpSpPr>
            <p:grpSpPr>
              <a:xfrm>
                <a:off x="2127631" y="5974214"/>
                <a:ext cx="562991" cy="380866"/>
                <a:chOff x="341249" y="219074"/>
                <a:chExt cx="4744871" cy="3209926"/>
              </a:xfrm>
            </p:grpSpPr>
            <p:pic>
              <p:nvPicPr>
                <p:cNvPr id="2026" name="Immagine 2025">
                  <a:extLst>
                    <a:ext uri="{FF2B5EF4-FFF2-40B4-BE49-F238E27FC236}">
                      <a16:creationId xmlns:a16="http://schemas.microsoft.com/office/drawing/2014/main" id="{9B33415D-EA16-4E37-94DF-74E0F3862D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27" name="Immagine 2026">
                  <a:extLst>
                    <a:ext uri="{FF2B5EF4-FFF2-40B4-BE49-F238E27FC236}">
                      <a16:creationId xmlns:a16="http://schemas.microsoft.com/office/drawing/2014/main" id="{475FC366-CB70-49DD-A46F-6DE226EF9B1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20" name="Gruppo 2019">
                <a:extLst>
                  <a:ext uri="{FF2B5EF4-FFF2-40B4-BE49-F238E27FC236}">
                    <a16:creationId xmlns:a16="http://schemas.microsoft.com/office/drawing/2014/main" id="{884FE9FD-77CE-48FA-A5CC-0F14D6EB626E}"/>
                  </a:ext>
                </a:extLst>
              </p:cNvPr>
              <p:cNvGrpSpPr/>
              <p:nvPr/>
            </p:nvGrpSpPr>
            <p:grpSpPr>
              <a:xfrm>
                <a:off x="2690622" y="5974214"/>
                <a:ext cx="562991" cy="380866"/>
                <a:chOff x="341249" y="219074"/>
                <a:chExt cx="4744871" cy="3209926"/>
              </a:xfrm>
            </p:grpSpPr>
            <p:pic>
              <p:nvPicPr>
                <p:cNvPr id="2024" name="Immagine 2023">
                  <a:extLst>
                    <a:ext uri="{FF2B5EF4-FFF2-40B4-BE49-F238E27FC236}">
                      <a16:creationId xmlns:a16="http://schemas.microsoft.com/office/drawing/2014/main" id="{475A506C-F68A-483A-BF85-CCB11445EF3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25" name="Immagine 2024">
                  <a:extLst>
                    <a:ext uri="{FF2B5EF4-FFF2-40B4-BE49-F238E27FC236}">
                      <a16:creationId xmlns:a16="http://schemas.microsoft.com/office/drawing/2014/main" id="{4C97C0D4-DE54-40FE-B96E-F272EC1CDF3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21" name="Gruppo 2020">
                <a:extLst>
                  <a:ext uri="{FF2B5EF4-FFF2-40B4-BE49-F238E27FC236}">
                    <a16:creationId xmlns:a16="http://schemas.microsoft.com/office/drawing/2014/main" id="{45B0FC4A-47BD-40E8-8827-EF692C4C4E30}"/>
                  </a:ext>
                </a:extLst>
              </p:cNvPr>
              <p:cNvGrpSpPr/>
              <p:nvPr/>
            </p:nvGrpSpPr>
            <p:grpSpPr>
              <a:xfrm>
                <a:off x="3247009" y="5974214"/>
                <a:ext cx="562991" cy="380866"/>
                <a:chOff x="341249" y="219074"/>
                <a:chExt cx="4744871" cy="3209926"/>
              </a:xfrm>
            </p:grpSpPr>
            <p:pic>
              <p:nvPicPr>
                <p:cNvPr id="2022" name="Immagine 2021">
                  <a:extLst>
                    <a:ext uri="{FF2B5EF4-FFF2-40B4-BE49-F238E27FC236}">
                      <a16:creationId xmlns:a16="http://schemas.microsoft.com/office/drawing/2014/main" id="{6E61132F-4DE2-439E-B808-442FEFAFA16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23" name="Immagine 2022">
                  <a:extLst>
                    <a:ext uri="{FF2B5EF4-FFF2-40B4-BE49-F238E27FC236}">
                      <a16:creationId xmlns:a16="http://schemas.microsoft.com/office/drawing/2014/main" id="{865A815D-BEBA-4ED8-B53C-C87F71DB76F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3" name="Gruppo 1952">
              <a:extLst>
                <a:ext uri="{FF2B5EF4-FFF2-40B4-BE49-F238E27FC236}">
                  <a16:creationId xmlns:a16="http://schemas.microsoft.com/office/drawing/2014/main" id="{048EB681-CC37-46E2-92F4-474A5D301EB4}"/>
                </a:ext>
              </a:extLst>
            </p:cNvPr>
            <p:cNvGrpSpPr/>
            <p:nvPr/>
          </p:nvGrpSpPr>
          <p:grpSpPr>
            <a:xfrm>
              <a:off x="1001649" y="3689018"/>
              <a:ext cx="2808351" cy="380866"/>
              <a:chOff x="1001649" y="5974214"/>
              <a:chExt cx="2808351" cy="380866"/>
            </a:xfrm>
          </p:grpSpPr>
          <p:grpSp>
            <p:nvGrpSpPr>
              <p:cNvPr id="2002" name="Gruppo 2001">
                <a:extLst>
                  <a:ext uri="{FF2B5EF4-FFF2-40B4-BE49-F238E27FC236}">
                    <a16:creationId xmlns:a16="http://schemas.microsoft.com/office/drawing/2014/main" id="{3FF6E92D-6322-4A34-9A07-1B973031B656}"/>
                  </a:ext>
                </a:extLst>
              </p:cNvPr>
              <p:cNvGrpSpPr/>
              <p:nvPr/>
            </p:nvGrpSpPr>
            <p:grpSpPr>
              <a:xfrm>
                <a:off x="1001649" y="5974214"/>
                <a:ext cx="562991" cy="380866"/>
                <a:chOff x="341249" y="219074"/>
                <a:chExt cx="4744871" cy="3209926"/>
              </a:xfrm>
            </p:grpSpPr>
            <p:pic>
              <p:nvPicPr>
                <p:cNvPr id="2015" name="Immagine 2014">
                  <a:extLst>
                    <a:ext uri="{FF2B5EF4-FFF2-40B4-BE49-F238E27FC236}">
                      <a16:creationId xmlns:a16="http://schemas.microsoft.com/office/drawing/2014/main" id="{4A49AE24-989F-43AE-9BC2-E5E145D1B2B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16" name="Immagine 2015">
                  <a:extLst>
                    <a:ext uri="{FF2B5EF4-FFF2-40B4-BE49-F238E27FC236}">
                      <a16:creationId xmlns:a16="http://schemas.microsoft.com/office/drawing/2014/main" id="{EF8E5ECF-E154-4909-96D3-90E72751673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03" name="Gruppo 2002">
                <a:extLst>
                  <a:ext uri="{FF2B5EF4-FFF2-40B4-BE49-F238E27FC236}">
                    <a16:creationId xmlns:a16="http://schemas.microsoft.com/office/drawing/2014/main" id="{5F7EE744-6FEC-4F44-88C5-B71C58B4DDA8}"/>
                  </a:ext>
                </a:extLst>
              </p:cNvPr>
              <p:cNvGrpSpPr/>
              <p:nvPr/>
            </p:nvGrpSpPr>
            <p:grpSpPr>
              <a:xfrm>
                <a:off x="1564640" y="5974214"/>
                <a:ext cx="562991" cy="380866"/>
                <a:chOff x="341249" y="219074"/>
                <a:chExt cx="4744871" cy="3209926"/>
              </a:xfrm>
            </p:grpSpPr>
            <p:pic>
              <p:nvPicPr>
                <p:cNvPr id="2013" name="Immagine 2012">
                  <a:extLst>
                    <a:ext uri="{FF2B5EF4-FFF2-40B4-BE49-F238E27FC236}">
                      <a16:creationId xmlns:a16="http://schemas.microsoft.com/office/drawing/2014/main" id="{43EDE823-6655-4680-9A4A-970909D616C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14" name="Immagine 2013">
                  <a:extLst>
                    <a:ext uri="{FF2B5EF4-FFF2-40B4-BE49-F238E27FC236}">
                      <a16:creationId xmlns:a16="http://schemas.microsoft.com/office/drawing/2014/main" id="{95E8494E-2622-49B0-A336-EFC19EB55F7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04" name="Gruppo 2003">
                <a:extLst>
                  <a:ext uri="{FF2B5EF4-FFF2-40B4-BE49-F238E27FC236}">
                    <a16:creationId xmlns:a16="http://schemas.microsoft.com/office/drawing/2014/main" id="{DF4EB445-DB8B-4BE4-A343-7453DE3783EC}"/>
                  </a:ext>
                </a:extLst>
              </p:cNvPr>
              <p:cNvGrpSpPr/>
              <p:nvPr/>
            </p:nvGrpSpPr>
            <p:grpSpPr>
              <a:xfrm>
                <a:off x="2127631" y="5974214"/>
                <a:ext cx="562991" cy="380866"/>
                <a:chOff x="341249" y="219074"/>
                <a:chExt cx="4744871" cy="3209926"/>
              </a:xfrm>
            </p:grpSpPr>
            <p:pic>
              <p:nvPicPr>
                <p:cNvPr id="2011" name="Immagine 2010">
                  <a:extLst>
                    <a:ext uri="{FF2B5EF4-FFF2-40B4-BE49-F238E27FC236}">
                      <a16:creationId xmlns:a16="http://schemas.microsoft.com/office/drawing/2014/main" id="{8B36EB88-2D25-4840-A02E-C73268DA98D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12" name="Immagine 2011">
                  <a:extLst>
                    <a:ext uri="{FF2B5EF4-FFF2-40B4-BE49-F238E27FC236}">
                      <a16:creationId xmlns:a16="http://schemas.microsoft.com/office/drawing/2014/main" id="{A650857D-0F41-41F1-A505-52E68163222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05" name="Gruppo 2004">
                <a:extLst>
                  <a:ext uri="{FF2B5EF4-FFF2-40B4-BE49-F238E27FC236}">
                    <a16:creationId xmlns:a16="http://schemas.microsoft.com/office/drawing/2014/main" id="{0F0D6A9A-4534-43B8-89E3-036C55FA454A}"/>
                  </a:ext>
                </a:extLst>
              </p:cNvPr>
              <p:cNvGrpSpPr/>
              <p:nvPr/>
            </p:nvGrpSpPr>
            <p:grpSpPr>
              <a:xfrm>
                <a:off x="2690622" y="5974214"/>
                <a:ext cx="562991" cy="380866"/>
                <a:chOff x="341249" y="219074"/>
                <a:chExt cx="4744871" cy="3209926"/>
              </a:xfrm>
            </p:grpSpPr>
            <p:pic>
              <p:nvPicPr>
                <p:cNvPr id="2009" name="Immagine 2008">
                  <a:extLst>
                    <a:ext uri="{FF2B5EF4-FFF2-40B4-BE49-F238E27FC236}">
                      <a16:creationId xmlns:a16="http://schemas.microsoft.com/office/drawing/2014/main" id="{A7EA055E-2425-438A-BE9D-DFE018E3DFD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10" name="Immagine 2009">
                  <a:extLst>
                    <a:ext uri="{FF2B5EF4-FFF2-40B4-BE49-F238E27FC236}">
                      <a16:creationId xmlns:a16="http://schemas.microsoft.com/office/drawing/2014/main" id="{269D9982-8786-49D2-8745-44AF144A6E3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06" name="Gruppo 2005">
                <a:extLst>
                  <a:ext uri="{FF2B5EF4-FFF2-40B4-BE49-F238E27FC236}">
                    <a16:creationId xmlns:a16="http://schemas.microsoft.com/office/drawing/2014/main" id="{030DDED4-8F86-4CF6-B516-C1369940A2C6}"/>
                  </a:ext>
                </a:extLst>
              </p:cNvPr>
              <p:cNvGrpSpPr/>
              <p:nvPr/>
            </p:nvGrpSpPr>
            <p:grpSpPr>
              <a:xfrm>
                <a:off x="3247009" y="5974214"/>
                <a:ext cx="562991" cy="380866"/>
                <a:chOff x="341249" y="219074"/>
                <a:chExt cx="4744871" cy="3209926"/>
              </a:xfrm>
            </p:grpSpPr>
            <p:pic>
              <p:nvPicPr>
                <p:cNvPr id="2007" name="Immagine 2006">
                  <a:extLst>
                    <a:ext uri="{FF2B5EF4-FFF2-40B4-BE49-F238E27FC236}">
                      <a16:creationId xmlns:a16="http://schemas.microsoft.com/office/drawing/2014/main" id="{BFE3AF78-91D0-4321-9369-E2B2CD112D6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08" name="Immagine 2007">
                  <a:extLst>
                    <a:ext uri="{FF2B5EF4-FFF2-40B4-BE49-F238E27FC236}">
                      <a16:creationId xmlns:a16="http://schemas.microsoft.com/office/drawing/2014/main" id="{D294FE92-C573-4DF8-B3BB-BBB4BD61429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4" name="Gruppo 1953">
              <a:extLst>
                <a:ext uri="{FF2B5EF4-FFF2-40B4-BE49-F238E27FC236}">
                  <a16:creationId xmlns:a16="http://schemas.microsoft.com/office/drawing/2014/main" id="{4C83FFB0-AAD4-4301-A7E8-C19D4E3A9DEC}"/>
                </a:ext>
              </a:extLst>
            </p:cNvPr>
            <p:cNvGrpSpPr/>
            <p:nvPr/>
          </p:nvGrpSpPr>
          <p:grpSpPr>
            <a:xfrm>
              <a:off x="1001649" y="3308152"/>
              <a:ext cx="2808351" cy="380866"/>
              <a:chOff x="1001649" y="5974214"/>
              <a:chExt cx="2808351" cy="380866"/>
            </a:xfrm>
          </p:grpSpPr>
          <p:grpSp>
            <p:nvGrpSpPr>
              <p:cNvPr id="1987" name="Gruppo 1986">
                <a:extLst>
                  <a:ext uri="{FF2B5EF4-FFF2-40B4-BE49-F238E27FC236}">
                    <a16:creationId xmlns:a16="http://schemas.microsoft.com/office/drawing/2014/main" id="{7C072B0F-2048-4EB7-B703-78DAEB3E6842}"/>
                  </a:ext>
                </a:extLst>
              </p:cNvPr>
              <p:cNvGrpSpPr/>
              <p:nvPr/>
            </p:nvGrpSpPr>
            <p:grpSpPr>
              <a:xfrm>
                <a:off x="1001649" y="5974214"/>
                <a:ext cx="562991" cy="380866"/>
                <a:chOff x="341249" y="219074"/>
                <a:chExt cx="4744871" cy="3209926"/>
              </a:xfrm>
            </p:grpSpPr>
            <p:pic>
              <p:nvPicPr>
                <p:cNvPr id="2000" name="Immagine 1999">
                  <a:extLst>
                    <a:ext uri="{FF2B5EF4-FFF2-40B4-BE49-F238E27FC236}">
                      <a16:creationId xmlns:a16="http://schemas.microsoft.com/office/drawing/2014/main" id="{A1879CB3-1EC6-4EA3-AF3D-C1AB811755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01" name="Immagine 2000">
                  <a:extLst>
                    <a:ext uri="{FF2B5EF4-FFF2-40B4-BE49-F238E27FC236}">
                      <a16:creationId xmlns:a16="http://schemas.microsoft.com/office/drawing/2014/main" id="{72BA262C-59C6-4CBE-842B-9E38ED0F9E3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88" name="Gruppo 1987">
                <a:extLst>
                  <a:ext uri="{FF2B5EF4-FFF2-40B4-BE49-F238E27FC236}">
                    <a16:creationId xmlns:a16="http://schemas.microsoft.com/office/drawing/2014/main" id="{EEF7C706-55A5-432E-9430-A8F6B1535124}"/>
                  </a:ext>
                </a:extLst>
              </p:cNvPr>
              <p:cNvGrpSpPr/>
              <p:nvPr/>
            </p:nvGrpSpPr>
            <p:grpSpPr>
              <a:xfrm>
                <a:off x="1564640" y="5974214"/>
                <a:ext cx="562991" cy="380866"/>
                <a:chOff x="341249" y="219074"/>
                <a:chExt cx="4744871" cy="3209926"/>
              </a:xfrm>
            </p:grpSpPr>
            <p:pic>
              <p:nvPicPr>
                <p:cNvPr id="1998" name="Immagine 1997">
                  <a:extLst>
                    <a:ext uri="{FF2B5EF4-FFF2-40B4-BE49-F238E27FC236}">
                      <a16:creationId xmlns:a16="http://schemas.microsoft.com/office/drawing/2014/main" id="{76CA48DB-8722-4080-AE36-9E4B94B42A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99" name="Immagine 1998">
                  <a:extLst>
                    <a:ext uri="{FF2B5EF4-FFF2-40B4-BE49-F238E27FC236}">
                      <a16:creationId xmlns:a16="http://schemas.microsoft.com/office/drawing/2014/main" id="{6E919962-5412-4508-9305-7DC16474F2D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89" name="Gruppo 1988">
                <a:extLst>
                  <a:ext uri="{FF2B5EF4-FFF2-40B4-BE49-F238E27FC236}">
                    <a16:creationId xmlns:a16="http://schemas.microsoft.com/office/drawing/2014/main" id="{6A136196-41F8-4900-99A5-B68EC7BAB586}"/>
                  </a:ext>
                </a:extLst>
              </p:cNvPr>
              <p:cNvGrpSpPr/>
              <p:nvPr/>
            </p:nvGrpSpPr>
            <p:grpSpPr>
              <a:xfrm>
                <a:off x="2127631" y="5974214"/>
                <a:ext cx="562991" cy="380866"/>
                <a:chOff x="341249" y="219074"/>
                <a:chExt cx="4744871" cy="3209926"/>
              </a:xfrm>
            </p:grpSpPr>
            <p:pic>
              <p:nvPicPr>
                <p:cNvPr id="1996" name="Immagine 1995">
                  <a:extLst>
                    <a:ext uri="{FF2B5EF4-FFF2-40B4-BE49-F238E27FC236}">
                      <a16:creationId xmlns:a16="http://schemas.microsoft.com/office/drawing/2014/main" id="{EA9911CD-92CC-4E2C-9E1A-DAC3B1D1D60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97" name="Immagine 1996">
                  <a:extLst>
                    <a:ext uri="{FF2B5EF4-FFF2-40B4-BE49-F238E27FC236}">
                      <a16:creationId xmlns:a16="http://schemas.microsoft.com/office/drawing/2014/main" id="{D589F70A-3D47-400A-930E-F29BD8ED703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90" name="Gruppo 1989">
                <a:extLst>
                  <a:ext uri="{FF2B5EF4-FFF2-40B4-BE49-F238E27FC236}">
                    <a16:creationId xmlns:a16="http://schemas.microsoft.com/office/drawing/2014/main" id="{2FB6ECAB-1CEB-4FC8-8A47-DC1AEB82C793}"/>
                  </a:ext>
                </a:extLst>
              </p:cNvPr>
              <p:cNvGrpSpPr/>
              <p:nvPr/>
            </p:nvGrpSpPr>
            <p:grpSpPr>
              <a:xfrm>
                <a:off x="2690622" y="5974214"/>
                <a:ext cx="562991" cy="380866"/>
                <a:chOff x="341249" y="219074"/>
                <a:chExt cx="4744871" cy="3209926"/>
              </a:xfrm>
            </p:grpSpPr>
            <p:pic>
              <p:nvPicPr>
                <p:cNvPr id="1994" name="Immagine 1993">
                  <a:extLst>
                    <a:ext uri="{FF2B5EF4-FFF2-40B4-BE49-F238E27FC236}">
                      <a16:creationId xmlns:a16="http://schemas.microsoft.com/office/drawing/2014/main" id="{43F0C4D1-6FD0-454E-98F3-8A6B900A651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95" name="Immagine 1994">
                  <a:extLst>
                    <a:ext uri="{FF2B5EF4-FFF2-40B4-BE49-F238E27FC236}">
                      <a16:creationId xmlns:a16="http://schemas.microsoft.com/office/drawing/2014/main" id="{BF33AD04-7308-416E-AB58-1139D969FC4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91" name="Gruppo 1990">
                <a:extLst>
                  <a:ext uri="{FF2B5EF4-FFF2-40B4-BE49-F238E27FC236}">
                    <a16:creationId xmlns:a16="http://schemas.microsoft.com/office/drawing/2014/main" id="{B5B27B8F-6B53-4AB3-A328-9E6B1BCE081C}"/>
                  </a:ext>
                </a:extLst>
              </p:cNvPr>
              <p:cNvGrpSpPr/>
              <p:nvPr/>
            </p:nvGrpSpPr>
            <p:grpSpPr>
              <a:xfrm>
                <a:off x="3247009" y="5974214"/>
                <a:ext cx="562991" cy="380866"/>
                <a:chOff x="341249" y="219074"/>
                <a:chExt cx="4744871" cy="3209926"/>
              </a:xfrm>
            </p:grpSpPr>
            <p:pic>
              <p:nvPicPr>
                <p:cNvPr id="1992" name="Immagine 1991">
                  <a:extLst>
                    <a:ext uri="{FF2B5EF4-FFF2-40B4-BE49-F238E27FC236}">
                      <a16:creationId xmlns:a16="http://schemas.microsoft.com/office/drawing/2014/main" id="{15A5F930-EE01-443F-B815-1E5BCFAFCEC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93" name="Immagine 1992">
                  <a:extLst>
                    <a:ext uri="{FF2B5EF4-FFF2-40B4-BE49-F238E27FC236}">
                      <a16:creationId xmlns:a16="http://schemas.microsoft.com/office/drawing/2014/main" id="{DB3F988B-08C7-4B92-BFF4-CC7B9BBB316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5" name="Gruppo 1954">
              <a:extLst>
                <a:ext uri="{FF2B5EF4-FFF2-40B4-BE49-F238E27FC236}">
                  <a16:creationId xmlns:a16="http://schemas.microsoft.com/office/drawing/2014/main" id="{C2C63007-6EE9-4829-936E-6DB173F9DF58}"/>
                </a:ext>
              </a:extLst>
            </p:cNvPr>
            <p:cNvGrpSpPr/>
            <p:nvPr/>
          </p:nvGrpSpPr>
          <p:grpSpPr>
            <a:xfrm>
              <a:off x="1001649" y="2927286"/>
              <a:ext cx="2808351" cy="380866"/>
              <a:chOff x="1001649" y="5974214"/>
              <a:chExt cx="2808351" cy="380866"/>
            </a:xfrm>
          </p:grpSpPr>
          <p:grpSp>
            <p:nvGrpSpPr>
              <p:cNvPr id="1972" name="Gruppo 1971">
                <a:extLst>
                  <a:ext uri="{FF2B5EF4-FFF2-40B4-BE49-F238E27FC236}">
                    <a16:creationId xmlns:a16="http://schemas.microsoft.com/office/drawing/2014/main" id="{686A5B44-519B-43AF-BCD1-4B565B676433}"/>
                  </a:ext>
                </a:extLst>
              </p:cNvPr>
              <p:cNvGrpSpPr/>
              <p:nvPr/>
            </p:nvGrpSpPr>
            <p:grpSpPr>
              <a:xfrm>
                <a:off x="1001649" y="5974214"/>
                <a:ext cx="562991" cy="380866"/>
                <a:chOff x="341249" y="219074"/>
                <a:chExt cx="4744871" cy="3209926"/>
              </a:xfrm>
            </p:grpSpPr>
            <p:pic>
              <p:nvPicPr>
                <p:cNvPr id="1985" name="Immagine 1984">
                  <a:extLst>
                    <a:ext uri="{FF2B5EF4-FFF2-40B4-BE49-F238E27FC236}">
                      <a16:creationId xmlns:a16="http://schemas.microsoft.com/office/drawing/2014/main" id="{FD4935F3-BC87-4DD3-A561-7514F3CA5C9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86" name="Immagine 1985">
                  <a:extLst>
                    <a:ext uri="{FF2B5EF4-FFF2-40B4-BE49-F238E27FC236}">
                      <a16:creationId xmlns:a16="http://schemas.microsoft.com/office/drawing/2014/main" id="{36DA8C43-EF5D-4C09-9C1C-C861E2AB24C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73" name="Gruppo 1972">
                <a:extLst>
                  <a:ext uri="{FF2B5EF4-FFF2-40B4-BE49-F238E27FC236}">
                    <a16:creationId xmlns:a16="http://schemas.microsoft.com/office/drawing/2014/main" id="{06DF12F3-94F2-49A8-96C2-9FA44B06EE08}"/>
                  </a:ext>
                </a:extLst>
              </p:cNvPr>
              <p:cNvGrpSpPr/>
              <p:nvPr/>
            </p:nvGrpSpPr>
            <p:grpSpPr>
              <a:xfrm>
                <a:off x="1564640" y="5974214"/>
                <a:ext cx="562991" cy="380866"/>
                <a:chOff x="341249" y="219074"/>
                <a:chExt cx="4744871" cy="3209926"/>
              </a:xfrm>
            </p:grpSpPr>
            <p:pic>
              <p:nvPicPr>
                <p:cNvPr id="1983" name="Immagine 1982">
                  <a:extLst>
                    <a:ext uri="{FF2B5EF4-FFF2-40B4-BE49-F238E27FC236}">
                      <a16:creationId xmlns:a16="http://schemas.microsoft.com/office/drawing/2014/main" id="{FB92AAF6-BE06-4D59-A3B4-114A352EF2F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84" name="Immagine 1983">
                  <a:extLst>
                    <a:ext uri="{FF2B5EF4-FFF2-40B4-BE49-F238E27FC236}">
                      <a16:creationId xmlns:a16="http://schemas.microsoft.com/office/drawing/2014/main" id="{A31554E9-B211-428F-9BE3-E8E895344BB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74" name="Gruppo 1973">
                <a:extLst>
                  <a:ext uri="{FF2B5EF4-FFF2-40B4-BE49-F238E27FC236}">
                    <a16:creationId xmlns:a16="http://schemas.microsoft.com/office/drawing/2014/main" id="{78F555C9-FA34-4BDF-B4FA-27F9992E8E83}"/>
                  </a:ext>
                </a:extLst>
              </p:cNvPr>
              <p:cNvGrpSpPr/>
              <p:nvPr/>
            </p:nvGrpSpPr>
            <p:grpSpPr>
              <a:xfrm>
                <a:off x="2127631" y="5974214"/>
                <a:ext cx="562991" cy="380866"/>
                <a:chOff x="341249" y="219074"/>
                <a:chExt cx="4744871" cy="3209926"/>
              </a:xfrm>
            </p:grpSpPr>
            <p:pic>
              <p:nvPicPr>
                <p:cNvPr id="1981" name="Immagine 1980">
                  <a:extLst>
                    <a:ext uri="{FF2B5EF4-FFF2-40B4-BE49-F238E27FC236}">
                      <a16:creationId xmlns:a16="http://schemas.microsoft.com/office/drawing/2014/main" id="{6AF5126E-6AC1-42E7-9831-5E29F1D760E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82" name="Immagine 1981">
                  <a:extLst>
                    <a:ext uri="{FF2B5EF4-FFF2-40B4-BE49-F238E27FC236}">
                      <a16:creationId xmlns:a16="http://schemas.microsoft.com/office/drawing/2014/main" id="{13ADF595-B4C9-4564-8680-FDBF9BD663C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75" name="Gruppo 1974">
                <a:extLst>
                  <a:ext uri="{FF2B5EF4-FFF2-40B4-BE49-F238E27FC236}">
                    <a16:creationId xmlns:a16="http://schemas.microsoft.com/office/drawing/2014/main" id="{65D53972-F589-47EB-B96E-D919791A555D}"/>
                  </a:ext>
                </a:extLst>
              </p:cNvPr>
              <p:cNvGrpSpPr/>
              <p:nvPr/>
            </p:nvGrpSpPr>
            <p:grpSpPr>
              <a:xfrm>
                <a:off x="2690622" y="5974214"/>
                <a:ext cx="562991" cy="380866"/>
                <a:chOff x="341249" y="219074"/>
                <a:chExt cx="4744871" cy="3209926"/>
              </a:xfrm>
            </p:grpSpPr>
            <p:pic>
              <p:nvPicPr>
                <p:cNvPr id="1979" name="Immagine 1978">
                  <a:extLst>
                    <a:ext uri="{FF2B5EF4-FFF2-40B4-BE49-F238E27FC236}">
                      <a16:creationId xmlns:a16="http://schemas.microsoft.com/office/drawing/2014/main" id="{9D64BB4B-F69D-427C-B8C3-FF63DB17C4D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80" name="Immagine 1979">
                  <a:extLst>
                    <a:ext uri="{FF2B5EF4-FFF2-40B4-BE49-F238E27FC236}">
                      <a16:creationId xmlns:a16="http://schemas.microsoft.com/office/drawing/2014/main" id="{CB88FD01-51CC-42DC-BBD1-F3E46A063C6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76" name="Gruppo 1975">
                <a:extLst>
                  <a:ext uri="{FF2B5EF4-FFF2-40B4-BE49-F238E27FC236}">
                    <a16:creationId xmlns:a16="http://schemas.microsoft.com/office/drawing/2014/main" id="{CA796F39-3777-4276-BB76-92F90DCB1A65}"/>
                  </a:ext>
                </a:extLst>
              </p:cNvPr>
              <p:cNvGrpSpPr/>
              <p:nvPr/>
            </p:nvGrpSpPr>
            <p:grpSpPr>
              <a:xfrm>
                <a:off x="3247009" y="5974214"/>
                <a:ext cx="562991" cy="380866"/>
                <a:chOff x="341249" y="219074"/>
                <a:chExt cx="4744871" cy="3209926"/>
              </a:xfrm>
            </p:grpSpPr>
            <p:pic>
              <p:nvPicPr>
                <p:cNvPr id="1977" name="Immagine 1976">
                  <a:extLst>
                    <a:ext uri="{FF2B5EF4-FFF2-40B4-BE49-F238E27FC236}">
                      <a16:creationId xmlns:a16="http://schemas.microsoft.com/office/drawing/2014/main" id="{BF9E4A15-D6C3-48F1-9D58-4024D61A651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78" name="Immagine 1977">
                  <a:extLst>
                    <a:ext uri="{FF2B5EF4-FFF2-40B4-BE49-F238E27FC236}">
                      <a16:creationId xmlns:a16="http://schemas.microsoft.com/office/drawing/2014/main" id="{464A831E-CFE6-473C-8E85-21C4598583C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6" name="Gruppo 1955">
              <a:extLst>
                <a:ext uri="{FF2B5EF4-FFF2-40B4-BE49-F238E27FC236}">
                  <a16:creationId xmlns:a16="http://schemas.microsoft.com/office/drawing/2014/main" id="{D05BE42A-0EB3-49ED-BE47-7A214D8826B9}"/>
                </a:ext>
              </a:extLst>
            </p:cNvPr>
            <p:cNvGrpSpPr/>
            <p:nvPr/>
          </p:nvGrpSpPr>
          <p:grpSpPr>
            <a:xfrm>
              <a:off x="1001649" y="2546420"/>
              <a:ext cx="2808351" cy="380866"/>
              <a:chOff x="1001649" y="5974214"/>
              <a:chExt cx="2808351" cy="380866"/>
            </a:xfrm>
          </p:grpSpPr>
          <p:grpSp>
            <p:nvGrpSpPr>
              <p:cNvPr id="1957" name="Gruppo 1956">
                <a:extLst>
                  <a:ext uri="{FF2B5EF4-FFF2-40B4-BE49-F238E27FC236}">
                    <a16:creationId xmlns:a16="http://schemas.microsoft.com/office/drawing/2014/main" id="{B69CC76F-1861-413A-92B3-6F8D0A5BC990}"/>
                  </a:ext>
                </a:extLst>
              </p:cNvPr>
              <p:cNvGrpSpPr/>
              <p:nvPr/>
            </p:nvGrpSpPr>
            <p:grpSpPr>
              <a:xfrm>
                <a:off x="1001649" y="5974214"/>
                <a:ext cx="562991" cy="380866"/>
                <a:chOff x="341249" y="219074"/>
                <a:chExt cx="4744871" cy="3209926"/>
              </a:xfrm>
            </p:grpSpPr>
            <p:pic>
              <p:nvPicPr>
                <p:cNvPr id="1970" name="Immagine 1969">
                  <a:extLst>
                    <a:ext uri="{FF2B5EF4-FFF2-40B4-BE49-F238E27FC236}">
                      <a16:creationId xmlns:a16="http://schemas.microsoft.com/office/drawing/2014/main" id="{0DE6369B-F685-498F-9AE7-936E030A333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71" name="Immagine 1970">
                  <a:extLst>
                    <a:ext uri="{FF2B5EF4-FFF2-40B4-BE49-F238E27FC236}">
                      <a16:creationId xmlns:a16="http://schemas.microsoft.com/office/drawing/2014/main" id="{11E7ACCE-1F2A-45F0-A05A-F35ED4ECC3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58" name="Gruppo 1957">
                <a:extLst>
                  <a:ext uri="{FF2B5EF4-FFF2-40B4-BE49-F238E27FC236}">
                    <a16:creationId xmlns:a16="http://schemas.microsoft.com/office/drawing/2014/main" id="{B364AA6E-9477-4041-98EC-4E11FAB24DDA}"/>
                  </a:ext>
                </a:extLst>
              </p:cNvPr>
              <p:cNvGrpSpPr/>
              <p:nvPr/>
            </p:nvGrpSpPr>
            <p:grpSpPr>
              <a:xfrm>
                <a:off x="1564640" y="5974214"/>
                <a:ext cx="562991" cy="380866"/>
                <a:chOff x="341249" y="219074"/>
                <a:chExt cx="4744871" cy="3209926"/>
              </a:xfrm>
            </p:grpSpPr>
            <p:pic>
              <p:nvPicPr>
                <p:cNvPr id="1968" name="Immagine 1967">
                  <a:extLst>
                    <a:ext uri="{FF2B5EF4-FFF2-40B4-BE49-F238E27FC236}">
                      <a16:creationId xmlns:a16="http://schemas.microsoft.com/office/drawing/2014/main" id="{3FEB0FE3-9F93-4EA9-87D4-F517979291E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69" name="Immagine 1968">
                  <a:extLst>
                    <a:ext uri="{FF2B5EF4-FFF2-40B4-BE49-F238E27FC236}">
                      <a16:creationId xmlns:a16="http://schemas.microsoft.com/office/drawing/2014/main" id="{2973818A-3580-43CB-B5EF-5515C7DB35C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59" name="Gruppo 1958">
                <a:extLst>
                  <a:ext uri="{FF2B5EF4-FFF2-40B4-BE49-F238E27FC236}">
                    <a16:creationId xmlns:a16="http://schemas.microsoft.com/office/drawing/2014/main" id="{C4E37755-740D-4060-BEB5-715857508B6F}"/>
                  </a:ext>
                </a:extLst>
              </p:cNvPr>
              <p:cNvGrpSpPr/>
              <p:nvPr/>
            </p:nvGrpSpPr>
            <p:grpSpPr>
              <a:xfrm>
                <a:off x="2127631" y="5974214"/>
                <a:ext cx="562991" cy="380866"/>
                <a:chOff x="341249" y="219074"/>
                <a:chExt cx="4744871" cy="3209926"/>
              </a:xfrm>
            </p:grpSpPr>
            <p:pic>
              <p:nvPicPr>
                <p:cNvPr id="1966" name="Immagine 1965">
                  <a:extLst>
                    <a:ext uri="{FF2B5EF4-FFF2-40B4-BE49-F238E27FC236}">
                      <a16:creationId xmlns:a16="http://schemas.microsoft.com/office/drawing/2014/main" id="{FEE27267-881B-4133-BFDA-30CF6F09A17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67" name="Immagine 1966">
                  <a:extLst>
                    <a:ext uri="{FF2B5EF4-FFF2-40B4-BE49-F238E27FC236}">
                      <a16:creationId xmlns:a16="http://schemas.microsoft.com/office/drawing/2014/main" id="{4C959342-0318-48ED-BC7B-F319880D505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60" name="Gruppo 1959">
                <a:extLst>
                  <a:ext uri="{FF2B5EF4-FFF2-40B4-BE49-F238E27FC236}">
                    <a16:creationId xmlns:a16="http://schemas.microsoft.com/office/drawing/2014/main" id="{C0426ADA-B3FB-4994-9520-DF90DC56B933}"/>
                  </a:ext>
                </a:extLst>
              </p:cNvPr>
              <p:cNvGrpSpPr/>
              <p:nvPr/>
            </p:nvGrpSpPr>
            <p:grpSpPr>
              <a:xfrm>
                <a:off x="2690622" y="5974214"/>
                <a:ext cx="562991" cy="380866"/>
                <a:chOff x="341249" y="219074"/>
                <a:chExt cx="4744871" cy="3209926"/>
              </a:xfrm>
            </p:grpSpPr>
            <p:pic>
              <p:nvPicPr>
                <p:cNvPr id="1964" name="Immagine 1963">
                  <a:extLst>
                    <a:ext uri="{FF2B5EF4-FFF2-40B4-BE49-F238E27FC236}">
                      <a16:creationId xmlns:a16="http://schemas.microsoft.com/office/drawing/2014/main" id="{7B9ECAEC-E1A8-4FBA-9CAE-76A873A767B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65" name="Immagine 1964">
                  <a:extLst>
                    <a:ext uri="{FF2B5EF4-FFF2-40B4-BE49-F238E27FC236}">
                      <a16:creationId xmlns:a16="http://schemas.microsoft.com/office/drawing/2014/main" id="{A591D93E-64AE-4CF6-91C1-F6A0E01894A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61" name="Gruppo 1960">
                <a:extLst>
                  <a:ext uri="{FF2B5EF4-FFF2-40B4-BE49-F238E27FC236}">
                    <a16:creationId xmlns:a16="http://schemas.microsoft.com/office/drawing/2014/main" id="{49D27944-CE40-437C-96FE-3DC1DFA374BA}"/>
                  </a:ext>
                </a:extLst>
              </p:cNvPr>
              <p:cNvGrpSpPr/>
              <p:nvPr/>
            </p:nvGrpSpPr>
            <p:grpSpPr>
              <a:xfrm>
                <a:off x="3247009" y="5974214"/>
                <a:ext cx="562991" cy="380866"/>
                <a:chOff x="341249" y="219074"/>
                <a:chExt cx="4744871" cy="3209926"/>
              </a:xfrm>
            </p:grpSpPr>
            <p:pic>
              <p:nvPicPr>
                <p:cNvPr id="1962" name="Immagine 1961">
                  <a:extLst>
                    <a:ext uri="{FF2B5EF4-FFF2-40B4-BE49-F238E27FC236}">
                      <a16:creationId xmlns:a16="http://schemas.microsoft.com/office/drawing/2014/main" id="{35757996-AF07-4E47-B7C2-4D8F6C54C62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63" name="Immagine 1962">
                  <a:extLst>
                    <a:ext uri="{FF2B5EF4-FFF2-40B4-BE49-F238E27FC236}">
                      <a16:creationId xmlns:a16="http://schemas.microsoft.com/office/drawing/2014/main" id="{1CFBB323-ED28-4B07-A860-62E9AC4827E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2107" name="Gruppo 2106">
            <a:extLst>
              <a:ext uri="{FF2B5EF4-FFF2-40B4-BE49-F238E27FC236}">
                <a16:creationId xmlns:a16="http://schemas.microsoft.com/office/drawing/2014/main" id="{693ED712-8429-4FF4-AE5C-AA0CFCB7C864}"/>
              </a:ext>
            </a:extLst>
          </p:cNvPr>
          <p:cNvGrpSpPr/>
          <p:nvPr/>
        </p:nvGrpSpPr>
        <p:grpSpPr>
          <a:xfrm>
            <a:off x="4099855" y="1507543"/>
            <a:ext cx="1651891" cy="2240280"/>
            <a:chOff x="1001649" y="2546420"/>
            <a:chExt cx="2808351" cy="3808660"/>
          </a:xfrm>
        </p:grpSpPr>
        <p:grpSp>
          <p:nvGrpSpPr>
            <p:cNvPr id="2108" name="Gruppo 2107">
              <a:extLst>
                <a:ext uri="{FF2B5EF4-FFF2-40B4-BE49-F238E27FC236}">
                  <a16:creationId xmlns:a16="http://schemas.microsoft.com/office/drawing/2014/main" id="{B04DA473-C060-4A48-BBAB-2B467B2D3DE1}"/>
                </a:ext>
              </a:extLst>
            </p:cNvPr>
            <p:cNvGrpSpPr/>
            <p:nvPr/>
          </p:nvGrpSpPr>
          <p:grpSpPr>
            <a:xfrm>
              <a:off x="1001649" y="5974214"/>
              <a:ext cx="2808351" cy="380866"/>
              <a:chOff x="1001649" y="5974214"/>
              <a:chExt cx="2808351" cy="380866"/>
            </a:xfrm>
          </p:grpSpPr>
          <p:grpSp>
            <p:nvGrpSpPr>
              <p:cNvPr id="2253" name="Gruppo 2252">
                <a:extLst>
                  <a:ext uri="{FF2B5EF4-FFF2-40B4-BE49-F238E27FC236}">
                    <a16:creationId xmlns:a16="http://schemas.microsoft.com/office/drawing/2014/main" id="{54E88954-E7BF-490D-8FD1-EC12D725ADD2}"/>
                  </a:ext>
                </a:extLst>
              </p:cNvPr>
              <p:cNvGrpSpPr/>
              <p:nvPr/>
            </p:nvGrpSpPr>
            <p:grpSpPr>
              <a:xfrm>
                <a:off x="1001649" y="5974214"/>
                <a:ext cx="562991" cy="380866"/>
                <a:chOff x="341249" y="219074"/>
                <a:chExt cx="4744871" cy="3209926"/>
              </a:xfrm>
            </p:grpSpPr>
            <p:pic>
              <p:nvPicPr>
                <p:cNvPr id="2266" name="Immagine 2265">
                  <a:extLst>
                    <a:ext uri="{FF2B5EF4-FFF2-40B4-BE49-F238E27FC236}">
                      <a16:creationId xmlns:a16="http://schemas.microsoft.com/office/drawing/2014/main" id="{9D0AF249-B477-4856-84E9-FFF31EFFC9A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67" name="Immagine 2266">
                  <a:extLst>
                    <a:ext uri="{FF2B5EF4-FFF2-40B4-BE49-F238E27FC236}">
                      <a16:creationId xmlns:a16="http://schemas.microsoft.com/office/drawing/2014/main" id="{369C798C-4E1C-4E94-9CFE-2577021B1FE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54" name="Gruppo 2253">
                <a:extLst>
                  <a:ext uri="{FF2B5EF4-FFF2-40B4-BE49-F238E27FC236}">
                    <a16:creationId xmlns:a16="http://schemas.microsoft.com/office/drawing/2014/main" id="{E3C3884D-03B2-4DE2-98F5-30B25655CD5F}"/>
                  </a:ext>
                </a:extLst>
              </p:cNvPr>
              <p:cNvGrpSpPr/>
              <p:nvPr/>
            </p:nvGrpSpPr>
            <p:grpSpPr>
              <a:xfrm>
                <a:off x="1564640" y="5974214"/>
                <a:ext cx="562991" cy="380866"/>
                <a:chOff x="341249" y="219074"/>
                <a:chExt cx="4744871" cy="3209926"/>
              </a:xfrm>
            </p:grpSpPr>
            <p:pic>
              <p:nvPicPr>
                <p:cNvPr id="2264" name="Immagine 2263">
                  <a:extLst>
                    <a:ext uri="{FF2B5EF4-FFF2-40B4-BE49-F238E27FC236}">
                      <a16:creationId xmlns:a16="http://schemas.microsoft.com/office/drawing/2014/main" id="{5C304060-9763-4920-8FE9-B05A47AAB26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65" name="Immagine 2264">
                  <a:extLst>
                    <a:ext uri="{FF2B5EF4-FFF2-40B4-BE49-F238E27FC236}">
                      <a16:creationId xmlns:a16="http://schemas.microsoft.com/office/drawing/2014/main" id="{9F8C4124-AB0E-4DE4-B407-524370CAC6E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55" name="Gruppo 2254">
                <a:extLst>
                  <a:ext uri="{FF2B5EF4-FFF2-40B4-BE49-F238E27FC236}">
                    <a16:creationId xmlns:a16="http://schemas.microsoft.com/office/drawing/2014/main" id="{42BEBDE6-045E-4F4C-A9BE-AB669C55B91D}"/>
                  </a:ext>
                </a:extLst>
              </p:cNvPr>
              <p:cNvGrpSpPr/>
              <p:nvPr/>
            </p:nvGrpSpPr>
            <p:grpSpPr>
              <a:xfrm>
                <a:off x="2127631" y="5974214"/>
                <a:ext cx="562991" cy="380866"/>
                <a:chOff x="341249" y="219074"/>
                <a:chExt cx="4744871" cy="3209926"/>
              </a:xfrm>
            </p:grpSpPr>
            <p:pic>
              <p:nvPicPr>
                <p:cNvPr id="2262" name="Immagine 2261">
                  <a:extLst>
                    <a:ext uri="{FF2B5EF4-FFF2-40B4-BE49-F238E27FC236}">
                      <a16:creationId xmlns:a16="http://schemas.microsoft.com/office/drawing/2014/main" id="{676EDFB5-B99F-463F-AE14-71661B26EAB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63" name="Immagine 2262">
                  <a:extLst>
                    <a:ext uri="{FF2B5EF4-FFF2-40B4-BE49-F238E27FC236}">
                      <a16:creationId xmlns:a16="http://schemas.microsoft.com/office/drawing/2014/main" id="{5A3FF65B-9D52-4B7D-84A4-ECC4D729B47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56" name="Gruppo 2255">
                <a:extLst>
                  <a:ext uri="{FF2B5EF4-FFF2-40B4-BE49-F238E27FC236}">
                    <a16:creationId xmlns:a16="http://schemas.microsoft.com/office/drawing/2014/main" id="{243AD5DC-F952-4658-B743-0BDD137EBDDC}"/>
                  </a:ext>
                </a:extLst>
              </p:cNvPr>
              <p:cNvGrpSpPr/>
              <p:nvPr/>
            </p:nvGrpSpPr>
            <p:grpSpPr>
              <a:xfrm>
                <a:off x="2690622" y="5974214"/>
                <a:ext cx="562991" cy="380866"/>
                <a:chOff x="341249" y="219074"/>
                <a:chExt cx="4744871" cy="3209926"/>
              </a:xfrm>
            </p:grpSpPr>
            <p:pic>
              <p:nvPicPr>
                <p:cNvPr id="2260" name="Immagine 2259">
                  <a:extLst>
                    <a:ext uri="{FF2B5EF4-FFF2-40B4-BE49-F238E27FC236}">
                      <a16:creationId xmlns:a16="http://schemas.microsoft.com/office/drawing/2014/main" id="{A4FA8410-0EA8-4AC7-A048-42FE60CCA28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61" name="Immagine 2260">
                  <a:extLst>
                    <a:ext uri="{FF2B5EF4-FFF2-40B4-BE49-F238E27FC236}">
                      <a16:creationId xmlns:a16="http://schemas.microsoft.com/office/drawing/2014/main" id="{0FF840D4-8FA7-447B-B93A-495856BE9FA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57" name="Gruppo 2256">
                <a:extLst>
                  <a:ext uri="{FF2B5EF4-FFF2-40B4-BE49-F238E27FC236}">
                    <a16:creationId xmlns:a16="http://schemas.microsoft.com/office/drawing/2014/main" id="{F25004E3-5D0D-41F1-A8B6-91A49703B524}"/>
                  </a:ext>
                </a:extLst>
              </p:cNvPr>
              <p:cNvGrpSpPr/>
              <p:nvPr/>
            </p:nvGrpSpPr>
            <p:grpSpPr>
              <a:xfrm>
                <a:off x="3247009" y="5974214"/>
                <a:ext cx="562991" cy="380866"/>
                <a:chOff x="341249" y="219074"/>
                <a:chExt cx="4744871" cy="3209926"/>
              </a:xfrm>
            </p:grpSpPr>
            <p:pic>
              <p:nvPicPr>
                <p:cNvPr id="2258" name="Immagine 2257">
                  <a:extLst>
                    <a:ext uri="{FF2B5EF4-FFF2-40B4-BE49-F238E27FC236}">
                      <a16:creationId xmlns:a16="http://schemas.microsoft.com/office/drawing/2014/main" id="{7F71094D-B0E1-4CCD-A74D-7075C604472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59" name="Immagine 2258">
                  <a:extLst>
                    <a:ext uri="{FF2B5EF4-FFF2-40B4-BE49-F238E27FC236}">
                      <a16:creationId xmlns:a16="http://schemas.microsoft.com/office/drawing/2014/main" id="{3987A96A-C60C-43F3-A6E1-800E2F6A975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09" name="Gruppo 2108">
              <a:extLst>
                <a:ext uri="{FF2B5EF4-FFF2-40B4-BE49-F238E27FC236}">
                  <a16:creationId xmlns:a16="http://schemas.microsoft.com/office/drawing/2014/main" id="{2D546D89-DF64-4EE9-9D19-98C4D79C8869}"/>
                </a:ext>
              </a:extLst>
            </p:cNvPr>
            <p:cNvGrpSpPr/>
            <p:nvPr/>
          </p:nvGrpSpPr>
          <p:grpSpPr>
            <a:xfrm>
              <a:off x="1001649" y="5593348"/>
              <a:ext cx="2808351" cy="380866"/>
              <a:chOff x="1001649" y="5974214"/>
              <a:chExt cx="2808351" cy="380866"/>
            </a:xfrm>
          </p:grpSpPr>
          <p:grpSp>
            <p:nvGrpSpPr>
              <p:cNvPr id="2238" name="Gruppo 2237">
                <a:extLst>
                  <a:ext uri="{FF2B5EF4-FFF2-40B4-BE49-F238E27FC236}">
                    <a16:creationId xmlns:a16="http://schemas.microsoft.com/office/drawing/2014/main" id="{3EA591E0-BC00-410A-A156-9D3499431553}"/>
                  </a:ext>
                </a:extLst>
              </p:cNvPr>
              <p:cNvGrpSpPr/>
              <p:nvPr/>
            </p:nvGrpSpPr>
            <p:grpSpPr>
              <a:xfrm>
                <a:off x="1001649" y="5974214"/>
                <a:ext cx="562991" cy="380866"/>
                <a:chOff x="341249" y="219074"/>
                <a:chExt cx="4744871" cy="3209926"/>
              </a:xfrm>
            </p:grpSpPr>
            <p:pic>
              <p:nvPicPr>
                <p:cNvPr id="2251" name="Immagine 2250">
                  <a:extLst>
                    <a:ext uri="{FF2B5EF4-FFF2-40B4-BE49-F238E27FC236}">
                      <a16:creationId xmlns:a16="http://schemas.microsoft.com/office/drawing/2014/main" id="{DCF16680-305A-48DE-8B7A-E0B7E7FECF9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52" name="Immagine 2251">
                  <a:extLst>
                    <a:ext uri="{FF2B5EF4-FFF2-40B4-BE49-F238E27FC236}">
                      <a16:creationId xmlns:a16="http://schemas.microsoft.com/office/drawing/2014/main" id="{8576C2A3-F368-4AA6-A44A-6801917948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39" name="Gruppo 2238">
                <a:extLst>
                  <a:ext uri="{FF2B5EF4-FFF2-40B4-BE49-F238E27FC236}">
                    <a16:creationId xmlns:a16="http://schemas.microsoft.com/office/drawing/2014/main" id="{3A1D8A3F-D3F1-4D57-9B32-23A9CCD333DE}"/>
                  </a:ext>
                </a:extLst>
              </p:cNvPr>
              <p:cNvGrpSpPr/>
              <p:nvPr/>
            </p:nvGrpSpPr>
            <p:grpSpPr>
              <a:xfrm>
                <a:off x="1564640" y="5974214"/>
                <a:ext cx="562991" cy="380866"/>
                <a:chOff x="341249" y="219074"/>
                <a:chExt cx="4744871" cy="3209926"/>
              </a:xfrm>
            </p:grpSpPr>
            <p:pic>
              <p:nvPicPr>
                <p:cNvPr id="2249" name="Immagine 2248">
                  <a:extLst>
                    <a:ext uri="{FF2B5EF4-FFF2-40B4-BE49-F238E27FC236}">
                      <a16:creationId xmlns:a16="http://schemas.microsoft.com/office/drawing/2014/main" id="{6F146716-EF97-4B37-928E-DEC1B368EC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50" name="Immagine 2249">
                  <a:extLst>
                    <a:ext uri="{FF2B5EF4-FFF2-40B4-BE49-F238E27FC236}">
                      <a16:creationId xmlns:a16="http://schemas.microsoft.com/office/drawing/2014/main" id="{DE23DE29-4672-427E-B0FA-B926758DA54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40" name="Gruppo 2239">
                <a:extLst>
                  <a:ext uri="{FF2B5EF4-FFF2-40B4-BE49-F238E27FC236}">
                    <a16:creationId xmlns:a16="http://schemas.microsoft.com/office/drawing/2014/main" id="{AC0D702E-73E4-4223-82F0-5CA299C22E52}"/>
                  </a:ext>
                </a:extLst>
              </p:cNvPr>
              <p:cNvGrpSpPr/>
              <p:nvPr/>
            </p:nvGrpSpPr>
            <p:grpSpPr>
              <a:xfrm>
                <a:off x="2127631" y="5974214"/>
                <a:ext cx="562991" cy="380866"/>
                <a:chOff x="341249" y="219074"/>
                <a:chExt cx="4744871" cy="3209926"/>
              </a:xfrm>
            </p:grpSpPr>
            <p:pic>
              <p:nvPicPr>
                <p:cNvPr id="2247" name="Immagine 2246">
                  <a:extLst>
                    <a:ext uri="{FF2B5EF4-FFF2-40B4-BE49-F238E27FC236}">
                      <a16:creationId xmlns:a16="http://schemas.microsoft.com/office/drawing/2014/main" id="{C121D485-0B17-4F15-A1A4-9E6E885928B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48" name="Immagine 2247">
                  <a:extLst>
                    <a:ext uri="{FF2B5EF4-FFF2-40B4-BE49-F238E27FC236}">
                      <a16:creationId xmlns:a16="http://schemas.microsoft.com/office/drawing/2014/main" id="{AC32C7BC-0874-40F3-9FEB-B0ABF52F538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41" name="Gruppo 2240">
                <a:extLst>
                  <a:ext uri="{FF2B5EF4-FFF2-40B4-BE49-F238E27FC236}">
                    <a16:creationId xmlns:a16="http://schemas.microsoft.com/office/drawing/2014/main" id="{C64E4545-60D2-4781-AF03-9653120F896C}"/>
                  </a:ext>
                </a:extLst>
              </p:cNvPr>
              <p:cNvGrpSpPr/>
              <p:nvPr/>
            </p:nvGrpSpPr>
            <p:grpSpPr>
              <a:xfrm>
                <a:off x="2690622" y="5974214"/>
                <a:ext cx="562991" cy="380866"/>
                <a:chOff x="341249" y="219074"/>
                <a:chExt cx="4744871" cy="3209926"/>
              </a:xfrm>
            </p:grpSpPr>
            <p:pic>
              <p:nvPicPr>
                <p:cNvPr id="2245" name="Immagine 2244">
                  <a:extLst>
                    <a:ext uri="{FF2B5EF4-FFF2-40B4-BE49-F238E27FC236}">
                      <a16:creationId xmlns:a16="http://schemas.microsoft.com/office/drawing/2014/main" id="{7EE599E4-1336-4901-AAF2-A27D136DAA0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46" name="Immagine 2245">
                  <a:extLst>
                    <a:ext uri="{FF2B5EF4-FFF2-40B4-BE49-F238E27FC236}">
                      <a16:creationId xmlns:a16="http://schemas.microsoft.com/office/drawing/2014/main" id="{2B104585-BE9A-46FD-9B46-F2A1552D325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42" name="Gruppo 2241">
                <a:extLst>
                  <a:ext uri="{FF2B5EF4-FFF2-40B4-BE49-F238E27FC236}">
                    <a16:creationId xmlns:a16="http://schemas.microsoft.com/office/drawing/2014/main" id="{C8535047-051C-42E1-AB58-E6C4C13D6415}"/>
                  </a:ext>
                </a:extLst>
              </p:cNvPr>
              <p:cNvGrpSpPr/>
              <p:nvPr/>
            </p:nvGrpSpPr>
            <p:grpSpPr>
              <a:xfrm>
                <a:off x="3247009" y="5974214"/>
                <a:ext cx="562991" cy="380866"/>
                <a:chOff x="341249" y="219074"/>
                <a:chExt cx="4744871" cy="3209926"/>
              </a:xfrm>
            </p:grpSpPr>
            <p:pic>
              <p:nvPicPr>
                <p:cNvPr id="2243" name="Immagine 2242">
                  <a:extLst>
                    <a:ext uri="{FF2B5EF4-FFF2-40B4-BE49-F238E27FC236}">
                      <a16:creationId xmlns:a16="http://schemas.microsoft.com/office/drawing/2014/main" id="{C1B3399B-39E4-400C-B744-8536443487F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44" name="Immagine 2243">
                  <a:extLst>
                    <a:ext uri="{FF2B5EF4-FFF2-40B4-BE49-F238E27FC236}">
                      <a16:creationId xmlns:a16="http://schemas.microsoft.com/office/drawing/2014/main" id="{8A9C2E09-E5F6-450D-9AD3-1200E52BDD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0" name="Gruppo 2109">
              <a:extLst>
                <a:ext uri="{FF2B5EF4-FFF2-40B4-BE49-F238E27FC236}">
                  <a16:creationId xmlns:a16="http://schemas.microsoft.com/office/drawing/2014/main" id="{6747463E-E365-4238-9B05-B2A070CB8AB6}"/>
                </a:ext>
              </a:extLst>
            </p:cNvPr>
            <p:cNvGrpSpPr/>
            <p:nvPr/>
          </p:nvGrpSpPr>
          <p:grpSpPr>
            <a:xfrm>
              <a:off x="1001649" y="5212482"/>
              <a:ext cx="2808351" cy="380866"/>
              <a:chOff x="1001649" y="5974214"/>
              <a:chExt cx="2808351" cy="380866"/>
            </a:xfrm>
          </p:grpSpPr>
          <p:grpSp>
            <p:nvGrpSpPr>
              <p:cNvPr id="2223" name="Gruppo 2222">
                <a:extLst>
                  <a:ext uri="{FF2B5EF4-FFF2-40B4-BE49-F238E27FC236}">
                    <a16:creationId xmlns:a16="http://schemas.microsoft.com/office/drawing/2014/main" id="{1BA57493-8624-44BD-A684-1F4B04AC8426}"/>
                  </a:ext>
                </a:extLst>
              </p:cNvPr>
              <p:cNvGrpSpPr/>
              <p:nvPr/>
            </p:nvGrpSpPr>
            <p:grpSpPr>
              <a:xfrm>
                <a:off x="1001649" y="5974214"/>
                <a:ext cx="562991" cy="380866"/>
                <a:chOff x="341249" y="219074"/>
                <a:chExt cx="4744871" cy="3209926"/>
              </a:xfrm>
            </p:grpSpPr>
            <p:pic>
              <p:nvPicPr>
                <p:cNvPr id="2236" name="Immagine 2235">
                  <a:extLst>
                    <a:ext uri="{FF2B5EF4-FFF2-40B4-BE49-F238E27FC236}">
                      <a16:creationId xmlns:a16="http://schemas.microsoft.com/office/drawing/2014/main" id="{1EA9B984-D419-4B08-BFFB-95196434E90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37" name="Immagine 2236">
                  <a:extLst>
                    <a:ext uri="{FF2B5EF4-FFF2-40B4-BE49-F238E27FC236}">
                      <a16:creationId xmlns:a16="http://schemas.microsoft.com/office/drawing/2014/main" id="{09B3957E-692D-4B68-806F-6E32C46C462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24" name="Gruppo 2223">
                <a:extLst>
                  <a:ext uri="{FF2B5EF4-FFF2-40B4-BE49-F238E27FC236}">
                    <a16:creationId xmlns:a16="http://schemas.microsoft.com/office/drawing/2014/main" id="{AD87B949-B102-419B-839E-6E220C015683}"/>
                  </a:ext>
                </a:extLst>
              </p:cNvPr>
              <p:cNvGrpSpPr/>
              <p:nvPr/>
            </p:nvGrpSpPr>
            <p:grpSpPr>
              <a:xfrm>
                <a:off x="1564640" y="5974214"/>
                <a:ext cx="562991" cy="380866"/>
                <a:chOff x="341249" y="219074"/>
                <a:chExt cx="4744871" cy="3209926"/>
              </a:xfrm>
            </p:grpSpPr>
            <p:pic>
              <p:nvPicPr>
                <p:cNvPr id="2234" name="Immagine 2233">
                  <a:extLst>
                    <a:ext uri="{FF2B5EF4-FFF2-40B4-BE49-F238E27FC236}">
                      <a16:creationId xmlns:a16="http://schemas.microsoft.com/office/drawing/2014/main" id="{8D6E8D98-2BC6-4517-8330-86EE344E0EC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35" name="Immagine 2234">
                  <a:extLst>
                    <a:ext uri="{FF2B5EF4-FFF2-40B4-BE49-F238E27FC236}">
                      <a16:creationId xmlns:a16="http://schemas.microsoft.com/office/drawing/2014/main" id="{DD62AF63-04BE-4124-BFFE-E19B7C6F574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25" name="Gruppo 2224">
                <a:extLst>
                  <a:ext uri="{FF2B5EF4-FFF2-40B4-BE49-F238E27FC236}">
                    <a16:creationId xmlns:a16="http://schemas.microsoft.com/office/drawing/2014/main" id="{FE568E34-54F0-418A-86A6-3087C0D31B94}"/>
                  </a:ext>
                </a:extLst>
              </p:cNvPr>
              <p:cNvGrpSpPr/>
              <p:nvPr/>
            </p:nvGrpSpPr>
            <p:grpSpPr>
              <a:xfrm>
                <a:off x="2127631" y="5974214"/>
                <a:ext cx="562991" cy="380866"/>
                <a:chOff x="341249" y="219074"/>
                <a:chExt cx="4744871" cy="3209926"/>
              </a:xfrm>
            </p:grpSpPr>
            <p:pic>
              <p:nvPicPr>
                <p:cNvPr id="2232" name="Immagine 2231">
                  <a:extLst>
                    <a:ext uri="{FF2B5EF4-FFF2-40B4-BE49-F238E27FC236}">
                      <a16:creationId xmlns:a16="http://schemas.microsoft.com/office/drawing/2014/main" id="{EBEFBE9B-4A81-4EF1-9DD3-386B014D0A5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33" name="Immagine 2232">
                  <a:extLst>
                    <a:ext uri="{FF2B5EF4-FFF2-40B4-BE49-F238E27FC236}">
                      <a16:creationId xmlns:a16="http://schemas.microsoft.com/office/drawing/2014/main" id="{BF55C3F8-E720-4D11-9FAD-A6965D5B621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26" name="Gruppo 2225">
                <a:extLst>
                  <a:ext uri="{FF2B5EF4-FFF2-40B4-BE49-F238E27FC236}">
                    <a16:creationId xmlns:a16="http://schemas.microsoft.com/office/drawing/2014/main" id="{4E13E15B-E4F0-4912-A11D-93F80CA2510D}"/>
                  </a:ext>
                </a:extLst>
              </p:cNvPr>
              <p:cNvGrpSpPr/>
              <p:nvPr/>
            </p:nvGrpSpPr>
            <p:grpSpPr>
              <a:xfrm>
                <a:off x="2690622" y="5974214"/>
                <a:ext cx="562991" cy="380866"/>
                <a:chOff x="341249" y="219074"/>
                <a:chExt cx="4744871" cy="3209926"/>
              </a:xfrm>
            </p:grpSpPr>
            <p:pic>
              <p:nvPicPr>
                <p:cNvPr id="2230" name="Immagine 2229">
                  <a:extLst>
                    <a:ext uri="{FF2B5EF4-FFF2-40B4-BE49-F238E27FC236}">
                      <a16:creationId xmlns:a16="http://schemas.microsoft.com/office/drawing/2014/main" id="{899DDE54-361E-4DEB-9390-8E7F917DB18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31" name="Immagine 2230">
                  <a:extLst>
                    <a:ext uri="{FF2B5EF4-FFF2-40B4-BE49-F238E27FC236}">
                      <a16:creationId xmlns:a16="http://schemas.microsoft.com/office/drawing/2014/main" id="{A6394E8F-2E4B-477D-A2DF-5C0897F501F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27" name="Gruppo 2226">
                <a:extLst>
                  <a:ext uri="{FF2B5EF4-FFF2-40B4-BE49-F238E27FC236}">
                    <a16:creationId xmlns:a16="http://schemas.microsoft.com/office/drawing/2014/main" id="{7DEEB8D9-428D-4451-9086-A7BF9923E4F3}"/>
                  </a:ext>
                </a:extLst>
              </p:cNvPr>
              <p:cNvGrpSpPr/>
              <p:nvPr/>
            </p:nvGrpSpPr>
            <p:grpSpPr>
              <a:xfrm>
                <a:off x="3247009" y="5974214"/>
                <a:ext cx="562991" cy="380866"/>
                <a:chOff x="341249" y="219074"/>
                <a:chExt cx="4744871" cy="3209926"/>
              </a:xfrm>
            </p:grpSpPr>
            <p:pic>
              <p:nvPicPr>
                <p:cNvPr id="2228" name="Immagine 2227">
                  <a:extLst>
                    <a:ext uri="{FF2B5EF4-FFF2-40B4-BE49-F238E27FC236}">
                      <a16:creationId xmlns:a16="http://schemas.microsoft.com/office/drawing/2014/main" id="{A1B51417-5600-448F-84F2-F9178A7D996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29" name="Immagine 2228">
                  <a:extLst>
                    <a:ext uri="{FF2B5EF4-FFF2-40B4-BE49-F238E27FC236}">
                      <a16:creationId xmlns:a16="http://schemas.microsoft.com/office/drawing/2014/main" id="{CA362B30-A0C8-468B-8E27-1CFBBFCB5B0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1" name="Gruppo 2110">
              <a:extLst>
                <a:ext uri="{FF2B5EF4-FFF2-40B4-BE49-F238E27FC236}">
                  <a16:creationId xmlns:a16="http://schemas.microsoft.com/office/drawing/2014/main" id="{E0A97C92-3A9F-4C02-85E4-5B8BFFAD3D51}"/>
                </a:ext>
              </a:extLst>
            </p:cNvPr>
            <p:cNvGrpSpPr/>
            <p:nvPr/>
          </p:nvGrpSpPr>
          <p:grpSpPr>
            <a:xfrm>
              <a:off x="1001649" y="4831616"/>
              <a:ext cx="2808351" cy="380866"/>
              <a:chOff x="1001649" y="5974214"/>
              <a:chExt cx="2808351" cy="380866"/>
            </a:xfrm>
          </p:grpSpPr>
          <p:grpSp>
            <p:nvGrpSpPr>
              <p:cNvPr id="2208" name="Gruppo 2207">
                <a:extLst>
                  <a:ext uri="{FF2B5EF4-FFF2-40B4-BE49-F238E27FC236}">
                    <a16:creationId xmlns:a16="http://schemas.microsoft.com/office/drawing/2014/main" id="{7CABCAFF-4F74-4BB4-B4CC-661E408F93CA}"/>
                  </a:ext>
                </a:extLst>
              </p:cNvPr>
              <p:cNvGrpSpPr/>
              <p:nvPr/>
            </p:nvGrpSpPr>
            <p:grpSpPr>
              <a:xfrm>
                <a:off x="1001649" y="5974214"/>
                <a:ext cx="562991" cy="380866"/>
                <a:chOff x="341249" y="219074"/>
                <a:chExt cx="4744871" cy="3209926"/>
              </a:xfrm>
            </p:grpSpPr>
            <p:pic>
              <p:nvPicPr>
                <p:cNvPr id="2221" name="Immagine 2220">
                  <a:extLst>
                    <a:ext uri="{FF2B5EF4-FFF2-40B4-BE49-F238E27FC236}">
                      <a16:creationId xmlns:a16="http://schemas.microsoft.com/office/drawing/2014/main" id="{3617A37E-4B12-4A8B-ABC6-178BDC0B5ED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22" name="Immagine 2221">
                  <a:extLst>
                    <a:ext uri="{FF2B5EF4-FFF2-40B4-BE49-F238E27FC236}">
                      <a16:creationId xmlns:a16="http://schemas.microsoft.com/office/drawing/2014/main" id="{9A66F8A8-00EF-4BC8-9BF1-07FCD07CEB5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09" name="Gruppo 2208">
                <a:extLst>
                  <a:ext uri="{FF2B5EF4-FFF2-40B4-BE49-F238E27FC236}">
                    <a16:creationId xmlns:a16="http://schemas.microsoft.com/office/drawing/2014/main" id="{74F96ECD-1824-4AD0-AA74-ACFDBB5DE176}"/>
                  </a:ext>
                </a:extLst>
              </p:cNvPr>
              <p:cNvGrpSpPr/>
              <p:nvPr/>
            </p:nvGrpSpPr>
            <p:grpSpPr>
              <a:xfrm>
                <a:off x="1564640" y="5974214"/>
                <a:ext cx="562991" cy="380866"/>
                <a:chOff x="341249" y="219074"/>
                <a:chExt cx="4744871" cy="3209926"/>
              </a:xfrm>
            </p:grpSpPr>
            <p:pic>
              <p:nvPicPr>
                <p:cNvPr id="2219" name="Immagine 2218">
                  <a:extLst>
                    <a:ext uri="{FF2B5EF4-FFF2-40B4-BE49-F238E27FC236}">
                      <a16:creationId xmlns:a16="http://schemas.microsoft.com/office/drawing/2014/main" id="{BDF49A85-BBED-4368-89CA-CF86AD43789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20" name="Immagine 2219">
                  <a:extLst>
                    <a:ext uri="{FF2B5EF4-FFF2-40B4-BE49-F238E27FC236}">
                      <a16:creationId xmlns:a16="http://schemas.microsoft.com/office/drawing/2014/main" id="{92B53725-46B0-43D4-8433-8C0AA4C00BA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10" name="Gruppo 2209">
                <a:extLst>
                  <a:ext uri="{FF2B5EF4-FFF2-40B4-BE49-F238E27FC236}">
                    <a16:creationId xmlns:a16="http://schemas.microsoft.com/office/drawing/2014/main" id="{DA60A37F-7735-43DE-B803-7F960BD27469}"/>
                  </a:ext>
                </a:extLst>
              </p:cNvPr>
              <p:cNvGrpSpPr/>
              <p:nvPr/>
            </p:nvGrpSpPr>
            <p:grpSpPr>
              <a:xfrm>
                <a:off x="2127631" y="5974214"/>
                <a:ext cx="562991" cy="380866"/>
                <a:chOff x="341249" y="219074"/>
                <a:chExt cx="4744871" cy="3209926"/>
              </a:xfrm>
            </p:grpSpPr>
            <p:pic>
              <p:nvPicPr>
                <p:cNvPr id="2217" name="Immagine 2216">
                  <a:extLst>
                    <a:ext uri="{FF2B5EF4-FFF2-40B4-BE49-F238E27FC236}">
                      <a16:creationId xmlns:a16="http://schemas.microsoft.com/office/drawing/2014/main" id="{67FE8198-6B1A-4EF5-B4AE-9D3CB821BA7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18" name="Immagine 2217">
                  <a:extLst>
                    <a:ext uri="{FF2B5EF4-FFF2-40B4-BE49-F238E27FC236}">
                      <a16:creationId xmlns:a16="http://schemas.microsoft.com/office/drawing/2014/main" id="{D7A0DF8D-C0AD-4B97-BC3D-8A50DA54C77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11" name="Gruppo 2210">
                <a:extLst>
                  <a:ext uri="{FF2B5EF4-FFF2-40B4-BE49-F238E27FC236}">
                    <a16:creationId xmlns:a16="http://schemas.microsoft.com/office/drawing/2014/main" id="{08A28D3D-47E1-4462-9335-A47AEA7A0E98}"/>
                  </a:ext>
                </a:extLst>
              </p:cNvPr>
              <p:cNvGrpSpPr/>
              <p:nvPr/>
            </p:nvGrpSpPr>
            <p:grpSpPr>
              <a:xfrm>
                <a:off x="2690622" y="5974214"/>
                <a:ext cx="562991" cy="380866"/>
                <a:chOff x="341249" y="219074"/>
                <a:chExt cx="4744871" cy="3209926"/>
              </a:xfrm>
            </p:grpSpPr>
            <p:pic>
              <p:nvPicPr>
                <p:cNvPr id="2215" name="Immagine 2214">
                  <a:extLst>
                    <a:ext uri="{FF2B5EF4-FFF2-40B4-BE49-F238E27FC236}">
                      <a16:creationId xmlns:a16="http://schemas.microsoft.com/office/drawing/2014/main" id="{4C4C3115-1019-44B2-9629-6E454DF14D2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16" name="Immagine 2215">
                  <a:extLst>
                    <a:ext uri="{FF2B5EF4-FFF2-40B4-BE49-F238E27FC236}">
                      <a16:creationId xmlns:a16="http://schemas.microsoft.com/office/drawing/2014/main" id="{3C2CB8CD-FB0E-4B51-9B23-EB9C8A3470F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12" name="Gruppo 2211">
                <a:extLst>
                  <a:ext uri="{FF2B5EF4-FFF2-40B4-BE49-F238E27FC236}">
                    <a16:creationId xmlns:a16="http://schemas.microsoft.com/office/drawing/2014/main" id="{87BC5547-945B-42D9-BA55-C05FB6160703}"/>
                  </a:ext>
                </a:extLst>
              </p:cNvPr>
              <p:cNvGrpSpPr/>
              <p:nvPr/>
            </p:nvGrpSpPr>
            <p:grpSpPr>
              <a:xfrm>
                <a:off x="3247009" y="5974214"/>
                <a:ext cx="562991" cy="380866"/>
                <a:chOff x="341249" y="219074"/>
                <a:chExt cx="4744871" cy="3209926"/>
              </a:xfrm>
            </p:grpSpPr>
            <p:pic>
              <p:nvPicPr>
                <p:cNvPr id="2213" name="Immagine 2212">
                  <a:extLst>
                    <a:ext uri="{FF2B5EF4-FFF2-40B4-BE49-F238E27FC236}">
                      <a16:creationId xmlns:a16="http://schemas.microsoft.com/office/drawing/2014/main" id="{6BB681A3-B1D0-49A1-9046-D843D90AEF0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14" name="Immagine 2213">
                  <a:extLst>
                    <a:ext uri="{FF2B5EF4-FFF2-40B4-BE49-F238E27FC236}">
                      <a16:creationId xmlns:a16="http://schemas.microsoft.com/office/drawing/2014/main" id="{B4EAC0FE-F615-4AFC-BD79-DDF139F97AA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2" name="Gruppo 2111">
              <a:extLst>
                <a:ext uri="{FF2B5EF4-FFF2-40B4-BE49-F238E27FC236}">
                  <a16:creationId xmlns:a16="http://schemas.microsoft.com/office/drawing/2014/main" id="{A43379CE-B400-42AE-9364-A28DCA67478A}"/>
                </a:ext>
              </a:extLst>
            </p:cNvPr>
            <p:cNvGrpSpPr/>
            <p:nvPr/>
          </p:nvGrpSpPr>
          <p:grpSpPr>
            <a:xfrm>
              <a:off x="1001649" y="4450750"/>
              <a:ext cx="2808351" cy="380866"/>
              <a:chOff x="1001649" y="5974214"/>
              <a:chExt cx="2808351" cy="380866"/>
            </a:xfrm>
          </p:grpSpPr>
          <p:grpSp>
            <p:nvGrpSpPr>
              <p:cNvPr id="2193" name="Gruppo 2192">
                <a:extLst>
                  <a:ext uri="{FF2B5EF4-FFF2-40B4-BE49-F238E27FC236}">
                    <a16:creationId xmlns:a16="http://schemas.microsoft.com/office/drawing/2014/main" id="{9000988F-C017-48C2-850E-BCAF785A4E6D}"/>
                  </a:ext>
                </a:extLst>
              </p:cNvPr>
              <p:cNvGrpSpPr/>
              <p:nvPr/>
            </p:nvGrpSpPr>
            <p:grpSpPr>
              <a:xfrm>
                <a:off x="1001649" y="5974214"/>
                <a:ext cx="562991" cy="380866"/>
                <a:chOff x="341249" y="219074"/>
                <a:chExt cx="4744871" cy="3209926"/>
              </a:xfrm>
            </p:grpSpPr>
            <p:pic>
              <p:nvPicPr>
                <p:cNvPr id="2206" name="Immagine 2205">
                  <a:extLst>
                    <a:ext uri="{FF2B5EF4-FFF2-40B4-BE49-F238E27FC236}">
                      <a16:creationId xmlns:a16="http://schemas.microsoft.com/office/drawing/2014/main" id="{DDBEB5A5-5023-47FE-800B-892E3C1998D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07" name="Immagine 2206">
                  <a:extLst>
                    <a:ext uri="{FF2B5EF4-FFF2-40B4-BE49-F238E27FC236}">
                      <a16:creationId xmlns:a16="http://schemas.microsoft.com/office/drawing/2014/main" id="{A5CC8122-E5A6-40D8-8B02-7FA28690C50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94" name="Gruppo 2193">
                <a:extLst>
                  <a:ext uri="{FF2B5EF4-FFF2-40B4-BE49-F238E27FC236}">
                    <a16:creationId xmlns:a16="http://schemas.microsoft.com/office/drawing/2014/main" id="{14C471BD-7558-41CF-BD1B-82FC1C2A42FE}"/>
                  </a:ext>
                </a:extLst>
              </p:cNvPr>
              <p:cNvGrpSpPr/>
              <p:nvPr/>
            </p:nvGrpSpPr>
            <p:grpSpPr>
              <a:xfrm>
                <a:off x="1564640" y="5974214"/>
                <a:ext cx="562991" cy="380866"/>
                <a:chOff x="341249" y="219074"/>
                <a:chExt cx="4744871" cy="3209926"/>
              </a:xfrm>
            </p:grpSpPr>
            <p:pic>
              <p:nvPicPr>
                <p:cNvPr id="2204" name="Immagine 2203">
                  <a:extLst>
                    <a:ext uri="{FF2B5EF4-FFF2-40B4-BE49-F238E27FC236}">
                      <a16:creationId xmlns:a16="http://schemas.microsoft.com/office/drawing/2014/main" id="{0F8D8342-70D2-4444-90B0-75215413755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05" name="Immagine 2204">
                  <a:extLst>
                    <a:ext uri="{FF2B5EF4-FFF2-40B4-BE49-F238E27FC236}">
                      <a16:creationId xmlns:a16="http://schemas.microsoft.com/office/drawing/2014/main" id="{2E7CF9B6-72D9-4700-9C9A-DF0D3886A35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95" name="Gruppo 2194">
                <a:extLst>
                  <a:ext uri="{FF2B5EF4-FFF2-40B4-BE49-F238E27FC236}">
                    <a16:creationId xmlns:a16="http://schemas.microsoft.com/office/drawing/2014/main" id="{2E91FB77-DBD0-43FC-8E8C-6CAEC660E717}"/>
                  </a:ext>
                </a:extLst>
              </p:cNvPr>
              <p:cNvGrpSpPr/>
              <p:nvPr/>
            </p:nvGrpSpPr>
            <p:grpSpPr>
              <a:xfrm>
                <a:off x="2127631" y="5974214"/>
                <a:ext cx="562991" cy="380866"/>
                <a:chOff x="341249" y="219074"/>
                <a:chExt cx="4744871" cy="3209926"/>
              </a:xfrm>
            </p:grpSpPr>
            <p:pic>
              <p:nvPicPr>
                <p:cNvPr id="2202" name="Immagine 2201">
                  <a:extLst>
                    <a:ext uri="{FF2B5EF4-FFF2-40B4-BE49-F238E27FC236}">
                      <a16:creationId xmlns:a16="http://schemas.microsoft.com/office/drawing/2014/main" id="{E033170C-F499-4980-A34D-A972FD6C98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03" name="Immagine 2202">
                  <a:extLst>
                    <a:ext uri="{FF2B5EF4-FFF2-40B4-BE49-F238E27FC236}">
                      <a16:creationId xmlns:a16="http://schemas.microsoft.com/office/drawing/2014/main" id="{313D81C3-9123-47F4-956B-8011569B2E8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96" name="Gruppo 2195">
                <a:extLst>
                  <a:ext uri="{FF2B5EF4-FFF2-40B4-BE49-F238E27FC236}">
                    <a16:creationId xmlns:a16="http://schemas.microsoft.com/office/drawing/2014/main" id="{326F04C3-D6F8-407C-A3AA-DA525F0537E8}"/>
                  </a:ext>
                </a:extLst>
              </p:cNvPr>
              <p:cNvGrpSpPr/>
              <p:nvPr/>
            </p:nvGrpSpPr>
            <p:grpSpPr>
              <a:xfrm>
                <a:off x="2690622" y="5974214"/>
                <a:ext cx="562991" cy="380866"/>
                <a:chOff x="341249" y="219074"/>
                <a:chExt cx="4744871" cy="3209926"/>
              </a:xfrm>
            </p:grpSpPr>
            <p:pic>
              <p:nvPicPr>
                <p:cNvPr id="2200" name="Immagine 2199">
                  <a:extLst>
                    <a:ext uri="{FF2B5EF4-FFF2-40B4-BE49-F238E27FC236}">
                      <a16:creationId xmlns:a16="http://schemas.microsoft.com/office/drawing/2014/main" id="{67027888-77E1-47C2-A5BB-0C7A735ED34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01" name="Immagine 2200">
                  <a:extLst>
                    <a:ext uri="{FF2B5EF4-FFF2-40B4-BE49-F238E27FC236}">
                      <a16:creationId xmlns:a16="http://schemas.microsoft.com/office/drawing/2014/main" id="{2FD95D42-CBE3-42DD-A208-6A7D0A19A90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97" name="Gruppo 2196">
                <a:extLst>
                  <a:ext uri="{FF2B5EF4-FFF2-40B4-BE49-F238E27FC236}">
                    <a16:creationId xmlns:a16="http://schemas.microsoft.com/office/drawing/2014/main" id="{6B67AF4B-CC90-4BF4-AEC8-21FCC7D81633}"/>
                  </a:ext>
                </a:extLst>
              </p:cNvPr>
              <p:cNvGrpSpPr/>
              <p:nvPr/>
            </p:nvGrpSpPr>
            <p:grpSpPr>
              <a:xfrm>
                <a:off x="3247009" y="5974214"/>
                <a:ext cx="562991" cy="380866"/>
                <a:chOff x="341249" y="219074"/>
                <a:chExt cx="4744871" cy="3209926"/>
              </a:xfrm>
            </p:grpSpPr>
            <p:pic>
              <p:nvPicPr>
                <p:cNvPr id="2198" name="Immagine 2197">
                  <a:extLst>
                    <a:ext uri="{FF2B5EF4-FFF2-40B4-BE49-F238E27FC236}">
                      <a16:creationId xmlns:a16="http://schemas.microsoft.com/office/drawing/2014/main" id="{6B4B990D-0A16-47F6-A371-C96939BF88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99" name="Immagine 2198">
                  <a:extLst>
                    <a:ext uri="{FF2B5EF4-FFF2-40B4-BE49-F238E27FC236}">
                      <a16:creationId xmlns:a16="http://schemas.microsoft.com/office/drawing/2014/main" id="{DECF5A74-D52F-4FD8-A8C7-4F768F8F2A1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3" name="Gruppo 2112">
              <a:extLst>
                <a:ext uri="{FF2B5EF4-FFF2-40B4-BE49-F238E27FC236}">
                  <a16:creationId xmlns:a16="http://schemas.microsoft.com/office/drawing/2014/main" id="{25D512D0-0E97-44AC-AC0F-647F152F1A02}"/>
                </a:ext>
              </a:extLst>
            </p:cNvPr>
            <p:cNvGrpSpPr/>
            <p:nvPr/>
          </p:nvGrpSpPr>
          <p:grpSpPr>
            <a:xfrm>
              <a:off x="1001649" y="4069884"/>
              <a:ext cx="2808351" cy="380866"/>
              <a:chOff x="1001649" y="5974214"/>
              <a:chExt cx="2808351" cy="380866"/>
            </a:xfrm>
          </p:grpSpPr>
          <p:grpSp>
            <p:nvGrpSpPr>
              <p:cNvPr id="2178" name="Gruppo 2177">
                <a:extLst>
                  <a:ext uri="{FF2B5EF4-FFF2-40B4-BE49-F238E27FC236}">
                    <a16:creationId xmlns:a16="http://schemas.microsoft.com/office/drawing/2014/main" id="{CC17D218-AC00-4B49-B8EA-040389947BF6}"/>
                  </a:ext>
                </a:extLst>
              </p:cNvPr>
              <p:cNvGrpSpPr/>
              <p:nvPr/>
            </p:nvGrpSpPr>
            <p:grpSpPr>
              <a:xfrm>
                <a:off x="1001649" y="5974214"/>
                <a:ext cx="562991" cy="380866"/>
                <a:chOff x="341249" y="219074"/>
                <a:chExt cx="4744871" cy="3209926"/>
              </a:xfrm>
            </p:grpSpPr>
            <p:pic>
              <p:nvPicPr>
                <p:cNvPr id="2191" name="Immagine 2190">
                  <a:extLst>
                    <a:ext uri="{FF2B5EF4-FFF2-40B4-BE49-F238E27FC236}">
                      <a16:creationId xmlns:a16="http://schemas.microsoft.com/office/drawing/2014/main" id="{7AA330FD-C167-41DF-B7D5-5D1B502B8A6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92" name="Immagine 2191">
                  <a:extLst>
                    <a:ext uri="{FF2B5EF4-FFF2-40B4-BE49-F238E27FC236}">
                      <a16:creationId xmlns:a16="http://schemas.microsoft.com/office/drawing/2014/main" id="{7096D3B8-1D48-48C2-BFA5-7501DE8D0B7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79" name="Gruppo 2178">
                <a:extLst>
                  <a:ext uri="{FF2B5EF4-FFF2-40B4-BE49-F238E27FC236}">
                    <a16:creationId xmlns:a16="http://schemas.microsoft.com/office/drawing/2014/main" id="{31130A81-505F-4219-91E6-AAE4CEAB7A2A}"/>
                  </a:ext>
                </a:extLst>
              </p:cNvPr>
              <p:cNvGrpSpPr/>
              <p:nvPr/>
            </p:nvGrpSpPr>
            <p:grpSpPr>
              <a:xfrm>
                <a:off x="1564640" y="5974214"/>
                <a:ext cx="562991" cy="380866"/>
                <a:chOff x="341249" y="219074"/>
                <a:chExt cx="4744871" cy="3209926"/>
              </a:xfrm>
            </p:grpSpPr>
            <p:pic>
              <p:nvPicPr>
                <p:cNvPr id="2189" name="Immagine 2188">
                  <a:extLst>
                    <a:ext uri="{FF2B5EF4-FFF2-40B4-BE49-F238E27FC236}">
                      <a16:creationId xmlns:a16="http://schemas.microsoft.com/office/drawing/2014/main" id="{C51648D7-C6AF-40FD-A4AF-24A4F2A6653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90" name="Immagine 2189">
                  <a:extLst>
                    <a:ext uri="{FF2B5EF4-FFF2-40B4-BE49-F238E27FC236}">
                      <a16:creationId xmlns:a16="http://schemas.microsoft.com/office/drawing/2014/main" id="{00ABE072-A783-46F1-8F76-099F710B71E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80" name="Gruppo 2179">
                <a:extLst>
                  <a:ext uri="{FF2B5EF4-FFF2-40B4-BE49-F238E27FC236}">
                    <a16:creationId xmlns:a16="http://schemas.microsoft.com/office/drawing/2014/main" id="{5DB59825-2C87-43E9-8165-4F1B116667B7}"/>
                  </a:ext>
                </a:extLst>
              </p:cNvPr>
              <p:cNvGrpSpPr/>
              <p:nvPr/>
            </p:nvGrpSpPr>
            <p:grpSpPr>
              <a:xfrm>
                <a:off x="2127631" y="5974214"/>
                <a:ext cx="562991" cy="380866"/>
                <a:chOff x="341249" y="219074"/>
                <a:chExt cx="4744871" cy="3209926"/>
              </a:xfrm>
            </p:grpSpPr>
            <p:pic>
              <p:nvPicPr>
                <p:cNvPr id="2187" name="Immagine 2186">
                  <a:extLst>
                    <a:ext uri="{FF2B5EF4-FFF2-40B4-BE49-F238E27FC236}">
                      <a16:creationId xmlns:a16="http://schemas.microsoft.com/office/drawing/2014/main" id="{B2A89E92-3C9F-4687-BAA7-CF1FE166B99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88" name="Immagine 2187">
                  <a:extLst>
                    <a:ext uri="{FF2B5EF4-FFF2-40B4-BE49-F238E27FC236}">
                      <a16:creationId xmlns:a16="http://schemas.microsoft.com/office/drawing/2014/main" id="{A1F8602C-D306-48AC-A2DF-AD4EB4C5D3F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81" name="Gruppo 2180">
                <a:extLst>
                  <a:ext uri="{FF2B5EF4-FFF2-40B4-BE49-F238E27FC236}">
                    <a16:creationId xmlns:a16="http://schemas.microsoft.com/office/drawing/2014/main" id="{DF54D14C-352D-4331-8000-4A075F29B0F3}"/>
                  </a:ext>
                </a:extLst>
              </p:cNvPr>
              <p:cNvGrpSpPr/>
              <p:nvPr/>
            </p:nvGrpSpPr>
            <p:grpSpPr>
              <a:xfrm>
                <a:off x="2690622" y="5974214"/>
                <a:ext cx="562991" cy="380866"/>
                <a:chOff x="341249" y="219074"/>
                <a:chExt cx="4744871" cy="3209926"/>
              </a:xfrm>
            </p:grpSpPr>
            <p:pic>
              <p:nvPicPr>
                <p:cNvPr id="2185" name="Immagine 2184">
                  <a:extLst>
                    <a:ext uri="{FF2B5EF4-FFF2-40B4-BE49-F238E27FC236}">
                      <a16:creationId xmlns:a16="http://schemas.microsoft.com/office/drawing/2014/main" id="{FD7921BC-857A-42D5-BAD9-8565770EED1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86" name="Immagine 2185">
                  <a:extLst>
                    <a:ext uri="{FF2B5EF4-FFF2-40B4-BE49-F238E27FC236}">
                      <a16:creationId xmlns:a16="http://schemas.microsoft.com/office/drawing/2014/main" id="{6200E302-7D90-4EE3-A7F6-86D926B8EC8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82" name="Gruppo 2181">
                <a:extLst>
                  <a:ext uri="{FF2B5EF4-FFF2-40B4-BE49-F238E27FC236}">
                    <a16:creationId xmlns:a16="http://schemas.microsoft.com/office/drawing/2014/main" id="{DB28BBCF-D653-49EE-AE94-DAAD5B21607B}"/>
                  </a:ext>
                </a:extLst>
              </p:cNvPr>
              <p:cNvGrpSpPr/>
              <p:nvPr/>
            </p:nvGrpSpPr>
            <p:grpSpPr>
              <a:xfrm>
                <a:off x="3247009" y="5974214"/>
                <a:ext cx="562991" cy="380866"/>
                <a:chOff x="341249" y="219074"/>
                <a:chExt cx="4744871" cy="3209926"/>
              </a:xfrm>
            </p:grpSpPr>
            <p:pic>
              <p:nvPicPr>
                <p:cNvPr id="2183" name="Immagine 2182">
                  <a:extLst>
                    <a:ext uri="{FF2B5EF4-FFF2-40B4-BE49-F238E27FC236}">
                      <a16:creationId xmlns:a16="http://schemas.microsoft.com/office/drawing/2014/main" id="{2871B816-2B7B-4FB8-B320-ED940DF8CB5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84" name="Immagine 2183">
                  <a:extLst>
                    <a:ext uri="{FF2B5EF4-FFF2-40B4-BE49-F238E27FC236}">
                      <a16:creationId xmlns:a16="http://schemas.microsoft.com/office/drawing/2014/main" id="{1CFF2DDA-0E72-47C5-8313-4793A85072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4" name="Gruppo 2113">
              <a:extLst>
                <a:ext uri="{FF2B5EF4-FFF2-40B4-BE49-F238E27FC236}">
                  <a16:creationId xmlns:a16="http://schemas.microsoft.com/office/drawing/2014/main" id="{C3D9F119-A212-4858-BE10-D1559BE54CF5}"/>
                </a:ext>
              </a:extLst>
            </p:cNvPr>
            <p:cNvGrpSpPr/>
            <p:nvPr/>
          </p:nvGrpSpPr>
          <p:grpSpPr>
            <a:xfrm>
              <a:off x="1001649" y="3689018"/>
              <a:ext cx="2808351" cy="380866"/>
              <a:chOff x="1001649" y="5974214"/>
              <a:chExt cx="2808351" cy="380866"/>
            </a:xfrm>
          </p:grpSpPr>
          <p:grpSp>
            <p:nvGrpSpPr>
              <p:cNvPr id="2163" name="Gruppo 2162">
                <a:extLst>
                  <a:ext uri="{FF2B5EF4-FFF2-40B4-BE49-F238E27FC236}">
                    <a16:creationId xmlns:a16="http://schemas.microsoft.com/office/drawing/2014/main" id="{C771647D-ACDC-47C5-AC4F-A71DC32025FD}"/>
                  </a:ext>
                </a:extLst>
              </p:cNvPr>
              <p:cNvGrpSpPr/>
              <p:nvPr/>
            </p:nvGrpSpPr>
            <p:grpSpPr>
              <a:xfrm>
                <a:off x="1001649" y="5974214"/>
                <a:ext cx="562991" cy="380866"/>
                <a:chOff x="341249" y="219074"/>
                <a:chExt cx="4744871" cy="3209926"/>
              </a:xfrm>
            </p:grpSpPr>
            <p:pic>
              <p:nvPicPr>
                <p:cNvPr id="2176" name="Immagine 2175">
                  <a:extLst>
                    <a:ext uri="{FF2B5EF4-FFF2-40B4-BE49-F238E27FC236}">
                      <a16:creationId xmlns:a16="http://schemas.microsoft.com/office/drawing/2014/main" id="{AFB85774-0B49-4D76-ADDF-51B5EFF7AEE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77" name="Immagine 2176">
                  <a:extLst>
                    <a:ext uri="{FF2B5EF4-FFF2-40B4-BE49-F238E27FC236}">
                      <a16:creationId xmlns:a16="http://schemas.microsoft.com/office/drawing/2014/main" id="{4932BB9D-4D8D-462E-B1D1-359A728ABBD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64" name="Gruppo 2163">
                <a:extLst>
                  <a:ext uri="{FF2B5EF4-FFF2-40B4-BE49-F238E27FC236}">
                    <a16:creationId xmlns:a16="http://schemas.microsoft.com/office/drawing/2014/main" id="{52A7AB62-5D1D-4D36-A3BC-82E339F574B9}"/>
                  </a:ext>
                </a:extLst>
              </p:cNvPr>
              <p:cNvGrpSpPr/>
              <p:nvPr/>
            </p:nvGrpSpPr>
            <p:grpSpPr>
              <a:xfrm>
                <a:off x="1564640" y="5974214"/>
                <a:ext cx="562991" cy="380866"/>
                <a:chOff x="341249" y="219074"/>
                <a:chExt cx="4744871" cy="3209926"/>
              </a:xfrm>
            </p:grpSpPr>
            <p:pic>
              <p:nvPicPr>
                <p:cNvPr id="2174" name="Immagine 2173">
                  <a:extLst>
                    <a:ext uri="{FF2B5EF4-FFF2-40B4-BE49-F238E27FC236}">
                      <a16:creationId xmlns:a16="http://schemas.microsoft.com/office/drawing/2014/main" id="{BCE17E5B-8C36-414E-ADFC-A07218DE8FA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75" name="Immagine 2174">
                  <a:extLst>
                    <a:ext uri="{FF2B5EF4-FFF2-40B4-BE49-F238E27FC236}">
                      <a16:creationId xmlns:a16="http://schemas.microsoft.com/office/drawing/2014/main" id="{51185446-892F-4291-8EC1-3CC6F4BEDE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65" name="Gruppo 2164">
                <a:extLst>
                  <a:ext uri="{FF2B5EF4-FFF2-40B4-BE49-F238E27FC236}">
                    <a16:creationId xmlns:a16="http://schemas.microsoft.com/office/drawing/2014/main" id="{3950AD7C-1BC1-46DF-8F4F-4ECBF469F1AB}"/>
                  </a:ext>
                </a:extLst>
              </p:cNvPr>
              <p:cNvGrpSpPr/>
              <p:nvPr/>
            </p:nvGrpSpPr>
            <p:grpSpPr>
              <a:xfrm>
                <a:off x="2127631" y="5974214"/>
                <a:ext cx="562991" cy="380866"/>
                <a:chOff x="341249" y="219074"/>
                <a:chExt cx="4744871" cy="3209926"/>
              </a:xfrm>
            </p:grpSpPr>
            <p:pic>
              <p:nvPicPr>
                <p:cNvPr id="2172" name="Immagine 2171">
                  <a:extLst>
                    <a:ext uri="{FF2B5EF4-FFF2-40B4-BE49-F238E27FC236}">
                      <a16:creationId xmlns:a16="http://schemas.microsoft.com/office/drawing/2014/main" id="{C38B5649-EF48-4ADC-AEDD-1155B79D41F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73" name="Immagine 2172">
                  <a:extLst>
                    <a:ext uri="{FF2B5EF4-FFF2-40B4-BE49-F238E27FC236}">
                      <a16:creationId xmlns:a16="http://schemas.microsoft.com/office/drawing/2014/main" id="{FBBAD184-E508-4396-8461-1E9251CA6BD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66" name="Gruppo 2165">
                <a:extLst>
                  <a:ext uri="{FF2B5EF4-FFF2-40B4-BE49-F238E27FC236}">
                    <a16:creationId xmlns:a16="http://schemas.microsoft.com/office/drawing/2014/main" id="{C5552DF2-5EC3-4F0B-BE07-A24318016D25}"/>
                  </a:ext>
                </a:extLst>
              </p:cNvPr>
              <p:cNvGrpSpPr/>
              <p:nvPr/>
            </p:nvGrpSpPr>
            <p:grpSpPr>
              <a:xfrm>
                <a:off x="2690622" y="5974214"/>
                <a:ext cx="562991" cy="380866"/>
                <a:chOff x="341249" y="219074"/>
                <a:chExt cx="4744871" cy="3209926"/>
              </a:xfrm>
            </p:grpSpPr>
            <p:pic>
              <p:nvPicPr>
                <p:cNvPr id="2170" name="Immagine 2169">
                  <a:extLst>
                    <a:ext uri="{FF2B5EF4-FFF2-40B4-BE49-F238E27FC236}">
                      <a16:creationId xmlns:a16="http://schemas.microsoft.com/office/drawing/2014/main" id="{38ADFC7E-ECE6-4468-87A3-66E16AD4B01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71" name="Immagine 2170">
                  <a:extLst>
                    <a:ext uri="{FF2B5EF4-FFF2-40B4-BE49-F238E27FC236}">
                      <a16:creationId xmlns:a16="http://schemas.microsoft.com/office/drawing/2014/main" id="{7D676402-48BC-4ADE-8114-D8A9411ED12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67" name="Gruppo 2166">
                <a:extLst>
                  <a:ext uri="{FF2B5EF4-FFF2-40B4-BE49-F238E27FC236}">
                    <a16:creationId xmlns:a16="http://schemas.microsoft.com/office/drawing/2014/main" id="{07335028-C3FE-43E7-B29D-1B9FB0923E8B}"/>
                  </a:ext>
                </a:extLst>
              </p:cNvPr>
              <p:cNvGrpSpPr/>
              <p:nvPr/>
            </p:nvGrpSpPr>
            <p:grpSpPr>
              <a:xfrm>
                <a:off x="3247009" y="5974214"/>
                <a:ext cx="562991" cy="380866"/>
                <a:chOff x="341249" y="219074"/>
                <a:chExt cx="4744871" cy="3209926"/>
              </a:xfrm>
            </p:grpSpPr>
            <p:pic>
              <p:nvPicPr>
                <p:cNvPr id="2168" name="Immagine 2167">
                  <a:extLst>
                    <a:ext uri="{FF2B5EF4-FFF2-40B4-BE49-F238E27FC236}">
                      <a16:creationId xmlns:a16="http://schemas.microsoft.com/office/drawing/2014/main" id="{0A4E2CB9-1699-4752-929F-9CE7A2AD9FF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69" name="Immagine 2168">
                  <a:extLst>
                    <a:ext uri="{FF2B5EF4-FFF2-40B4-BE49-F238E27FC236}">
                      <a16:creationId xmlns:a16="http://schemas.microsoft.com/office/drawing/2014/main" id="{877E0204-345F-4E8A-9831-1C8E3135B7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5" name="Gruppo 2114">
              <a:extLst>
                <a:ext uri="{FF2B5EF4-FFF2-40B4-BE49-F238E27FC236}">
                  <a16:creationId xmlns:a16="http://schemas.microsoft.com/office/drawing/2014/main" id="{5FF77DE8-47D6-476A-B4B2-3150831B53ED}"/>
                </a:ext>
              </a:extLst>
            </p:cNvPr>
            <p:cNvGrpSpPr/>
            <p:nvPr/>
          </p:nvGrpSpPr>
          <p:grpSpPr>
            <a:xfrm>
              <a:off x="1001649" y="3308152"/>
              <a:ext cx="2808351" cy="380866"/>
              <a:chOff x="1001649" y="5974214"/>
              <a:chExt cx="2808351" cy="380866"/>
            </a:xfrm>
          </p:grpSpPr>
          <p:grpSp>
            <p:nvGrpSpPr>
              <p:cNvPr id="2148" name="Gruppo 2147">
                <a:extLst>
                  <a:ext uri="{FF2B5EF4-FFF2-40B4-BE49-F238E27FC236}">
                    <a16:creationId xmlns:a16="http://schemas.microsoft.com/office/drawing/2014/main" id="{85E8BC30-DC38-4DCF-A782-A78613610832}"/>
                  </a:ext>
                </a:extLst>
              </p:cNvPr>
              <p:cNvGrpSpPr/>
              <p:nvPr/>
            </p:nvGrpSpPr>
            <p:grpSpPr>
              <a:xfrm>
                <a:off x="1001649" y="5974214"/>
                <a:ext cx="562991" cy="380866"/>
                <a:chOff x="341249" y="219074"/>
                <a:chExt cx="4744871" cy="3209926"/>
              </a:xfrm>
            </p:grpSpPr>
            <p:pic>
              <p:nvPicPr>
                <p:cNvPr id="2161" name="Immagine 2160">
                  <a:extLst>
                    <a:ext uri="{FF2B5EF4-FFF2-40B4-BE49-F238E27FC236}">
                      <a16:creationId xmlns:a16="http://schemas.microsoft.com/office/drawing/2014/main" id="{5BF864EE-AA64-45D4-900D-7B0AD2A7688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62" name="Immagine 2161">
                  <a:extLst>
                    <a:ext uri="{FF2B5EF4-FFF2-40B4-BE49-F238E27FC236}">
                      <a16:creationId xmlns:a16="http://schemas.microsoft.com/office/drawing/2014/main" id="{7819FF17-1438-4F83-8760-A76DA2FE0B5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49" name="Gruppo 2148">
                <a:extLst>
                  <a:ext uri="{FF2B5EF4-FFF2-40B4-BE49-F238E27FC236}">
                    <a16:creationId xmlns:a16="http://schemas.microsoft.com/office/drawing/2014/main" id="{1DB3D25E-B8E1-43CF-9A41-8CB1D252A81C}"/>
                  </a:ext>
                </a:extLst>
              </p:cNvPr>
              <p:cNvGrpSpPr/>
              <p:nvPr/>
            </p:nvGrpSpPr>
            <p:grpSpPr>
              <a:xfrm>
                <a:off x="1564640" y="5974214"/>
                <a:ext cx="562991" cy="380866"/>
                <a:chOff x="341249" y="219074"/>
                <a:chExt cx="4744871" cy="3209926"/>
              </a:xfrm>
            </p:grpSpPr>
            <p:pic>
              <p:nvPicPr>
                <p:cNvPr id="2159" name="Immagine 2158">
                  <a:extLst>
                    <a:ext uri="{FF2B5EF4-FFF2-40B4-BE49-F238E27FC236}">
                      <a16:creationId xmlns:a16="http://schemas.microsoft.com/office/drawing/2014/main" id="{05289751-3E4B-4352-8822-26C79D91A7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60" name="Immagine 2159">
                  <a:extLst>
                    <a:ext uri="{FF2B5EF4-FFF2-40B4-BE49-F238E27FC236}">
                      <a16:creationId xmlns:a16="http://schemas.microsoft.com/office/drawing/2014/main" id="{A22DA058-F9F9-42FE-995C-217F59FD473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50" name="Gruppo 2149">
                <a:extLst>
                  <a:ext uri="{FF2B5EF4-FFF2-40B4-BE49-F238E27FC236}">
                    <a16:creationId xmlns:a16="http://schemas.microsoft.com/office/drawing/2014/main" id="{B86189C2-DEF0-4CC3-9D31-985D38D0709D}"/>
                  </a:ext>
                </a:extLst>
              </p:cNvPr>
              <p:cNvGrpSpPr/>
              <p:nvPr/>
            </p:nvGrpSpPr>
            <p:grpSpPr>
              <a:xfrm>
                <a:off x="2127631" y="5974214"/>
                <a:ext cx="562991" cy="380866"/>
                <a:chOff x="341249" y="219074"/>
                <a:chExt cx="4744871" cy="3209926"/>
              </a:xfrm>
            </p:grpSpPr>
            <p:pic>
              <p:nvPicPr>
                <p:cNvPr id="2157" name="Immagine 2156">
                  <a:extLst>
                    <a:ext uri="{FF2B5EF4-FFF2-40B4-BE49-F238E27FC236}">
                      <a16:creationId xmlns:a16="http://schemas.microsoft.com/office/drawing/2014/main" id="{39EE843B-76CE-4797-B897-603CAB5E486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58" name="Immagine 2157">
                  <a:extLst>
                    <a:ext uri="{FF2B5EF4-FFF2-40B4-BE49-F238E27FC236}">
                      <a16:creationId xmlns:a16="http://schemas.microsoft.com/office/drawing/2014/main" id="{564D4473-8101-496C-A1FA-6E9B9648396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51" name="Gruppo 2150">
                <a:extLst>
                  <a:ext uri="{FF2B5EF4-FFF2-40B4-BE49-F238E27FC236}">
                    <a16:creationId xmlns:a16="http://schemas.microsoft.com/office/drawing/2014/main" id="{56268B1F-37A5-4CD1-A7A4-EEFC25870165}"/>
                  </a:ext>
                </a:extLst>
              </p:cNvPr>
              <p:cNvGrpSpPr/>
              <p:nvPr/>
            </p:nvGrpSpPr>
            <p:grpSpPr>
              <a:xfrm>
                <a:off x="2690622" y="5974214"/>
                <a:ext cx="562991" cy="380866"/>
                <a:chOff x="341249" y="219074"/>
                <a:chExt cx="4744871" cy="3209926"/>
              </a:xfrm>
            </p:grpSpPr>
            <p:pic>
              <p:nvPicPr>
                <p:cNvPr id="2155" name="Immagine 2154">
                  <a:extLst>
                    <a:ext uri="{FF2B5EF4-FFF2-40B4-BE49-F238E27FC236}">
                      <a16:creationId xmlns:a16="http://schemas.microsoft.com/office/drawing/2014/main" id="{3CEE79B4-49C0-465D-8DC7-4A33EA001B1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56" name="Immagine 2155">
                  <a:extLst>
                    <a:ext uri="{FF2B5EF4-FFF2-40B4-BE49-F238E27FC236}">
                      <a16:creationId xmlns:a16="http://schemas.microsoft.com/office/drawing/2014/main" id="{00D7644E-A943-41B4-A6DA-CF174D6E8E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52" name="Gruppo 2151">
                <a:extLst>
                  <a:ext uri="{FF2B5EF4-FFF2-40B4-BE49-F238E27FC236}">
                    <a16:creationId xmlns:a16="http://schemas.microsoft.com/office/drawing/2014/main" id="{276C7E9B-C005-45A9-A1D1-0896D80DDA4A}"/>
                  </a:ext>
                </a:extLst>
              </p:cNvPr>
              <p:cNvGrpSpPr/>
              <p:nvPr/>
            </p:nvGrpSpPr>
            <p:grpSpPr>
              <a:xfrm>
                <a:off x="3247009" y="5974214"/>
                <a:ext cx="562991" cy="380866"/>
                <a:chOff x="341249" y="219074"/>
                <a:chExt cx="4744871" cy="3209926"/>
              </a:xfrm>
            </p:grpSpPr>
            <p:pic>
              <p:nvPicPr>
                <p:cNvPr id="2153" name="Immagine 2152">
                  <a:extLst>
                    <a:ext uri="{FF2B5EF4-FFF2-40B4-BE49-F238E27FC236}">
                      <a16:creationId xmlns:a16="http://schemas.microsoft.com/office/drawing/2014/main" id="{B25A96CF-A5BE-4FE5-8B74-44CF279BFD5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54" name="Immagine 2153">
                  <a:extLst>
                    <a:ext uri="{FF2B5EF4-FFF2-40B4-BE49-F238E27FC236}">
                      <a16:creationId xmlns:a16="http://schemas.microsoft.com/office/drawing/2014/main" id="{A96117E3-6F7D-4850-8535-28D887B4CAB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6" name="Gruppo 2115">
              <a:extLst>
                <a:ext uri="{FF2B5EF4-FFF2-40B4-BE49-F238E27FC236}">
                  <a16:creationId xmlns:a16="http://schemas.microsoft.com/office/drawing/2014/main" id="{461F96BB-E259-4170-8464-1198A32FCFCB}"/>
                </a:ext>
              </a:extLst>
            </p:cNvPr>
            <p:cNvGrpSpPr/>
            <p:nvPr/>
          </p:nvGrpSpPr>
          <p:grpSpPr>
            <a:xfrm>
              <a:off x="1001649" y="2927286"/>
              <a:ext cx="2808351" cy="380866"/>
              <a:chOff x="1001649" y="5974214"/>
              <a:chExt cx="2808351" cy="380866"/>
            </a:xfrm>
          </p:grpSpPr>
          <p:grpSp>
            <p:nvGrpSpPr>
              <p:cNvPr id="2133" name="Gruppo 2132">
                <a:extLst>
                  <a:ext uri="{FF2B5EF4-FFF2-40B4-BE49-F238E27FC236}">
                    <a16:creationId xmlns:a16="http://schemas.microsoft.com/office/drawing/2014/main" id="{41AB8573-29BE-4E2E-9AB7-89CF1F3BFECE}"/>
                  </a:ext>
                </a:extLst>
              </p:cNvPr>
              <p:cNvGrpSpPr/>
              <p:nvPr/>
            </p:nvGrpSpPr>
            <p:grpSpPr>
              <a:xfrm>
                <a:off x="1001649" y="5974214"/>
                <a:ext cx="562991" cy="380866"/>
                <a:chOff x="341249" y="219074"/>
                <a:chExt cx="4744871" cy="3209926"/>
              </a:xfrm>
            </p:grpSpPr>
            <p:pic>
              <p:nvPicPr>
                <p:cNvPr id="2146" name="Immagine 2145">
                  <a:extLst>
                    <a:ext uri="{FF2B5EF4-FFF2-40B4-BE49-F238E27FC236}">
                      <a16:creationId xmlns:a16="http://schemas.microsoft.com/office/drawing/2014/main" id="{312E4EB3-790F-4924-8F65-F452D7FBF04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47" name="Immagine 2146">
                  <a:extLst>
                    <a:ext uri="{FF2B5EF4-FFF2-40B4-BE49-F238E27FC236}">
                      <a16:creationId xmlns:a16="http://schemas.microsoft.com/office/drawing/2014/main" id="{9268CD24-5A5A-4071-95B9-C2E3E51DB50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34" name="Gruppo 2133">
                <a:extLst>
                  <a:ext uri="{FF2B5EF4-FFF2-40B4-BE49-F238E27FC236}">
                    <a16:creationId xmlns:a16="http://schemas.microsoft.com/office/drawing/2014/main" id="{90640BDC-4E0F-4903-B3F4-BF0EE3FAAD61}"/>
                  </a:ext>
                </a:extLst>
              </p:cNvPr>
              <p:cNvGrpSpPr/>
              <p:nvPr/>
            </p:nvGrpSpPr>
            <p:grpSpPr>
              <a:xfrm>
                <a:off x="1564640" y="5974214"/>
                <a:ext cx="562991" cy="380866"/>
                <a:chOff x="341249" y="219074"/>
                <a:chExt cx="4744871" cy="3209926"/>
              </a:xfrm>
            </p:grpSpPr>
            <p:pic>
              <p:nvPicPr>
                <p:cNvPr id="2144" name="Immagine 2143">
                  <a:extLst>
                    <a:ext uri="{FF2B5EF4-FFF2-40B4-BE49-F238E27FC236}">
                      <a16:creationId xmlns:a16="http://schemas.microsoft.com/office/drawing/2014/main" id="{CD8DFAE9-2AE5-4838-8F34-57D0217D00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45" name="Immagine 2144">
                  <a:extLst>
                    <a:ext uri="{FF2B5EF4-FFF2-40B4-BE49-F238E27FC236}">
                      <a16:creationId xmlns:a16="http://schemas.microsoft.com/office/drawing/2014/main" id="{C89454CE-570C-4E10-AEC7-AE20135C6D6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35" name="Gruppo 2134">
                <a:extLst>
                  <a:ext uri="{FF2B5EF4-FFF2-40B4-BE49-F238E27FC236}">
                    <a16:creationId xmlns:a16="http://schemas.microsoft.com/office/drawing/2014/main" id="{D82AB00D-EBA7-4043-A0AA-1EE7A4788515}"/>
                  </a:ext>
                </a:extLst>
              </p:cNvPr>
              <p:cNvGrpSpPr/>
              <p:nvPr/>
            </p:nvGrpSpPr>
            <p:grpSpPr>
              <a:xfrm>
                <a:off x="2127631" y="5974214"/>
                <a:ext cx="562991" cy="380866"/>
                <a:chOff x="341249" y="219074"/>
                <a:chExt cx="4744871" cy="3209926"/>
              </a:xfrm>
            </p:grpSpPr>
            <p:pic>
              <p:nvPicPr>
                <p:cNvPr id="2142" name="Immagine 2141">
                  <a:extLst>
                    <a:ext uri="{FF2B5EF4-FFF2-40B4-BE49-F238E27FC236}">
                      <a16:creationId xmlns:a16="http://schemas.microsoft.com/office/drawing/2014/main" id="{E1C45D29-B95C-4084-93B1-79D70E4A465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43" name="Immagine 2142">
                  <a:extLst>
                    <a:ext uri="{FF2B5EF4-FFF2-40B4-BE49-F238E27FC236}">
                      <a16:creationId xmlns:a16="http://schemas.microsoft.com/office/drawing/2014/main" id="{67B1E26D-9108-46A2-9261-5B1B6039B23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36" name="Gruppo 2135">
                <a:extLst>
                  <a:ext uri="{FF2B5EF4-FFF2-40B4-BE49-F238E27FC236}">
                    <a16:creationId xmlns:a16="http://schemas.microsoft.com/office/drawing/2014/main" id="{8B39CA36-5B6D-4938-99F0-6783D26BE116}"/>
                  </a:ext>
                </a:extLst>
              </p:cNvPr>
              <p:cNvGrpSpPr/>
              <p:nvPr/>
            </p:nvGrpSpPr>
            <p:grpSpPr>
              <a:xfrm>
                <a:off x="2690622" y="5974214"/>
                <a:ext cx="562991" cy="380866"/>
                <a:chOff x="341249" y="219074"/>
                <a:chExt cx="4744871" cy="3209926"/>
              </a:xfrm>
            </p:grpSpPr>
            <p:pic>
              <p:nvPicPr>
                <p:cNvPr id="2140" name="Immagine 2139">
                  <a:extLst>
                    <a:ext uri="{FF2B5EF4-FFF2-40B4-BE49-F238E27FC236}">
                      <a16:creationId xmlns:a16="http://schemas.microsoft.com/office/drawing/2014/main" id="{21204A1F-BAFE-422A-838F-1F7C2D61098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41" name="Immagine 2140">
                  <a:extLst>
                    <a:ext uri="{FF2B5EF4-FFF2-40B4-BE49-F238E27FC236}">
                      <a16:creationId xmlns:a16="http://schemas.microsoft.com/office/drawing/2014/main" id="{C7697524-F06B-4E14-AE6D-E2A1D7AA78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37" name="Gruppo 2136">
                <a:extLst>
                  <a:ext uri="{FF2B5EF4-FFF2-40B4-BE49-F238E27FC236}">
                    <a16:creationId xmlns:a16="http://schemas.microsoft.com/office/drawing/2014/main" id="{8A93CF70-E619-442D-BDFF-FAA1E1E844EF}"/>
                  </a:ext>
                </a:extLst>
              </p:cNvPr>
              <p:cNvGrpSpPr/>
              <p:nvPr/>
            </p:nvGrpSpPr>
            <p:grpSpPr>
              <a:xfrm>
                <a:off x="3247009" y="5974214"/>
                <a:ext cx="562991" cy="380866"/>
                <a:chOff x="341249" y="219074"/>
                <a:chExt cx="4744871" cy="3209926"/>
              </a:xfrm>
            </p:grpSpPr>
            <p:pic>
              <p:nvPicPr>
                <p:cNvPr id="2138" name="Immagine 2137">
                  <a:extLst>
                    <a:ext uri="{FF2B5EF4-FFF2-40B4-BE49-F238E27FC236}">
                      <a16:creationId xmlns:a16="http://schemas.microsoft.com/office/drawing/2014/main" id="{1D3B2E28-9AFC-4F6F-AD95-E6F3CC9972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39" name="Immagine 2138">
                  <a:extLst>
                    <a:ext uri="{FF2B5EF4-FFF2-40B4-BE49-F238E27FC236}">
                      <a16:creationId xmlns:a16="http://schemas.microsoft.com/office/drawing/2014/main" id="{B9465693-ED58-4266-A1A9-E5C0D4C9CDC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7" name="Gruppo 2116">
              <a:extLst>
                <a:ext uri="{FF2B5EF4-FFF2-40B4-BE49-F238E27FC236}">
                  <a16:creationId xmlns:a16="http://schemas.microsoft.com/office/drawing/2014/main" id="{7A2F9817-B52D-43F5-9BC7-B91FBE76273C}"/>
                </a:ext>
              </a:extLst>
            </p:cNvPr>
            <p:cNvGrpSpPr/>
            <p:nvPr/>
          </p:nvGrpSpPr>
          <p:grpSpPr>
            <a:xfrm>
              <a:off x="1001649" y="2546420"/>
              <a:ext cx="2808351" cy="380866"/>
              <a:chOff x="1001649" y="5974214"/>
              <a:chExt cx="2808351" cy="380866"/>
            </a:xfrm>
          </p:grpSpPr>
          <p:grpSp>
            <p:nvGrpSpPr>
              <p:cNvPr id="2118" name="Gruppo 2117">
                <a:extLst>
                  <a:ext uri="{FF2B5EF4-FFF2-40B4-BE49-F238E27FC236}">
                    <a16:creationId xmlns:a16="http://schemas.microsoft.com/office/drawing/2014/main" id="{E7DBD9AA-9FCB-4613-BF94-87EDA837F627}"/>
                  </a:ext>
                </a:extLst>
              </p:cNvPr>
              <p:cNvGrpSpPr/>
              <p:nvPr/>
            </p:nvGrpSpPr>
            <p:grpSpPr>
              <a:xfrm>
                <a:off x="1001649" y="5974214"/>
                <a:ext cx="562991" cy="380866"/>
                <a:chOff x="341249" y="219074"/>
                <a:chExt cx="4744871" cy="3209926"/>
              </a:xfrm>
            </p:grpSpPr>
            <p:pic>
              <p:nvPicPr>
                <p:cNvPr id="2131" name="Immagine 2130">
                  <a:extLst>
                    <a:ext uri="{FF2B5EF4-FFF2-40B4-BE49-F238E27FC236}">
                      <a16:creationId xmlns:a16="http://schemas.microsoft.com/office/drawing/2014/main" id="{781B5E3C-15F8-441C-9A59-8ED61487A0A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32" name="Immagine 2131">
                  <a:extLst>
                    <a:ext uri="{FF2B5EF4-FFF2-40B4-BE49-F238E27FC236}">
                      <a16:creationId xmlns:a16="http://schemas.microsoft.com/office/drawing/2014/main" id="{C7229C8F-B4B8-43CC-8648-1EED38636DD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19" name="Gruppo 2118">
                <a:extLst>
                  <a:ext uri="{FF2B5EF4-FFF2-40B4-BE49-F238E27FC236}">
                    <a16:creationId xmlns:a16="http://schemas.microsoft.com/office/drawing/2014/main" id="{B7108DBB-D557-47E9-8B46-BC999E2EEB2D}"/>
                  </a:ext>
                </a:extLst>
              </p:cNvPr>
              <p:cNvGrpSpPr/>
              <p:nvPr/>
            </p:nvGrpSpPr>
            <p:grpSpPr>
              <a:xfrm>
                <a:off x="1564640" y="5974214"/>
                <a:ext cx="562991" cy="380866"/>
                <a:chOff x="341249" y="219074"/>
                <a:chExt cx="4744871" cy="3209926"/>
              </a:xfrm>
            </p:grpSpPr>
            <p:pic>
              <p:nvPicPr>
                <p:cNvPr id="2129" name="Immagine 2128">
                  <a:extLst>
                    <a:ext uri="{FF2B5EF4-FFF2-40B4-BE49-F238E27FC236}">
                      <a16:creationId xmlns:a16="http://schemas.microsoft.com/office/drawing/2014/main" id="{4E53CB17-ACDB-4D27-9889-8BA10BEFEA7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30" name="Immagine 2129">
                  <a:extLst>
                    <a:ext uri="{FF2B5EF4-FFF2-40B4-BE49-F238E27FC236}">
                      <a16:creationId xmlns:a16="http://schemas.microsoft.com/office/drawing/2014/main" id="{3D6FE47F-0A2C-46AF-A5A9-248C3F995E6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20" name="Gruppo 2119">
                <a:extLst>
                  <a:ext uri="{FF2B5EF4-FFF2-40B4-BE49-F238E27FC236}">
                    <a16:creationId xmlns:a16="http://schemas.microsoft.com/office/drawing/2014/main" id="{8D65B8AD-F5C0-4E10-8571-0417EB5841BD}"/>
                  </a:ext>
                </a:extLst>
              </p:cNvPr>
              <p:cNvGrpSpPr/>
              <p:nvPr/>
            </p:nvGrpSpPr>
            <p:grpSpPr>
              <a:xfrm>
                <a:off x="2127631" y="5974214"/>
                <a:ext cx="562991" cy="380866"/>
                <a:chOff x="341249" y="219074"/>
                <a:chExt cx="4744871" cy="3209926"/>
              </a:xfrm>
            </p:grpSpPr>
            <p:pic>
              <p:nvPicPr>
                <p:cNvPr id="2127" name="Immagine 2126">
                  <a:extLst>
                    <a:ext uri="{FF2B5EF4-FFF2-40B4-BE49-F238E27FC236}">
                      <a16:creationId xmlns:a16="http://schemas.microsoft.com/office/drawing/2014/main" id="{C7AEB940-A338-47C7-A07D-EF69178369D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28" name="Immagine 2127">
                  <a:extLst>
                    <a:ext uri="{FF2B5EF4-FFF2-40B4-BE49-F238E27FC236}">
                      <a16:creationId xmlns:a16="http://schemas.microsoft.com/office/drawing/2014/main" id="{3CB9767E-F84D-404C-9C41-7845D4C7A31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21" name="Gruppo 2120">
                <a:extLst>
                  <a:ext uri="{FF2B5EF4-FFF2-40B4-BE49-F238E27FC236}">
                    <a16:creationId xmlns:a16="http://schemas.microsoft.com/office/drawing/2014/main" id="{FD7BA607-F5E6-4207-838E-A806592CEB1C}"/>
                  </a:ext>
                </a:extLst>
              </p:cNvPr>
              <p:cNvGrpSpPr/>
              <p:nvPr/>
            </p:nvGrpSpPr>
            <p:grpSpPr>
              <a:xfrm>
                <a:off x="2690622" y="5974214"/>
                <a:ext cx="562991" cy="380866"/>
                <a:chOff x="341249" y="219074"/>
                <a:chExt cx="4744871" cy="3209926"/>
              </a:xfrm>
            </p:grpSpPr>
            <p:pic>
              <p:nvPicPr>
                <p:cNvPr id="2125" name="Immagine 2124">
                  <a:extLst>
                    <a:ext uri="{FF2B5EF4-FFF2-40B4-BE49-F238E27FC236}">
                      <a16:creationId xmlns:a16="http://schemas.microsoft.com/office/drawing/2014/main" id="{38057F38-F0E2-4BE0-A968-376280034DD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26" name="Immagine 2125">
                  <a:extLst>
                    <a:ext uri="{FF2B5EF4-FFF2-40B4-BE49-F238E27FC236}">
                      <a16:creationId xmlns:a16="http://schemas.microsoft.com/office/drawing/2014/main" id="{6F3F81FA-CC87-43E3-B7F8-8D9FC6E396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22" name="Gruppo 2121">
                <a:extLst>
                  <a:ext uri="{FF2B5EF4-FFF2-40B4-BE49-F238E27FC236}">
                    <a16:creationId xmlns:a16="http://schemas.microsoft.com/office/drawing/2014/main" id="{8501F476-135E-46FA-98D8-A12B917D8BD5}"/>
                  </a:ext>
                </a:extLst>
              </p:cNvPr>
              <p:cNvGrpSpPr/>
              <p:nvPr/>
            </p:nvGrpSpPr>
            <p:grpSpPr>
              <a:xfrm>
                <a:off x="3247009" y="5974214"/>
                <a:ext cx="562991" cy="380866"/>
                <a:chOff x="341249" y="219074"/>
                <a:chExt cx="4744871" cy="3209926"/>
              </a:xfrm>
            </p:grpSpPr>
            <p:pic>
              <p:nvPicPr>
                <p:cNvPr id="2123" name="Immagine 2122">
                  <a:extLst>
                    <a:ext uri="{FF2B5EF4-FFF2-40B4-BE49-F238E27FC236}">
                      <a16:creationId xmlns:a16="http://schemas.microsoft.com/office/drawing/2014/main" id="{06EAAA1B-C655-43DD-A930-ACCA345DE6E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24" name="Immagine 2123">
                  <a:extLst>
                    <a:ext uri="{FF2B5EF4-FFF2-40B4-BE49-F238E27FC236}">
                      <a16:creationId xmlns:a16="http://schemas.microsoft.com/office/drawing/2014/main" id="{B1BAD049-7CF7-430B-808A-8AE5F61EF1D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2268" name="Gruppo 2267">
            <a:extLst>
              <a:ext uri="{FF2B5EF4-FFF2-40B4-BE49-F238E27FC236}">
                <a16:creationId xmlns:a16="http://schemas.microsoft.com/office/drawing/2014/main" id="{7165C826-F23D-4DC5-A60C-34FB7E5D3458}"/>
              </a:ext>
            </a:extLst>
          </p:cNvPr>
          <p:cNvGrpSpPr/>
          <p:nvPr/>
        </p:nvGrpSpPr>
        <p:grpSpPr>
          <a:xfrm>
            <a:off x="5853291" y="1507543"/>
            <a:ext cx="1651891" cy="2240280"/>
            <a:chOff x="1001649" y="2546420"/>
            <a:chExt cx="2808351" cy="3808660"/>
          </a:xfrm>
        </p:grpSpPr>
        <p:grpSp>
          <p:nvGrpSpPr>
            <p:cNvPr id="2269" name="Gruppo 2268">
              <a:extLst>
                <a:ext uri="{FF2B5EF4-FFF2-40B4-BE49-F238E27FC236}">
                  <a16:creationId xmlns:a16="http://schemas.microsoft.com/office/drawing/2014/main" id="{351F89B3-E170-4E07-B266-78214C24A41C}"/>
                </a:ext>
              </a:extLst>
            </p:cNvPr>
            <p:cNvGrpSpPr/>
            <p:nvPr/>
          </p:nvGrpSpPr>
          <p:grpSpPr>
            <a:xfrm>
              <a:off x="1001649" y="5974214"/>
              <a:ext cx="2808351" cy="380866"/>
              <a:chOff x="1001649" y="5974214"/>
              <a:chExt cx="2808351" cy="380866"/>
            </a:xfrm>
          </p:grpSpPr>
          <p:grpSp>
            <p:nvGrpSpPr>
              <p:cNvPr id="2414" name="Gruppo 2413">
                <a:extLst>
                  <a:ext uri="{FF2B5EF4-FFF2-40B4-BE49-F238E27FC236}">
                    <a16:creationId xmlns:a16="http://schemas.microsoft.com/office/drawing/2014/main" id="{D283AF45-564B-4EF6-A20B-61330967D154}"/>
                  </a:ext>
                </a:extLst>
              </p:cNvPr>
              <p:cNvGrpSpPr/>
              <p:nvPr/>
            </p:nvGrpSpPr>
            <p:grpSpPr>
              <a:xfrm>
                <a:off x="1001649" y="5974214"/>
                <a:ext cx="562991" cy="380866"/>
                <a:chOff x="341249" y="219074"/>
                <a:chExt cx="4744871" cy="3209926"/>
              </a:xfrm>
            </p:grpSpPr>
            <p:pic>
              <p:nvPicPr>
                <p:cNvPr id="2427" name="Immagine 2426">
                  <a:extLst>
                    <a:ext uri="{FF2B5EF4-FFF2-40B4-BE49-F238E27FC236}">
                      <a16:creationId xmlns:a16="http://schemas.microsoft.com/office/drawing/2014/main" id="{B5166744-68A7-4E2C-AC81-E03BBF37F8C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8" name="Immagine 2427">
                  <a:extLst>
                    <a:ext uri="{FF2B5EF4-FFF2-40B4-BE49-F238E27FC236}">
                      <a16:creationId xmlns:a16="http://schemas.microsoft.com/office/drawing/2014/main" id="{EBC96C25-6448-4EFF-BB7B-71170A696F1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15" name="Gruppo 2414">
                <a:extLst>
                  <a:ext uri="{FF2B5EF4-FFF2-40B4-BE49-F238E27FC236}">
                    <a16:creationId xmlns:a16="http://schemas.microsoft.com/office/drawing/2014/main" id="{B7A77544-8728-4271-9955-356DE7A9D613}"/>
                  </a:ext>
                </a:extLst>
              </p:cNvPr>
              <p:cNvGrpSpPr/>
              <p:nvPr/>
            </p:nvGrpSpPr>
            <p:grpSpPr>
              <a:xfrm>
                <a:off x="1564640" y="5974214"/>
                <a:ext cx="562991" cy="380866"/>
                <a:chOff x="341249" y="219074"/>
                <a:chExt cx="4744871" cy="3209926"/>
              </a:xfrm>
            </p:grpSpPr>
            <p:pic>
              <p:nvPicPr>
                <p:cNvPr id="2425" name="Immagine 2424">
                  <a:extLst>
                    <a:ext uri="{FF2B5EF4-FFF2-40B4-BE49-F238E27FC236}">
                      <a16:creationId xmlns:a16="http://schemas.microsoft.com/office/drawing/2014/main" id="{ABCA7D1B-186C-445B-BF04-BED3AEC048B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6" name="Immagine 2425">
                  <a:extLst>
                    <a:ext uri="{FF2B5EF4-FFF2-40B4-BE49-F238E27FC236}">
                      <a16:creationId xmlns:a16="http://schemas.microsoft.com/office/drawing/2014/main" id="{1131A4A9-0176-4A21-B240-6AD42CA159F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16" name="Gruppo 2415">
                <a:extLst>
                  <a:ext uri="{FF2B5EF4-FFF2-40B4-BE49-F238E27FC236}">
                    <a16:creationId xmlns:a16="http://schemas.microsoft.com/office/drawing/2014/main" id="{3C25ECDE-9D97-46C4-8E77-06C4432C2B9E}"/>
                  </a:ext>
                </a:extLst>
              </p:cNvPr>
              <p:cNvGrpSpPr/>
              <p:nvPr/>
            </p:nvGrpSpPr>
            <p:grpSpPr>
              <a:xfrm>
                <a:off x="2127631" y="5974214"/>
                <a:ext cx="562991" cy="380866"/>
                <a:chOff x="341249" y="219074"/>
                <a:chExt cx="4744871" cy="3209926"/>
              </a:xfrm>
            </p:grpSpPr>
            <p:pic>
              <p:nvPicPr>
                <p:cNvPr id="2423" name="Immagine 2422">
                  <a:extLst>
                    <a:ext uri="{FF2B5EF4-FFF2-40B4-BE49-F238E27FC236}">
                      <a16:creationId xmlns:a16="http://schemas.microsoft.com/office/drawing/2014/main" id="{CE0C22B3-A202-4C55-B70A-87590BE5ED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4" name="Immagine 2423">
                  <a:extLst>
                    <a:ext uri="{FF2B5EF4-FFF2-40B4-BE49-F238E27FC236}">
                      <a16:creationId xmlns:a16="http://schemas.microsoft.com/office/drawing/2014/main" id="{594549EE-5837-402F-8BC9-56511B7F7F5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17" name="Gruppo 2416">
                <a:extLst>
                  <a:ext uri="{FF2B5EF4-FFF2-40B4-BE49-F238E27FC236}">
                    <a16:creationId xmlns:a16="http://schemas.microsoft.com/office/drawing/2014/main" id="{837541ED-ADF2-4451-8051-C413F65830DC}"/>
                  </a:ext>
                </a:extLst>
              </p:cNvPr>
              <p:cNvGrpSpPr/>
              <p:nvPr/>
            </p:nvGrpSpPr>
            <p:grpSpPr>
              <a:xfrm>
                <a:off x="2690622" y="5974214"/>
                <a:ext cx="562991" cy="380866"/>
                <a:chOff x="341249" y="219074"/>
                <a:chExt cx="4744871" cy="3209926"/>
              </a:xfrm>
            </p:grpSpPr>
            <p:pic>
              <p:nvPicPr>
                <p:cNvPr id="2421" name="Immagine 2420">
                  <a:extLst>
                    <a:ext uri="{FF2B5EF4-FFF2-40B4-BE49-F238E27FC236}">
                      <a16:creationId xmlns:a16="http://schemas.microsoft.com/office/drawing/2014/main" id="{803F9157-3135-4F18-9955-177E2D5189C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2" name="Immagine 2421">
                  <a:extLst>
                    <a:ext uri="{FF2B5EF4-FFF2-40B4-BE49-F238E27FC236}">
                      <a16:creationId xmlns:a16="http://schemas.microsoft.com/office/drawing/2014/main" id="{5B26AD6B-3DE5-4147-81A8-69026ED4938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18" name="Gruppo 2417">
                <a:extLst>
                  <a:ext uri="{FF2B5EF4-FFF2-40B4-BE49-F238E27FC236}">
                    <a16:creationId xmlns:a16="http://schemas.microsoft.com/office/drawing/2014/main" id="{AA822AC2-79C8-4AAC-8BE0-157A1C13E942}"/>
                  </a:ext>
                </a:extLst>
              </p:cNvPr>
              <p:cNvGrpSpPr/>
              <p:nvPr/>
            </p:nvGrpSpPr>
            <p:grpSpPr>
              <a:xfrm>
                <a:off x="3247009" y="5974214"/>
                <a:ext cx="562991" cy="380866"/>
                <a:chOff x="341249" y="219074"/>
                <a:chExt cx="4744871" cy="3209926"/>
              </a:xfrm>
            </p:grpSpPr>
            <p:pic>
              <p:nvPicPr>
                <p:cNvPr id="2419" name="Immagine 2418">
                  <a:extLst>
                    <a:ext uri="{FF2B5EF4-FFF2-40B4-BE49-F238E27FC236}">
                      <a16:creationId xmlns:a16="http://schemas.microsoft.com/office/drawing/2014/main" id="{CC3F2D21-AD73-41C6-B039-8D997F246BB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0" name="Immagine 2419">
                  <a:extLst>
                    <a:ext uri="{FF2B5EF4-FFF2-40B4-BE49-F238E27FC236}">
                      <a16:creationId xmlns:a16="http://schemas.microsoft.com/office/drawing/2014/main" id="{B18E9B25-42EF-49C8-BE07-6E6D0196F8D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0" name="Gruppo 2269">
              <a:extLst>
                <a:ext uri="{FF2B5EF4-FFF2-40B4-BE49-F238E27FC236}">
                  <a16:creationId xmlns:a16="http://schemas.microsoft.com/office/drawing/2014/main" id="{26A876C2-B0B7-48EB-B218-EDF96CACE824}"/>
                </a:ext>
              </a:extLst>
            </p:cNvPr>
            <p:cNvGrpSpPr/>
            <p:nvPr/>
          </p:nvGrpSpPr>
          <p:grpSpPr>
            <a:xfrm>
              <a:off x="1001649" y="5593348"/>
              <a:ext cx="2808351" cy="380866"/>
              <a:chOff x="1001649" y="5974214"/>
              <a:chExt cx="2808351" cy="380866"/>
            </a:xfrm>
          </p:grpSpPr>
          <p:grpSp>
            <p:nvGrpSpPr>
              <p:cNvPr id="2399" name="Gruppo 2398">
                <a:extLst>
                  <a:ext uri="{FF2B5EF4-FFF2-40B4-BE49-F238E27FC236}">
                    <a16:creationId xmlns:a16="http://schemas.microsoft.com/office/drawing/2014/main" id="{D07C7602-99D8-49F7-8174-38FB190581D2}"/>
                  </a:ext>
                </a:extLst>
              </p:cNvPr>
              <p:cNvGrpSpPr/>
              <p:nvPr/>
            </p:nvGrpSpPr>
            <p:grpSpPr>
              <a:xfrm>
                <a:off x="1001649" y="5974214"/>
                <a:ext cx="562991" cy="380866"/>
                <a:chOff x="341249" y="219074"/>
                <a:chExt cx="4744871" cy="3209926"/>
              </a:xfrm>
            </p:grpSpPr>
            <p:pic>
              <p:nvPicPr>
                <p:cNvPr id="2412" name="Immagine 2411">
                  <a:extLst>
                    <a:ext uri="{FF2B5EF4-FFF2-40B4-BE49-F238E27FC236}">
                      <a16:creationId xmlns:a16="http://schemas.microsoft.com/office/drawing/2014/main" id="{4B1BDEB3-3829-4AEE-90DC-DEDF9A4F527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13" name="Immagine 2412">
                  <a:extLst>
                    <a:ext uri="{FF2B5EF4-FFF2-40B4-BE49-F238E27FC236}">
                      <a16:creationId xmlns:a16="http://schemas.microsoft.com/office/drawing/2014/main" id="{B747EE79-66DD-4494-A30E-D34F0464A36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00" name="Gruppo 2399">
                <a:extLst>
                  <a:ext uri="{FF2B5EF4-FFF2-40B4-BE49-F238E27FC236}">
                    <a16:creationId xmlns:a16="http://schemas.microsoft.com/office/drawing/2014/main" id="{FD70F639-2854-420C-A74F-F7A9C01308C4}"/>
                  </a:ext>
                </a:extLst>
              </p:cNvPr>
              <p:cNvGrpSpPr/>
              <p:nvPr/>
            </p:nvGrpSpPr>
            <p:grpSpPr>
              <a:xfrm>
                <a:off x="1564640" y="5974214"/>
                <a:ext cx="562991" cy="380866"/>
                <a:chOff x="341249" y="219074"/>
                <a:chExt cx="4744871" cy="3209926"/>
              </a:xfrm>
            </p:grpSpPr>
            <p:pic>
              <p:nvPicPr>
                <p:cNvPr id="2410" name="Immagine 2409">
                  <a:extLst>
                    <a:ext uri="{FF2B5EF4-FFF2-40B4-BE49-F238E27FC236}">
                      <a16:creationId xmlns:a16="http://schemas.microsoft.com/office/drawing/2014/main" id="{C06EE8FF-F959-44C0-AAB6-B413BF58B32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11" name="Immagine 2410">
                  <a:extLst>
                    <a:ext uri="{FF2B5EF4-FFF2-40B4-BE49-F238E27FC236}">
                      <a16:creationId xmlns:a16="http://schemas.microsoft.com/office/drawing/2014/main" id="{6A825841-C6A5-4AD4-A978-4F8E630F403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01" name="Gruppo 2400">
                <a:extLst>
                  <a:ext uri="{FF2B5EF4-FFF2-40B4-BE49-F238E27FC236}">
                    <a16:creationId xmlns:a16="http://schemas.microsoft.com/office/drawing/2014/main" id="{A06FA900-2B44-4248-96AE-F91CB1CF9998}"/>
                  </a:ext>
                </a:extLst>
              </p:cNvPr>
              <p:cNvGrpSpPr/>
              <p:nvPr/>
            </p:nvGrpSpPr>
            <p:grpSpPr>
              <a:xfrm>
                <a:off x="2127631" y="5974214"/>
                <a:ext cx="562991" cy="380866"/>
                <a:chOff x="341249" y="219074"/>
                <a:chExt cx="4744871" cy="3209926"/>
              </a:xfrm>
            </p:grpSpPr>
            <p:pic>
              <p:nvPicPr>
                <p:cNvPr id="2408" name="Immagine 2407">
                  <a:extLst>
                    <a:ext uri="{FF2B5EF4-FFF2-40B4-BE49-F238E27FC236}">
                      <a16:creationId xmlns:a16="http://schemas.microsoft.com/office/drawing/2014/main" id="{286FDDE5-58F6-4950-90BE-21740FF6241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09" name="Immagine 2408">
                  <a:extLst>
                    <a:ext uri="{FF2B5EF4-FFF2-40B4-BE49-F238E27FC236}">
                      <a16:creationId xmlns:a16="http://schemas.microsoft.com/office/drawing/2014/main" id="{CEF2121B-EE41-4538-A19E-C9445E1D9A0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02" name="Gruppo 2401">
                <a:extLst>
                  <a:ext uri="{FF2B5EF4-FFF2-40B4-BE49-F238E27FC236}">
                    <a16:creationId xmlns:a16="http://schemas.microsoft.com/office/drawing/2014/main" id="{E006B940-51A7-44DC-9DCC-40ECE60A7F84}"/>
                  </a:ext>
                </a:extLst>
              </p:cNvPr>
              <p:cNvGrpSpPr/>
              <p:nvPr/>
            </p:nvGrpSpPr>
            <p:grpSpPr>
              <a:xfrm>
                <a:off x="2690622" y="5974214"/>
                <a:ext cx="562991" cy="380866"/>
                <a:chOff x="341249" y="219074"/>
                <a:chExt cx="4744871" cy="3209926"/>
              </a:xfrm>
            </p:grpSpPr>
            <p:pic>
              <p:nvPicPr>
                <p:cNvPr id="2406" name="Immagine 2405">
                  <a:extLst>
                    <a:ext uri="{FF2B5EF4-FFF2-40B4-BE49-F238E27FC236}">
                      <a16:creationId xmlns:a16="http://schemas.microsoft.com/office/drawing/2014/main" id="{57D65617-5248-44CD-AC99-6B2CA09153C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07" name="Immagine 2406">
                  <a:extLst>
                    <a:ext uri="{FF2B5EF4-FFF2-40B4-BE49-F238E27FC236}">
                      <a16:creationId xmlns:a16="http://schemas.microsoft.com/office/drawing/2014/main" id="{3D49C72A-2996-4679-B920-936B14468A5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03" name="Gruppo 2402">
                <a:extLst>
                  <a:ext uri="{FF2B5EF4-FFF2-40B4-BE49-F238E27FC236}">
                    <a16:creationId xmlns:a16="http://schemas.microsoft.com/office/drawing/2014/main" id="{198CE02F-91C1-4692-B031-E107EA9D3AC6}"/>
                  </a:ext>
                </a:extLst>
              </p:cNvPr>
              <p:cNvGrpSpPr/>
              <p:nvPr/>
            </p:nvGrpSpPr>
            <p:grpSpPr>
              <a:xfrm>
                <a:off x="3247009" y="5974214"/>
                <a:ext cx="562991" cy="380866"/>
                <a:chOff x="341249" y="219074"/>
                <a:chExt cx="4744871" cy="3209926"/>
              </a:xfrm>
            </p:grpSpPr>
            <p:pic>
              <p:nvPicPr>
                <p:cNvPr id="2404" name="Immagine 2403">
                  <a:extLst>
                    <a:ext uri="{FF2B5EF4-FFF2-40B4-BE49-F238E27FC236}">
                      <a16:creationId xmlns:a16="http://schemas.microsoft.com/office/drawing/2014/main" id="{6887807D-E538-44CC-B6C8-8EFAC715314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05" name="Immagine 2404">
                  <a:extLst>
                    <a:ext uri="{FF2B5EF4-FFF2-40B4-BE49-F238E27FC236}">
                      <a16:creationId xmlns:a16="http://schemas.microsoft.com/office/drawing/2014/main" id="{659310E8-55D9-455F-B96A-B3FF913E5CE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1" name="Gruppo 2270">
              <a:extLst>
                <a:ext uri="{FF2B5EF4-FFF2-40B4-BE49-F238E27FC236}">
                  <a16:creationId xmlns:a16="http://schemas.microsoft.com/office/drawing/2014/main" id="{E5512992-7A48-48F0-9766-2C875DB852C8}"/>
                </a:ext>
              </a:extLst>
            </p:cNvPr>
            <p:cNvGrpSpPr/>
            <p:nvPr/>
          </p:nvGrpSpPr>
          <p:grpSpPr>
            <a:xfrm>
              <a:off x="1001649" y="5212482"/>
              <a:ext cx="2808351" cy="380866"/>
              <a:chOff x="1001649" y="5974214"/>
              <a:chExt cx="2808351" cy="380866"/>
            </a:xfrm>
          </p:grpSpPr>
          <p:grpSp>
            <p:nvGrpSpPr>
              <p:cNvPr id="2384" name="Gruppo 2383">
                <a:extLst>
                  <a:ext uri="{FF2B5EF4-FFF2-40B4-BE49-F238E27FC236}">
                    <a16:creationId xmlns:a16="http://schemas.microsoft.com/office/drawing/2014/main" id="{C55EB5D9-9973-48A1-99FC-515FDD445CAC}"/>
                  </a:ext>
                </a:extLst>
              </p:cNvPr>
              <p:cNvGrpSpPr/>
              <p:nvPr/>
            </p:nvGrpSpPr>
            <p:grpSpPr>
              <a:xfrm>
                <a:off x="1001649" y="5974214"/>
                <a:ext cx="562991" cy="380866"/>
                <a:chOff x="341249" y="219074"/>
                <a:chExt cx="4744871" cy="3209926"/>
              </a:xfrm>
            </p:grpSpPr>
            <p:pic>
              <p:nvPicPr>
                <p:cNvPr id="2397" name="Immagine 2396">
                  <a:extLst>
                    <a:ext uri="{FF2B5EF4-FFF2-40B4-BE49-F238E27FC236}">
                      <a16:creationId xmlns:a16="http://schemas.microsoft.com/office/drawing/2014/main" id="{0B0B09D9-14F1-4F51-9F8E-34C3F621D8B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8" name="Immagine 2397">
                  <a:extLst>
                    <a:ext uri="{FF2B5EF4-FFF2-40B4-BE49-F238E27FC236}">
                      <a16:creationId xmlns:a16="http://schemas.microsoft.com/office/drawing/2014/main" id="{8AE65FE2-CB88-4F51-AC31-D790B1A0807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85" name="Gruppo 2384">
                <a:extLst>
                  <a:ext uri="{FF2B5EF4-FFF2-40B4-BE49-F238E27FC236}">
                    <a16:creationId xmlns:a16="http://schemas.microsoft.com/office/drawing/2014/main" id="{4FEE250D-445B-469E-AF3F-972EF78DA4BC}"/>
                  </a:ext>
                </a:extLst>
              </p:cNvPr>
              <p:cNvGrpSpPr/>
              <p:nvPr/>
            </p:nvGrpSpPr>
            <p:grpSpPr>
              <a:xfrm>
                <a:off x="1564640" y="5974214"/>
                <a:ext cx="562991" cy="380866"/>
                <a:chOff x="341249" y="219074"/>
                <a:chExt cx="4744871" cy="3209926"/>
              </a:xfrm>
            </p:grpSpPr>
            <p:pic>
              <p:nvPicPr>
                <p:cNvPr id="2395" name="Immagine 2394">
                  <a:extLst>
                    <a:ext uri="{FF2B5EF4-FFF2-40B4-BE49-F238E27FC236}">
                      <a16:creationId xmlns:a16="http://schemas.microsoft.com/office/drawing/2014/main" id="{DC2D64C8-24B1-4B73-BD72-2BB31F9BE03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6" name="Immagine 2395">
                  <a:extLst>
                    <a:ext uri="{FF2B5EF4-FFF2-40B4-BE49-F238E27FC236}">
                      <a16:creationId xmlns:a16="http://schemas.microsoft.com/office/drawing/2014/main" id="{7D31D898-A892-40B7-A028-320935B4597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86" name="Gruppo 2385">
                <a:extLst>
                  <a:ext uri="{FF2B5EF4-FFF2-40B4-BE49-F238E27FC236}">
                    <a16:creationId xmlns:a16="http://schemas.microsoft.com/office/drawing/2014/main" id="{CA04BC44-7522-4C82-BD30-4E5C44128B5C}"/>
                  </a:ext>
                </a:extLst>
              </p:cNvPr>
              <p:cNvGrpSpPr/>
              <p:nvPr/>
            </p:nvGrpSpPr>
            <p:grpSpPr>
              <a:xfrm>
                <a:off x="2127631" y="5974214"/>
                <a:ext cx="562991" cy="380866"/>
                <a:chOff x="341249" y="219074"/>
                <a:chExt cx="4744871" cy="3209926"/>
              </a:xfrm>
            </p:grpSpPr>
            <p:pic>
              <p:nvPicPr>
                <p:cNvPr id="2393" name="Immagine 2392">
                  <a:extLst>
                    <a:ext uri="{FF2B5EF4-FFF2-40B4-BE49-F238E27FC236}">
                      <a16:creationId xmlns:a16="http://schemas.microsoft.com/office/drawing/2014/main" id="{04539FE2-10C5-46FD-8B1A-A1B0FE64C53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4" name="Immagine 2393">
                  <a:extLst>
                    <a:ext uri="{FF2B5EF4-FFF2-40B4-BE49-F238E27FC236}">
                      <a16:creationId xmlns:a16="http://schemas.microsoft.com/office/drawing/2014/main" id="{D74F4BB1-246B-4C19-A07C-9570C0ED0D7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87" name="Gruppo 2386">
                <a:extLst>
                  <a:ext uri="{FF2B5EF4-FFF2-40B4-BE49-F238E27FC236}">
                    <a16:creationId xmlns:a16="http://schemas.microsoft.com/office/drawing/2014/main" id="{BA6BF297-4E26-4547-8C1D-CD197988320C}"/>
                  </a:ext>
                </a:extLst>
              </p:cNvPr>
              <p:cNvGrpSpPr/>
              <p:nvPr/>
            </p:nvGrpSpPr>
            <p:grpSpPr>
              <a:xfrm>
                <a:off x="2690622" y="5974214"/>
                <a:ext cx="562991" cy="380866"/>
                <a:chOff x="341249" y="219074"/>
                <a:chExt cx="4744871" cy="3209926"/>
              </a:xfrm>
            </p:grpSpPr>
            <p:pic>
              <p:nvPicPr>
                <p:cNvPr id="2391" name="Immagine 2390">
                  <a:extLst>
                    <a:ext uri="{FF2B5EF4-FFF2-40B4-BE49-F238E27FC236}">
                      <a16:creationId xmlns:a16="http://schemas.microsoft.com/office/drawing/2014/main" id="{59D01307-14A6-4494-9730-A6897415794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2" name="Immagine 2391">
                  <a:extLst>
                    <a:ext uri="{FF2B5EF4-FFF2-40B4-BE49-F238E27FC236}">
                      <a16:creationId xmlns:a16="http://schemas.microsoft.com/office/drawing/2014/main" id="{30EEBD43-12F7-4313-9999-3FEDE28AE5E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88" name="Gruppo 2387">
                <a:extLst>
                  <a:ext uri="{FF2B5EF4-FFF2-40B4-BE49-F238E27FC236}">
                    <a16:creationId xmlns:a16="http://schemas.microsoft.com/office/drawing/2014/main" id="{763B6A58-FF72-4B4D-893E-C3850EE5C697}"/>
                  </a:ext>
                </a:extLst>
              </p:cNvPr>
              <p:cNvGrpSpPr/>
              <p:nvPr/>
            </p:nvGrpSpPr>
            <p:grpSpPr>
              <a:xfrm>
                <a:off x="3247009" y="5974214"/>
                <a:ext cx="562991" cy="380866"/>
                <a:chOff x="341249" y="219074"/>
                <a:chExt cx="4744871" cy="3209926"/>
              </a:xfrm>
            </p:grpSpPr>
            <p:pic>
              <p:nvPicPr>
                <p:cNvPr id="2389" name="Immagine 2388">
                  <a:extLst>
                    <a:ext uri="{FF2B5EF4-FFF2-40B4-BE49-F238E27FC236}">
                      <a16:creationId xmlns:a16="http://schemas.microsoft.com/office/drawing/2014/main" id="{0C879028-B0FD-4CB4-8E1C-95634001B9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0" name="Immagine 2389">
                  <a:extLst>
                    <a:ext uri="{FF2B5EF4-FFF2-40B4-BE49-F238E27FC236}">
                      <a16:creationId xmlns:a16="http://schemas.microsoft.com/office/drawing/2014/main" id="{29A9C7DB-A818-4D4C-B4DA-CDB11A53C30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2" name="Gruppo 2271">
              <a:extLst>
                <a:ext uri="{FF2B5EF4-FFF2-40B4-BE49-F238E27FC236}">
                  <a16:creationId xmlns:a16="http://schemas.microsoft.com/office/drawing/2014/main" id="{1380C6EC-E2B4-4DB0-82CF-C326EC49A80F}"/>
                </a:ext>
              </a:extLst>
            </p:cNvPr>
            <p:cNvGrpSpPr/>
            <p:nvPr/>
          </p:nvGrpSpPr>
          <p:grpSpPr>
            <a:xfrm>
              <a:off x="1001649" y="4831616"/>
              <a:ext cx="2808351" cy="380866"/>
              <a:chOff x="1001649" y="5974214"/>
              <a:chExt cx="2808351" cy="380866"/>
            </a:xfrm>
          </p:grpSpPr>
          <p:grpSp>
            <p:nvGrpSpPr>
              <p:cNvPr id="2369" name="Gruppo 2368">
                <a:extLst>
                  <a:ext uri="{FF2B5EF4-FFF2-40B4-BE49-F238E27FC236}">
                    <a16:creationId xmlns:a16="http://schemas.microsoft.com/office/drawing/2014/main" id="{73B41152-CD1A-44BF-BBD5-78D14AB337E5}"/>
                  </a:ext>
                </a:extLst>
              </p:cNvPr>
              <p:cNvGrpSpPr/>
              <p:nvPr/>
            </p:nvGrpSpPr>
            <p:grpSpPr>
              <a:xfrm>
                <a:off x="1001649" y="5974214"/>
                <a:ext cx="562991" cy="380866"/>
                <a:chOff x="341249" y="219074"/>
                <a:chExt cx="4744871" cy="3209926"/>
              </a:xfrm>
            </p:grpSpPr>
            <p:pic>
              <p:nvPicPr>
                <p:cNvPr id="2382" name="Immagine 2381">
                  <a:extLst>
                    <a:ext uri="{FF2B5EF4-FFF2-40B4-BE49-F238E27FC236}">
                      <a16:creationId xmlns:a16="http://schemas.microsoft.com/office/drawing/2014/main" id="{C703CF1D-354F-4EB9-858E-6BBADE567AA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83" name="Immagine 2382">
                  <a:extLst>
                    <a:ext uri="{FF2B5EF4-FFF2-40B4-BE49-F238E27FC236}">
                      <a16:creationId xmlns:a16="http://schemas.microsoft.com/office/drawing/2014/main" id="{E3DF0031-6230-4DE0-811B-DADFD2C170B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70" name="Gruppo 2369">
                <a:extLst>
                  <a:ext uri="{FF2B5EF4-FFF2-40B4-BE49-F238E27FC236}">
                    <a16:creationId xmlns:a16="http://schemas.microsoft.com/office/drawing/2014/main" id="{B1314369-AEEC-4D4E-954F-BF1C154AEA81}"/>
                  </a:ext>
                </a:extLst>
              </p:cNvPr>
              <p:cNvGrpSpPr/>
              <p:nvPr/>
            </p:nvGrpSpPr>
            <p:grpSpPr>
              <a:xfrm>
                <a:off x="1564640" y="5974214"/>
                <a:ext cx="562991" cy="380866"/>
                <a:chOff x="341249" y="219074"/>
                <a:chExt cx="4744871" cy="3209926"/>
              </a:xfrm>
            </p:grpSpPr>
            <p:pic>
              <p:nvPicPr>
                <p:cNvPr id="2380" name="Immagine 2379">
                  <a:extLst>
                    <a:ext uri="{FF2B5EF4-FFF2-40B4-BE49-F238E27FC236}">
                      <a16:creationId xmlns:a16="http://schemas.microsoft.com/office/drawing/2014/main" id="{BCF8B606-BA6C-4132-8B6F-3999A8E092A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81" name="Immagine 2380">
                  <a:extLst>
                    <a:ext uri="{FF2B5EF4-FFF2-40B4-BE49-F238E27FC236}">
                      <a16:creationId xmlns:a16="http://schemas.microsoft.com/office/drawing/2014/main" id="{516D0AAD-2A3E-4008-817C-3DE588BF19E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71" name="Gruppo 2370">
                <a:extLst>
                  <a:ext uri="{FF2B5EF4-FFF2-40B4-BE49-F238E27FC236}">
                    <a16:creationId xmlns:a16="http://schemas.microsoft.com/office/drawing/2014/main" id="{C74399E5-FF1B-4AFE-9695-89A6B19E87AB}"/>
                  </a:ext>
                </a:extLst>
              </p:cNvPr>
              <p:cNvGrpSpPr/>
              <p:nvPr/>
            </p:nvGrpSpPr>
            <p:grpSpPr>
              <a:xfrm>
                <a:off x="2127631" y="5974214"/>
                <a:ext cx="562991" cy="380866"/>
                <a:chOff x="341249" y="219074"/>
                <a:chExt cx="4744871" cy="3209926"/>
              </a:xfrm>
            </p:grpSpPr>
            <p:pic>
              <p:nvPicPr>
                <p:cNvPr id="2378" name="Immagine 2377">
                  <a:extLst>
                    <a:ext uri="{FF2B5EF4-FFF2-40B4-BE49-F238E27FC236}">
                      <a16:creationId xmlns:a16="http://schemas.microsoft.com/office/drawing/2014/main" id="{9D9D6A82-D9E7-45E4-9DFC-D368CAFC8D2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79" name="Immagine 2378">
                  <a:extLst>
                    <a:ext uri="{FF2B5EF4-FFF2-40B4-BE49-F238E27FC236}">
                      <a16:creationId xmlns:a16="http://schemas.microsoft.com/office/drawing/2014/main" id="{4F7E53D8-E4DE-4E58-A0C7-944BDAC04EF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72" name="Gruppo 2371">
                <a:extLst>
                  <a:ext uri="{FF2B5EF4-FFF2-40B4-BE49-F238E27FC236}">
                    <a16:creationId xmlns:a16="http://schemas.microsoft.com/office/drawing/2014/main" id="{E4C351F2-F250-4671-8F0D-E4225B2443AE}"/>
                  </a:ext>
                </a:extLst>
              </p:cNvPr>
              <p:cNvGrpSpPr/>
              <p:nvPr/>
            </p:nvGrpSpPr>
            <p:grpSpPr>
              <a:xfrm>
                <a:off x="2690622" y="5974214"/>
                <a:ext cx="562991" cy="380866"/>
                <a:chOff x="341249" y="219074"/>
                <a:chExt cx="4744871" cy="3209926"/>
              </a:xfrm>
            </p:grpSpPr>
            <p:pic>
              <p:nvPicPr>
                <p:cNvPr id="2376" name="Immagine 2375">
                  <a:extLst>
                    <a:ext uri="{FF2B5EF4-FFF2-40B4-BE49-F238E27FC236}">
                      <a16:creationId xmlns:a16="http://schemas.microsoft.com/office/drawing/2014/main" id="{79B53889-B858-45E1-B70B-E5027AF98AF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77" name="Immagine 2376">
                  <a:extLst>
                    <a:ext uri="{FF2B5EF4-FFF2-40B4-BE49-F238E27FC236}">
                      <a16:creationId xmlns:a16="http://schemas.microsoft.com/office/drawing/2014/main" id="{194B4265-908B-44BA-9EAB-CC54D1139C5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73" name="Gruppo 2372">
                <a:extLst>
                  <a:ext uri="{FF2B5EF4-FFF2-40B4-BE49-F238E27FC236}">
                    <a16:creationId xmlns:a16="http://schemas.microsoft.com/office/drawing/2014/main" id="{212B5C25-6564-4885-B832-7FD0E9D477CC}"/>
                  </a:ext>
                </a:extLst>
              </p:cNvPr>
              <p:cNvGrpSpPr/>
              <p:nvPr/>
            </p:nvGrpSpPr>
            <p:grpSpPr>
              <a:xfrm>
                <a:off x="3247009" y="5974214"/>
                <a:ext cx="562991" cy="380866"/>
                <a:chOff x="341249" y="219074"/>
                <a:chExt cx="4744871" cy="3209926"/>
              </a:xfrm>
            </p:grpSpPr>
            <p:pic>
              <p:nvPicPr>
                <p:cNvPr id="2374" name="Immagine 2373">
                  <a:extLst>
                    <a:ext uri="{FF2B5EF4-FFF2-40B4-BE49-F238E27FC236}">
                      <a16:creationId xmlns:a16="http://schemas.microsoft.com/office/drawing/2014/main" id="{D7B465FE-360C-48DC-ADF9-959E8DBB989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75" name="Immagine 2374">
                  <a:extLst>
                    <a:ext uri="{FF2B5EF4-FFF2-40B4-BE49-F238E27FC236}">
                      <a16:creationId xmlns:a16="http://schemas.microsoft.com/office/drawing/2014/main" id="{D56204D2-2DF4-46FB-AFCA-CD8F9AF3D2E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3" name="Gruppo 2272">
              <a:extLst>
                <a:ext uri="{FF2B5EF4-FFF2-40B4-BE49-F238E27FC236}">
                  <a16:creationId xmlns:a16="http://schemas.microsoft.com/office/drawing/2014/main" id="{E798B13C-D12E-4DC4-9D0E-8D0C961E9D7F}"/>
                </a:ext>
              </a:extLst>
            </p:cNvPr>
            <p:cNvGrpSpPr/>
            <p:nvPr/>
          </p:nvGrpSpPr>
          <p:grpSpPr>
            <a:xfrm>
              <a:off x="1001649" y="4450750"/>
              <a:ext cx="2808351" cy="380866"/>
              <a:chOff x="1001649" y="5974214"/>
              <a:chExt cx="2808351" cy="380866"/>
            </a:xfrm>
          </p:grpSpPr>
          <p:grpSp>
            <p:nvGrpSpPr>
              <p:cNvPr id="2354" name="Gruppo 2353">
                <a:extLst>
                  <a:ext uri="{FF2B5EF4-FFF2-40B4-BE49-F238E27FC236}">
                    <a16:creationId xmlns:a16="http://schemas.microsoft.com/office/drawing/2014/main" id="{9B514E1E-888E-4CF6-939F-A6815E3FE78D}"/>
                  </a:ext>
                </a:extLst>
              </p:cNvPr>
              <p:cNvGrpSpPr/>
              <p:nvPr/>
            </p:nvGrpSpPr>
            <p:grpSpPr>
              <a:xfrm>
                <a:off x="1001649" y="5974214"/>
                <a:ext cx="562991" cy="380866"/>
                <a:chOff x="341249" y="219074"/>
                <a:chExt cx="4744871" cy="3209926"/>
              </a:xfrm>
            </p:grpSpPr>
            <p:pic>
              <p:nvPicPr>
                <p:cNvPr id="2367" name="Immagine 2366">
                  <a:extLst>
                    <a:ext uri="{FF2B5EF4-FFF2-40B4-BE49-F238E27FC236}">
                      <a16:creationId xmlns:a16="http://schemas.microsoft.com/office/drawing/2014/main" id="{E1F1F639-BEBE-454A-ABE6-B10DB9B4A1D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8" name="Immagine 2367">
                  <a:extLst>
                    <a:ext uri="{FF2B5EF4-FFF2-40B4-BE49-F238E27FC236}">
                      <a16:creationId xmlns:a16="http://schemas.microsoft.com/office/drawing/2014/main" id="{EF3AA475-BD68-4335-93F7-AED02C74AB0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55" name="Gruppo 2354">
                <a:extLst>
                  <a:ext uri="{FF2B5EF4-FFF2-40B4-BE49-F238E27FC236}">
                    <a16:creationId xmlns:a16="http://schemas.microsoft.com/office/drawing/2014/main" id="{9D1AFDDE-556F-4D12-BA9F-8072365E374F}"/>
                  </a:ext>
                </a:extLst>
              </p:cNvPr>
              <p:cNvGrpSpPr/>
              <p:nvPr/>
            </p:nvGrpSpPr>
            <p:grpSpPr>
              <a:xfrm>
                <a:off x="1564640" y="5974214"/>
                <a:ext cx="562991" cy="380866"/>
                <a:chOff x="341249" y="219074"/>
                <a:chExt cx="4744871" cy="3209926"/>
              </a:xfrm>
            </p:grpSpPr>
            <p:pic>
              <p:nvPicPr>
                <p:cNvPr id="2365" name="Immagine 2364">
                  <a:extLst>
                    <a:ext uri="{FF2B5EF4-FFF2-40B4-BE49-F238E27FC236}">
                      <a16:creationId xmlns:a16="http://schemas.microsoft.com/office/drawing/2014/main" id="{6D892DC7-819C-481D-B6F0-516B47F0BD7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6" name="Immagine 2365">
                  <a:extLst>
                    <a:ext uri="{FF2B5EF4-FFF2-40B4-BE49-F238E27FC236}">
                      <a16:creationId xmlns:a16="http://schemas.microsoft.com/office/drawing/2014/main" id="{F3134BF9-2CB8-4A50-90AD-171ADF5C76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56" name="Gruppo 2355">
                <a:extLst>
                  <a:ext uri="{FF2B5EF4-FFF2-40B4-BE49-F238E27FC236}">
                    <a16:creationId xmlns:a16="http://schemas.microsoft.com/office/drawing/2014/main" id="{E46C1CA1-CE08-4D7D-B257-941ED0A72EF8}"/>
                  </a:ext>
                </a:extLst>
              </p:cNvPr>
              <p:cNvGrpSpPr/>
              <p:nvPr/>
            </p:nvGrpSpPr>
            <p:grpSpPr>
              <a:xfrm>
                <a:off x="2127631" y="5974214"/>
                <a:ext cx="562991" cy="380866"/>
                <a:chOff x="341249" y="219074"/>
                <a:chExt cx="4744871" cy="3209926"/>
              </a:xfrm>
            </p:grpSpPr>
            <p:pic>
              <p:nvPicPr>
                <p:cNvPr id="2363" name="Immagine 2362">
                  <a:extLst>
                    <a:ext uri="{FF2B5EF4-FFF2-40B4-BE49-F238E27FC236}">
                      <a16:creationId xmlns:a16="http://schemas.microsoft.com/office/drawing/2014/main" id="{136A019E-3E85-4E53-8E2A-95612C92E67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4" name="Immagine 2363">
                  <a:extLst>
                    <a:ext uri="{FF2B5EF4-FFF2-40B4-BE49-F238E27FC236}">
                      <a16:creationId xmlns:a16="http://schemas.microsoft.com/office/drawing/2014/main" id="{C173742F-E3E2-44DD-B938-ABB9E1C11BB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57" name="Gruppo 2356">
                <a:extLst>
                  <a:ext uri="{FF2B5EF4-FFF2-40B4-BE49-F238E27FC236}">
                    <a16:creationId xmlns:a16="http://schemas.microsoft.com/office/drawing/2014/main" id="{34A5F77E-A2F3-4F0B-8333-CA3F938F8536}"/>
                  </a:ext>
                </a:extLst>
              </p:cNvPr>
              <p:cNvGrpSpPr/>
              <p:nvPr/>
            </p:nvGrpSpPr>
            <p:grpSpPr>
              <a:xfrm>
                <a:off x="2690622" y="5974214"/>
                <a:ext cx="562991" cy="380866"/>
                <a:chOff x="341249" y="219074"/>
                <a:chExt cx="4744871" cy="3209926"/>
              </a:xfrm>
            </p:grpSpPr>
            <p:pic>
              <p:nvPicPr>
                <p:cNvPr id="2361" name="Immagine 2360">
                  <a:extLst>
                    <a:ext uri="{FF2B5EF4-FFF2-40B4-BE49-F238E27FC236}">
                      <a16:creationId xmlns:a16="http://schemas.microsoft.com/office/drawing/2014/main" id="{DA5CB071-D662-4CE6-8A67-5608F58081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2" name="Immagine 2361">
                  <a:extLst>
                    <a:ext uri="{FF2B5EF4-FFF2-40B4-BE49-F238E27FC236}">
                      <a16:creationId xmlns:a16="http://schemas.microsoft.com/office/drawing/2014/main" id="{4401738C-E65B-45B4-AF46-47E8D59771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58" name="Gruppo 2357">
                <a:extLst>
                  <a:ext uri="{FF2B5EF4-FFF2-40B4-BE49-F238E27FC236}">
                    <a16:creationId xmlns:a16="http://schemas.microsoft.com/office/drawing/2014/main" id="{AAEA42F7-2AAA-4DDA-B9F1-F2A9F77F2A7A}"/>
                  </a:ext>
                </a:extLst>
              </p:cNvPr>
              <p:cNvGrpSpPr/>
              <p:nvPr/>
            </p:nvGrpSpPr>
            <p:grpSpPr>
              <a:xfrm>
                <a:off x="3247009" y="5974214"/>
                <a:ext cx="562991" cy="380866"/>
                <a:chOff x="341249" y="219074"/>
                <a:chExt cx="4744871" cy="3209926"/>
              </a:xfrm>
            </p:grpSpPr>
            <p:pic>
              <p:nvPicPr>
                <p:cNvPr id="2359" name="Immagine 2358">
                  <a:extLst>
                    <a:ext uri="{FF2B5EF4-FFF2-40B4-BE49-F238E27FC236}">
                      <a16:creationId xmlns:a16="http://schemas.microsoft.com/office/drawing/2014/main" id="{714B5C4C-4A65-4064-A708-FE68C62EDDC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0" name="Immagine 2359">
                  <a:extLst>
                    <a:ext uri="{FF2B5EF4-FFF2-40B4-BE49-F238E27FC236}">
                      <a16:creationId xmlns:a16="http://schemas.microsoft.com/office/drawing/2014/main" id="{C4B66C5E-97EB-4E37-8352-212E662167B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4" name="Gruppo 2273">
              <a:extLst>
                <a:ext uri="{FF2B5EF4-FFF2-40B4-BE49-F238E27FC236}">
                  <a16:creationId xmlns:a16="http://schemas.microsoft.com/office/drawing/2014/main" id="{BA063E52-DF9E-41F1-A658-82B2B01696C9}"/>
                </a:ext>
              </a:extLst>
            </p:cNvPr>
            <p:cNvGrpSpPr/>
            <p:nvPr/>
          </p:nvGrpSpPr>
          <p:grpSpPr>
            <a:xfrm>
              <a:off x="1001649" y="4069884"/>
              <a:ext cx="2808351" cy="380866"/>
              <a:chOff x="1001649" y="5974214"/>
              <a:chExt cx="2808351" cy="380866"/>
            </a:xfrm>
          </p:grpSpPr>
          <p:grpSp>
            <p:nvGrpSpPr>
              <p:cNvPr id="2339" name="Gruppo 2338">
                <a:extLst>
                  <a:ext uri="{FF2B5EF4-FFF2-40B4-BE49-F238E27FC236}">
                    <a16:creationId xmlns:a16="http://schemas.microsoft.com/office/drawing/2014/main" id="{A6CE32CA-2C4F-48AA-8279-D73F104DFBFD}"/>
                  </a:ext>
                </a:extLst>
              </p:cNvPr>
              <p:cNvGrpSpPr/>
              <p:nvPr/>
            </p:nvGrpSpPr>
            <p:grpSpPr>
              <a:xfrm>
                <a:off x="1001649" y="5974214"/>
                <a:ext cx="562991" cy="380866"/>
                <a:chOff x="341249" y="219074"/>
                <a:chExt cx="4744871" cy="3209926"/>
              </a:xfrm>
            </p:grpSpPr>
            <p:pic>
              <p:nvPicPr>
                <p:cNvPr id="2352" name="Immagine 2351">
                  <a:extLst>
                    <a:ext uri="{FF2B5EF4-FFF2-40B4-BE49-F238E27FC236}">
                      <a16:creationId xmlns:a16="http://schemas.microsoft.com/office/drawing/2014/main" id="{C25699A0-3805-4E11-841F-BC811E340DC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53" name="Immagine 2352">
                  <a:extLst>
                    <a:ext uri="{FF2B5EF4-FFF2-40B4-BE49-F238E27FC236}">
                      <a16:creationId xmlns:a16="http://schemas.microsoft.com/office/drawing/2014/main" id="{C9D53A4C-3810-411C-992C-839FFA7872D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40" name="Gruppo 2339">
                <a:extLst>
                  <a:ext uri="{FF2B5EF4-FFF2-40B4-BE49-F238E27FC236}">
                    <a16:creationId xmlns:a16="http://schemas.microsoft.com/office/drawing/2014/main" id="{273F41C7-9AA8-42E0-8B6D-0D3453139940}"/>
                  </a:ext>
                </a:extLst>
              </p:cNvPr>
              <p:cNvGrpSpPr/>
              <p:nvPr/>
            </p:nvGrpSpPr>
            <p:grpSpPr>
              <a:xfrm>
                <a:off x="1564640" y="5974214"/>
                <a:ext cx="562991" cy="380866"/>
                <a:chOff x="341249" y="219074"/>
                <a:chExt cx="4744871" cy="3209926"/>
              </a:xfrm>
            </p:grpSpPr>
            <p:pic>
              <p:nvPicPr>
                <p:cNvPr id="2350" name="Immagine 2349">
                  <a:extLst>
                    <a:ext uri="{FF2B5EF4-FFF2-40B4-BE49-F238E27FC236}">
                      <a16:creationId xmlns:a16="http://schemas.microsoft.com/office/drawing/2014/main" id="{EF0747C4-3D35-4DEA-86C5-EFDC238F75B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51" name="Immagine 2350">
                  <a:extLst>
                    <a:ext uri="{FF2B5EF4-FFF2-40B4-BE49-F238E27FC236}">
                      <a16:creationId xmlns:a16="http://schemas.microsoft.com/office/drawing/2014/main" id="{0D9243AF-8CE5-48C5-8689-108C0F1A99F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41" name="Gruppo 2340">
                <a:extLst>
                  <a:ext uri="{FF2B5EF4-FFF2-40B4-BE49-F238E27FC236}">
                    <a16:creationId xmlns:a16="http://schemas.microsoft.com/office/drawing/2014/main" id="{B105555D-88FF-471B-8D61-F7EB138FC966}"/>
                  </a:ext>
                </a:extLst>
              </p:cNvPr>
              <p:cNvGrpSpPr/>
              <p:nvPr/>
            </p:nvGrpSpPr>
            <p:grpSpPr>
              <a:xfrm>
                <a:off x="2127631" y="5974214"/>
                <a:ext cx="562991" cy="380866"/>
                <a:chOff x="341249" y="219074"/>
                <a:chExt cx="4744871" cy="3209926"/>
              </a:xfrm>
            </p:grpSpPr>
            <p:pic>
              <p:nvPicPr>
                <p:cNvPr id="2348" name="Immagine 2347">
                  <a:extLst>
                    <a:ext uri="{FF2B5EF4-FFF2-40B4-BE49-F238E27FC236}">
                      <a16:creationId xmlns:a16="http://schemas.microsoft.com/office/drawing/2014/main" id="{D93C4A87-89D4-44B9-9536-41E57F62905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49" name="Immagine 2348">
                  <a:extLst>
                    <a:ext uri="{FF2B5EF4-FFF2-40B4-BE49-F238E27FC236}">
                      <a16:creationId xmlns:a16="http://schemas.microsoft.com/office/drawing/2014/main" id="{399E3CDF-2E2F-432B-B421-21D536C08DC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42" name="Gruppo 2341">
                <a:extLst>
                  <a:ext uri="{FF2B5EF4-FFF2-40B4-BE49-F238E27FC236}">
                    <a16:creationId xmlns:a16="http://schemas.microsoft.com/office/drawing/2014/main" id="{0479E689-FFE4-4458-893F-C51CDB3DFA77}"/>
                  </a:ext>
                </a:extLst>
              </p:cNvPr>
              <p:cNvGrpSpPr/>
              <p:nvPr/>
            </p:nvGrpSpPr>
            <p:grpSpPr>
              <a:xfrm>
                <a:off x="2690622" y="5974214"/>
                <a:ext cx="562991" cy="380866"/>
                <a:chOff x="341249" y="219074"/>
                <a:chExt cx="4744871" cy="3209926"/>
              </a:xfrm>
            </p:grpSpPr>
            <p:pic>
              <p:nvPicPr>
                <p:cNvPr id="2346" name="Immagine 2345">
                  <a:extLst>
                    <a:ext uri="{FF2B5EF4-FFF2-40B4-BE49-F238E27FC236}">
                      <a16:creationId xmlns:a16="http://schemas.microsoft.com/office/drawing/2014/main" id="{B0470743-D548-4865-8663-58F11415294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47" name="Immagine 2346">
                  <a:extLst>
                    <a:ext uri="{FF2B5EF4-FFF2-40B4-BE49-F238E27FC236}">
                      <a16:creationId xmlns:a16="http://schemas.microsoft.com/office/drawing/2014/main" id="{7653C370-6DB4-4C35-9C25-BAB0CC271E3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43" name="Gruppo 2342">
                <a:extLst>
                  <a:ext uri="{FF2B5EF4-FFF2-40B4-BE49-F238E27FC236}">
                    <a16:creationId xmlns:a16="http://schemas.microsoft.com/office/drawing/2014/main" id="{EDAECC1F-8176-47D8-8587-2D2EF4888F39}"/>
                  </a:ext>
                </a:extLst>
              </p:cNvPr>
              <p:cNvGrpSpPr/>
              <p:nvPr/>
            </p:nvGrpSpPr>
            <p:grpSpPr>
              <a:xfrm>
                <a:off x="3247009" y="5974214"/>
                <a:ext cx="562991" cy="380866"/>
                <a:chOff x="341249" y="219074"/>
                <a:chExt cx="4744871" cy="3209926"/>
              </a:xfrm>
            </p:grpSpPr>
            <p:pic>
              <p:nvPicPr>
                <p:cNvPr id="2344" name="Immagine 2343">
                  <a:extLst>
                    <a:ext uri="{FF2B5EF4-FFF2-40B4-BE49-F238E27FC236}">
                      <a16:creationId xmlns:a16="http://schemas.microsoft.com/office/drawing/2014/main" id="{B0619360-C0E9-4FF5-A16A-CC539CC52C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45" name="Immagine 2344">
                  <a:extLst>
                    <a:ext uri="{FF2B5EF4-FFF2-40B4-BE49-F238E27FC236}">
                      <a16:creationId xmlns:a16="http://schemas.microsoft.com/office/drawing/2014/main" id="{E877E8FA-4192-427A-A85E-1F8A4CB6822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5" name="Gruppo 2274">
              <a:extLst>
                <a:ext uri="{FF2B5EF4-FFF2-40B4-BE49-F238E27FC236}">
                  <a16:creationId xmlns:a16="http://schemas.microsoft.com/office/drawing/2014/main" id="{9DA0A6EF-2A47-41D8-A6A6-4D89882E1FD4}"/>
                </a:ext>
              </a:extLst>
            </p:cNvPr>
            <p:cNvGrpSpPr/>
            <p:nvPr/>
          </p:nvGrpSpPr>
          <p:grpSpPr>
            <a:xfrm>
              <a:off x="1001649" y="3689018"/>
              <a:ext cx="2808351" cy="380866"/>
              <a:chOff x="1001649" y="5974214"/>
              <a:chExt cx="2808351" cy="380866"/>
            </a:xfrm>
          </p:grpSpPr>
          <p:grpSp>
            <p:nvGrpSpPr>
              <p:cNvPr id="2324" name="Gruppo 2323">
                <a:extLst>
                  <a:ext uri="{FF2B5EF4-FFF2-40B4-BE49-F238E27FC236}">
                    <a16:creationId xmlns:a16="http://schemas.microsoft.com/office/drawing/2014/main" id="{BA3F8317-0CCD-4DFF-B1C8-2165C2156D66}"/>
                  </a:ext>
                </a:extLst>
              </p:cNvPr>
              <p:cNvGrpSpPr/>
              <p:nvPr/>
            </p:nvGrpSpPr>
            <p:grpSpPr>
              <a:xfrm>
                <a:off x="1001649" y="5974214"/>
                <a:ext cx="562991" cy="380866"/>
                <a:chOff x="341249" y="219074"/>
                <a:chExt cx="4744871" cy="3209926"/>
              </a:xfrm>
            </p:grpSpPr>
            <p:pic>
              <p:nvPicPr>
                <p:cNvPr id="2337" name="Immagine 2336">
                  <a:extLst>
                    <a:ext uri="{FF2B5EF4-FFF2-40B4-BE49-F238E27FC236}">
                      <a16:creationId xmlns:a16="http://schemas.microsoft.com/office/drawing/2014/main" id="{FC60DA4A-DD7A-45F7-927F-DFA1B27A373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8" name="Immagine 2337">
                  <a:extLst>
                    <a:ext uri="{FF2B5EF4-FFF2-40B4-BE49-F238E27FC236}">
                      <a16:creationId xmlns:a16="http://schemas.microsoft.com/office/drawing/2014/main" id="{76014871-987C-47E2-927A-E35DBC90D0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25" name="Gruppo 2324">
                <a:extLst>
                  <a:ext uri="{FF2B5EF4-FFF2-40B4-BE49-F238E27FC236}">
                    <a16:creationId xmlns:a16="http://schemas.microsoft.com/office/drawing/2014/main" id="{F1D8FE1F-30A0-4D8A-B982-D22FE120A2C5}"/>
                  </a:ext>
                </a:extLst>
              </p:cNvPr>
              <p:cNvGrpSpPr/>
              <p:nvPr/>
            </p:nvGrpSpPr>
            <p:grpSpPr>
              <a:xfrm>
                <a:off x="1564640" y="5974214"/>
                <a:ext cx="562991" cy="380866"/>
                <a:chOff x="341249" y="219074"/>
                <a:chExt cx="4744871" cy="3209926"/>
              </a:xfrm>
            </p:grpSpPr>
            <p:pic>
              <p:nvPicPr>
                <p:cNvPr id="2335" name="Immagine 2334">
                  <a:extLst>
                    <a:ext uri="{FF2B5EF4-FFF2-40B4-BE49-F238E27FC236}">
                      <a16:creationId xmlns:a16="http://schemas.microsoft.com/office/drawing/2014/main" id="{9EA0C391-5C54-4BF5-A00C-64A0A38B8E4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6" name="Immagine 2335">
                  <a:extLst>
                    <a:ext uri="{FF2B5EF4-FFF2-40B4-BE49-F238E27FC236}">
                      <a16:creationId xmlns:a16="http://schemas.microsoft.com/office/drawing/2014/main" id="{B74E040E-99E4-4146-8AF4-A3F388FDB1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26" name="Gruppo 2325">
                <a:extLst>
                  <a:ext uri="{FF2B5EF4-FFF2-40B4-BE49-F238E27FC236}">
                    <a16:creationId xmlns:a16="http://schemas.microsoft.com/office/drawing/2014/main" id="{C5AC6E2D-5878-4128-81EE-25D6BF8FB62E}"/>
                  </a:ext>
                </a:extLst>
              </p:cNvPr>
              <p:cNvGrpSpPr/>
              <p:nvPr/>
            </p:nvGrpSpPr>
            <p:grpSpPr>
              <a:xfrm>
                <a:off x="2127631" y="5974214"/>
                <a:ext cx="562991" cy="380866"/>
                <a:chOff x="341249" y="219074"/>
                <a:chExt cx="4744871" cy="3209926"/>
              </a:xfrm>
            </p:grpSpPr>
            <p:pic>
              <p:nvPicPr>
                <p:cNvPr id="2333" name="Immagine 2332">
                  <a:extLst>
                    <a:ext uri="{FF2B5EF4-FFF2-40B4-BE49-F238E27FC236}">
                      <a16:creationId xmlns:a16="http://schemas.microsoft.com/office/drawing/2014/main" id="{4274C5E0-8E01-439A-9DAE-BA6C5B5F40E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4" name="Immagine 2333">
                  <a:extLst>
                    <a:ext uri="{FF2B5EF4-FFF2-40B4-BE49-F238E27FC236}">
                      <a16:creationId xmlns:a16="http://schemas.microsoft.com/office/drawing/2014/main" id="{8D2194E7-0F4C-4BD9-ACD4-2A821F70AD9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27" name="Gruppo 2326">
                <a:extLst>
                  <a:ext uri="{FF2B5EF4-FFF2-40B4-BE49-F238E27FC236}">
                    <a16:creationId xmlns:a16="http://schemas.microsoft.com/office/drawing/2014/main" id="{E3B46B04-B7D3-4F74-87ED-2F398A069116}"/>
                  </a:ext>
                </a:extLst>
              </p:cNvPr>
              <p:cNvGrpSpPr/>
              <p:nvPr/>
            </p:nvGrpSpPr>
            <p:grpSpPr>
              <a:xfrm>
                <a:off x="2690622" y="5974214"/>
                <a:ext cx="562991" cy="380866"/>
                <a:chOff x="341249" y="219074"/>
                <a:chExt cx="4744871" cy="3209926"/>
              </a:xfrm>
            </p:grpSpPr>
            <p:pic>
              <p:nvPicPr>
                <p:cNvPr id="2331" name="Immagine 2330">
                  <a:extLst>
                    <a:ext uri="{FF2B5EF4-FFF2-40B4-BE49-F238E27FC236}">
                      <a16:creationId xmlns:a16="http://schemas.microsoft.com/office/drawing/2014/main" id="{70E31578-0D94-4E70-A0F6-49E660B9F0A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2" name="Immagine 2331">
                  <a:extLst>
                    <a:ext uri="{FF2B5EF4-FFF2-40B4-BE49-F238E27FC236}">
                      <a16:creationId xmlns:a16="http://schemas.microsoft.com/office/drawing/2014/main" id="{7F9814BD-2DB6-4033-9796-53976F0D9B2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28" name="Gruppo 2327">
                <a:extLst>
                  <a:ext uri="{FF2B5EF4-FFF2-40B4-BE49-F238E27FC236}">
                    <a16:creationId xmlns:a16="http://schemas.microsoft.com/office/drawing/2014/main" id="{ADD90BBB-EB17-492C-98A8-70BBD883404A}"/>
                  </a:ext>
                </a:extLst>
              </p:cNvPr>
              <p:cNvGrpSpPr/>
              <p:nvPr/>
            </p:nvGrpSpPr>
            <p:grpSpPr>
              <a:xfrm>
                <a:off x="3247009" y="5974214"/>
                <a:ext cx="562991" cy="380866"/>
                <a:chOff x="341249" y="219074"/>
                <a:chExt cx="4744871" cy="3209926"/>
              </a:xfrm>
            </p:grpSpPr>
            <p:pic>
              <p:nvPicPr>
                <p:cNvPr id="2329" name="Immagine 2328">
                  <a:extLst>
                    <a:ext uri="{FF2B5EF4-FFF2-40B4-BE49-F238E27FC236}">
                      <a16:creationId xmlns:a16="http://schemas.microsoft.com/office/drawing/2014/main" id="{0D7D3B25-BCEB-4D93-9EE4-43169596588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0" name="Immagine 2329">
                  <a:extLst>
                    <a:ext uri="{FF2B5EF4-FFF2-40B4-BE49-F238E27FC236}">
                      <a16:creationId xmlns:a16="http://schemas.microsoft.com/office/drawing/2014/main" id="{8D961871-4413-4074-867A-2B383C63D80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6" name="Gruppo 2275">
              <a:extLst>
                <a:ext uri="{FF2B5EF4-FFF2-40B4-BE49-F238E27FC236}">
                  <a16:creationId xmlns:a16="http://schemas.microsoft.com/office/drawing/2014/main" id="{46117577-5FA4-485C-A6EF-BCD722D1DCF7}"/>
                </a:ext>
              </a:extLst>
            </p:cNvPr>
            <p:cNvGrpSpPr/>
            <p:nvPr/>
          </p:nvGrpSpPr>
          <p:grpSpPr>
            <a:xfrm>
              <a:off x="1001649" y="3308152"/>
              <a:ext cx="2808351" cy="380866"/>
              <a:chOff x="1001649" y="5974214"/>
              <a:chExt cx="2808351" cy="380866"/>
            </a:xfrm>
          </p:grpSpPr>
          <p:grpSp>
            <p:nvGrpSpPr>
              <p:cNvPr id="2309" name="Gruppo 2308">
                <a:extLst>
                  <a:ext uri="{FF2B5EF4-FFF2-40B4-BE49-F238E27FC236}">
                    <a16:creationId xmlns:a16="http://schemas.microsoft.com/office/drawing/2014/main" id="{DBE06AD4-74EC-416E-9042-C9B84D2495A1}"/>
                  </a:ext>
                </a:extLst>
              </p:cNvPr>
              <p:cNvGrpSpPr/>
              <p:nvPr/>
            </p:nvGrpSpPr>
            <p:grpSpPr>
              <a:xfrm>
                <a:off x="1001649" y="5974214"/>
                <a:ext cx="562991" cy="380866"/>
                <a:chOff x="341249" y="219074"/>
                <a:chExt cx="4744871" cy="3209926"/>
              </a:xfrm>
            </p:grpSpPr>
            <p:pic>
              <p:nvPicPr>
                <p:cNvPr id="2322" name="Immagine 2321">
                  <a:extLst>
                    <a:ext uri="{FF2B5EF4-FFF2-40B4-BE49-F238E27FC236}">
                      <a16:creationId xmlns:a16="http://schemas.microsoft.com/office/drawing/2014/main" id="{1EC11A15-5A3C-4D28-B896-1A0A696BBC3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23" name="Immagine 2322">
                  <a:extLst>
                    <a:ext uri="{FF2B5EF4-FFF2-40B4-BE49-F238E27FC236}">
                      <a16:creationId xmlns:a16="http://schemas.microsoft.com/office/drawing/2014/main" id="{388D8AB6-12D5-4445-B326-EDF2B85F483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10" name="Gruppo 2309">
                <a:extLst>
                  <a:ext uri="{FF2B5EF4-FFF2-40B4-BE49-F238E27FC236}">
                    <a16:creationId xmlns:a16="http://schemas.microsoft.com/office/drawing/2014/main" id="{B34FF43F-92B1-40D0-BC9C-2CA707A70D79}"/>
                  </a:ext>
                </a:extLst>
              </p:cNvPr>
              <p:cNvGrpSpPr/>
              <p:nvPr/>
            </p:nvGrpSpPr>
            <p:grpSpPr>
              <a:xfrm>
                <a:off x="1564640" y="5974214"/>
                <a:ext cx="562991" cy="380866"/>
                <a:chOff x="341249" y="219074"/>
                <a:chExt cx="4744871" cy="3209926"/>
              </a:xfrm>
            </p:grpSpPr>
            <p:pic>
              <p:nvPicPr>
                <p:cNvPr id="2320" name="Immagine 2319">
                  <a:extLst>
                    <a:ext uri="{FF2B5EF4-FFF2-40B4-BE49-F238E27FC236}">
                      <a16:creationId xmlns:a16="http://schemas.microsoft.com/office/drawing/2014/main" id="{9F241B72-4AC4-4E48-98CD-F825FEBECEC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21" name="Immagine 2320">
                  <a:extLst>
                    <a:ext uri="{FF2B5EF4-FFF2-40B4-BE49-F238E27FC236}">
                      <a16:creationId xmlns:a16="http://schemas.microsoft.com/office/drawing/2014/main" id="{E97C0124-2A57-451A-9F0C-200F50B8222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11" name="Gruppo 2310">
                <a:extLst>
                  <a:ext uri="{FF2B5EF4-FFF2-40B4-BE49-F238E27FC236}">
                    <a16:creationId xmlns:a16="http://schemas.microsoft.com/office/drawing/2014/main" id="{986DBB8D-B7CF-43CC-ABEF-C09B1FBDECC3}"/>
                  </a:ext>
                </a:extLst>
              </p:cNvPr>
              <p:cNvGrpSpPr/>
              <p:nvPr/>
            </p:nvGrpSpPr>
            <p:grpSpPr>
              <a:xfrm>
                <a:off x="2127631" y="5974214"/>
                <a:ext cx="562991" cy="380866"/>
                <a:chOff x="341249" y="219074"/>
                <a:chExt cx="4744871" cy="3209926"/>
              </a:xfrm>
            </p:grpSpPr>
            <p:pic>
              <p:nvPicPr>
                <p:cNvPr id="2318" name="Immagine 2317">
                  <a:extLst>
                    <a:ext uri="{FF2B5EF4-FFF2-40B4-BE49-F238E27FC236}">
                      <a16:creationId xmlns:a16="http://schemas.microsoft.com/office/drawing/2014/main" id="{3B44CC60-12D4-49C6-94DC-AF7544DBDD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19" name="Immagine 2318">
                  <a:extLst>
                    <a:ext uri="{FF2B5EF4-FFF2-40B4-BE49-F238E27FC236}">
                      <a16:creationId xmlns:a16="http://schemas.microsoft.com/office/drawing/2014/main" id="{21463E76-537A-48E5-93A1-164B3ED14E2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12" name="Gruppo 2311">
                <a:extLst>
                  <a:ext uri="{FF2B5EF4-FFF2-40B4-BE49-F238E27FC236}">
                    <a16:creationId xmlns:a16="http://schemas.microsoft.com/office/drawing/2014/main" id="{BE3F552F-DC12-4401-95EE-DCE1C4BEC0C9}"/>
                  </a:ext>
                </a:extLst>
              </p:cNvPr>
              <p:cNvGrpSpPr/>
              <p:nvPr/>
            </p:nvGrpSpPr>
            <p:grpSpPr>
              <a:xfrm>
                <a:off x="2690622" y="5974214"/>
                <a:ext cx="562991" cy="380866"/>
                <a:chOff x="341249" y="219074"/>
                <a:chExt cx="4744871" cy="3209926"/>
              </a:xfrm>
            </p:grpSpPr>
            <p:pic>
              <p:nvPicPr>
                <p:cNvPr id="2316" name="Immagine 2315">
                  <a:extLst>
                    <a:ext uri="{FF2B5EF4-FFF2-40B4-BE49-F238E27FC236}">
                      <a16:creationId xmlns:a16="http://schemas.microsoft.com/office/drawing/2014/main" id="{5B64E99A-1F3F-475B-BBFB-60BF3AFD1A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17" name="Immagine 2316">
                  <a:extLst>
                    <a:ext uri="{FF2B5EF4-FFF2-40B4-BE49-F238E27FC236}">
                      <a16:creationId xmlns:a16="http://schemas.microsoft.com/office/drawing/2014/main" id="{2329348B-3811-4558-85D7-70BCD19D40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13" name="Gruppo 2312">
                <a:extLst>
                  <a:ext uri="{FF2B5EF4-FFF2-40B4-BE49-F238E27FC236}">
                    <a16:creationId xmlns:a16="http://schemas.microsoft.com/office/drawing/2014/main" id="{94013BF2-9321-4262-B455-D813CFBD4328}"/>
                  </a:ext>
                </a:extLst>
              </p:cNvPr>
              <p:cNvGrpSpPr/>
              <p:nvPr/>
            </p:nvGrpSpPr>
            <p:grpSpPr>
              <a:xfrm>
                <a:off x="3247009" y="5974214"/>
                <a:ext cx="562991" cy="380866"/>
                <a:chOff x="341249" y="219074"/>
                <a:chExt cx="4744871" cy="3209926"/>
              </a:xfrm>
            </p:grpSpPr>
            <p:pic>
              <p:nvPicPr>
                <p:cNvPr id="2314" name="Immagine 2313">
                  <a:extLst>
                    <a:ext uri="{FF2B5EF4-FFF2-40B4-BE49-F238E27FC236}">
                      <a16:creationId xmlns:a16="http://schemas.microsoft.com/office/drawing/2014/main" id="{145530B9-EE26-4CF6-9745-FC93E54BEC1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15" name="Immagine 2314">
                  <a:extLst>
                    <a:ext uri="{FF2B5EF4-FFF2-40B4-BE49-F238E27FC236}">
                      <a16:creationId xmlns:a16="http://schemas.microsoft.com/office/drawing/2014/main" id="{C1FC546B-1211-4B94-AC29-BC6700FFF67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7" name="Gruppo 2276">
              <a:extLst>
                <a:ext uri="{FF2B5EF4-FFF2-40B4-BE49-F238E27FC236}">
                  <a16:creationId xmlns:a16="http://schemas.microsoft.com/office/drawing/2014/main" id="{41840238-217F-4927-912A-3350244232F7}"/>
                </a:ext>
              </a:extLst>
            </p:cNvPr>
            <p:cNvGrpSpPr/>
            <p:nvPr/>
          </p:nvGrpSpPr>
          <p:grpSpPr>
            <a:xfrm>
              <a:off x="1001649" y="2927286"/>
              <a:ext cx="2808351" cy="380866"/>
              <a:chOff x="1001649" y="5974214"/>
              <a:chExt cx="2808351" cy="380866"/>
            </a:xfrm>
          </p:grpSpPr>
          <p:grpSp>
            <p:nvGrpSpPr>
              <p:cNvPr id="2294" name="Gruppo 2293">
                <a:extLst>
                  <a:ext uri="{FF2B5EF4-FFF2-40B4-BE49-F238E27FC236}">
                    <a16:creationId xmlns:a16="http://schemas.microsoft.com/office/drawing/2014/main" id="{A0481C64-4DB5-464A-B6A7-D2B49C76F790}"/>
                  </a:ext>
                </a:extLst>
              </p:cNvPr>
              <p:cNvGrpSpPr/>
              <p:nvPr/>
            </p:nvGrpSpPr>
            <p:grpSpPr>
              <a:xfrm>
                <a:off x="1001649" y="5974214"/>
                <a:ext cx="562991" cy="380866"/>
                <a:chOff x="341249" y="219074"/>
                <a:chExt cx="4744871" cy="3209926"/>
              </a:xfrm>
            </p:grpSpPr>
            <p:pic>
              <p:nvPicPr>
                <p:cNvPr id="2307" name="Immagine 2306">
                  <a:extLst>
                    <a:ext uri="{FF2B5EF4-FFF2-40B4-BE49-F238E27FC236}">
                      <a16:creationId xmlns:a16="http://schemas.microsoft.com/office/drawing/2014/main" id="{C62B31B0-D251-463B-8E43-F1430FB9F86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8" name="Immagine 2307">
                  <a:extLst>
                    <a:ext uri="{FF2B5EF4-FFF2-40B4-BE49-F238E27FC236}">
                      <a16:creationId xmlns:a16="http://schemas.microsoft.com/office/drawing/2014/main" id="{CCC0E3D9-CB89-49C8-A8C9-FC8448779CA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95" name="Gruppo 2294">
                <a:extLst>
                  <a:ext uri="{FF2B5EF4-FFF2-40B4-BE49-F238E27FC236}">
                    <a16:creationId xmlns:a16="http://schemas.microsoft.com/office/drawing/2014/main" id="{452591E9-BC2D-40DC-9FED-529CCDCB8B17}"/>
                  </a:ext>
                </a:extLst>
              </p:cNvPr>
              <p:cNvGrpSpPr/>
              <p:nvPr/>
            </p:nvGrpSpPr>
            <p:grpSpPr>
              <a:xfrm>
                <a:off x="1564640" y="5974214"/>
                <a:ext cx="562991" cy="380866"/>
                <a:chOff x="341249" y="219074"/>
                <a:chExt cx="4744871" cy="3209926"/>
              </a:xfrm>
            </p:grpSpPr>
            <p:pic>
              <p:nvPicPr>
                <p:cNvPr id="2305" name="Immagine 2304">
                  <a:extLst>
                    <a:ext uri="{FF2B5EF4-FFF2-40B4-BE49-F238E27FC236}">
                      <a16:creationId xmlns:a16="http://schemas.microsoft.com/office/drawing/2014/main" id="{D0C5A99A-D69E-4D90-9E22-0A718C70CC8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6" name="Immagine 2305">
                  <a:extLst>
                    <a:ext uri="{FF2B5EF4-FFF2-40B4-BE49-F238E27FC236}">
                      <a16:creationId xmlns:a16="http://schemas.microsoft.com/office/drawing/2014/main" id="{3295337F-53C3-4FE6-964F-5930558A7F2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96" name="Gruppo 2295">
                <a:extLst>
                  <a:ext uri="{FF2B5EF4-FFF2-40B4-BE49-F238E27FC236}">
                    <a16:creationId xmlns:a16="http://schemas.microsoft.com/office/drawing/2014/main" id="{65F0298F-3A12-4BC7-B12B-3D6BF2543373}"/>
                  </a:ext>
                </a:extLst>
              </p:cNvPr>
              <p:cNvGrpSpPr/>
              <p:nvPr/>
            </p:nvGrpSpPr>
            <p:grpSpPr>
              <a:xfrm>
                <a:off x="2127631" y="5974214"/>
                <a:ext cx="562991" cy="380866"/>
                <a:chOff x="341249" y="219074"/>
                <a:chExt cx="4744871" cy="3209926"/>
              </a:xfrm>
            </p:grpSpPr>
            <p:pic>
              <p:nvPicPr>
                <p:cNvPr id="2303" name="Immagine 2302">
                  <a:extLst>
                    <a:ext uri="{FF2B5EF4-FFF2-40B4-BE49-F238E27FC236}">
                      <a16:creationId xmlns:a16="http://schemas.microsoft.com/office/drawing/2014/main" id="{F9B8B0B5-72E9-4BEB-8B13-8AE68923BE9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4" name="Immagine 2303">
                  <a:extLst>
                    <a:ext uri="{FF2B5EF4-FFF2-40B4-BE49-F238E27FC236}">
                      <a16:creationId xmlns:a16="http://schemas.microsoft.com/office/drawing/2014/main" id="{DCAD9056-C3E6-44F8-BAA7-D43C78D6521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97" name="Gruppo 2296">
                <a:extLst>
                  <a:ext uri="{FF2B5EF4-FFF2-40B4-BE49-F238E27FC236}">
                    <a16:creationId xmlns:a16="http://schemas.microsoft.com/office/drawing/2014/main" id="{1411E010-9095-47EC-9CD5-8D968621709C}"/>
                  </a:ext>
                </a:extLst>
              </p:cNvPr>
              <p:cNvGrpSpPr/>
              <p:nvPr/>
            </p:nvGrpSpPr>
            <p:grpSpPr>
              <a:xfrm>
                <a:off x="2690622" y="5974214"/>
                <a:ext cx="562991" cy="380866"/>
                <a:chOff x="341249" y="219074"/>
                <a:chExt cx="4744871" cy="3209926"/>
              </a:xfrm>
            </p:grpSpPr>
            <p:pic>
              <p:nvPicPr>
                <p:cNvPr id="2301" name="Immagine 2300">
                  <a:extLst>
                    <a:ext uri="{FF2B5EF4-FFF2-40B4-BE49-F238E27FC236}">
                      <a16:creationId xmlns:a16="http://schemas.microsoft.com/office/drawing/2014/main" id="{D5419C33-C442-4160-BE04-A7328C75F47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2" name="Immagine 2301">
                  <a:extLst>
                    <a:ext uri="{FF2B5EF4-FFF2-40B4-BE49-F238E27FC236}">
                      <a16:creationId xmlns:a16="http://schemas.microsoft.com/office/drawing/2014/main" id="{26C38336-43E3-4D6A-A147-789C09FE2B0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98" name="Gruppo 2297">
                <a:extLst>
                  <a:ext uri="{FF2B5EF4-FFF2-40B4-BE49-F238E27FC236}">
                    <a16:creationId xmlns:a16="http://schemas.microsoft.com/office/drawing/2014/main" id="{096CBD0B-3F37-4A97-AD3B-023A08D04A78}"/>
                  </a:ext>
                </a:extLst>
              </p:cNvPr>
              <p:cNvGrpSpPr/>
              <p:nvPr/>
            </p:nvGrpSpPr>
            <p:grpSpPr>
              <a:xfrm>
                <a:off x="3247009" y="5974214"/>
                <a:ext cx="562991" cy="380866"/>
                <a:chOff x="341249" y="219074"/>
                <a:chExt cx="4744871" cy="3209926"/>
              </a:xfrm>
            </p:grpSpPr>
            <p:pic>
              <p:nvPicPr>
                <p:cNvPr id="2299" name="Immagine 2298">
                  <a:extLst>
                    <a:ext uri="{FF2B5EF4-FFF2-40B4-BE49-F238E27FC236}">
                      <a16:creationId xmlns:a16="http://schemas.microsoft.com/office/drawing/2014/main" id="{5D459866-16BE-422E-8531-666E46E060F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0" name="Immagine 2299">
                  <a:extLst>
                    <a:ext uri="{FF2B5EF4-FFF2-40B4-BE49-F238E27FC236}">
                      <a16:creationId xmlns:a16="http://schemas.microsoft.com/office/drawing/2014/main" id="{1AF323BF-EAE1-442A-950F-E5022036AE9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8" name="Gruppo 2277">
              <a:extLst>
                <a:ext uri="{FF2B5EF4-FFF2-40B4-BE49-F238E27FC236}">
                  <a16:creationId xmlns:a16="http://schemas.microsoft.com/office/drawing/2014/main" id="{64A8CE9A-688A-42D3-9C9D-DB878BE22CA4}"/>
                </a:ext>
              </a:extLst>
            </p:cNvPr>
            <p:cNvGrpSpPr/>
            <p:nvPr/>
          </p:nvGrpSpPr>
          <p:grpSpPr>
            <a:xfrm>
              <a:off x="1001649" y="2546420"/>
              <a:ext cx="2808351" cy="380866"/>
              <a:chOff x="1001649" y="5974214"/>
              <a:chExt cx="2808351" cy="380866"/>
            </a:xfrm>
          </p:grpSpPr>
          <p:grpSp>
            <p:nvGrpSpPr>
              <p:cNvPr id="2279" name="Gruppo 2278">
                <a:extLst>
                  <a:ext uri="{FF2B5EF4-FFF2-40B4-BE49-F238E27FC236}">
                    <a16:creationId xmlns:a16="http://schemas.microsoft.com/office/drawing/2014/main" id="{9EE71C1E-36DD-411F-9E3F-A07DFF0E7B2A}"/>
                  </a:ext>
                </a:extLst>
              </p:cNvPr>
              <p:cNvGrpSpPr/>
              <p:nvPr/>
            </p:nvGrpSpPr>
            <p:grpSpPr>
              <a:xfrm>
                <a:off x="1001649" y="5974214"/>
                <a:ext cx="562991" cy="380866"/>
                <a:chOff x="341249" y="219074"/>
                <a:chExt cx="4744871" cy="3209926"/>
              </a:xfrm>
            </p:grpSpPr>
            <p:pic>
              <p:nvPicPr>
                <p:cNvPr id="2292" name="Immagine 2291">
                  <a:extLst>
                    <a:ext uri="{FF2B5EF4-FFF2-40B4-BE49-F238E27FC236}">
                      <a16:creationId xmlns:a16="http://schemas.microsoft.com/office/drawing/2014/main" id="{03A3565C-5FB2-4CAC-BDA9-EEB2929B685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93" name="Immagine 2292">
                  <a:extLst>
                    <a:ext uri="{FF2B5EF4-FFF2-40B4-BE49-F238E27FC236}">
                      <a16:creationId xmlns:a16="http://schemas.microsoft.com/office/drawing/2014/main" id="{A723AC57-8C1F-4231-A3EA-FE1A365D2AC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80" name="Gruppo 2279">
                <a:extLst>
                  <a:ext uri="{FF2B5EF4-FFF2-40B4-BE49-F238E27FC236}">
                    <a16:creationId xmlns:a16="http://schemas.microsoft.com/office/drawing/2014/main" id="{0EF4884B-28CB-4E45-AA60-991002A1C611}"/>
                  </a:ext>
                </a:extLst>
              </p:cNvPr>
              <p:cNvGrpSpPr/>
              <p:nvPr/>
            </p:nvGrpSpPr>
            <p:grpSpPr>
              <a:xfrm>
                <a:off x="1564640" y="5974214"/>
                <a:ext cx="562991" cy="380866"/>
                <a:chOff x="341249" y="219074"/>
                <a:chExt cx="4744871" cy="3209926"/>
              </a:xfrm>
            </p:grpSpPr>
            <p:pic>
              <p:nvPicPr>
                <p:cNvPr id="2290" name="Immagine 2289">
                  <a:extLst>
                    <a:ext uri="{FF2B5EF4-FFF2-40B4-BE49-F238E27FC236}">
                      <a16:creationId xmlns:a16="http://schemas.microsoft.com/office/drawing/2014/main" id="{77B073B8-7715-4C8A-B414-8C737B3F143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91" name="Immagine 2290">
                  <a:extLst>
                    <a:ext uri="{FF2B5EF4-FFF2-40B4-BE49-F238E27FC236}">
                      <a16:creationId xmlns:a16="http://schemas.microsoft.com/office/drawing/2014/main" id="{0041B3DD-090B-4F57-9816-B80C1C27B2D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81" name="Gruppo 2280">
                <a:extLst>
                  <a:ext uri="{FF2B5EF4-FFF2-40B4-BE49-F238E27FC236}">
                    <a16:creationId xmlns:a16="http://schemas.microsoft.com/office/drawing/2014/main" id="{78E37A6A-BD2F-4B13-89E1-B2BF8027A4A8}"/>
                  </a:ext>
                </a:extLst>
              </p:cNvPr>
              <p:cNvGrpSpPr/>
              <p:nvPr/>
            </p:nvGrpSpPr>
            <p:grpSpPr>
              <a:xfrm>
                <a:off x="2127631" y="5974214"/>
                <a:ext cx="562991" cy="380866"/>
                <a:chOff x="341249" y="219074"/>
                <a:chExt cx="4744871" cy="3209926"/>
              </a:xfrm>
            </p:grpSpPr>
            <p:pic>
              <p:nvPicPr>
                <p:cNvPr id="2288" name="Immagine 2287">
                  <a:extLst>
                    <a:ext uri="{FF2B5EF4-FFF2-40B4-BE49-F238E27FC236}">
                      <a16:creationId xmlns:a16="http://schemas.microsoft.com/office/drawing/2014/main" id="{16AB41B7-E35B-4C59-91A7-FC087AE0BF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89" name="Immagine 2288">
                  <a:extLst>
                    <a:ext uri="{FF2B5EF4-FFF2-40B4-BE49-F238E27FC236}">
                      <a16:creationId xmlns:a16="http://schemas.microsoft.com/office/drawing/2014/main" id="{716663BD-9AEC-4034-9110-0538FECA77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82" name="Gruppo 2281">
                <a:extLst>
                  <a:ext uri="{FF2B5EF4-FFF2-40B4-BE49-F238E27FC236}">
                    <a16:creationId xmlns:a16="http://schemas.microsoft.com/office/drawing/2014/main" id="{FA9C5F5A-EFB1-46F9-9B04-548580F48EE4}"/>
                  </a:ext>
                </a:extLst>
              </p:cNvPr>
              <p:cNvGrpSpPr/>
              <p:nvPr/>
            </p:nvGrpSpPr>
            <p:grpSpPr>
              <a:xfrm>
                <a:off x="2690622" y="5974214"/>
                <a:ext cx="562991" cy="380866"/>
                <a:chOff x="341249" y="219074"/>
                <a:chExt cx="4744871" cy="3209926"/>
              </a:xfrm>
            </p:grpSpPr>
            <p:pic>
              <p:nvPicPr>
                <p:cNvPr id="2286" name="Immagine 2285">
                  <a:extLst>
                    <a:ext uri="{FF2B5EF4-FFF2-40B4-BE49-F238E27FC236}">
                      <a16:creationId xmlns:a16="http://schemas.microsoft.com/office/drawing/2014/main" id="{BF20327D-83DE-47BE-9A25-877DEABF03A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87" name="Immagine 2286">
                  <a:extLst>
                    <a:ext uri="{FF2B5EF4-FFF2-40B4-BE49-F238E27FC236}">
                      <a16:creationId xmlns:a16="http://schemas.microsoft.com/office/drawing/2014/main" id="{E94B5283-6B3D-451B-950E-CFCB4C26A48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83" name="Gruppo 2282">
                <a:extLst>
                  <a:ext uri="{FF2B5EF4-FFF2-40B4-BE49-F238E27FC236}">
                    <a16:creationId xmlns:a16="http://schemas.microsoft.com/office/drawing/2014/main" id="{52E6D25B-E811-4043-BFBC-D3CF6D374E3E}"/>
                  </a:ext>
                </a:extLst>
              </p:cNvPr>
              <p:cNvGrpSpPr/>
              <p:nvPr/>
            </p:nvGrpSpPr>
            <p:grpSpPr>
              <a:xfrm>
                <a:off x="3247009" y="5974214"/>
                <a:ext cx="562991" cy="380866"/>
                <a:chOff x="341249" y="219074"/>
                <a:chExt cx="4744871" cy="3209926"/>
              </a:xfrm>
            </p:grpSpPr>
            <p:pic>
              <p:nvPicPr>
                <p:cNvPr id="2284" name="Immagine 2283">
                  <a:extLst>
                    <a:ext uri="{FF2B5EF4-FFF2-40B4-BE49-F238E27FC236}">
                      <a16:creationId xmlns:a16="http://schemas.microsoft.com/office/drawing/2014/main" id="{4004A7EA-8168-49E3-8AA1-09903168544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85" name="Immagine 2284">
                  <a:extLst>
                    <a:ext uri="{FF2B5EF4-FFF2-40B4-BE49-F238E27FC236}">
                      <a16:creationId xmlns:a16="http://schemas.microsoft.com/office/drawing/2014/main" id="{3B48B49D-78DB-4ECB-9176-71FB612269C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2429" name="Gruppo 2428">
            <a:extLst>
              <a:ext uri="{FF2B5EF4-FFF2-40B4-BE49-F238E27FC236}">
                <a16:creationId xmlns:a16="http://schemas.microsoft.com/office/drawing/2014/main" id="{5D1BDB9C-921A-4902-A115-7F3F56431A34}"/>
              </a:ext>
            </a:extLst>
          </p:cNvPr>
          <p:cNvGrpSpPr/>
          <p:nvPr/>
        </p:nvGrpSpPr>
        <p:grpSpPr>
          <a:xfrm>
            <a:off x="7573388" y="1507543"/>
            <a:ext cx="1651891" cy="2240280"/>
            <a:chOff x="1001649" y="2546420"/>
            <a:chExt cx="2808351" cy="3808660"/>
          </a:xfrm>
        </p:grpSpPr>
        <p:grpSp>
          <p:nvGrpSpPr>
            <p:cNvPr id="2430" name="Gruppo 2429">
              <a:extLst>
                <a:ext uri="{FF2B5EF4-FFF2-40B4-BE49-F238E27FC236}">
                  <a16:creationId xmlns:a16="http://schemas.microsoft.com/office/drawing/2014/main" id="{4D4ACEE4-D6D1-4317-867E-DED3C5295C25}"/>
                </a:ext>
              </a:extLst>
            </p:cNvPr>
            <p:cNvGrpSpPr/>
            <p:nvPr/>
          </p:nvGrpSpPr>
          <p:grpSpPr>
            <a:xfrm>
              <a:off x="1001649" y="5974214"/>
              <a:ext cx="2808351" cy="380866"/>
              <a:chOff x="1001649" y="5974214"/>
              <a:chExt cx="2808351" cy="380866"/>
            </a:xfrm>
          </p:grpSpPr>
          <p:grpSp>
            <p:nvGrpSpPr>
              <p:cNvPr id="2575" name="Gruppo 2574">
                <a:extLst>
                  <a:ext uri="{FF2B5EF4-FFF2-40B4-BE49-F238E27FC236}">
                    <a16:creationId xmlns:a16="http://schemas.microsoft.com/office/drawing/2014/main" id="{6BE68ACD-756A-4E43-894D-80C33B7FB27D}"/>
                  </a:ext>
                </a:extLst>
              </p:cNvPr>
              <p:cNvGrpSpPr/>
              <p:nvPr/>
            </p:nvGrpSpPr>
            <p:grpSpPr>
              <a:xfrm>
                <a:off x="1001649" y="5974214"/>
                <a:ext cx="562991" cy="380866"/>
                <a:chOff x="341249" y="219074"/>
                <a:chExt cx="4744871" cy="3209926"/>
              </a:xfrm>
            </p:grpSpPr>
            <p:pic>
              <p:nvPicPr>
                <p:cNvPr id="2588" name="Immagine 2587">
                  <a:extLst>
                    <a:ext uri="{FF2B5EF4-FFF2-40B4-BE49-F238E27FC236}">
                      <a16:creationId xmlns:a16="http://schemas.microsoft.com/office/drawing/2014/main" id="{6EA16FEE-BB3D-431D-88AB-A1A82E1C5BC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9" name="Immagine 2588">
                  <a:extLst>
                    <a:ext uri="{FF2B5EF4-FFF2-40B4-BE49-F238E27FC236}">
                      <a16:creationId xmlns:a16="http://schemas.microsoft.com/office/drawing/2014/main" id="{787C2E93-BF2D-476A-A487-679BC86FB1B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76" name="Gruppo 2575">
                <a:extLst>
                  <a:ext uri="{FF2B5EF4-FFF2-40B4-BE49-F238E27FC236}">
                    <a16:creationId xmlns:a16="http://schemas.microsoft.com/office/drawing/2014/main" id="{1C73E6FE-BC9D-4F30-9C8A-B1EBE1DF8A89}"/>
                  </a:ext>
                </a:extLst>
              </p:cNvPr>
              <p:cNvGrpSpPr/>
              <p:nvPr/>
            </p:nvGrpSpPr>
            <p:grpSpPr>
              <a:xfrm>
                <a:off x="1564640" y="5974214"/>
                <a:ext cx="562991" cy="380866"/>
                <a:chOff x="341249" y="219074"/>
                <a:chExt cx="4744871" cy="3209926"/>
              </a:xfrm>
            </p:grpSpPr>
            <p:pic>
              <p:nvPicPr>
                <p:cNvPr id="2586" name="Immagine 2585">
                  <a:extLst>
                    <a:ext uri="{FF2B5EF4-FFF2-40B4-BE49-F238E27FC236}">
                      <a16:creationId xmlns:a16="http://schemas.microsoft.com/office/drawing/2014/main" id="{1D16AF26-EB06-4AA7-97B9-3419614D2A1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7" name="Immagine 2586">
                  <a:extLst>
                    <a:ext uri="{FF2B5EF4-FFF2-40B4-BE49-F238E27FC236}">
                      <a16:creationId xmlns:a16="http://schemas.microsoft.com/office/drawing/2014/main" id="{0D0ADE4A-20D7-49B3-8E57-376D9EE3E2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77" name="Gruppo 2576">
                <a:extLst>
                  <a:ext uri="{FF2B5EF4-FFF2-40B4-BE49-F238E27FC236}">
                    <a16:creationId xmlns:a16="http://schemas.microsoft.com/office/drawing/2014/main" id="{E9124198-3FF0-419E-8D36-D7605058232C}"/>
                  </a:ext>
                </a:extLst>
              </p:cNvPr>
              <p:cNvGrpSpPr/>
              <p:nvPr/>
            </p:nvGrpSpPr>
            <p:grpSpPr>
              <a:xfrm>
                <a:off x="2127631" y="5974214"/>
                <a:ext cx="562991" cy="380866"/>
                <a:chOff x="341249" y="219074"/>
                <a:chExt cx="4744871" cy="3209926"/>
              </a:xfrm>
            </p:grpSpPr>
            <p:pic>
              <p:nvPicPr>
                <p:cNvPr id="2584" name="Immagine 2583">
                  <a:extLst>
                    <a:ext uri="{FF2B5EF4-FFF2-40B4-BE49-F238E27FC236}">
                      <a16:creationId xmlns:a16="http://schemas.microsoft.com/office/drawing/2014/main" id="{27D4B8C2-7E42-4BFE-A852-943F1AE2B9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5" name="Immagine 2584">
                  <a:extLst>
                    <a:ext uri="{FF2B5EF4-FFF2-40B4-BE49-F238E27FC236}">
                      <a16:creationId xmlns:a16="http://schemas.microsoft.com/office/drawing/2014/main" id="{B14CDB25-F1FF-4474-A28E-39C6B53B854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78" name="Gruppo 2577">
                <a:extLst>
                  <a:ext uri="{FF2B5EF4-FFF2-40B4-BE49-F238E27FC236}">
                    <a16:creationId xmlns:a16="http://schemas.microsoft.com/office/drawing/2014/main" id="{89D3AC58-A927-4154-AC30-96234D9F05C1}"/>
                  </a:ext>
                </a:extLst>
              </p:cNvPr>
              <p:cNvGrpSpPr/>
              <p:nvPr/>
            </p:nvGrpSpPr>
            <p:grpSpPr>
              <a:xfrm>
                <a:off x="2690622" y="5974214"/>
                <a:ext cx="562991" cy="380866"/>
                <a:chOff x="341249" y="219074"/>
                <a:chExt cx="4744871" cy="3209926"/>
              </a:xfrm>
            </p:grpSpPr>
            <p:pic>
              <p:nvPicPr>
                <p:cNvPr id="2582" name="Immagine 2581">
                  <a:extLst>
                    <a:ext uri="{FF2B5EF4-FFF2-40B4-BE49-F238E27FC236}">
                      <a16:creationId xmlns:a16="http://schemas.microsoft.com/office/drawing/2014/main" id="{B56806CF-D53E-4E45-9CD9-0CCFB2DE803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3" name="Immagine 2582">
                  <a:extLst>
                    <a:ext uri="{FF2B5EF4-FFF2-40B4-BE49-F238E27FC236}">
                      <a16:creationId xmlns:a16="http://schemas.microsoft.com/office/drawing/2014/main" id="{95F875B5-BA9F-4871-8D3E-3966E9D2FB1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79" name="Gruppo 2578">
                <a:extLst>
                  <a:ext uri="{FF2B5EF4-FFF2-40B4-BE49-F238E27FC236}">
                    <a16:creationId xmlns:a16="http://schemas.microsoft.com/office/drawing/2014/main" id="{2C0DA856-DC3C-4B79-9221-BB14C431AA9E}"/>
                  </a:ext>
                </a:extLst>
              </p:cNvPr>
              <p:cNvGrpSpPr/>
              <p:nvPr/>
            </p:nvGrpSpPr>
            <p:grpSpPr>
              <a:xfrm>
                <a:off x="3247009" y="5974214"/>
                <a:ext cx="562991" cy="380866"/>
                <a:chOff x="341249" y="219074"/>
                <a:chExt cx="4744871" cy="3209926"/>
              </a:xfrm>
            </p:grpSpPr>
            <p:pic>
              <p:nvPicPr>
                <p:cNvPr id="2580" name="Immagine 2579">
                  <a:extLst>
                    <a:ext uri="{FF2B5EF4-FFF2-40B4-BE49-F238E27FC236}">
                      <a16:creationId xmlns:a16="http://schemas.microsoft.com/office/drawing/2014/main" id="{167364C7-6FBF-4949-8D67-0EFD99ABC35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1" name="Immagine 2580">
                  <a:extLst>
                    <a:ext uri="{FF2B5EF4-FFF2-40B4-BE49-F238E27FC236}">
                      <a16:creationId xmlns:a16="http://schemas.microsoft.com/office/drawing/2014/main" id="{A47B32BB-6CB7-4EF7-B640-770C50352AD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1" name="Gruppo 2430">
              <a:extLst>
                <a:ext uri="{FF2B5EF4-FFF2-40B4-BE49-F238E27FC236}">
                  <a16:creationId xmlns:a16="http://schemas.microsoft.com/office/drawing/2014/main" id="{08E027CD-F4C4-4D9F-B984-00154B484FA2}"/>
                </a:ext>
              </a:extLst>
            </p:cNvPr>
            <p:cNvGrpSpPr/>
            <p:nvPr/>
          </p:nvGrpSpPr>
          <p:grpSpPr>
            <a:xfrm>
              <a:off x="1001649" y="5593348"/>
              <a:ext cx="2808351" cy="380866"/>
              <a:chOff x="1001649" y="5974214"/>
              <a:chExt cx="2808351" cy="380866"/>
            </a:xfrm>
          </p:grpSpPr>
          <p:grpSp>
            <p:nvGrpSpPr>
              <p:cNvPr id="2560" name="Gruppo 2559">
                <a:extLst>
                  <a:ext uri="{FF2B5EF4-FFF2-40B4-BE49-F238E27FC236}">
                    <a16:creationId xmlns:a16="http://schemas.microsoft.com/office/drawing/2014/main" id="{F96F4B30-6C94-44FF-B858-7A19311348CA}"/>
                  </a:ext>
                </a:extLst>
              </p:cNvPr>
              <p:cNvGrpSpPr/>
              <p:nvPr/>
            </p:nvGrpSpPr>
            <p:grpSpPr>
              <a:xfrm>
                <a:off x="1001649" y="5974214"/>
                <a:ext cx="562991" cy="380866"/>
                <a:chOff x="341249" y="219074"/>
                <a:chExt cx="4744871" cy="3209926"/>
              </a:xfrm>
            </p:grpSpPr>
            <p:pic>
              <p:nvPicPr>
                <p:cNvPr id="2573" name="Immagine 2572">
                  <a:extLst>
                    <a:ext uri="{FF2B5EF4-FFF2-40B4-BE49-F238E27FC236}">
                      <a16:creationId xmlns:a16="http://schemas.microsoft.com/office/drawing/2014/main" id="{C3694400-45E4-401B-86D3-F44A6A66E83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74" name="Immagine 2573">
                  <a:extLst>
                    <a:ext uri="{FF2B5EF4-FFF2-40B4-BE49-F238E27FC236}">
                      <a16:creationId xmlns:a16="http://schemas.microsoft.com/office/drawing/2014/main" id="{1F0F976B-57E7-46F3-974D-76EB11D4C6C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61" name="Gruppo 2560">
                <a:extLst>
                  <a:ext uri="{FF2B5EF4-FFF2-40B4-BE49-F238E27FC236}">
                    <a16:creationId xmlns:a16="http://schemas.microsoft.com/office/drawing/2014/main" id="{56082C3E-5778-4496-B3A4-543F2F1BF0E6}"/>
                  </a:ext>
                </a:extLst>
              </p:cNvPr>
              <p:cNvGrpSpPr/>
              <p:nvPr/>
            </p:nvGrpSpPr>
            <p:grpSpPr>
              <a:xfrm>
                <a:off x="1564640" y="5974214"/>
                <a:ext cx="562991" cy="380866"/>
                <a:chOff x="341249" y="219074"/>
                <a:chExt cx="4744871" cy="3209926"/>
              </a:xfrm>
            </p:grpSpPr>
            <p:pic>
              <p:nvPicPr>
                <p:cNvPr id="2571" name="Immagine 2570">
                  <a:extLst>
                    <a:ext uri="{FF2B5EF4-FFF2-40B4-BE49-F238E27FC236}">
                      <a16:creationId xmlns:a16="http://schemas.microsoft.com/office/drawing/2014/main" id="{3B2ECD8B-0606-4C6D-BDA6-1DC4432490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72" name="Immagine 2571">
                  <a:extLst>
                    <a:ext uri="{FF2B5EF4-FFF2-40B4-BE49-F238E27FC236}">
                      <a16:creationId xmlns:a16="http://schemas.microsoft.com/office/drawing/2014/main" id="{A42E716D-F26F-4F9D-AC7D-62AB66DE242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62" name="Gruppo 2561">
                <a:extLst>
                  <a:ext uri="{FF2B5EF4-FFF2-40B4-BE49-F238E27FC236}">
                    <a16:creationId xmlns:a16="http://schemas.microsoft.com/office/drawing/2014/main" id="{44CAC3E8-A0BF-4DA9-9607-5261CB86AB6B}"/>
                  </a:ext>
                </a:extLst>
              </p:cNvPr>
              <p:cNvGrpSpPr/>
              <p:nvPr/>
            </p:nvGrpSpPr>
            <p:grpSpPr>
              <a:xfrm>
                <a:off x="2127631" y="5974214"/>
                <a:ext cx="562991" cy="380866"/>
                <a:chOff x="341249" y="219074"/>
                <a:chExt cx="4744871" cy="3209926"/>
              </a:xfrm>
            </p:grpSpPr>
            <p:pic>
              <p:nvPicPr>
                <p:cNvPr id="2569" name="Immagine 2568">
                  <a:extLst>
                    <a:ext uri="{FF2B5EF4-FFF2-40B4-BE49-F238E27FC236}">
                      <a16:creationId xmlns:a16="http://schemas.microsoft.com/office/drawing/2014/main" id="{CABDABC3-3E6B-465B-A140-A9773F5065D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70" name="Immagine 2569">
                  <a:extLst>
                    <a:ext uri="{FF2B5EF4-FFF2-40B4-BE49-F238E27FC236}">
                      <a16:creationId xmlns:a16="http://schemas.microsoft.com/office/drawing/2014/main" id="{089364EB-F20A-41AA-AA40-1356857DB2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63" name="Gruppo 2562">
                <a:extLst>
                  <a:ext uri="{FF2B5EF4-FFF2-40B4-BE49-F238E27FC236}">
                    <a16:creationId xmlns:a16="http://schemas.microsoft.com/office/drawing/2014/main" id="{5D4C1559-7C88-48E9-A908-F0B5AA24CEEC}"/>
                  </a:ext>
                </a:extLst>
              </p:cNvPr>
              <p:cNvGrpSpPr/>
              <p:nvPr/>
            </p:nvGrpSpPr>
            <p:grpSpPr>
              <a:xfrm>
                <a:off x="2690622" y="5974214"/>
                <a:ext cx="562991" cy="380866"/>
                <a:chOff x="341249" y="219074"/>
                <a:chExt cx="4744871" cy="3209926"/>
              </a:xfrm>
            </p:grpSpPr>
            <p:pic>
              <p:nvPicPr>
                <p:cNvPr id="2567" name="Immagine 2566">
                  <a:extLst>
                    <a:ext uri="{FF2B5EF4-FFF2-40B4-BE49-F238E27FC236}">
                      <a16:creationId xmlns:a16="http://schemas.microsoft.com/office/drawing/2014/main" id="{8EDC7DA5-AD5B-41BF-9B1A-C76A5FA86C2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68" name="Immagine 2567">
                  <a:extLst>
                    <a:ext uri="{FF2B5EF4-FFF2-40B4-BE49-F238E27FC236}">
                      <a16:creationId xmlns:a16="http://schemas.microsoft.com/office/drawing/2014/main" id="{25CE2E6F-36A4-4012-8E67-EFA2C6E56AD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64" name="Gruppo 2563">
                <a:extLst>
                  <a:ext uri="{FF2B5EF4-FFF2-40B4-BE49-F238E27FC236}">
                    <a16:creationId xmlns:a16="http://schemas.microsoft.com/office/drawing/2014/main" id="{FF8A04B7-ACC3-4842-86C6-4A47BC47E14F}"/>
                  </a:ext>
                </a:extLst>
              </p:cNvPr>
              <p:cNvGrpSpPr/>
              <p:nvPr/>
            </p:nvGrpSpPr>
            <p:grpSpPr>
              <a:xfrm>
                <a:off x="3247009" y="5974214"/>
                <a:ext cx="562991" cy="380866"/>
                <a:chOff x="341249" y="219074"/>
                <a:chExt cx="4744871" cy="3209926"/>
              </a:xfrm>
            </p:grpSpPr>
            <p:pic>
              <p:nvPicPr>
                <p:cNvPr id="2565" name="Immagine 2564">
                  <a:extLst>
                    <a:ext uri="{FF2B5EF4-FFF2-40B4-BE49-F238E27FC236}">
                      <a16:creationId xmlns:a16="http://schemas.microsoft.com/office/drawing/2014/main" id="{EB4E59D4-AFE6-4D0A-A21F-A72082C033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66" name="Immagine 2565">
                  <a:extLst>
                    <a:ext uri="{FF2B5EF4-FFF2-40B4-BE49-F238E27FC236}">
                      <a16:creationId xmlns:a16="http://schemas.microsoft.com/office/drawing/2014/main" id="{2FA834AD-C34A-4AAC-971A-6B1E282706B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2" name="Gruppo 2431">
              <a:extLst>
                <a:ext uri="{FF2B5EF4-FFF2-40B4-BE49-F238E27FC236}">
                  <a16:creationId xmlns:a16="http://schemas.microsoft.com/office/drawing/2014/main" id="{71F5D4D5-F50C-46EA-8357-1C00DFCEF562}"/>
                </a:ext>
              </a:extLst>
            </p:cNvPr>
            <p:cNvGrpSpPr/>
            <p:nvPr/>
          </p:nvGrpSpPr>
          <p:grpSpPr>
            <a:xfrm>
              <a:off x="1001649" y="5212482"/>
              <a:ext cx="2808351" cy="380866"/>
              <a:chOff x="1001649" y="5974214"/>
              <a:chExt cx="2808351" cy="380866"/>
            </a:xfrm>
          </p:grpSpPr>
          <p:grpSp>
            <p:nvGrpSpPr>
              <p:cNvPr id="2545" name="Gruppo 2544">
                <a:extLst>
                  <a:ext uri="{FF2B5EF4-FFF2-40B4-BE49-F238E27FC236}">
                    <a16:creationId xmlns:a16="http://schemas.microsoft.com/office/drawing/2014/main" id="{D4D3CFFF-F914-434B-A862-FAE1C770A466}"/>
                  </a:ext>
                </a:extLst>
              </p:cNvPr>
              <p:cNvGrpSpPr/>
              <p:nvPr/>
            </p:nvGrpSpPr>
            <p:grpSpPr>
              <a:xfrm>
                <a:off x="1001649" y="5974214"/>
                <a:ext cx="562991" cy="380866"/>
                <a:chOff x="341249" y="219074"/>
                <a:chExt cx="4744871" cy="3209926"/>
              </a:xfrm>
            </p:grpSpPr>
            <p:pic>
              <p:nvPicPr>
                <p:cNvPr id="2558" name="Immagine 2557">
                  <a:extLst>
                    <a:ext uri="{FF2B5EF4-FFF2-40B4-BE49-F238E27FC236}">
                      <a16:creationId xmlns:a16="http://schemas.microsoft.com/office/drawing/2014/main" id="{6DCBE104-0E8D-4DCE-95A5-A30B379A759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9" name="Immagine 2558">
                  <a:extLst>
                    <a:ext uri="{FF2B5EF4-FFF2-40B4-BE49-F238E27FC236}">
                      <a16:creationId xmlns:a16="http://schemas.microsoft.com/office/drawing/2014/main" id="{D3F1D5BB-C0D8-4232-B360-E5E9A03AA3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46" name="Gruppo 2545">
                <a:extLst>
                  <a:ext uri="{FF2B5EF4-FFF2-40B4-BE49-F238E27FC236}">
                    <a16:creationId xmlns:a16="http://schemas.microsoft.com/office/drawing/2014/main" id="{0C539F99-3749-4CBB-97A9-62C5B53C5A2D}"/>
                  </a:ext>
                </a:extLst>
              </p:cNvPr>
              <p:cNvGrpSpPr/>
              <p:nvPr/>
            </p:nvGrpSpPr>
            <p:grpSpPr>
              <a:xfrm>
                <a:off x="1564640" y="5974214"/>
                <a:ext cx="562991" cy="380866"/>
                <a:chOff x="341249" y="219074"/>
                <a:chExt cx="4744871" cy="3209926"/>
              </a:xfrm>
            </p:grpSpPr>
            <p:pic>
              <p:nvPicPr>
                <p:cNvPr id="2556" name="Immagine 2555">
                  <a:extLst>
                    <a:ext uri="{FF2B5EF4-FFF2-40B4-BE49-F238E27FC236}">
                      <a16:creationId xmlns:a16="http://schemas.microsoft.com/office/drawing/2014/main" id="{2B9A4525-71C1-48D3-AEBE-CCC2DC9752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7" name="Immagine 2556">
                  <a:extLst>
                    <a:ext uri="{FF2B5EF4-FFF2-40B4-BE49-F238E27FC236}">
                      <a16:creationId xmlns:a16="http://schemas.microsoft.com/office/drawing/2014/main" id="{1E99143F-7DB1-4464-A8E4-8548F44CC5E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47" name="Gruppo 2546">
                <a:extLst>
                  <a:ext uri="{FF2B5EF4-FFF2-40B4-BE49-F238E27FC236}">
                    <a16:creationId xmlns:a16="http://schemas.microsoft.com/office/drawing/2014/main" id="{6057817B-BC4E-4E4B-8CDA-C7B17FB27FFE}"/>
                  </a:ext>
                </a:extLst>
              </p:cNvPr>
              <p:cNvGrpSpPr/>
              <p:nvPr/>
            </p:nvGrpSpPr>
            <p:grpSpPr>
              <a:xfrm>
                <a:off x="2127631" y="5974214"/>
                <a:ext cx="562991" cy="380866"/>
                <a:chOff x="341249" y="219074"/>
                <a:chExt cx="4744871" cy="3209926"/>
              </a:xfrm>
            </p:grpSpPr>
            <p:pic>
              <p:nvPicPr>
                <p:cNvPr id="2554" name="Immagine 2553">
                  <a:extLst>
                    <a:ext uri="{FF2B5EF4-FFF2-40B4-BE49-F238E27FC236}">
                      <a16:creationId xmlns:a16="http://schemas.microsoft.com/office/drawing/2014/main" id="{3EC2B28E-022E-442B-945D-961ACBACAFA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5" name="Immagine 2554">
                  <a:extLst>
                    <a:ext uri="{FF2B5EF4-FFF2-40B4-BE49-F238E27FC236}">
                      <a16:creationId xmlns:a16="http://schemas.microsoft.com/office/drawing/2014/main" id="{6D6B2AFA-300A-4770-B496-68C3B649A95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48" name="Gruppo 2547">
                <a:extLst>
                  <a:ext uri="{FF2B5EF4-FFF2-40B4-BE49-F238E27FC236}">
                    <a16:creationId xmlns:a16="http://schemas.microsoft.com/office/drawing/2014/main" id="{A11565AD-34BA-44AB-849F-AE73E94D51D5}"/>
                  </a:ext>
                </a:extLst>
              </p:cNvPr>
              <p:cNvGrpSpPr/>
              <p:nvPr/>
            </p:nvGrpSpPr>
            <p:grpSpPr>
              <a:xfrm>
                <a:off x="2690622" y="5974214"/>
                <a:ext cx="562991" cy="380866"/>
                <a:chOff x="341249" y="219074"/>
                <a:chExt cx="4744871" cy="3209926"/>
              </a:xfrm>
            </p:grpSpPr>
            <p:pic>
              <p:nvPicPr>
                <p:cNvPr id="2552" name="Immagine 2551">
                  <a:extLst>
                    <a:ext uri="{FF2B5EF4-FFF2-40B4-BE49-F238E27FC236}">
                      <a16:creationId xmlns:a16="http://schemas.microsoft.com/office/drawing/2014/main" id="{E9D9C29D-D9FD-4E5F-B3AB-2DA0AD4F9C8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3" name="Immagine 2552">
                  <a:extLst>
                    <a:ext uri="{FF2B5EF4-FFF2-40B4-BE49-F238E27FC236}">
                      <a16:creationId xmlns:a16="http://schemas.microsoft.com/office/drawing/2014/main" id="{E78C9F6C-0AD5-4F39-9B76-2B75DAAC4E8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49" name="Gruppo 2548">
                <a:extLst>
                  <a:ext uri="{FF2B5EF4-FFF2-40B4-BE49-F238E27FC236}">
                    <a16:creationId xmlns:a16="http://schemas.microsoft.com/office/drawing/2014/main" id="{6CC01BD9-07CE-4587-A433-4BCD0B403862}"/>
                  </a:ext>
                </a:extLst>
              </p:cNvPr>
              <p:cNvGrpSpPr/>
              <p:nvPr/>
            </p:nvGrpSpPr>
            <p:grpSpPr>
              <a:xfrm>
                <a:off x="3247009" y="5974214"/>
                <a:ext cx="562991" cy="380866"/>
                <a:chOff x="341249" y="219074"/>
                <a:chExt cx="4744871" cy="3209926"/>
              </a:xfrm>
            </p:grpSpPr>
            <p:pic>
              <p:nvPicPr>
                <p:cNvPr id="2550" name="Immagine 2549">
                  <a:extLst>
                    <a:ext uri="{FF2B5EF4-FFF2-40B4-BE49-F238E27FC236}">
                      <a16:creationId xmlns:a16="http://schemas.microsoft.com/office/drawing/2014/main" id="{91476460-0DDF-4E17-ABCC-F82582E4BE8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1" name="Immagine 2550">
                  <a:extLst>
                    <a:ext uri="{FF2B5EF4-FFF2-40B4-BE49-F238E27FC236}">
                      <a16:creationId xmlns:a16="http://schemas.microsoft.com/office/drawing/2014/main" id="{2B72E98F-2024-4B3C-B8BD-E9F4C4508AA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3" name="Gruppo 2432">
              <a:extLst>
                <a:ext uri="{FF2B5EF4-FFF2-40B4-BE49-F238E27FC236}">
                  <a16:creationId xmlns:a16="http://schemas.microsoft.com/office/drawing/2014/main" id="{2192002C-EEE1-4110-BA76-4D64A8C30C91}"/>
                </a:ext>
              </a:extLst>
            </p:cNvPr>
            <p:cNvGrpSpPr/>
            <p:nvPr/>
          </p:nvGrpSpPr>
          <p:grpSpPr>
            <a:xfrm>
              <a:off x="1001649" y="4831616"/>
              <a:ext cx="2808351" cy="380866"/>
              <a:chOff x="1001649" y="5974214"/>
              <a:chExt cx="2808351" cy="380866"/>
            </a:xfrm>
          </p:grpSpPr>
          <p:grpSp>
            <p:nvGrpSpPr>
              <p:cNvPr id="2530" name="Gruppo 2529">
                <a:extLst>
                  <a:ext uri="{FF2B5EF4-FFF2-40B4-BE49-F238E27FC236}">
                    <a16:creationId xmlns:a16="http://schemas.microsoft.com/office/drawing/2014/main" id="{CEA38884-441E-4B60-8C32-CF73EB7773D9}"/>
                  </a:ext>
                </a:extLst>
              </p:cNvPr>
              <p:cNvGrpSpPr/>
              <p:nvPr/>
            </p:nvGrpSpPr>
            <p:grpSpPr>
              <a:xfrm>
                <a:off x="1001649" y="5974214"/>
                <a:ext cx="562991" cy="380866"/>
                <a:chOff x="341249" y="219074"/>
                <a:chExt cx="4744871" cy="3209926"/>
              </a:xfrm>
            </p:grpSpPr>
            <p:pic>
              <p:nvPicPr>
                <p:cNvPr id="2543" name="Immagine 2542">
                  <a:extLst>
                    <a:ext uri="{FF2B5EF4-FFF2-40B4-BE49-F238E27FC236}">
                      <a16:creationId xmlns:a16="http://schemas.microsoft.com/office/drawing/2014/main" id="{AF49929F-8AD5-45BE-A6FA-F7FDE8D1DEE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44" name="Immagine 2543">
                  <a:extLst>
                    <a:ext uri="{FF2B5EF4-FFF2-40B4-BE49-F238E27FC236}">
                      <a16:creationId xmlns:a16="http://schemas.microsoft.com/office/drawing/2014/main" id="{A812DCB3-DA71-48D7-8E00-63DFC78923A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31" name="Gruppo 2530">
                <a:extLst>
                  <a:ext uri="{FF2B5EF4-FFF2-40B4-BE49-F238E27FC236}">
                    <a16:creationId xmlns:a16="http://schemas.microsoft.com/office/drawing/2014/main" id="{C5B1AEB4-59EE-41D8-87E5-C2F6C910FCA8}"/>
                  </a:ext>
                </a:extLst>
              </p:cNvPr>
              <p:cNvGrpSpPr/>
              <p:nvPr/>
            </p:nvGrpSpPr>
            <p:grpSpPr>
              <a:xfrm>
                <a:off x="1564640" y="5974214"/>
                <a:ext cx="562991" cy="380866"/>
                <a:chOff x="341249" y="219074"/>
                <a:chExt cx="4744871" cy="3209926"/>
              </a:xfrm>
            </p:grpSpPr>
            <p:pic>
              <p:nvPicPr>
                <p:cNvPr id="2541" name="Immagine 2540">
                  <a:extLst>
                    <a:ext uri="{FF2B5EF4-FFF2-40B4-BE49-F238E27FC236}">
                      <a16:creationId xmlns:a16="http://schemas.microsoft.com/office/drawing/2014/main" id="{77F4B56E-88C3-41DA-B424-35249D2D5DB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42" name="Immagine 2541">
                  <a:extLst>
                    <a:ext uri="{FF2B5EF4-FFF2-40B4-BE49-F238E27FC236}">
                      <a16:creationId xmlns:a16="http://schemas.microsoft.com/office/drawing/2014/main" id="{CD16E7AA-0D96-4CFE-A0CD-90788195C76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32" name="Gruppo 2531">
                <a:extLst>
                  <a:ext uri="{FF2B5EF4-FFF2-40B4-BE49-F238E27FC236}">
                    <a16:creationId xmlns:a16="http://schemas.microsoft.com/office/drawing/2014/main" id="{4C93098B-D55A-4213-8C47-B4F316CAFAF9}"/>
                  </a:ext>
                </a:extLst>
              </p:cNvPr>
              <p:cNvGrpSpPr/>
              <p:nvPr/>
            </p:nvGrpSpPr>
            <p:grpSpPr>
              <a:xfrm>
                <a:off x="2127631" y="5974214"/>
                <a:ext cx="562991" cy="380866"/>
                <a:chOff x="341249" y="219074"/>
                <a:chExt cx="4744871" cy="3209926"/>
              </a:xfrm>
            </p:grpSpPr>
            <p:pic>
              <p:nvPicPr>
                <p:cNvPr id="2539" name="Immagine 2538">
                  <a:extLst>
                    <a:ext uri="{FF2B5EF4-FFF2-40B4-BE49-F238E27FC236}">
                      <a16:creationId xmlns:a16="http://schemas.microsoft.com/office/drawing/2014/main" id="{B0C2EA11-D05A-4EB3-B5E2-BA570579DB3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40" name="Immagine 2539">
                  <a:extLst>
                    <a:ext uri="{FF2B5EF4-FFF2-40B4-BE49-F238E27FC236}">
                      <a16:creationId xmlns:a16="http://schemas.microsoft.com/office/drawing/2014/main" id="{1DB9F27D-959B-4542-8252-20A0EBDFFB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33" name="Gruppo 2532">
                <a:extLst>
                  <a:ext uri="{FF2B5EF4-FFF2-40B4-BE49-F238E27FC236}">
                    <a16:creationId xmlns:a16="http://schemas.microsoft.com/office/drawing/2014/main" id="{A48CAA8F-3FF0-4D77-9EC0-345665CE8F00}"/>
                  </a:ext>
                </a:extLst>
              </p:cNvPr>
              <p:cNvGrpSpPr/>
              <p:nvPr/>
            </p:nvGrpSpPr>
            <p:grpSpPr>
              <a:xfrm>
                <a:off x="2690622" y="5974214"/>
                <a:ext cx="562991" cy="380866"/>
                <a:chOff x="341249" y="219074"/>
                <a:chExt cx="4744871" cy="3209926"/>
              </a:xfrm>
            </p:grpSpPr>
            <p:pic>
              <p:nvPicPr>
                <p:cNvPr id="2537" name="Immagine 2536">
                  <a:extLst>
                    <a:ext uri="{FF2B5EF4-FFF2-40B4-BE49-F238E27FC236}">
                      <a16:creationId xmlns:a16="http://schemas.microsoft.com/office/drawing/2014/main" id="{1084E42E-6A94-4E45-98D3-D3351EE6FE9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38" name="Immagine 2537">
                  <a:extLst>
                    <a:ext uri="{FF2B5EF4-FFF2-40B4-BE49-F238E27FC236}">
                      <a16:creationId xmlns:a16="http://schemas.microsoft.com/office/drawing/2014/main" id="{93EDE1A3-86E5-4737-B106-47655734672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34" name="Gruppo 2533">
                <a:extLst>
                  <a:ext uri="{FF2B5EF4-FFF2-40B4-BE49-F238E27FC236}">
                    <a16:creationId xmlns:a16="http://schemas.microsoft.com/office/drawing/2014/main" id="{BA68AC8F-C45F-4855-961B-4303F49AD485}"/>
                  </a:ext>
                </a:extLst>
              </p:cNvPr>
              <p:cNvGrpSpPr/>
              <p:nvPr/>
            </p:nvGrpSpPr>
            <p:grpSpPr>
              <a:xfrm>
                <a:off x="3247009" y="5974214"/>
                <a:ext cx="562991" cy="380866"/>
                <a:chOff x="341249" y="219074"/>
                <a:chExt cx="4744871" cy="3209926"/>
              </a:xfrm>
            </p:grpSpPr>
            <p:pic>
              <p:nvPicPr>
                <p:cNvPr id="2535" name="Immagine 2534">
                  <a:extLst>
                    <a:ext uri="{FF2B5EF4-FFF2-40B4-BE49-F238E27FC236}">
                      <a16:creationId xmlns:a16="http://schemas.microsoft.com/office/drawing/2014/main" id="{7316CD4D-AB5F-4149-901B-0ED7BC33CE6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36" name="Immagine 2535">
                  <a:extLst>
                    <a:ext uri="{FF2B5EF4-FFF2-40B4-BE49-F238E27FC236}">
                      <a16:creationId xmlns:a16="http://schemas.microsoft.com/office/drawing/2014/main" id="{237F44B5-D86F-47D6-A4B4-65862DAC415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4" name="Gruppo 2433">
              <a:extLst>
                <a:ext uri="{FF2B5EF4-FFF2-40B4-BE49-F238E27FC236}">
                  <a16:creationId xmlns:a16="http://schemas.microsoft.com/office/drawing/2014/main" id="{AB8F3A5E-B4B3-4C05-B13C-F2DCBEE2A64A}"/>
                </a:ext>
              </a:extLst>
            </p:cNvPr>
            <p:cNvGrpSpPr/>
            <p:nvPr/>
          </p:nvGrpSpPr>
          <p:grpSpPr>
            <a:xfrm>
              <a:off x="1001649" y="4450750"/>
              <a:ext cx="2808351" cy="380866"/>
              <a:chOff x="1001649" y="5974214"/>
              <a:chExt cx="2808351" cy="380866"/>
            </a:xfrm>
          </p:grpSpPr>
          <p:grpSp>
            <p:nvGrpSpPr>
              <p:cNvPr id="2515" name="Gruppo 2514">
                <a:extLst>
                  <a:ext uri="{FF2B5EF4-FFF2-40B4-BE49-F238E27FC236}">
                    <a16:creationId xmlns:a16="http://schemas.microsoft.com/office/drawing/2014/main" id="{A5ABEAAE-92AE-4C26-8261-5D4E5B2DA720}"/>
                  </a:ext>
                </a:extLst>
              </p:cNvPr>
              <p:cNvGrpSpPr/>
              <p:nvPr/>
            </p:nvGrpSpPr>
            <p:grpSpPr>
              <a:xfrm>
                <a:off x="1001649" y="5974214"/>
                <a:ext cx="562991" cy="380866"/>
                <a:chOff x="341249" y="219074"/>
                <a:chExt cx="4744871" cy="3209926"/>
              </a:xfrm>
            </p:grpSpPr>
            <p:pic>
              <p:nvPicPr>
                <p:cNvPr id="2528" name="Immagine 2527">
                  <a:extLst>
                    <a:ext uri="{FF2B5EF4-FFF2-40B4-BE49-F238E27FC236}">
                      <a16:creationId xmlns:a16="http://schemas.microsoft.com/office/drawing/2014/main" id="{6FF25F5E-1741-430F-8EC5-B5E9C420B7E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9" name="Immagine 2528">
                  <a:extLst>
                    <a:ext uri="{FF2B5EF4-FFF2-40B4-BE49-F238E27FC236}">
                      <a16:creationId xmlns:a16="http://schemas.microsoft.com/office/drawing/2014/main" id="{D3F8515F-4AAE-4EF7-B6C9-897DAB54466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16" name="Gruppo 2515">
                <a:extLst>
                  <a:ext uri="{FF2B5EF4-FFF2-40B4-BE49-F238E27FC236}">
                    <a16:creationId xmlns:a16="http://schemas.microsoft.com/office/drawing/2014/main" id="{4D38B769-185B-4FA0-96BE-88213D042436}"/>
                  </a:ext>
                </a:extLst>
              </p:cNvPr>
              <p:cNvGrpSpPr/>
              <p:nvPr/>
            </p:nvGrpSpPr>
            <p:grpSpPr>
              <a:xfrm>
                <a:off x="1564640" y="5974214"/>
                <a:ext cx="562991" cy="380866"/>
                <a:chOff x="341249" y="219074"/>
                <a:chExt cx="4744871" cy="3209926"/>
              </a:xfrm>
            </p:grpSpPr>
            <p:pic>
              <p:nvPicPr>
                <p:cNvPr id="2526" name="Immagine 2525">
                  <a:extLst>
                    <a:ext uri="{FF2B5EF4-FFF2-40B4-BE49-F238E27FC236}">
                      <a16:creationId xmlns:a16="http://schemas.microsoft.com/office/drawing/2014/main" id="{0A81DD6E-4CEF-47CA-81E6-9D295CA27BF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7" name="Immagine 2526">
                  <a:extLst>
                    <a:ext uri="{FF2B5EF4-FFF2-40B4-BE49-F238E27FC236}">
                      <a16:creationId xmlns:a16="http://schemas.microsoft.com/office/drawing/2014/main" id="{D1283447-6BCD-4D73-80EA-06822A54FF1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17" name="Gruppo 2516">
                <a:extLst>
                  <a:ext uri="{FF2B5EF4-FFF2-40B4-BE49-F238E27FC236}">
                    <a16:creationId xmlns:a16="http://schemas.microsoft.com/office/drawing/2014/main" id="{21D55A70-C751-4646-92E4-6866FD2C5812}"/>
                  </a:ext>
                </a:extLst>
              </p:cNvPr>
              <p:cNvGrpSpPr/>
              <p:nvPr/>
            </p:nvGrpSpPr>
            <p:grpSpPr>
              <a:xfrm>
                <a:off x="2127631" y="5974214"/>
                <a:ext cx="562991" cy="380866"/>
                <a:chOff x="341249" y="219074"/>
                <a:chExt cx="4744871" cy="3209926"/>
              </a:xfrm>
            </p:grpSpPr>
            <p:pic>
              <p:nvPicPr>
                <p:cNvPr id="2524" name="Immagine 2523">
                  <a:extLst>
                    <a:ext uri="{FF2B5EF4-FFF2-40B4-BE49-F238E27FC236}">
                      <a16:creationId xmlns:a16="http://schemas.microsoft.com/office/drawing/2014/main" id="{4E84178A-402B-47EF-98E2-424C9D0EA87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5" name="Immagine 2524">
                  <a:extLst>
                    <a:ext uri="{FF2B5EF4-FFF2-40B4-BE49-F238E27FC236}">
                      <a16:creationId xmlns:a16="http://schemas.microsoft.com/office/drawing/2014/main" id="{66DC256D-AFB6-4AFC-9053-42ACB7C38CC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18" name="Gruppo 2517">
                <a:extLst>
                  <a:ext uri="{FF2B5EF4-FFF2-40B4-BE49-F238E27FC236}">
                    <a16:creationId xmlns:a16="http://schemas.microsoft.com/office/drawing/2014/main" id="{E8711034-B3B3-4EA4-B6C5-B2622BD90AE8}"/>
                  </a:ext>
                </a:extLst>
              </p:cNvPr>
              <p:cNvGrpSpPr/>
              <p:nvPr/>
            </p:nvGrpSpPr>
            <p:grpSpPr>
              <a:xfrm>
                <a:off x="2690622" y="5974214"/>
                <a:ext cx="562991" cy="380866"/>
                <a:chOff x="341249" y="219074"/>
                <a:chExt cx="4744871" cy="3209926"/>
              </a:xfrm>
            </p:grpSpPr>
            <p:pic>
              <p:nvPicPr>
                <p:cNvPr id="2522" name="Immagine 2521">
                  <a:extLst>
                    <a:ext uri="{FF2B5EF4-FFF2-40B4-BE49-F238E27FC236}">
                      <a16:creationId xmlns:a16="http://schemas.microsoft.com/office/drawing/2014/main" id="{312EE9AA-531D-4415-A6CC-EE1771EE2C5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3" name="Immagine 2522">
                  <a:extLst>
                    <a:ext uri="{FF2B5EF4-FFF2-40B4-BE49-F238E27FC236}">
                      <a16:creationId xmlns:a16="http://schemas.microsoft.com/office/drawing/2014/main" id="{490004C5-0BCA-4BB2-A675-8BE30376B7D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19" name="Gruppo 2518">
                <a:extLst>
                  <a:ext uri="{FF2B5EF4-FFF2-40B4-BE49-F238E27FC236}">
                    <a16:creationId xmlns:a16="http://schemas.microsoft.com/office/drawing/2014/main" id="{21E91C7B-45D6-4CC6-860F-96052DC54D8B}"/>
                  </a:ext>
                </a:extLst>
              </p:cNvPr>
              <p:cNvGrpSpPr/>
              <p:nvPr/>
            </p:nvGrpSpPr>
            <p:grpSpPr>
              <a:xfrm>
                <a:off x="3247009" y="5974214"/>
                <a:ext cx="562991" cy="380866"/>
                <a:chOff x="341249" y="219074"/>
                <a:chExt cx="4744871" cy="3209926"/>
              </a:xfrm>
            </p:grpSpPr>
            <p:pic>
              <p:nvPicPr>
                <p:cNvPr id="2520" name="Immagine 2519">
                  <a:extLst>
                    <a:ext uri="{FF2B5EF4-FFF2-40B4-BE49-F238E27FC236}">
                      <a16:creationId xmlns:a16="http://schemas.microsoft.com/office/drawing/2014/main" id="{A636721F-2471-436C-87E5-223897E7973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1" name="Immagine 2520">
                  <a:extLst>
                    <a:ext uri="{FF2B5EF4-FFF2-40B4-BE49-F238E27FC236}">
                      <a16:creationId xmlns:a16="http://schemas.microsoft.com/office/drawing/2014/main" id="{180D66C2-27B3-4AB3-9EFA-6470ECFDF75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5" name="Gruppo 2434">
              <a:extLst>
                <a:ext uri="{FF2B5EF4-FFF2-40B4-BE49-F238E27FC236}">
                  <a16:creationId xmlns:a16="http://schemas.microsoft.com/office/drawing/2014/main" id="{EAEA03C7-9B23-4CD9-BE72-B001CF289DBE}"/>
                </a:ext>
              </a:extLst>
            </p:cNvPr>
            <p:cNvGrpSpPr/>
            <p:nvPr/>
          </p:nvGrpSpPr>
          <p:grpSpPr>
            <a:xfrm>
              <a:off x="1001649" y="4069884"/>
              <a:ext cx="2808351" cy="380866"/>
              <a:chOff x="1001649" y="5974214"/>
              <a:chExt cx="2808351" cy="380866"/>
            </a:xfrm>
          </p:grpSpPr>
          <p:grpSp>
            <p:nvGrpSpPr>
              <p:cNvPr id="2500" name="Gruppo 2499">
                <a:extLst>
                  <a:ext uri="{FF2B5EF4-FFF2-40B4-BE49-F238E27FC236}">
                    <a16:creationId xmlns:a16="http://schemas.microsoft.com/office/drawing/2014/main" id="{FA7DA841-6534-45EC-920A-7EE4526BB666}"/>
                  </a:ext>
                </a:extLst>
              </p:cNvPr>
              <p:cNvGrpSpPr/>
              <p:nvPr/>
            </p:nvGrpSpPr>
            <p:grpSpPr>
              <a:xfrm>
                <a:off x="1001649" y="5974214"/>
                <a:ext cx="562991" cy="380866"/>
                <a:chOff x="341249" y="219074"/>
                <a:chExt cx="4744871" cy="3209926"/>
              </a:xfrm>
            </p:grpSpPr>
            <p:pic>
              <p:nvPicPr>
                <p:cNvPr id="2513" name="Immagine 2512">
                  <a:extLst>
                    <a:ext uri="{FF2B5EF4-FFF2-40B4-BE49-F238E27FC236}">
                      <a16:creationId xmlns:a16="http://schemas.microsoft.com/office/drawing/2014/main" id="{0058208B-C0E5-4DFB-B6A9-494DE2F686F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14" name="Immagine 2513">
                  <a:extLst>
                    <a:ext uri="{FF2B5EF4-FFF2-40B4-BE49-F238E27FC236}">
                      <a16:creationId xmlns:a16="http://schemas.microsoft.com/office/drawing/2014/main" id="{5349CB69-3208-41B1-8836-7EE44D42B3B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01" name="Gruppo 2500">
                <a:extLst>
                  <a:ext uri="{FF2B5EF4-FFF2-40B4-BE49-F238E27FC236}">
                    <a16:creationId xmlns:a16="http://schemas.microsoft.com/office/drawing/2014/main" id="{329A1EBB-A186-4669-A500-DDBD0D20C372}"/>
                  </a:ext>
                </a:extLst>
              </p:cNvPr>
              <p:cNvGrpSpPr/>
              <p:nvPr/>
            </p:nvGrpSpPr>
            <p:grpSpPr>
              <a:xfrm>
                <a:off x="1564640" y="5974214"/>
                <a:ext cx="562991" cy="380866"/>
                <a:chOff x="341249" y="219074"/>
                <a:chExt cx="4744871" cy="3209926"/>
              </a:xfrm>
            </p:grpSpPr>
            <p:pic>
              <p:nvPicPr>
                <p:cNvPr id="2511" name="Immagine 2510">
                  <a:extLst>
                    <a:ext uri="{FF2B5EF4-FFF2-40B4-BE49-F238E27FC236}">
                      <a16:creationId xmlns:a16="http://schemas.microsoft.com/office/drawing/2014/main" id="{2779C766-AFF2-4634-A43C-EFF46FD8D24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12" name="Immagine 2511">
                  <a:extLst>
                    <a:ext uri="{FF2B5EF4-FFF2-40B4-BE49-F238E27FC236}">
                      <a16:creationId xmlns:a16="http://schemas.microsoft.com/office/drawing/2014/main" id="{E874509B-91B8-4908-8C16-D8FF230D100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02" name="Gruppo 2501">
                <a:extLst>
                  <a:ext uri="{FF2B5EF4-FFF2-40B4-BE49-F238E27FC236}">
                    <a16:creationId xmlns:a16="http://schemas.microsoft.com/office/drawing/2014/main" id="{D5A298B0-9DA3-49C1-ADC4-56BCE3112BD4}"/>
                  </a:ext>
                </a:extLst>
              </p:cNvPr>
              <p:cNvGrpSpPr/>
              <p:nvPr/>
            </p:nvGrpSpPr>
            <p:grpSpPr>
              <a:xfrm>
                <a:off x="2127631" y="5974214"/>
                <a:ext cx="562991" cy="380866"/>
                <a:chOff x="341249" y="219074"/>
                <a:chExt cx="4744871" cy="3209926"/>
              </a:xfrm>
            </p:grpSpPr>
            <p:pic>
              <p:nvPicPr>
                <p:cNvPr id="2509" name="Immagine 2508">
                  <a:extLst>
                    <a:ext uri="{FF2B5EF4-FFF2-40B4-BE49-F238E27FC236}">
                      <a16:creationId xmlns:a16="http://schemas.microsoft.com/office/drawing/2014/main" id="{D86AEC5D-9B13-4756-87BE-E33C439ACBE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10" name="Immagine 2509">
                  <a:extLst>
                    <a:ext uri="{FF2B5EF4-FFF2-40B4-BE49-F238E27FC236}">
                      <a16:creationId xmlns:a16="http://schemas.microsoft.com/office/drawing/2014/main" id="{AC7C56CD-D154-4F83-BB4E-50C4CFBD8AC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03" name="Gruppo 2502">
                <a:extLst>
                  <a:ext uri="{FF2B5EF4-FFF2-40B4-BE49-F238E27FC236}">
                    <a16:creationId xmlns:a16="http://schemas.microsoft.com/office/drawing/2014/main" id="{CA391A84-3523-4A05-8180-D5ECC5F878A0}"/>
                  </a:ext>
                </a:extLst>
              </p:cNvPr>
              <p:cNvGrpSpPr/>
              <p:nvPr/>
            </p:nvGrpSpPr>
            <p:grpSpPr>
              <a:xfrm>
                <a:off x="2690622" y="5974214"/>
                <a:ext cx="562991" cy="380866"/>
                <a:chOff x="341249" y="219074"/>
                <a:chExt cx="4744871" cy="3209926"/>
              </a:xfrm>
            </p:grpSpPr>
            <p:pic>
              <p:nvPicPr>
                <p:cNvPr id="2507" name="Immagine 2506">
                  <a:extLst>
                    <a:ext uri="{FF2B5EF4-FFF2-40B4-BE49-F238E27FC236}">
                      <a16:creationId xmlns:a16="http://schemas.microsoft.com/office/drawing/2014/main" id="{FC1907FA-EDAB-4D06-A0C8-58360AB8CD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08" name="Immagine 2507">
                  <a:extLst>
                    <a:ext uri="{FF2B5EF4-FFF2-40B4-BE49-F238E27FC236}">
                      <a16:creationId xmlns:a16="http://schemas.microsoft.com/office/drawing/2014/main" id="{950F28E2-409C-4330-89F4-3BA1B428D4E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04" name="Gruppo 2503">
                <a:extLst>
                  <a:ext uri="{FF2B5EF4-FFF2-40B4-BE49-F238E27FC236}">
                    <a16:creationId xmlns:a16="http://schemas.microsoft.com/office/drawing/2014/main" id="{1EA566B9-8EDB-410D-B3C3-40637B559E0A}"/>
                  </a:ext>
                </a:extLst>
              </p:cNvPr>
              <p:cNvGrpSpPr/>
              <p:nvPr/>
            </p:nvGrpSpPr>
            <p:grpSpPr>
              <a:xfrm>
                <a:off x="3247009" y="5974214"/>
                <a:ext cx="562991" cy="380866"/>
                <a:chOff x="341249" y="219074"/>
                <a:chExt cx="4744871" cy="3209926"/>
              </a:xfrm>
            </p:grpSpPr>
            <p:pic>
              <p:nvPicPr>
                <p:cNvPr id="2505" name="Immagine 2504">
                  <a:extLst>
                    <a:ext uri="{FF2B5EF4-FFF2-40B4-BE49-F238E27FC236}">
                      <a16:creationId xmlns:a16="http://schemas.microsoft.com/office/drawing/2014/main" id="{E555BECB-6652-47A7-810A-8E1CDC1463F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06" name="Immagine 2505">
                  <a:extLst>
                    <a:ext uri="{FF2B5EF4-FFF2-40B4-BE49-F238E27FC236}">
                      <a16:creationId xmlns:a16="http://schemas.microsoft.com/office/drawing/2014/main" id="{AAB94FF5-343E-45BD-9CC7-BA3600AF20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6" name="Gruppo 2435">
              <a:extLst>
                <a:ext uri="{FF2B5EF4-FFF2-40B4-BE49-F238E27FC236}">
                  <a16:creationId xmlns:a16="http://schemas.microsoft.com/office/drawing/2014/main" id="{9BD7AA82-94E1-40DB-8121-1E36FDC01809}"/>
                </a:ext>
              </a:extLst>
            </p:cNvPr>
            <p:cNvGrpSpPr/>
            <p:nvPr/>
          </p:nvGrpSpPr>
          <p:grpSpPr>
            <a:xfrm>
              <a:off x="1001649" y="3689018"/>
              <a:ext cx="2808351" cy="380866"/>
              <a:chOff x="1001649" y="5974214"/>
              <a:chExt cx="2808351" cy="380866"/>
            </a:xfrm>
          </p:grpSpPr>
          <p:grpSp>
            <p:nvGrpSpPr>
              <p:cNvPr id="2485" name="Gruppo 2484">
                <a:extLst>
                  <a:ext uri="{FF2B5EF4-FFF2-40B4-BE49-F238E27FC236}">
                    <a16:creationId xmlns:a16="http://schemas.microsoft.com/office/drawing/2014/main" id="{B2E527AE-92FC-403A-893B-4F0A34C7C9C9}"/>
                  </a:ext>
                </a:extLst>
              </p:cNvPr>
              <p:cNvGrpSpPr/>
              <p:nvPr/>
            </p:nvGrpSpPr>
            <p:grpSpPr>
              <a:xfrm>
                <a:off x="1001649" y="5974214"/>
                <a:ext cx="562991" cy="380866"/>
                <a:chOff x="341249" y="219074"/>
                <a:chExt cx="4744871" cy="3209926"/>
              </a:xfrm>
            </p:grpSpPr>
            <p:pic>
              <p:nvPicPr>
                <p:cNvPr id="2498" name="Immagine 2497">
                  <a:extLst>
                    <a:ext uri="{FF2B5EF4-FFF2-40B4-BE49-F238E27FC236}">
                      <a16:creationId xmlns:a16="http://schemas.microsoft.com/office/drawing/2014/main" id="{3CF69BFC-4F09-4F73-9538-1B24E4D0D08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9" name="Immagine 2498">
                  <a:extLst>
                    <a:ext uri="{FF2B5EF4-FFF2-40B4-BE49-F238E27FC236}">
                      <a16:creationId xmlns:a16="http://schemas.microsoft.com/office/drawing/2014/main" id="{D37A01E0-FC08-4543-BB9E-3B04BBE0BF5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86" name="Gruppo 2485">
                <a:extLst>
                  <a:ext uri="{FF2B5EF4-FFF2-40B4-BE49-F238E27FC236}">
                    <a16:creationId xmlns:a16="http://schemas.microsoft.com/office/drawing/2014/main" id="{145CBC3D-A31E-4A59-B5CA-1E50A41175C7}"/>
                  </a:ext>
                </a:extLst>
              </p:cNvPr>
              <p:cNvGrpSpPr/>
              <p:nvPr/>
            </p:nvGrpSpPr>
            <p:grpSpPr>
              <a:xfrm>
                <a:off x="1564640" y="5974214"/>
                <a:ext cx="562991" cy="380866"/>
                <a:chOff x="341249" y="219074"/>
                <a:chExt cx="4744871" cy="3209926"/>
              </a:xfrm>
            </p:grpSpPr>
            <p:pic>
              <p:nvPicPr>
                <p:cNvPr id="2496" name="Immagine 2495">
                  <a:extLst>
                    <a:ext uri="{FF2B5EF4-FFF2-40B4-BE49-F238E27FC236}">
                      <a16:creationId xmlns:a16="http://schemas.microsoft.com/office/drawing/2014/main" id="{A8C73193-A14F-4147-A1BD-342505880C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7" name="Immagine 2496">
                  <a:extLst>
                    <a:ext uri="{FF2B5EF4-FFF2-40B4-BE49-F238E27FC236}">
                      <a16:creationId xmlns:a16="http://schemas.microsoft.com/office/drawing/2014/main" id="{3460070A-FAE4-4845-AE4C-570FCBE03FB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87" name="Gruppo 2486">
                <a:extLst>
                  <a:ext uri="{FF2B5EF4-FFF2-40B4-BE49-F238E27FC236}">
                    <a16:creationId xmlns:a16="http://schemas.microsoft.com/office/drawing/2014/main" id="{F0CBD86D-12D0-442F-B051-F6DCCBF19312}"/>
                  </a:ext>
                </a:extLst>
              </p:cNvPr>
              <p:cNvGrpSpPr/>
              <p:nvPr/>
            </p:nvGrpSpPr>
            <p:grpSpPr>
              <a:xfrm>
                <a:off x="2127631" y="5974214"/>
                <a:ext cx="562991" cy="380866"/>
                <a:chOff x="341249" y="219074"/>
                <a:chExt cx="4744871" cy="3209926"/>
              </a:xfrm>
            </p:grpSpPr>
            <p:pic>
              <p:nvPicPr>
                <p:cNvPr id="2494" name="Immagine 2493">
                  <a:extLst>
                    <a:ext uri="{FF2B5EF4-FFF2-40B4-BE49-F238E27FC236}">
                      <a16:creationId xmlns:a16="http://schemas.microsoft.com/office/drawing/2014/main" id="{FBA811AE-5CC5-4543-B17F-714D925A916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5" name="Immagine 2494">
                  <a:extLst>
                    <a:ext uri="{FF2B5EF4-FFF2-40B4-BE49-F238E27FC236}">
                      <a16:creationId xmlns:a16="http://schemas.microsoft.com/office/drawing/2014/main" id="{A758EA2D-8F79-42C6-AEC3-5CC60D73498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88" name="Gruppo 2487">
                <a:extLst>
                  <a:ext uri="{FF2B5EF4-FFF2-40B4-BE49-F238E27FC236}">
                    <a16:creationId xmlns:a16="http://schemas.microsoft.com/office/drawing/2014/main" id="{B132B0F4-038A-4BFB-BEF2-8A2BF7F4D215}"/>
                  </a:ext>
                </a:extLst>
              </p:cNvPr>
              <p:cNvGrpSpPr/>
              <p:nvPr/>
            </p:nvGrpSpPr>
            <p:grpSpPr>
              <a:xfrm>
                <a:off x="2690622" y="5974214"/>
                <a:ext cx="562991" cy="380866"/>
                <a:chOff x="341249" y="219074"/>
                <a:chExt cx="4744871" cy="3209926"/>
              </a:xfrm>
            </p:grpSpPr>
            <p:pic>
              <p:nvPicPr>
                <p:cNvPr id="2492" name="Immagine 2491">
                  <a:extLst>
                    <a:ext uri="{FF2B5EF4-FFF2-40B4-BE49-F238E27FC236}">
                      <a16:creationId xmlns:a16="http://schemas.microsoft.com/office/drawing/2014/main" id="{B8734C5D-A22C-448C-B8FF-3D0C7AC13F2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3" name="Immagine 2492">
                  <a:extLst>
                    <a:ext uri="{FF2B5EF4-FFF2-40B4-BE49-F238E27FC236}">
                      <a16:creationId xmlns:a16="http://schemas.microsoft.com/office/drawing/2014/main" id="{8B93341B-A9C9-44DB-944F-53DC4DE186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89" name="Gruppo 2488">
                <a:extLst>
                  <a:ext uri="{FF2B5EF4-FFF2-40B4-BE49-F238E27FC236}">
                    <a16:creationId xmlns:a16="http://schemas.microsoft.com/office/drawing/2014/main" id="{B7BF4699-4300-4A0F-848D-7985688F5F0C}"/>
                  </a:ext>
                </a:extLst>
              </p:cNvPr>
              <p:cNvGrpSpPr/>
              <p:nvPr/>
            </p:nvGrpSpPr>
            <p:grpSpPr>
              <a:xfrm>
                <a:off x="3247009" y="5974214"/>
                <a:ext cx="562991" cy="380866"/>
                <a:chOff x="341249" y="219074"/>
                <a:chExt cx="4744871" cy="3209926"/>
              </a:xfrm>
            </p:grpSpPr>
            <p:pic>
              <p:nvPicPr>
                <p:cNvPr id="2490" name="Immagine 2489">
                  <a:extLst>
                    <a:ext uri="{FF2B5EF4-FFF2-40B4-BE49-F238E27FC236}">
                      <a16:creationId xmlns:a16="http://schemas.microsoft.com/office/drawing/2014/main" id="{6FAA0F3E-E58D-455F-BBE0-3250B9BA7B4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1" name="Immagine 2490">
                  <a:extLst>
                    <a:ext uri="{FF2B5EF4-FFF2-40B4-BE49-F238E27FC236}">
                      <a16:creationId xmlns:a16="http://schemas.microsoft.com/office/drawing/2014/main" id="{1F44065A-F3E6-43B3-8AF5-4F9753615FF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7" name="Gruppo 2436">
              <a:extLst>
                <a:ext uri="{FF2B5EF4-FFF2-40B4-BE49-F238E27FC236}">
                  <a16:creationId xmlns:a16="http://schemas.microsoft.com/office/drawing/2014/main" id="{40588E06-5368-42F7-A6AC-FC1C609834AF}"/>
                </a:ext>
              </a:extLst>
            </p:cNvPr>
            <p:cNvGrpSpPr/>
            <p:nvPr/>
          </p:nvGrpSpPr>
          <p:grpSpPr>
            <a:xfrm>
              <a:off x="1001649" y="3308152"/>
              <a:ext cx="2808351" cy="380866"/>
              <a:chOff x="1001649" y="5974214"/>
              <a:chExt cx="2808351" cy="380866"/>
            </a:xfrm>
          </p:grpSpPr>
          <p:grpSp>
            <p:nvGrpSpPr>
              <p:cNvPr id="2470" name="Gruppo 2469">
                <a:extLst>
                  <a:ext uri="{FF2B5EF4-FFF2-40B4-BE49-F238E27FC236}">
                    <a16:creationId xmlns:a16="http://schemas.microsoft.com/office/drawing/2014/main" id="{8BB20968-0708-4D6A-B4FC-787BFFF0908B}"/>
                  </a:ext>
                </a:extLst>
              </p:cNvPr>
              <p:cNvGrpSpPr/>
              <p:nvPr/>
            </p:nvGrpSpPr>
            <p:grpSpPr>
              <a:xfrm>
                <a:off x="1001649" y="5974214"/>
                <a:ext cx="562991" cy="380866"/>
                <a:chOff x="341249" y="219074"/>
                <a:chExt cx="4744871" cy="3209926"/>
              </a:xfrm>
            </p:grpSpPr>
            <p:pic>
              <p:nvPicPr>
                <p:cNvPr id="2483" name="Immagine 2482">
                  <a:extLst>
                    <a:ext uri="{FF2B5EF4-FFF2-40B4-BE49-F238E27FC236}">
                      <a16:creationId xmlns:a16="http://schemas.microsoft.com/office/drawing/2014/main" id="{04B6D838-CB56-4109-90D3-FC1B7634B04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84" name="Immagine 2483">
                  <a:extLst>
                    <a:ext uri="{FF2B5EF4-FFF2-40B4-BE49-F238E27FC236}">
                      <a16:creationId xmlns:a16="http://schemas.microsoft.com/office/drawing/2014/main" id="{B3693FC4-13CE-443E-8BBD-A2F6CDD1EC5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71" name="Gruppo 2470">
                <a:extLst>
                  <a:ext uri="{FF2B5EF4-FFF2-40B4-BE49-F238E27FC236}">
                    <a16:creationId xmlns:a16="http://schemas.microsoft.com/office/drawing/2014/main" id="{DAEF12C0-AD5A-4C91-9257-DC9F6F1B3E8E}"/>
                  </a:ext>
                </a:extLst>
              </p:cNvPr>
              <p:cNvGrpSpPr/>
              <p:nvPr/>
            </p:nvGrpSpPr>
            <p:grpSpPr>
              <a:xfrm>
                <a:off x="1564640" y="5974214"/>
                <a:ext cx="562991" cy="380866"/>
                <a:chOff x="341249" y="219074"/>
                <a:chExt cx="4744871" cy="3209926"/>
              </a:xfrm>
            </p:grpSpPr>
            <p:pic>
              <p:nvPicPr>
                <p:cNvPr id="2481" name="Immagine 2480">
                  <a:extLst>
                    <a:ext uri="{FF2B5EF4-FFF2-40B4-BE49-F238E27FC236}">
                      <a16:creationId xmlns:a16="http://schemas.microsoft.com/office/drawing/2014/main" id="{930E0BB3-F649-4576-819C-601761830FE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82" name="Immagine 2481">
                  <a:extLst>
                    <a:ext uri="{FF2B5EF4-FFF2-40B4-BE49-F238E27FC236}">
                      <a16:creationId xmlns:a16="http://schemas.microsoft.com/office/drawing/2014/main" id="{B1D084C4-2958-4C2B-B5BE-84299F454E3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72" name="Gruppo 2471">
                <a:extLst>
                  <a:ext uri="{FF2B5EF4-FFF2-40B4-BE49-F238E27FC236}">
                    <a16:creationId xmlns:a16="http://schemas.microsoft.com/office/drawing/2014/main" id="{38A3AB0F-6DD9-4DE0-9EFC-AF2885ACA754}"/>
                  </a:ext>
                </a:extLst>
              </p:cNvPr>
              <p:cNvGrpSpPr/>
              <p:nvPr/>
            </p:nvGrpSpPr>
            <p:grpSpPr>
              <a:xfrm>
                <a:off x="2127631" y="5974214"/>
                <a:ext cx="562991" cy="380866"/>
                <a:chOff x="341249" y="219074"/>
                <a:chExt cx="4744871" cy="3209926"/>
              </a:xfrm>
            </p:grpSpPr>
            <p:pic>
              <p:nvPicPr>
                <p:cNvPr id="2479" name="Immagine 2478">
                  <a:extLst>
                    <a:ext uri="{FF2B5EF4-FFF2-40B4-BE49-F238E27FC236}">
                      <a16:creationId xmlns:a16="http://schemas.microsoft.com/office/drawing/2014/main" id="{13FCBDEE-76AB-4DCD-8A32-1FD78528242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80" name="Immagine 2479">
                  <a:extLst>
                    <a:ext uri="{FF2B5EF4-FFF2-40B4-BE49-F238E27FC236}">
                      <a16:creationId xmlns:a16="http://schemas.microsoft.com/office/drawing/2014/main" id="{166EB3D5-58DB-4607-9262-BDA69FD763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73" name="Gruppo 2472">
                <a:extLst>
                  <a:ext uri="{FF2B5EF4-FFF2-40B4-BE49-F238E27FC236}">
                    <a16:creationId xmlns:a16="http://schemas.microsoft.com/office/drawing/2014/main" id="{8400F7CA-91DB-4561-AAC3-71EDB9F96AAC}"/>
                  </a:ext>
                </a:extLst>
              </p:cNvPr>
              <p:cNvGrpSpPr/>
              <p:nvPr/>
            </p:nvGrpSpPr>
            <p:grpSpPr>
              <a:xfrm>
                <a:off x="2690622" y="5974214"/>
                <a:ext cx="562991" cy="380866"/>
                <a:chOff x="341249" y="219074"/>
                <a:chExt cx="4744871" cy="3209926"/>
              </a:xfrm>
            </p:grpSpPr>
            <p:pic>
              <p:nvPicPr>
                <p:cNvPr id="2477" name="Immagine 2476">
                  <a:extLst>
                    <a:ext uri="{FF2B5EF4-FFF2-40B4-BE49-F238E27FC236}">
                      <a16:creationId xmlns:a16="http://schemas.microsoft.com/office/drawing/2014/main" id="{39E2CDB6-CA00-4063-9422-68668E06F6B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78" name="Immagine 2477">
                  <a:extLst>
                    <a:ext uri="{FF2B5EF4-FFF2-40B4-BE49-F238E27FC236}">
                      <a16:creationId xmlns:a16="http://schemas.microsoft.com/office/drawing/2014/main" id="{3D4BCC0A-7153-4000-98F3-03A4010DB86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74" name="Gruppo 2473">
                <a:extLst>
                  <a:ext uri="{FF2B5EF4-FFF2-40B4-BE49-F238E27FC236}">
                    <a16:creationId xmlns:a16="http://schemas.microsoft.com/office/drawing/2014/main" id="{63988F10-2982-46CC-9B0C-3602A9F61BDB}"/>
                  </a:ext>
                </a:extLst>
              </p:cNvPr>
              <p:cNvGrpSpPr/>
              <p:nvPr/>
            </p:nvGrpSpPr>
            <p:grpSpPr>
              <a:xfrm>
                <a:off x="3247009" y="5974214"/>
                <a:ext cx="562991" cy="380866"/>
                <a:chOff x="341249" y="219074"/>
                <a:chExt cx="4744871" cy="3209926"/>
              </a:xfrm>
            </p:grpSpPr>
            <p:pic>
              <p:nvPicPr>
                <p:cNvPr id="2475" name="Immagine 2474">
                  <a:extLst>
                    <a:ext uri="{FF2B5EF4-FFF2-40B4-BE49-F238E27FC236}">
                      <a16:creationId xmlns:a16="http://schemas.microsoft.com/office/drawing/2014/main" id="{AC5A9FE4-9A27-4D41-8418-A140B417CE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76" name="Immagine 2475">
                  <a:extLst>
                    <a:ext uri="{FF2B5EF4-FFF2-40B4-BE49-F238E27FC236}">
                      <a16:creationId xmlns:a16="http://schemas.microsoft.com/office/drawing/2014/main" id="{CDE448C6-4AC0-4A2E-9EC4-FCACC8EADF6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8" name="Gruppo 2437">
              <a:extLst>
                <a:ext uri="{FF2B5EF4-FFF2-40B4-BE49-F238E27FC236}">
                  <a16:creationId xmlns:a16="http://schemas.microsoft.com/office/drawing/2014/main" id="{12C3B826-90A2-4177-B652-00AAD542516E}"/>
                </a:ext>
              </a:extLst>
            </p:cNvPr>
            <p:cNvGrpSpPr/>
            <p:nvPr/>
          </p:nvGrpSpPr>
          <p:grpSpPr>
            <a:xfrm>
              <a:off x="1001649" y="2927286"/>
              <a:ext cx="2808351" cy="380866"/>
              <a:chOff x="1001649" y="5974214"/>
              <a:chExt cx="2808351" cy="380866"/>
            </a:xfrm>
          </p:grpSpPr>
          <p:grpSp>
            <p:nvGrpSpPr>
              <p:cNvPr id="2455" name="Gruppo 2454">
                <a:extLst>
                  <a:ext uri="{FF2B5EF4-FFF2-40B4-BE49-F238E27FC236}">
                    <a16:creationId xmlns:a16="http://schemas.microsoft.com/office/drawing/2014/main" id="{9D267491-E915-4D2C-9F14-72EFE3990F29}"/>
                  </a:ext>
                </a:extLst>
              </p:cNvPr>
              <p:cNvGrpSpPr/>
              <p:nvPr/>
            </p:nvGrpSpPr>
            <p:grpSpPr>
              <a:xfrm>
                <a:off x="1001649" y="5974214"/>
                <a:ext cx="562991" cy="380866"/>
                <a:chOff x="341249" y="219074"/>
                <a:chExt cx="4744871" cy="3209926"/>
              </a:xfrm>
            </p:grpSpPr>
            <p:pic>
              <p:nvPicPr>
                <p:cNvPr id="2468" name="Immagine 2467">
                  <a:extLst>
                    <a:ext uri="{FF2B5EF4-FFF2-40B4-BE49-F238E27FC236}">
                      <a16:creationId xmlns:a16="http://schemas.microsoft.com/office/drawing/2014/main" id="{997CBE29-3D18-4A2B-AD39-1BA82C8937F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9" name="Immagine 2468">
                  <a:extLst>
                    <a:ext uri="{FF2B5EF4-FFF2-40B4-BE49-F238E27FC236}">
                      <a16:creationId xmlns:a16="http://schemas.microsoft.com/office/drawing/2014/main" id="{F87F3955-76F7-4CA2-9739-FE4E6E7FE8C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56" name="Gruppo 2455">
                <a:extLst>
                  <a:ext uri="{FF2B5EF4-FFF2-40B4-BE49-F238E27FC236}">
                    <a16:creationId xmlns:a16="http://schemas.microsoft.com/office/drawing/2014/main" id="{C9579E55-AAA2-4E7D-8E75-09022CCE7F5B}"/>
                  </a:ext>
                </a:extLst>
              </p:cNvPr>
              <p:cNvGrpSpPr/>
              <p:nvPr/>
            </p:nvGrpSpPr>
            <p:grpSpPr>
              <a:xfrm>
                <a:off x="1564640" y="5974214"/>
                <a:ext cx="562991" cy="380866"/>
                <a:chOff x="341249" y="219074"/>
                <a:chExt cx="4744871" cy="3209926"/>
              </a:xfrm>
            </p:grpSpPr>
            <p:pic>
              <p:nvPicPr>
                <p:cNvPr id="2466" name="Immagine 2465">
                  <a:extLst>
                    <a:ext uri="{FF2B5EF4-FFF2-40B4-BE49-F238E27FC236}">
                      <a16:creationId xmlns:a16="http://schemas.microsoft.com/office/drawing/2014/main" id="{BC68AF80-82CB-4071-8343-22D3E94653F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7" name="Immagine 2466">
                  <a:extLst>
                    <a:ext uri="{FF2B5EF4-FFF2-40B4-BE49-F238E27FC236}">
                      <a16:creationId xmlns:a16="http://schemas.microsoft.com/office/drawing/2014/main" id="{19EF6BB5-D68A-422B-9CAF-24BC8C7A168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57" name="Gruppo 2456">
                <a:extLst>
                  <a:ext uri="{FF2B5EF4-FFF2-40B4-BE49-F238E27FC236}">
                    <a16:creationId xmlns:a16="http://schemas.microsoft.com/office/drawing/2014/main" id="{A0CCDBF2-246B-4953-9532-E10A47409E39}"/>
                  </a:ext>
                </a:extLst>
              </p:cNvPr>
              <p:cNvGrpSpPr/>
              <p:nvPr/>
            </p:nvGrpSpPr>
            <p:grpSpPr>
              <a:xfrm>
                <a:off x="2127631" y="5974214"/>
                <a:ext cx="562991" cy="380866"/>
                <a:chOff x="341249" y="219074"/>
                <a:chExt cx="4744871" cy="3209926"/>
              </a:xfrm>
            </p:grpSpPr>
            <p:pic>
              <p:nvPicPr>
                <p:cNvPr id="2464" name="Immagine 2463">
                  <a:extLst>
                    <a:ext uri="{FF2B5EF4-FFF2-40B4-BE49-F238E27FC236}">
                      <a16:creationId xmlns:a16="http://schemas.microsoft.com/office/drawing/2014/main" id="{2EA95BD5-B207-4577-831E-7327DC815DB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5" name="Immagine 2464">
                  <a:extLst>
                    <a:ext uri="{FF2B5EF4-FFF2-40B4-BE49-F238E27FC236}">
                      <a16:creationId xmlns:a16="http://schemas.microsoft.com/office/drawing/2014/main" id="{59D4678B-D8B1-4411-B86B-D3859619CBF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58" name="Gruppo 2457">
                <a:extLst>
                  <a:ext uri="{FF2B5EF4-FFF2-40B4-BE49-F238E27FC236}">
                    <a16:creationId xmlns:a16="http://schemas.microsoft.com/office/drawing/2014/main" id="{D7B95E26-2FEC-476D-BD93-6453FB2528B1}"/>
                  </a:ext>
                </a:extLst>
              </p:cNvPr>
              <p:cNvGrpSpPr/>
              <p:nvPr/>
            </p:nvGrpSpPr>
            <p:grpSpPr>
              <a:xfrm>
                <a:off x="2690622" y="5974214"/>
                <a:ext cx="562991" cy="380866"/>
                <a:chOff x="341249" y="219074"/>
                <a:chExt cx="4744871" cy="3209926"/>
              </a:xfrm>
            </p:grpSpPr>
            <p:pic>
              <p:nvPicPr>
                <p:cNvPr id="2462" name="Immagine 2461">
                  <a:extLst>
                    <a:ext uri="{FF2B5EF4-FFF2-40B4-BE49-F238E27FC236}">
                      <a16:creationId xmlns:a16="http://schemas.microsoft.com/office/drawing/2014/main" id="{B0E703F8-F9CF-4079-8155-F9D522BB355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3" name="Immagine 2462">
                  <a:extLst>
                    <a:ext uri="{FF2B5EF4-FFF2-40B4-BE49-F238E27FC236}">
                      <a16:creationId xmlns:a16="http://schemas.microsoft.com/office/drawing/2014/main" id="{A3256E6D-8A41-431C-85A1-17A7C2123A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59" name="Gruppo 2458">
                <a:extLst>
                  <a:ext uri="{FF2B5EF4-FFF2-40B4-BE49-F238E27FC236}">
                    <a16:creationId xmlns:a16="http://schemas.microsoft.com/office/drawing/2014/main" id="{88BA56C4-B1EB-449A-8AE1-61118A51FF97}"/>
                  </a:ext>
                </a:extLst>
              </p:cNvPr>
              <p:cNvGrpSpPr/>
              <p:nvPr/>
            </p:nvGrpSpPr>
            <p:grpSpPr>
              <a:xfrm>
                <a:off x="3247009" y="5974214"/>
                <a:ext cx="562991" cy="380866"/>
                <a:chOff x="341249" y="219074"/>
                <a:chExt cx="4744871" cy="3209926"/>
              </a:xfrm>
            </p:grpSpPr>
            <p:pic>
              <p:nvPicPr>
                <p:cNvPr id="2460" name="Immagine 2459">
                  <a:extLst>
                    <a:ext uri="{FF2B5EF4-FFF2-40B4-BE49-F238E27FC236}">
                      <a16:creationId xmlns:a16="http://schemas.microsoft.com/office/drawing/2014/main" id="{044C70EA-1CAB-40D7-8BF4-A620F306E32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1" name="Immagine 2460">
                  <a:extLst>
                    <a:ext uri="{FF2B5EF4-FFF2-40B4-BE49-F238E27FC236}">
                      <a16:creationId xmlns:a16="http://schemas.microsoft.com/office/drawing/2014/main" id="{462A27B9-2B05-4330-8052-B31DE788E2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9" name="Gruppo 2438">
              <a:extLst>
                <a:ext uri="{FF2B5EF4-FFF2-40B4-BE49-F238E27FC236}">
                  <a16:creationId xmlns:a16="http://schemas.microsoft.com/office/drawing/2014/main" id="{04C490D6-8E14-4C84-A83F-8785B1A16939}"/>
                </a:ext>
              </a:extLst>
            </p:cNvPr>
            <p:cNvGrpSpPr/>
            <p:nvPr/>
          </p:nvGrpSpPr>
          <p:grpSpPr>
            <a:xfrm>
              <a:off x="1001649" y="2546420"/>
              <a:ext cx="2808351" cy="380866"/>
              <a:chOff x="1001649" y="5974214"/>
              <a:chExt cx="2808351" cy="380866"/>
            </a:xfrm>
          </p:grpSpPr>
          <p:grpSp>
            <p:nvGrpSpPr>
              <p:cNvPr id="2440" name="Gruppo 2439">
                <a:extLst>
                  <a:ext uri="{FF2B5EF4-FFF2-40B4-BE49-F238E27FC236}">
                    <a16:creationId xmlns:a16="http://schemas.microsoft.com/office/drawing/2014/main" id="{8DC413C7-356C-4F0C-9567-E0F266BBFF6A}"/>
                  </a:ext>
                </a:extLst>
              </p:cNvPr>
              <p:cNvGrpSpPr/>
              <p:nvPr/>
            </p:nvGrpSpPr>
            <p:grpSpPr>
              <a:xfrm>
                <a:off x="1001649" y="5974214"/>
                <a:ext cx="562991" cy="380866"/>
                <a:chOff x="341249" y="219074"/>
                <a:chExt cx="4744871" cy="3209926"/>
              </a:xfrm>
            </p:grpSpPr>
            <p:pic>
              <p:nvPicPr>
                <p:cNvPr id="2453" name="Immagine 2452">
                  <a:extLst>
                    <a:ext uri="{FF2B5EF4-FFF2-40B4-BE49-F238E27FC236}">
                      <a16:creationId xmlns:a16="http://schemas.microsoft.com/office/drawing/2014/main" id="{1368D4B1-723B-4361-999F-22BFEDB34DC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54" name="Immagine 2453">
                  <a:extLst>
                    <a:ext uri="{FF2B5EF4-FFF2-40B4-BE49-F238E27FC236}">
                      <a16:creationId xmlns:a16="http://schemas.microsoft.com/office/drawing/2014/main" id="{6E59E607-7FD1-495A-B589-C4F6F1DA56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41" name="Gruppo 2440">
                <a:extLst>
                  <a:ext uri="{FF2B5EF4-FFF2-40B4-BE49-F238E27FC236}">
                    <a16:creationId xmlns:a16="http://schemas.microsoft.com/office/drawing/2014/main" id="{BD99360E-6F92-4777-B49C-98887138AA51}"/>
                  </a:ext>
                </a:extLst>
              </p:cNvPr>
              <p:cNvGrpSpPr/>
              <p:nvPr/>
            </p:nvGrpSpPr>
            <p:grpSpPr>
              <a:xfrm>
                <a:off x="1564640" y="5974214"/>
                <a:ext cx="562991" cy="380866"/>
                <a:chOff x="341249" y="219074"/>
                <a:chExt cx="4744871" cy="3209926"/>
              </a:xfrm>
            </p:grpSpPr>
            <p:pic>
              <p:nvPicPr>
                <p:cNvPr id="2451" name="Immagine 2450">
                  <a:extLst>
                    <a:ext uri="{FF2B5EF4-FFF2-40B4-BE49-F238E27FC236}">
                      <a16:creationId xmlns:a16="http://schemas.microsoft.com/office/drawing/2014/main" id="{F7D25D6C-04B0-4AA1-9E77-8DA9050901A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52" name="Immagine 2451">
                  <a:extLst>
                    <a:ext uri="{FF2B5EF4-FFF2-40B4-BE49-F238E27FC236}">
                      <a16:creationId xmlns:a16="http://schemas.microsoft.com/office/drawing/2014/main" id="{EDCD1AFC-C56E-414A-8064-79BB48B524B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42" name="Gruppo 2441">
                <a:extLst>
                  <a:ext uri="{FF2B5EF4-FFF2-40B4-BE49-F238E27FC236}">
                    <a16:creationId xmlns:a16="http://schemas.microsoft.com/office/drawing/2014/main" id="{CC359095-683A-48FF-A4D4-AA4053D17C98}"/>
                  </a:ext>
                </a:extLst>
              </p:cNvPr>
              <p:cNvGrpSpPr/>
              <p:nvPr/>
            </p:nvGrpSpPr>
            <p:grpSpPr>
              <a:xfrm>
                <a:off x="2127631" y="5974214"/>
                <a:ext cx="562991" cy="380866"/>
                <a:chOff x="341249" y="219074"/>
                <a:chExt cx="4744871" cy="3209926"/>
              </a:xfrm>
            </p:grpSpPr>
            <p:pic>
              <p:nvPicPr>
                <p:cNvPr id="2449" name="Immagine 2448">
                  <a:extLst>
                    <a:ext uri="{FF2B5EF4-FFF2-40B4-BE49-F238E27FC236}">
                      <a16:creationId xmlns:a16="http://schemas.microsoft.com/office/drawing/2014/main" id="{29FC6FDA-A715-4FAE-9F85-454666DAD21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50" name="Immagine 2449">
                  <a:extLst>
                    <a:ext uri="{FF2B5EF4-FFF2-40B4-BE49-F238E27FC236}">
                      <a16:creationId xmlns:a16="http://schemas.microsoft.com/office/drawing/2014/main" id="{E8624795-289F-4F17-B661-D1A843B1080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43" name="Gruppo 2442">
                <a:extLst>
                  <a:ext uri="{FF2B5EF4-FFF2-40B4-BE49-F238E27FC236}">
                    <a16:creationId xmlns:a16="http://schemas.microsoft.com/office/drawing/2014/main" id="{2536C664-C6F0-4A87-A871-2C50FBE8887F}"/>
                  </a:ext>
                </a:extLst>
              </p:cNvPr>
              <p:cNvGrpSpPr/>
              <p:nvPr/>
            </p:nvGrpSpPr>
            <p:grpSpPr>
              <a:xfrm>
                <a:off x="2690622" y="5974214"/>
                <a:ext cx="562991" cy="380866"/>
                <a:chOff x="341249" y="219074"/>
                <a:chExt cx="4744871" cy="3209926"/>
              </a:xfrm>
            </p:grpSpPr>
            <p:pic>
              <p:nvPicPr>
                <p:cNvPr id="2447" name="Immagine 2446">
                  <a:extLst>
                    <a:ext uri="{FF2B5EF4-FFF2-40B4-BE49-F238E27FC236}">
                      <a16:creationId xmlns:a16="http://schemas.microsoft.com/office/drawing/2014/main" id="{EC8D24F4-601C-4106-88C7-295FDD73841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48" name="Immagine 2447">
                  <a:extLst>
                    <a:ext uri="{FF2B5EF4-FFF2-40B4-BE49-F238E27FC236}">
                      <a16:creationId xmlns:a16="http://schemas.microsoft.com/office/drawing/2014/main" id="{22F6784F-5408-4993-BE05-797833CABFA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44" name="Gruppo 2443">
                <a:extLst>
                  <a:ext uri="{FF2B5EF4-FFF2-40B4-BE49-F238E27FC236}">
                    <a16:creationId xmlns:a16="http://schemas.microsoft.com/office/drawing/2014/main" id="{40272C9A-794F-4CF6-876F-4CC17614FB38}"/>
                  </a:ext>
                </a:extLst>
              </p:cNvPr>
              <p:cNvGrpSpPr/>
              <p:nvPr/>
            </p:nvGrpSpPr>
            <p:grpSpPr>
              <a:xfrm>
                <a:off x="3247009" y="5974214"/>
                <a:ext cx="562991" cy="380866"/>
                <a:chOff x="341249" y="219074"/>
                <a:chExt cx="4744871" cy="3209926"/>
              </a:xfrm>
            </p:grpSpPr>
            <p:pic>
              <p:nvPicPr>
                <p:cNvPr id="2445" name="Immagine 2444">
                  <a:extLst>
                    <a:ext uri="{FF2B5EF4-FFF2-40B4-BE49-F238E27FC236}">
                      <a16:creationId xmlns:a16="http://schemas.microsoft.com/office/drawing/2014/main" id="{D97FC824-A8CE-46C7-9C05-93F8CB6B865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46" name="Immagine 2445">
                  <a:extLst>
                    <a:ext uri="{FF2B5EF4-FFF2-40B4-BE49-F238E27FC236}">
                      <a16:creationId xmlns:a16="http://schemas.microsoft.com/office/drawing/2014/main" id="{9EB35CB4-4AFB-4EF3-87C1-3886F8CF1AC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sp>
        <p:nvSpPr>
          <p:cNvPr id="2591" name="CasellaDiTesto 2590">
            <a:extLst>
              <a:ext uri="{FF2B5EF4-FFF2-40B4-BE49-F238E27FC236}">
                <a16:creationId xmlns:a16="http://schemas.microsoft.com/office/drawing/2014/main" id="{DAFDF8F4-C3E4-4150-A5D2-B24CDA30E2E2}"/>
              </a:ext>
            </a:extLst>
          </p:cNvPr>
          <p:cNvSpPr txBox="1"/>
          <p:nvPr/>
        </p:nvSpPr>
        <p:spPr>
          <a:xfrm>
            <a:off x="1279010" y="3749040"/>
            <a:ext cx="75584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E32B21"/>
                </a:solidFill>
                <a:effectLst/>
                <a:uLnTx/>
                <a:uFillTx/>
                <a:latin typeface="Courier New" panose="02070309020205020404" pitchFamily="49" charset="0"/>
                <a:ea typeface="+mn-ea"/>
                <a:cs typeface="Courier New" panose="02070309020205020404" pitchFamily="49" charset="0"/>
              </a:rPr>
              <a:t>5% ha condiviso contenuti privati altrui</a:t>
            </a:r>
          </a:p>
        </p:txBody>
      </p:sp>
    </p:spTree>
    <p:extLst>
      <p:ext uri="{BB962C8B-B14F-4D97-AF65-F5344CB8AC3E}">
        <p14:creationId xmlns:p14="http://schemas.microsoft.com/office/powerpoint/2010/main" val="142751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58B622A-ABE6-4E3A-A48C-E217E2993660}"/>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ttangolo 5">
            <a:extLst>
              <a:ext uri="{FF2B5EF4-FFF2-40B4-BE49-F238E27FC236}">
                <a16:creationId xmlns:a16="http://schemas.microsoft.com/office/drawing/2014/main" id="{D2C6DCF0-98F3-41EF-9410-47DA6A2666A9}"/>
              </a:ext>
            </a:extLst>
          </p:cNvPr>
          <p:cNvSpPr/>
          <p:nvPr/>
        </p:nvSpPr>
        <p:spPr>
          <a:xfrm>
            <a:off x="9857772" y="1347829"/>
            <a:ext cx="215289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Un’immagine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0" u="none" strike="sng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vale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1"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ferisce</a:t>
            </a: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più di mille parole</a:t>
            </a:r>
          </a:p>
        </p:txBody>
      </p:sp>
      <p:sp>
        <p:nvSpPr>
          <p:cNvPr id="5" name="CasellaDiTesto 4">
            <a:extLst>
              <a:ext uri="{FF2B5EF4-FFF2-40B4-BE49-F238E27FC236}">
                <a16:creationId xmlns:a16="http://schemas.microsoft.com/office/drawing/2014/main" id="{0C079C4B-B13B-4D0B-9CD6-5EE65B671FCD}"/>
              </a:ext>
            </a:extLst>
          </p:cNvPr>
          <p:cNvSpPr txBox="1"/>
          <p:nvPr/>
        </p:nvSpPr>
        <p:spPr>
          <a:xfrm>
            <a:off x="3810000" y="335280"/>
            <a:ext cx="265329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 eppure …</a:t>
            </a:r>
          </a:p>
        </p:txBody>
      </p:sp>
      <p:pic>
        <p:nvPicPr>
          <p:cNvPr id="10" name="Immagine 9">
            <a:extLst>
              <a:ext uri="{FF2B5EF4-FFF2-40B4-BE49-F238E27FC236}">
                <a16:creationId xmlns:a16="http://schemas.microsoft.com/office/drawing/2014/main" id="{0F6C6ED8-3C6C-4E2F-8A17-0AF703FB0D9F}"/>
              </a:ext>
            </a:extLst>
          </p:cNvPr>
          <p:cNvPicPr>
            <a:picLocks noChangeAspect="1"/>
          </p:cNvPicPr>
          <p:nvPr/>
        </p:nvPicPr>
        <p:blipFill>
          <a:blip r:embed="rId2"/>
          <a:stretch>
            <a:fillRect/>
          </a:stretch>
        </p:blipFill>
        <p:spPr>
          <a:xfrm>
            <a:off x="9676435" y="3411194"/>
            <a:ext cx="2515564" cy="3446806"/>
          </a:xfrm>
          <a:prstGeom prst="rect">
            <a:avLst/>
          </a:prstGeom>
          <a:ln>
            <a:noFill/>
          </a:ln>
          <a:effectLst>
            <a:outerShdw blurRad="292100" dist="139700" dir="2700000" algn="tl" rotWithShape="0">
              <a:srgbClr val="333333">
                <a:alpha val="65000"/>
              </a:srgbClr>
            </a:outerShdw>
          </a:effectLst>
        </p:spPr>
      </p:pic>
      <p:grpSp>
        <p:nvGrpSpPr>
          <p:cNvPr id="27" name="Gruppo 26">
            <a:extLst>
              <a:ext uri="{FF2B5EF4-FFF2-40B4-BE49-F238E27FC236}">
                <a16:creationId xmlns:a16="http://schemas.microsoft.com/office/drawing/2014/main" id="{6E74DE2E-FC36-4EFB-9CBB-EA5C9C0910C0}"/>
              </a:ext>
            </a:extLst>
          </p:cNvPr>
          <p:cNvGrpSpPr/>
          <p:nvPr/>
        </p:nvGrpSpPr>
        <p:grpSpPr>
          <a:xfrm>
            <a:off x="616701" y="6202172"/>
            <a:ext cx="1651891" cy="224028"/>
            <a:chOff x="1001649" y="5974214"/>
            <a:chExt cx="2808351" cy="380866"/>
          </a:xfrm>
        </p:grpSpPr>
        <p:grpSp>
          <p:nvGrpSpPr>
            <p:cNvPr id="14" name="Gruppo 13">
              <a:extLst>
                <a:ext uri="{FF2B5EF4-FFF2-40B4-BE49-F238E27FC236}">
                  <a16:creationId xmlns:a16="http://schemas.microsoft.com/office/drawing/2014/main" id="{54A353B2-E8D3-46FF-AB49-7F649FC49D8E}"/>
                </a:ext>
              </a:extLst>
            </p:cNvPr>
            <p:cNvGrpSpPr/>
            <p:nvPr/>
          </p:nvGrpSpPr>
          <p:grpSpPr>
            <a:xfrm>
              <a:off x="1001649" y="5974214"/>
              <a:ext cx="562991" cy="380866"/>
              <a:chOff x="341249" y="219074"/>
              <a:chExt cx="4744871" cy="3209926"/>
            </a:xfrm>
          </p:grpSpPr>
          <p:pic>
            <p:nvPicPr>
              <p:cNvPr id="12" name="Immagine 11">
                <a:extLst>
                  <a:ext uri="{FF2B5EF4-FFF2-40B4-BE49-F238E27FC236}">
                    <a16:creationId xmlns:a16="http://schemas.microsoft.com/office/drawing/2014/main" id="{98B3BC44-6A77-4E55-864D-6C54E6BC0DF5}"/>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 name="Immagine 12">
                <a:extLst>
                  <a:ext uri="{FF2B5EF4-FFF2-40B4-BE49-F238E27FC236}">
                    <a16:creationId xmlns:a16="http://schemas.microsoft.com/office/drawing/2014/main" id="{F2CF6F67-37AC-426E-8A2C-7C5362FA65F8}"/>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 name="Gruppo 14">
              <a:extLst>
                <a:ext uri="{FF2B5EF4-FFF2-40B4-BE49-F238E27FC236}">
                  <a16:creationId xmlns:a16="http://schemas.microsoft.com/office/drawing/2014/main" id="{6A0069FB-4B88-4523-A5FF-93999C50B831}"/>
                </a:ext>
              </a:extLst>
            </p:cNvPr>
            <p:cNvGrpSpPr/>
            <p:nvPr/>
          </p:nvGrpSpPr>
          <p:grpSpPr>
            <a:xfrm>
              <a:off x="1564640" y="5974214"/>
              <a:ext cx="562991" cy="380866"/>
              <a:chOff x="341249" y="219074"/>
              <a:chExt cx="4744871" cy="3209926"/>
            </a:xfrm>
          </p:grpSpPr>
          <p:pic>
            <p:nvPicPr>
              <p:cNvPr id="16" name="Immagine 15">
                <a:extLst>
                  <a:ext uri="{FF2B5EF4-FFF2-40B4-BE49-F238E27FC236}">
                    <a16:creationId xmlns:a16="http://schemas.microsoft.com/office/drawing/2014/main" id="{CD073A6E-7A39-434F-AC78-63EFD81C7109}"/>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 name="Immagine 16">
                <a:extLst>
                  <a:ext uri="{FF2B5EF4-FFF2-40B4-BE49-F238E27FC236}">
                    <a16:creationId xmlns:a16="http://schemas.microsoft.com/office/drawing/2014/main" id="{E8CAD676-4D38-4006-8BAB-DDBFAFD1C1AF}"/>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 name="Gruppo 17">
              <a:extLst>
                <a:ext uri="{FF2B5EF4-FFF2-40B4-BE49-F238E27FC236}">
                  <a16:creationId xmlns:a16="http://schemas.microsoft.com/office/drawing/2014/main" id="{D436CE10-5105-4B8E-8AD0-716297AD927A}"/>
                </a:ext>
              </a:extLst>
            </p:cNvPr>
            <p:cNvGrpSpPr/>
            <p:nvPr/>
          </p:nvGrpSpPr>
          <p:grpSpPr>
            <a:xfrm>
              <a:off x="2127631" y="5974214"/>
              <a:ext cx="562991" cy="380866"/>
              <a:chOff x="341249" y="219074"/>
              <a:chExt cx="4744871" cy="3209926"/>
            </a:xfrm>
          </p:grpSpPr>
          <p:pic>
            <p:nvPicPr>
              <p:cNvPr id="19" name="Immagine 18">
                <a:extLst>
                  <a:ext uri="{FF2B5EF4-FFF2-40B4-BE49-F238E27FC236}">
                    <a16:creationId xmlns:a16="http://schemas.microsoft.com/office/drawing/2014/main" id="{54E78CB7-6E0C-4C14-BB43-BECC8B041D52}"/>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 name="Immagine 19">
                <a:extLst>
                  <a:ext uri="{FF2B5EF4-FFF2-40B4-BE49-F238E27FC236}">
                    <a16:creationId xmlns:a16="http://schemas.microsoft.com/office/drawing/2014/main" id="{FA9B8A0B-89DA-463B-ADFE-4290B9765685}"/>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 name="Gruppo 20">
              <a:extLst>
                <a:ext uri="{FF2B5EF4-FFF2-40B4-BE49-F238E27FC236}">
                  <a16:creationId xmlns:a16="http://schemas.microsoft.com/office/drawing/2014/main" id="{A14FA0BF-8773-4F10-A622-B0B90B43E63A}"/>
                </a:ext>
              </a:extLst>
            </p:cNvPr>
            <p:cNvGrpSpPr/>
            <p:nvPr/>
          </p:nvGrpSpPr>
          <p:grpSpPr>
            <a:xfrm>
              <a:off x="2690622" y="5974214"/>
              <a:ext cx="562991" cy="380866"/>
              <a:chOff x="341249" y="219074"/>
              <a:chExt cx="4744871" cy="3209926"/>
            </a:xfrm>
          </p:grpSpPr>
          <p:pic>
            <p:nvPicPr>
              <p:cNvPr id="22" name="Immagine 21">
                <a:extLst>
                  <a:ext uri="{FF2B5EF4-FFF2-40B4-BE49-F238E27FC236}">
                    <a16:creationId xmlns:a16="http://schemas.microsoft.com/office/drawing/2014/main" id="{0D55F5EB-9C6F-441C-A9B7-B69B7CBD244B}"/>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 name="Immagine 22">
                <a:extLst>
                  <a:ext uri="{FF2B5EF4-FFF2-40B4-BE49-F238E27FC236}">
                    <a16:creationId xmlns:a16="http://schemas.microsoft.com/office/drawing/2014/main" id="{D9D4FB8A-9843-458B-8D61-8F39042560BF}"/>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 name="Gruppo 23">
              <a:extLst>
                <a:ext uri="{FF2B5EF4-FFF2-40B4-BE49-F238E27FC236}">
                  <a16:creationId xmlns:a16="http://schemas.microsoft.com/office/drawing/2014/main" id="{A8B2DD2F-D07E-41D2-B4CB-ED1B4D8D5F62}"/>
                </a:ext>
              </a:extLst>
            </p:cNvPr>
            <p:cNvGrpSpPr/>
            <p:nvPr/>
          </p:nvGrpSpPr>
          <p:grpSpPr>
            <a:xfrm>
              <a:off x="3247009" y="5974214"/>
              <a:ext cx="562991" cy="380866"/>
              <a:chOff x="341249" y="219074"/>
              <a:chExt cx="4744871" cy="3209926"/>
            </a:xfrm>
          </p:grpSpPr>
          <p:pic>
            <p:nvPicPr>
              <p:cNvPr id="25" name="Immagine 24">
                <a:extLst>
                  <a:ext uri="{FF2B5EF4-FFF2-40B4-BE49-F238E27FC236}">
                    <a16:creationId xmlns:a16="http://schemas.microsoft.com/office/drawing/2014/main" id="{96DD09B0-BCAE-49A0-A372-C7D10B98F85B}"/>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6" name="Immagine 25">
                <a:extLst>
                  <a:ext uri="{FF2B5EF4-FFF2-40B4-BE49-F238E27FC236}">
                    <a16:creationId xmlns:a16="http://schemas.microsoft.com/office/drawing/2014/main" id="{AA1983CC-5B36-474E-8615-84E4337342AE}"/>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8" name="Gruppo 27">
            <a:extLst>
              <a:ext uri="{FF2B5EF4-FFF2-40B4-BE49-F238E27FC236}">
                <a16:creationId xmlns:a16="http://schemas.microsoft.com/office/drawing/2014/main" id="{74D13EEC-BC5B-4F08-9E89-FE934DEC59F4}"/>
              </a:ext>
            </a:extLst>
          </p:cNvPr>
          <p:cNvGrpSpPr/>
          <p:nvPr/>
        </p:nvGrpSpPr>
        <p:grpSpPr>
          <a:xfrm>
            <a:off x="616701" y="5978144"/>
            <a:ext cx="1651891" cy="224028"/>
            <a:chOff x="1001649" y="5974214"/>
            <a:chExt cx="2808351" cy="380866"/>
          </a:xfrm>
        </p:grpSpPr>
        <p:grpSp>
          <p:nvGrpSpPr>
            <p:cNvPr id="29" name="Gruppo 28">
              <a:extLst>
                <a:ext uri="{FF2B5EF4-FFF2-40B4-BE49-F238E27FC236}">
                  <a16:creationId xmlns:a16="http://schemas.microsoft.com/office/drawing/2014/main" id="{878209A4-D20D-4D83-B512-A6F187B61010}"/>
                </a:ext>
              </a:extLst>
            </p:cNvPr>
            <p:cNvGrpSpPr/>
            <p:nvPr/>
          </p:nvGrpSpPr>
          <p:grpSpPr>
            <a:xfrm>
              <a:off x="1001649" y="5974214"/>
              <a:ext cx="562991" cy="380866"/>
              <a:chOff x="341249" y="219074"/>
              <a:chExt cx="4744871" cy="3209926"/>
            </a:xfrm>
          </p:grpSpPr>
          <p:pic>
            <p:nvPicPr>
              <p:cNvPr id="42" name="Immagine 41">
                <a:extLst>
                  <a:ext uri="{FF2B5EF4-FFF2-40B4-BE49-F238E27FC236}">
                    <a16:creationId xmlns:a16="http://schemas.microsoft.com/office/drawing/2014/main" id="{B4B23704-13E7-4C13-8554-2BD3B9089F8E}"/>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43" name="Immagine 42">
                <a:extLst>
                  <a:ext uri="{FF2B5EF4-FFF2-40B4-BE49-F238E27FC236}">
                    <a16:creationId xmlns:a16="http://schemas.microsoft.com/office/drawing/2014/main" id="{AD1CEB40-C648-4A0C-A2FC-133EDD0B2A00}"/>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30" name="Gruppo 29">
              <a:extLst>
                <a:ext uri="{FF2B5EF4-FFF2-40B4-BE49-F238E27FC236}">
                  <a16:creationId xmlns:a16="http://schemas.microsoft.com/office/drawing/2014/main" id="{43D8D2E2-C4A3-4810-A7D8-B7460CFE2B88}"/>
                </a:ext>
              </a:extLst>
            </p:cNvPr>
            <p:cNvGrpSpPr/>
            <p:nvPr/>
          </p:nvGrpSpPr>
          <p:grpSpPr>
            <a:xfrm>
              <a:off x="1564640" y="5974214"/>
              <a:ext cx="562991" cy="380866"/>
              <a:chOff x="341249" y="219074"/>
              <a:chExt cx="4744871" cy="3209926"/>
            </a:xfrm>
          </p:grpSpPr>
          <p:pic>
            <p:nvPicPr>
              <p:cNvPr id="40" name="Immagine 39">
                <a:extLst>
                  <a:ext uri="{FF2B5EF4-FFF2-40B4-BE49-F238E27FC236}">
                    <a16:creationId xmlns:a16="http://schemas.microsoft.com/office/drawing/2014/main" id="{85BD5CE7-10FC-44AB-A008-CC80CC234662}"/>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41" name="Immagine 40">
                <a:extLst>
                  <a:ext uri="{FF2B5EF4-FFF2-40B4-BE49-F238E27FC236}">
                    <a16:creationId xmlns:a16="http://schemas.microsoft.com/office/drawing/2014/main" id="{ABCAF620-AF18-48A7-A0AF-112065484150}"/>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31" name="Gruppo 30">
              <a:extLst>
                <a:ext uri="{FF2B5EF4-FFF2-40B4-BE49-F238E27FC236}">
                  <a16:creationId xmlns:a16="http://schemas.microsoft.com/office/drawing/2014/main" id="{443E78EF-1B5B-49DB-A054-14804B1EE09F}"/>
                </a:ext>
              </a:extLst>
            </p:cNvPr>
            <p:cNvGrpSpPr/>
            <p:nvPr/>
          </p:nvGrpSpPr>
          <p:grpSpPr>
            <a:xfrm>
              <a:off x="2127631" y="5974214"/>
              <a:ext cx="562991" cy="380866"/>
              <a:chOff x="341249" y="219074"/>
              <a:chExt cx="4744871" cy="3209926"/>
            </a:xfrm>
          </p:grpSpPr>
          <p:pic>
            <p:nvPicPr>
              <p:cNvPr id="38" name="Immagine 37">
                <a:extLst>
                  <a:ext uri="{FF2B5EF4-FFF2-40B4-BE49-F238E27FC236}">
                    <a16:creationId xmlns:a16="http://schemas.microsoft.com/office/drawing/2014/main" id="{BD6DFDBD-AB1D-4897-AB2D-C7DAFD63788B}"/>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39" name="Immagine 38">
                <a:extLst>
                  <a:ext uri="{FF2B5EF4-FFF2-40B4-BE49-F238E27FC236}">
                    <a16:creationId xmlns:a16="http://schemas.microsoft.com/office/drawing/2014/main" id="{94D23904-CAC6-4C38-B98D-097CE612AD63}"/>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32" name="Gruppo 31">
              <a:extLst>
                <a:ext uri="{FF2B5EF4-FFF2-40B4-BE49-F238E27FC236}">
                  <a16:creationId xmlns:a16="http://schemas.microsoft.com/office/drawing/2014/main" id="{E3632661-A096-403B-867A-F4C784C39204}"/>
                </a:ext>
              </a:extLst>
            </p:cNvPr>
            <p:cNvGrpSpPr/>
            <p:nvPr/>
          </p:nvGrpSpPr>
          <p:grpSpPr>
            <a:xfrm>
              <a:off x="2690622" y="5974214"/>
              <a:ext cx="562991" cy="380866"/>
              <a:chOff x="341249" y="219074"/>
              <a:chExt cx="4744871" cy="3209926"/>
            </a:xfrm>
          </p:grpSpPr>
          <p:pic>
            <p:nvPicPr>
              <p:cNvPr id="36" name="Immagine 35">
                <a:extLst>
                  <a:ext uri="{FF2B5EF4-FFF2-40B4-BE49-F238E27FC236}">
                    <a16:creationId xmlns:a16="http://schemas.microsoft.com/office/drawing/2014/main" id="{4F1A343B-FA75-4254-9315-CB3B0AFABD11}"/>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37" name="Immagine 36">
                <a:extLst>
                  <a:ext uri="{FF2B5EF4-FFF2-40B4-BE49-F238E27FC236}">
                    <a16:creationId xmlns:a16="http://schemas.microsoft.com/office/drawing/2014/main" id="{A10B9A99-C0B2-42B0-8348-3B60A75842BD}"/>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33" name="Gruppo 32">
              <a:extLst>
                <a:ext uri="{FF2B5EF4-FFF2-40B4-BE49-F238E27FC236}">
                  <a16:creationId xmlns:a16="http://schemas.microsoft.com/office/drawing/2014/main" id="{7BD7115E-7CE1-401C-AA64-D283FC8D0B76}"/>
                </a:ext>
              </a:extLst>
            </p:cNvPr>
            <p:cNvGrpSpPr/>
            <p:nvPr/>
          </p:nvGrpSpPr>
          <p:grpSpPr>
            <a:xfrm>
              <a:off x="3247009" y="5974214"/>
              <a:ext cx="562991" cy="380866"/>
              <a:chOff x="341249" y="219074"/>
              <a:chExt cx="4744871" cy="3209926"/>
            </a:xfrm>
          </p:grpSpPr>
          <p:pic>
            <p:nvPicPr>
              <p:cNvPr id="34" name="Immagine 33">
                <a:extLst>
                  <a:ext uri="{FF2B5EF4-FFF2-40B4-BE49-F238E27FC236}">
                    <a16:creationId xmlns:a16="http://schemas.microsoft.com/office/drawing/2014/main" id="{1D584D19-020F-4D13-9F02-388B7D2DEE72}"/>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35" name="Immagine 34">
                <a:extLst>
                  <a:ext uri="{FF2B5EF4-FFF2-40B4-BE49-F238E27FC236}">
                    <a16:creationId xmlns:a16="http://schemas.microsoft.com/office/drawing/2014/main" id="{2F65402A-6946-405F-B509-EB463B301EBE}"/>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44" name="Gruppo 43">
            <a:extLst>
              <a:ext uri="{FF2B5EF4-FFF2-40B4-BE49-F238E27FC236}">
                <a16:creationId xmlns:a16="http://schemas.microsoft.com/office/drawing/2014/main" id="{307F26C5-75F7-49B0-A8C7-096FABC811FB}"/>
              </a:ext>
            </a:extLst>
          </p:cNvPr>
          <p:cNvGrpSpPr/>
          <p:nvPr/>
        </p:nvGrpSpPr>
        <p:grpSpPr>
          <a:xfrm>
            <a:off x="616701" y="5754116"/>
            <a:ext cx="1651891" cy="224028"/>
            <a:chOff x="1001649" y="5974214"/>
            <a:chExt cx="2808351" cy="380866"/>
          </a:xfrm>
        </p:grpSpPr>
        <p:grpSp>
          <p:nvGrpSpPr>
            <p:cNvPr id="45" name="Gruppo 44">
              <a:extLst>
                <a:ext uri="{FF2B5EF4-FFF2-40B4-BE49-F238E27FC236}">
                  <a16:creationId xmlns:a16="http://schemas.microsoft.com/office/drawing/2014/main" id="{F2DAA7F7-4A11-4F13-B34B-12848F551290}"/>
                </a:ext>
              </a:extLst>
            </p:cNvPr>
            <p:cNvGrpSpPr/>
            <p:nvPr/>
          </p:nvGrpSpPr>
          <p:grpSpPr>
            <a:xfrm>
              <a:off x="1001649" y="5974214"/>
              <a:ext cx="562991" cy="380866"/>
              <a:chOff x="341249" y="219074"/>
              <a:chExt cx="4744871" cy="3209926"/>
            </a:xfrm>
          </p:grpSpPr>
          <p:pic>
            <p:nvPicPr>
              <p:cNvPr id="58" name="Immagine 57">
                <a:extLst>
                  <a:ext uri="{FF2B5EF4-FFF2-40B4-BE49-F238E27FC236}">
                    <a16:creationId xmlns:a16="http://schemas.microsoft.com/office/drawing/2014/main" id="{A3656021-83CE-4F5A-B3D0-5B7538D9E521}"/>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9" name="Immagine 58">
                <a:extLst>
                  <a:ext uri="{FF2B5EF4-FFF2-40B4-BE49-F238E27FC236}">
                    <a16:creationId xmlns:a16="http://schemas.microsoft.com/office/drawing/2014/main" id="{118ED50F-3FE8-4B82-9B94-4AAA97F7E55E}"/>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46" name="Gruppo 45">
              <a:extLst>
                <a:ext uri="{FF2B5EF4-FFF2-40B4-BE49-F238E27FC236}">
                  <a16:creationId xmlns:a16="http://schemas.microsoft.com/office/drawing/2014/main" id="{CD38D89D-AF18-4A4F-98B3-457F9E87C641}"/>
                </a:ext>
              </a:extLst>
            </p:cNvPr>
            <p:cNvGrpSpPr/>
            <p:nvPr/>
          </p:nvGrpSpPr>
          <p:grpSpPr>
            <a:xfrm>
              <a:off x="1564640" y="5974214"/>
              <a:ext cx="562991" cy="380866"/>
              <a:chOff x="341249" y="219074"/>
              <a:chExt cx="4744871" cy="3209926"/>
            </a:xfrm>
          </p:grpSpPr>
          <p:pic>
            <p:nvPicPr>
              <p:cNvPr id="56" name="Immagine 55">
                <a:extLst>
                  <a:ext uri="{FF2B5EF4-FFF2-40B4-BE49-F238E27FC236}">
                    <a16:creationId xmlns:a16="http://schemas.microsoft.com/office/drawing/2014/main" id="{3E2DC7AA-E202-4307-BDC7-EB374D1DE30E}"/>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7" name="Immagine 56">
                <a:extLst>
                  <a:ext uri="{FF2B5EF4-FFF2-40B4-BE49-F238E27FC236}">
                    <a16:creationId xmlns:a16="http://schemas.microsoft.com/office/drawing/2014/main" id="{EF9D9A5D-6EF7-4F17-8740-55CB138EF124}"/>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47" name="Gruppo 46">
              <a:extLst>
                <a:ext uri="{FF2B5EF4-FFF2-40B4-BE49-F238E27FC236}">
                  <a16:creationId xmlns:a16="http://schemas.microsoft.com/office/drawing/2014/main" id="{CF5ADD97-954D-4CC2-9198-753A0C5D568E}"/>
                </a:ext>
              </a:extLst>
            </p:cNvPr>
            <p:cNvGrpSpPr/>
            <p:nvPr/>
          </p:nvGrpSpPr>
          <p:grpSpPr>
            <a:xfrm>
              <a:off x="2127631" y="5974214"/>
              <a:ext cx="562991" cy="380866"/>
              <a:chOff x="341249" y="219074"/>
              <a:chExt cx="4744871" cy="3209926"/>
            </a:xfrm>
          </p:grpSpPr>
          <p:pic>
            <p:nvPicPr>
              <p:cNvPr id="54" name="Immagine 53">
                <a:extLst>
                  <a:ext uri="{FF2B5EF4-FFF2-40B4-BE49-F238E27FC236}">
                    <a16:creationId xmlns:a16="http://schemas.microsoft.com/office/drawing/2014/main" id="{E95F20BE-7604-4CF7-8358-3FF640F02045}"/>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5" name="Immagine 54">
                <a:extLst>
                  <a:ext uri="{FF2B5EF4-FFF2-40B4-BE49-F238E27FC236}">
                    <a16:creationId xmlns:a16="http://schemas.microsoft.com/office/drawing/2014/main" id="{BB9A2FAC-AACE-484B-A4CD-3B3EBC110A6A}"/>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48" name="Gruppo 47">
              <a:extLst>
                <a:ext uri="{FF2B5EF4-FFF2-40B4-BE49-F238E27FC236}">
                  <a16:creationId xmlns:a16="http://schemas.microsoft.com/office/drawing/2014/main" id="{FEEC3429-27E1-4E43-A611-A878A01573A6}"/>
                </a:ext>
              </a:extLst>
            </p:cNvPr>
            <p:cNvGrpSpPr/>
            <p:nvPr/>
          </p:nvGrpSpPr>
          <p:grpSpPr>
            <a:xfrm>
              <a:off x="2690622" y="5974214"/>
              <a:ext cx="562991" cy="380866"/>
              <a:chOff x="341249" y="219074"/>
              <a:chExt cx="4744871" cy="3209926"/>
            </a:xfrm>
          </p:grpSpPr>
          <p:pic>
            <p:nvPicPr>
              <p:cNvPr id="52" name="Immagine 51">
                <a:extLst>
                  <a:ext uri="{FF2B5EF4-FFF2-40B4-BE49-F238E27FC236}">
                    <a16:creationId xmlns:a16="http://schemas.microsoft.com/office/drawing/2014/main" id="{DC3C48FE-796E-4750-83FF-12FB2CEFC576}"/>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3" name="Immagine 52">
                <a:extLst>
                  <a:ext uri="{FF2B5EF4-FFF2-40B4-BE49-F238E27FC236}">
                    <a16:creationId xmlns:a16="http://schemas.microsoft.com/office/drawing/2014/main" id="{8E2EB87C-CD8D-4107-A318-D6F940DE4AE2}"/>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49" name="Gruppo 48">
              <a:extLst>
                <a:ext uri="{FF2B5EF4-FFF2-40B4-BE49-F238E27FC236}">
                  <a16:creationId xmlns:a16="http://schemas.microsoft.com/office/drawing/2014/main" id="{56B0E8E3-1F49-49B7-BEC0-5C2D9465C13D}"/>
                </a:ext>
              </a:extLst>
            </p:cNvPr>
            <p:cNvGrpSpPr/>
            <p:nvPr/>
          </p:nvGrpSpPr>
          <p:grpSpPr>
            <a:xfrm>
              <a:off x="3247009" y="5974214"/>
              <a:ext cx="562991" cy="380866"/>
              <a:chOff x="341249" y="219074"/>
              <a:chExt cx="4744871" cy="3209926"/>
            </a:xfrm>
          </p:grpSpPr>
          <p:pic>
            <p:nvPicPr>
              <p:cNvPr id="50" name="Immagine 49">
                <a:extLst>
                  <a:ext uri="{FF2B5EF4-FFF2-40B4-BE49-F238E27FC236}">
                    <a16:creationId xmlns:a16="http://schemas.microsoft.com/office/drawing/2014/main" id="{BCC93723-9823-4AE5-AE48-7C050095BE02}"/>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51" name="Immagine 50">
                <a:extLst>
                  <a:ext uri="{FF2B5EF4-FFF2-40B4-BE49-F238E27FC236}">
                    <a16:creationId xmlns:a16="http://schemas.microsoft.com/office/drawing/2014/main" id="{A95E96E3-DA53-442F-ABFE-4DA276D747BA}"/>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60" name="Gruppo 59">
            <a:extLst>
              <a:ext uri="{FF2B5EF4-FFF2-40B4-BE49-F238E27FC236}">
                <a16:creationId xmlns:a16="http://schemas.microsoft.com/office/drawing/2014/main" id="{AB86AB64-6A94-4AAC-88E0-4A1ACF040ACF}"/>
              </a:ext>
            </a:extLst>
          </p:cNvPr>
          <p:cNvGrpSpPr/>
          <p:nvPr/>
        </p:nvGrpSpPr>
        <p:grpSpPr>
          <a:xfrm>
            <a:off x="616701" y="5530088"/>
            <a:ext cx="1651891" cy="224028"/>
            <a:chOff x="1001649" y="5974214"/>
            <a:chExt cx="2808351" cy="380866"/>
          </a:xfrm>
        </p:grpSpPr>
        <p:grpSp>
          <p:nvGrpSpPr>
            <p:cNvPr id="61" name="Gruppo 60">
              <a:extLst>
                <a:ext uri="{FF2B5EF4-FFF2-40B4-BE49-F238E27FC236}">
                  <a16:creationId xmlns:a16="http://schemas.microsoft.com/office/drawing/2014/main" id="{3671E792-81C9-4790-B2DC-654E899DF017}"/>
                </a:ext>
              </a:extLst>
            </p:cNvPr>
            <p:cNvGrpSpPr/>
            <p:nvPr/>
          </p:nvGrpSpPr>
          <p:grpSpPr>
            <a:xfrm>
              <a:off x="1001649" y="5974214"/>
              <a:ext cx="562991" cy="380866"/>
              <a:chOff x="341249" y="219074"/>
              <a:chExt cx="4744871" cy="3209926"/>
            </a:xfrm>
          </p:grpSpPr>
          <p:pic>
            <p:nvPicPr>
              <p:cNvPr id="74" name="Immagine 73">
                <a:extLst>
                  <a:ext uri="{FF2B5EF4-FFF2-40B4-BE49-F238E27FC236}">
                    <a16:creationId xmlns:a16="http://schemas.microsoft.com/office/drawing/2014/main" id="{B95A2376-C36B-4870-9259-139BB6AE7A9D}"/>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75" name="Immagine 74">
                <a:extLst>
                  <a:ext uri="{FF2B5EF4-FFF2-40B4-BE49-F238E27FC236}">
                    <a16:creationId xmlns:a16="http://schemas.microsoft.com/office/drawing/2014/main" id="{A891E4A8-2438-488D-BA5F-4E7CCADB3F05}"/>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62" name="Gruppo 61">
              <a:extLst>
                <a:ext uri="{FF2B5EF4-FFF2-40B4-BE49-F238E27FC236}">
                  <a16:creationId xmlns:a16="http://schemas.microsoft.com/office/drawing/2014/main" id="{F9932091-79DB-48AC-B048-AA218D1F6FDD}"/>
                </a:ext>
              </a:extLst>
            </p:cNvPr>
            <p:cNvGrpSpPr/>
            <p:nvPr/>
          </p:nvGrpSpPr>
          <p:grpSpPr>
            <a:xfrm>
              <a:off x="1564640" y="5974214"/>
              <a:ext cx="562991" cy="380866"/>
              <a:chOff x="341249" y="219074"/>
              <a:chExt cx="4744871" cy="3209926"/>
            </a:xfrm>
          </p:grpSpPr>
          <p:pic>
            <p:nvPicPr>
              <p:cNvPr id="72" name="Immagine 71">
                <a:extLst>
                  <a:ext uri="{FF2B5EF4-FFF2-40B4-BE49-F238E27FC236}">
                    <a16:creationId xmlns:a16="http://schemas.microsoft.com/office/drawing/2014/main" id="{2C7B719B-241C-4584-ABB0-A6129300641F}"/>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73" name="Immagine 72">
                <a:extLst>
                  <a:ext uri="{FF2B5EF4-FFF2-40B4-BE49-F238E27FC236}">
                    <a16:creationId xmlns:a16="http://schemas.microsoft.com/office/drawing/2014/main" id="{982275D3-A3BA-4454-AF45-4F947FB133BC}"/>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63" name="Gruppo 62">
              <a:extLst>
                <a:ext uri="{FF2B5EF4-FFF2-40B4-BE49-F238E27FC236}">
                  <a16:creationId xmlns:a16="http://schemas.microsoft.com/office/drawing/2014/main" id="{45E5B802-A861-4AC4-9A42-2BA81291E243}"/>
                </a:ext>
              </a:extLst>
            </p:cNvPr>
            <p:cNvGrpSpPr/>
            <p:nvPr/>
          </p:nvGrpSpPr>
          <p:grpSpPr>
            <a:xfrm>
              <a:off x="2127631" y="5974214"/>
              <a:ext cx="562991" cy="380866"/>
              <a:chOff x="341249" y="219074"/>
              <a:chExt cx="4744871" cy="3209926"/>
            </a:xfrm>
          </p:grpSpPr>
          <p:pic>
            <p:nvPicPr>
              <p:cNvPr id="70" name="Immagine 69">
                <a:extLst>
                  <a:ext uri="{FF2B5EF4-FFF2-40B4-BE49-F238E27FC236}">
                    <a16:creationId xmlns:a16="http://schemas.microsoft.com/office/drawing/2014/main" id="{1DB838FE-32D2-46F2-93F5-7F1F783BA976}"/>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71" name="Immagine 70">
                <a:extLst>
                  <a:ext uri="{FF2B5EF4-FFF2-40B4-BE49-F238E27FC236}">
                    <a16:creationId xmlns:a16="http://schemas.microsoft.com/office/drawing/2014/main" id="{ED30FEBE-6944-4AD1-8525-124AFE073B0F}"/>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64" name="Gruppo 63">
              <a:extLst>
                <a:ext uri="{FF2B5EF4-FFF2-40B4-BE49-F238E27FC236}">
                  <a16:creationId xmlns:a16="http://schemas.microsoft.com/office/drawing/2014/main" id="{D6006EF7-08A6-498A-BE6C-BED51F235838}"/>
                </a:ext>
              </a:extLst>
            </p:cNvPr>
            <p:cNvGrpSpPr/>
            <p:nvPr/>
          </p:nvGrpSpPr>
          <p:grpSpPr>
            <a:xfrm>
              <a:off x="2690622" y="5974214"/>
              <a:ext cx="562991" cy="380866"/>
              <a:chOff x="341249" y="219074"/>
              <a:chExt cx="4744871" cy="3209926"/>
            </a:xfrm>
          </p:grpSpPr>
          <p:pic>
            <p:nvPicPr>
              <p:cNvPr id="68" name="Immagine 67">
                <a:extLst>
                  <a:ext uri="{FF2B5EF4-FFF2-40B4-BE49-F238E27FC236}">
                    <a16:creationId xmlns:a16="http://schemas.microsoft.com/office/drawing/2014/main" id="{F760EE6F-CA0D-4D61-A534-12CE762806A0}"/>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69" name="Immagine 68">
                <a:extLst>
                  <a:ext uri="{FF2B5EF4-FFF2-40B4-BE49-F238E27FC236}">
                    <a16:creationId xmlns:a16="http://schemas.microsoft.com/office/drawing/2014/main" id="{097AFC33-FA10-4466-A119-C544561726BA}"/>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65" name="Gruppo 64">
              <a:extLst>
                <a:ext uri="{FF2B5EF4-FFF2-40B4-BE49-F238E27FC236}">
                  <a16:creationId xmlns:a16="http://schemas.microsoft.com/office/drawing/2014/main" id="{430160F5-0848-4B4A-90B3-C30F39AB5387}"/>
                </a:ext>
              </a:extLst>
            </p:cNvPr>
            <p:cNvGrpSpPr/>
            <p:nvPr/>
          </p:nvGrpSpPr>
          <p:grpSpPr>
            <a:xfrm>
              <a:off x="3247009" y="5974214"/>
              <a:ext cx="562991" cy="380866"/>
              <a:chOff x="341249" y="219074"/>
              <a:chExt cx="4744871" cy="3209926"/>
            </a:xfrm>
          </p:grpSpPr>
          <p:pic>
            <p:nvPicPr>
              <p:cNvPr id="66" name="Immagine 65">
                <a:extLst>
                  <a:ext uri="{FF2B5EF4-FFF2-40B4-BE49-F238E27FC236}">
                    <a16:creationId xmlns:a16="http://schemas.microsoft.com/office/drawing/2014/main" id="{A90EA8AA-6013-4A26-BDD7-E59E2DCBE3A5}"/>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67" name="Immagine 66">
                <a:extLst>
                  <a:ext uri="{FF2B5EF4-FFF2-40B4-BE49-F238E27FC236}">
                    <a16:creationId xmlns:a16="http://schemas.microsoft.com/office/drawing/2014/main" id="{BD47B62B-93DB-48B1-AD09-C539FF1CFF23}"/>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76" name="Gruppo 75">
            <a:extLst>
              <a:ext uri="{FF2B5EF4-FFF2-40B4-BE49-F238E27FC236}">
                <a16:creationId xmlns:a16="http://schemas.microsoft.com/office/drawing/2014/main" id="{770748D7-96C6-4CA6-A2DB-C502342C929F}"/>
              </a:ext>
            </a:extLst>
          </p:cNvPr>
          <p:cNvGrpSpPr/>
          <p:nvPr/>
        </p:nvGrpSpPr>
        <p:grpSpPr>
          <a:xfrm>
            <a:off x="616701" y="5306060"/>
            <a:ext cx="1651891" cy="224028"/>
            <a:chOff x="1001649" y="5974214"/>
            <a:chExt cx="2808351" cy="380866"/>
          </a:xfrm>
        </p:grpSpPr>
        <p:grpSp>
          <p:nvGrpSpPr>
            <p:cNvPr id="77" name="Gruppo 76">
              <a:extLst>
                <a:ext uri="{FF2B5EF4-FFF2-40B4-BE49-F238E27FC236}">
                  <a16:creationId xmlns:a16="http://schemas.microsoft.com/office/drawing/2014/main" id="{3C423F8B-442C-46FB-A40B-A6506FF1A028}"/>
                </a:ext>
              </a:extLst>
            </p:cNvPr>
            <p:cNvGrpSpPr/>
            <p:nvPr/>
          </p:nvGrpSpPr>
          <p:grpSpPr>
            <a:xfrm>
              <a:off x="1001649" y="5974214"/>
              <a:ext cx="562991" cy="380866"/>
              <a:chOff x="341249" y="219074"/>
              <a:chExt cx="4744871" cy="3209926"/>
            </a:xfrm>
          </p:grpSpPr>
          <p:pic>
            <p:nvPicPr>
              <p:cNvPr id="90" name="Immagine 89">
                <a:extLst>
                  <a:ext uri="{FF2B5EF4-FFF2-40B4-BE49-F238E27FC236}">
                    <a16:creationId xmlns:a16="http://schemas.microsoft.com/office/drawing/2014/main" id="{1781D1B3-84C5-4749-9386-F58A0C3591A0}"/>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5" y="219074"/>
                <a:ext cx="3607595" cy="3209926"/>
              </a:xfrm>
              <a:prstGeom prst="rect">
                <a:avLst/>
              </a:prstGeom>
            </p:spPr>
          </p:pic>
          <p:pic>
            <p:nvPicPr>
              <p:cNvPr id="91" name="Immagine 90">
                <a:extLst>
                  <a:ext uri="{FF2B5EF4-FFF2-40B4-BE49-F238E27FC236}">
                    <a16:creationId xmlns:a16="http://schemas.microsoft.com/office/drawing/2014/main" id="{40BF2BE1-34E6-4C5C-91CB-001679EEDA7F}"/>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l="-1" r="48263"/>
              <a:stretch/>
            </p:blipFill>
            <p:spPr>
              <a:xfrm>
                <a:off x="341249" y="219074"/>
                <a:ext cx="2464014" cy="3209926"/>
              </a:xfrm>
              <a:prstGeom prst="rect">
                <a:avLst/>
              </a:prstGeom>
            </p:spPr>
          </p:pic>
        </p:grpSp>
        <p:grpSp>
          <p:nvGrpSpPr>
            <p:cNvPr id="78" name="Gruppo 77">
              <a:extLst>
                <a:ext uri="{FF2B5EF4-FFF2-40B4-BE49-F238E27FC236}">
                  <a16:creationId xmlns:a16="http://schemas.microsoft.com/office/drawing/2014/main" id="{6687DDE5-4200-44C7-ABD2-BC3FF01C3CA0}"/>
                </a:ext>
              </a:extLst>
            </p:cNvPr>
            <p:cNvGrpSpPr/>
            <p:nvPr/>
          </p:nvGrpSpPr>
          <p:grpSpPr>
            <a:xfrm>
              <a:off x="1564640" y="5974214"/>
              <a:ext cx="562991" cy="380866"/>
              <a:chOff x="341249" y="219074"/>
              <a:chExt cx="4744871" cy="3209926"/>
            </a:xfrm>
          </p:grpSpPr>
          <p:pic>
            <p:nvPicPr>
              <p:cNvPr id="88" name="Immagine 87">
                <a:extLst>
                  <a:ext uri="{FF2B5EF4-FFF2-40B4-BE49-F238E27FC236}">
                    <a16:creationId xmlns:a16="http://schemas.microsoft.com/office/drawing/2014/main" id="{99E342C5-1DA2-46C1-9F40-D8F1D1A29ECA}"/>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89" name="Immagine 88">
                <a:extLst>
                  <a:ext uri="{FF2B5EF4-FFF2-40B4-BE49-F238E27FC236}">
                    <a16:creationId xmlns:a16="http://schemas.microsoft.com/office/drawing/2014/main" id="{9D273A9E-6141-489E-9577-8387B05F0290}"/>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79" name="Gruppo 78">
              <a:extLst>
                <a:ext uri="{FF2B5EF4-FFF2-40B4-BE49-F238E27FC236}">
                  <a16:creationId xmlns:a16="http://schemas.microsoft.com/office/drawing/2014/main" id="{E4F5C098-B864-4516-85B5-9D07818E7690}"/>
                </a:ext>
              </a:extLst>
            </p:cNvPr>
            <p:cNvGrpSpPr/>
            <p:nvPr/>
          </p:nvGrpSpPr>
          <p:grpSpPr>
            <a:xfrm>
              <a:off x="2127631" y="5974214"/>
              <a:ext cx="562991" cy="380866"/>
              <a:chOff x="341249" y="219074"/>
              <a:chExt cx="4744871" cy="3209926"/>
            </a:xfrm>
          </p:grpSpPr>
          <p:pic>
            <p:nvPicPr>
              <p:cNvPr id="86" name="Immagine 85">
                <a:extLst>
                  <a:ext uri="{FF2B5EF4-FFF2-40B4-BE49-F238E27FC236}">
                    <a16:creationId xmlns:a16="http://schemas.microsoft.com/office/drawing/2014/main" id="{EEB43A61-A093-4ACE-9774-CA14DF909EAA}"/>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87" name="Immagine 86">
                <a:extLst>
                  <a:ext uri="{FF2B5EF4-FFF2-40B4-BE49-F238E27FC236}">
                    <a16:creationId xmlns:a16="http://schemas.microsoft.com/office/drawing/2014/main" id="{00C724A0-1A23-43B3-AF9A-8337C6E4ED2D}"/>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80" name="Gruppo 79">
              <a:extLst>
                <a:ext uri="{FF2B5EF4-FFF2-40B4-BE49-F238E27FC236}">
                  <a16:creationId xmlns:a16="http://schemas.microsoft.com/office/drawing/2014/main" id="{BAFCBB7A-F2F5-45ED-B442-CCD634C61F7E}"/>
                </a:ext>
              </a:extLst>
            </p:cNvPr>
            <p:cNvGrpSpPr/>
            <p:nvPr/>
          </p:nvGrpSpPr>
          <p:grpSpPr>
            <a:xfrm>
              <a:off x="2690622" y="5974214"/>
              <a:ext cx="562991" cy="380866"/>
              <a:chOff x="341249" y="219074"/>
              <a:chExt cx="4744871" cy="3209926"/>
            </a:xfrm>
          </p:grpSpPr>
          <p:pic>
            <p:nvPicPr>
              <p:cNvPr id="84" name="Immagine 83">
                <a:extLst>
                  <a:ext uri="{FF2B5EF4-FFF2-40B4-BE49-F238E27FC236}">
                    <a16:creationId xmlns:a16="http://schemas.microsoft.com/office/drawing/2014/main" id="{50657930-234F-4F23-9E5F-381AA9955AAA}"/>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85" name="Immagine 84">
                <a:extLst>
                  <a:ext uri="{FF2B5EF4-FFF2-40B4-BE49-F238E27FC236}">
                    <a16:creationId xmlns:a16="http://schemas.microsoft.com/office/drawing/2014/main" id="{FF695AD4-4334-413B-82AA-DD1E7EC3735C}"/>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81" name="Gruppo 80">
              <a:extLst>
                <a:ext uri="{FF2B5EF4-FFF2-40B4-BE49-F238E27FC236}">
                  <a16:creationId xmlns:a16="http://schemas.microsoft.com/office/drawing/2014/main" id="{BAE1EDA2-2263-4E86-9416-32CD1CDE9864}"/>
                </a:ext>
              </a:extLst>
            </p:cNvPr>
            <p:cNvGrpSpPr/>
            <p:nvPr/>
          </p:nvGrpSpPr>
          <p:grpSpPr>
            <a:xfrm>
              <a:off x="3247009" y="5974214"/>
              <a:ext cx="562991" cy="380866"/>
              <a:chOff x="341249" y="219074"/>
              <a:chExt cx="4744871" cy="3209926"/>
            </a:xfrm>
          </p:grpSpPr>
          <p:pic>
            <p:nvPicPr>
              <p:cNvPr id="82" name="Immagine 81">
                <a:extLst>
                  <a:ext uri="{FF2B5EF4-FFF2-40B4-BE49-F238E27FC236}">
                    <a16:creationId xmlns:a16="http://schemas.microsoft.com/office/drawing/2014/main" id="{5BA39BDD-567B-48B1-946E-F1266FD244DE}"/>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83" name="Immagine 82">
                <a:extLst>
                  <a:ext uri="{FF2B5EF4-FFF2-40B4-BE49-F238E27FC236}">
                    <a16:creationId xmlns:a16="http://schemas.microsoft.com/office/drawing/2014/main" id="{338C20AB-9CD8-4784-BA8E-17963780FBBA}"/>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92" name="Gruppo 91">
            <a:extLst>
              <a:ext uri="{FF2B5EF4-FFF2-40B4-BE49-F238E27FC236}">
                <a16:creationId xmlns:a16="http://schemas.microsoft.com/office/drawing/2014/main" id="{BDEB0BE3-7DFA-46A9-8117-836D03660FEA}"/>
              </a:ext>
            </a:extLst>
          </p:cNvPr>
          <p:cNvGrpSpPr/>
          <p:nvPr/>
        </p:nvGrpSpPr>
        <p:grpSpPr>
          <a:xfrm>
            <a:off x="616701" y="5082032"/>
            <a:ext cx="1651891" cy="224028"/>
            <a:chOff x="1001649" y="5974214"/>
            <a:chExt cx="2808351" cy="380866"/>
          </a:xfrm>
        </p:grpSpPr>
        <p:grpSp>
          <p:nvGrpSpPr>
            <p:cNvPr id="93" name="Gruppo 92">
              <a:extLst>
                <a:ext uri="{FF2B5EF4-FFF2-40B4-BE49-F238E27FC236}">
                  <a16:creationId xmlns:a16="http://schemas.microsoft.com/office/drawing/2014/main" id="{4F587563-B9B3-473B-BE9D-C805705BC303}"/>
                </a:ext>
              </a:extLst>
            </p:cNvPr>
            <p:cNvGrpSpPr/>
            <p:nvPr/>
          </p:nvGrpSpPr>
          <p:grpSpPr>
            <a:xfrm>
              <a:off x="1001649" y="5974214"/>
              <a:ext cx="562991" cy="380866"/>
              <a:chOff x="341249" y="219074"/>
              <a:chExt cx="4744871" cy="3209926"/>
            </a:xfrm>
          </p:grpSpPr>
          <p:pic>
            <p:nvPicPr>
              <p:cNvPr id="106" name="Immagine 105">
                <a:extLst>
                  <a:ext uri="{FF2B5EF4-FFF2-40B4-BE49-F238E27FC236}">
                    <a16:creationId xmlns:a16="http://schemas.microsoft.com/office/drawing/2014/main" id="{F5B6EA37-1DA8-4B76-8DF8-D29B941C19E7}"/>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07" name="Immagine 106">
                <a:extLst>
                  <a:ext uri="{FF2B5EF4-FFF2-40B4-BE49-F238E27FC236}">
                    <a16:creationId xmlns:a16="http://schemas.microsoft.com/office/drawing/2014/main" id="{3CAC3587-FD0C-40B2-AAA2-15F201E09F28}"/>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94" name="Gruppo 93">
              <a:extLst>
                <a:ext uri="{FF2B5EF4-FFF2-40B4-BE49-F238E27FC236}">
                  <a16:creationId xmlns:a16="http://schemas.microsoft.com/office/drawing/2014/main" id="{15FC6B6D-91BD-414F-9527-E8E4693EC7A8}"/>
                </a:ext>
              </a:extLst>
            </p:cNvPr>
            <p:cNvGrpSpPr/>
            <p:nvPr/>
          </p:nvGrpSpPr>
          <p:grpSpPr>
            <a:xfrm>
              <a:off x="1564640" y="5974214"/>
              <a:ext cx="562991" cy="380866"/>
              <a:chOff x="341249" y="219074"/>
              <a:chExt cx="4744871" cy="3209926"/>
            </a:xfrm>
          </p:grpSpPr>
          <p:pic>
            <p:nvPicPr>
              <p:cNvPr id="104" name="Immagine 103">
                <a:extLst>
                  <a:ext uri="{FF2B5EF4-FFF2-40B4-BE49-F238E27FC236}">
                    <a16:creationId xmlns:a16="http://schemas.microsoft.com/office/drawing/2014/main" id="{D1915CDB-FF4C-419C-BEF9-D454076A6D15}"/>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05" name="Immagine 104">
                <a:extLst>
                  <a:ext uri="{FF2B5EF4-FFF2-40B4-BE49-F238E27FC236}">
                    <a16:creationId xmlns:a16="http://schemas.microsoft.com/office/drawing/2014/main" id="{52ACACD0-277C-4B55-BFFA-5BD6BE462C89}"/>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95" name="Gruppo 94">
              <a:extLst>
                <a:ext uri="{FF2B5EF4-FFF2-40B4-BE49-F238E27FC236}">
                  <a16:creationId xmlns:a16="http://schemas.microsoft.com/office/drawing/2014/main" id="{2EC3773D-F183-49E3-812F-5A97712ACE9B}"/>
                </a:ext>
              </a:extLst>
            </p:cNvPr>
            <p:cNvGrpSpPr/>
            <p:nvPr/>
          </p:nvGrpSpPr>
          <p:grpSpPr>
            <a:xfrm>
              <a:off x="2127631" y="5974214"/>
              <a:ext cx="562991" cy="380866"/>
              <a:chOff x="341249" y="219074"/>
              <a:chExt cx="4744871" cy="3209926"/>
            </a:xfrm>
          </p:grpSpPr>
          <p:pic>
            <p:nvPicPr>
              <p:cNvPr id="102" name="Immagine 101">
                <a:extLst>
                  <a:ext uri="{FF2B5EF4-FFF2-40B4-BE49-F238E27FC236}">
                    <a16:creationId xmlns:a16="http://schemas.microsoft.com/office/drawing/2014/main" id="{8E81A860-67F8-44FB-9965-9DED81F35769}"/>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03" name="Immagine 102">
                <a:extLst>
                  <a:ext uri="{FF2B5EF4-FFF2-40B4-BE49-F238E27FC236}">
                    <a16:creationId xmlns:a16="http://schemas.microsoft.com/office/drawing/2014/main" id="{79A614BD-9B2D-4BC1-9F1E-BE790467A75F}"/>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96" name="Gruppo 95">
              <a:extLst>
                <a:ext uri="{FF2B5EF4-FFF2-40B4-BE49-F238E27FC236}">
                  <a16:creationId xmlns:a16="http://schemas.microsoft.com/office/drawing/2014/main" id="{0789F7AB-E0E2-449A-9232-1031FF570074}"/>
                </a:ext>
              </a:extLst>
            </p:cNvPr>
            <p:cNvGrpSpPr/>
            <p:nvPr/>
          </p:nvGrpSpPr>
          <p:grpSpPr>
            <a:xfrm>
              <a:off x="2690622" y="5974214"/>
              <a:ext cx="562991" cy="380866"/>
              <a:chOff x="341249" y="219074"/>
              <a:chExt cx="4744871" cy="3209926"/>
            </a:xfrm>
          </p:grpSpPr>
          <p:pic>
            <p:nvPicPr>
              <p:cNvPr id="100" name="Immagine 99">
                <a:extLst>
                  <a:ext uri="{FF2B5EF4-FFF2-40B4-BE49-F238E27FC236}">
                    <a16:creationId xmlns:a16="http://schemas.microsoft.com/office/drawing/2014/main" id="{83CB46F7-1714-4C29-9610-165850D7EF88}"/>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01" name="Immagine 100">
                <a:extLst>
                  <a:ext uri="{FF2B5EF4-FFF2-40B4-BE49-F238E27FC236}">
                    <a16:creationId xmlns:a16="http://schemas.microsoft.com/office/drawing/2014/main" id="{438E53D0-B569-4ED8-8747-D6470E05FA8E}"/>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97" name="Gruppo 96">
              <a:extLst>
                <a:ext uri="{FF2B5EF4-FFF2-40B4-BE49-F238E27FC236}">
                  <a16:creationId xmlns:a16="http://schemas.microsoft.com/office/drawing/2014/main" id="{4BC85EEC-547B-4439-9C23-DF970F263027}"/>
                </a:ext>
              </a:extLst>
            </p:cNvPr>
            <p:cNvGrpSpPr/>
            <p:nvPr/>
          </p:nvGrpSpPr>
          <p:grpSpPr>
            <a:xfrm>
              <a:off x="3247009" y="5974214"/>
              <a:ext cx="562991" cy="380866"/>
              <a:chOff x="341249" y="219074"/>
              <a:chExt cx="4744871" cy="3209926"/>
            </a:xfrm>
          </p:grpSpPr>
          <p:pic>
            <p:nvPicPr>
              <p:cNvPr id="98" name="Immagine 97">
                <a:extLst>
                  <a:ext uri="{FF2B5EF4-FFF2-40B4-BE49-F238E27FC236}">
                    <a16:creationId xmlns:a16="http://schemas.microsoft.com/office/drawing/2014/main" id="{2DF0EDDF-724E-4292-9757-B53DC59A76F7}"/>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99" name="Immagine 98">
                <a:extLst>
                  <a:ext uri="{FF2B5EF4-FFF2-40B4-BE49-F238E27FC236}">
                    <a16:creationId xmlns:a16="http://schemas.microsoft.com/office/drawing/2014/main" id="{A6C2457A-E02D-4C04-A385-FDEE1A2C1B70}"/>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08" name="Gruppo 107">
            <a:extLst>
              <a:ext uri="{FF2B5EF4-FFF2-40B4-BE49-F238E27FC236}">
                <a16:creationId xmlns:a16="http://schemas.microsoft.com/office/drawing/2014/main" id="{92A72E91-57F4-4B38-A57D-51C1A4A53501}"/>
              </a:ext>
            </a:extLst>
          </p:cNvPr>
          <p:cNvGrpSpPr/>
          <p:nvPr/>
        </p:nvGrpSpPr>
        <p:grpSpPr>
          <a:xfrm>
            <a:off x="616701" y="4858004"/>
            <a:ext cx="1651891" cy="224028"/>
            <a:chOff x="1001649" y="5974214"/>
            <a:chExt cx="2808351" cy="380866"/>
          </a:xfrm>
        </p:grpSpPr>
        <p:grpSp>
          <p:nvGrpSpPr>
            <p:cNvPr id="109" name="Gruppo 108">
              <a:extLst>
                <a:ext uri="{FF2B5EF4-FFF2-40B4-BE49-F238E27FC236}">
                  <a16:creationId xmlns:a16="http://schemas.microsoft.com/office/drawing/2014/main" id="{03F612AB-AD59-4A9C-AD5A-1C6F5172E317}"/>
                </a:ext>
              </a:extLst>
            </p:cNvPr>
            <p:cNvGrpSpPr/>
            <p:nvPr/>
          </p:nvGrpSpPr>
          <p:grpSpPr>
            <a:xfrm>
              <a:off x="1001649" y="5974214"/>
              <a:ext cx="562991" cy="380866"/>
              <a:chOff x="341249" y="219074"/>
              <a:chExt cx="4744871" cy="3209926"/>
            </a:xfrm>
          </p:grpSpPr>
          <p:pic>
            <p:nvPicPr>
              <p:cNvPr id="122" name="Immagine 121">
                <a:extLst>
                  <a:ext uri="{FF2B5EF4-FFF2-40B4-BE49-F238E27FC236}">
                    <a16:creationId xmlns:a16="http://schemas.microsoft.com/office/drawing/2014/main" id="{E2C770EB-ABFC-4AE1-A692-F85BEFEBD656}"/>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 name="Immagine 122">
                <a:extLst>
                  <a:ext uri="{FF2B5EF4-FFF2-40B4-BE49-F238E27FC236}">
                    <a16:creationId xmlns:a16="http://schemas.microsoft.com/office/drawing/2014/main" id="{5242CBB0-B73A-4980-8A4A-5D126F18D902}"/>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0" name="Gruppo 109">
              <a:extLst>
                <a:ext uri="{FF2B5EF4-FFF2-40B4-BE49-F238E27FC236}">
                  <a16:creationId xmlns:a16="http://schemas.microsoft.com/office/drawing/2014/main" id="{9FBABA13-B93C-4A65-AEF0-E39C8A6773FA}"/>
                </a:ext>
              </a:extLst>
            </p:cNvPr>
            <p:cNvGrpSpPr/>
            <p:nvPr/>
          </p:nvGrpSpPr>
          <p:grpSpPr>
            <a:xfrm>
              <a:off x="1564640" y="5974214"/>
              <a:ext cx="562991" cy="380866"/>
              <a:chOff x="341249" y="219074"/>
              <a:chExt cx="4744871" cy="3209926"/>
            </a:xfrm>
          </p:grpSpPr>
          <p:pic>
            <p:nvPicPr>
              <p:cNvPr id="120" name="Immagine 119">
                <a:extLst>
                  <a:ext uri="{FF2B5EF4-FFF2-40B4-BE49-F238E27FC236}">
                    <a16:creationId xmlns:a16="http://schemas.microsoft.com/office/drawing/2014/main" id="{5928B75E-6780-4417-822E-48041ACEB0BF}"/>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1" name="Immagine 120">
                <a:extLst>
                  <a:ext uri="{FF2B5EF4-FFF2-40B4-BE49-F238E27FC236}">
                    <a16:creationId xmlns:a16="http://schemas.microsoft.com/office/drawing/2014/main" id="{C80B18C9-BFFF-4B7E-935A-AC9CAF0EBEDB}"/>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1" name="Gruppo 110">
              <a:extLst>
                <a:ext uri="{FF2B5EF4-FFF2-40B4-BE49-F238E27FC236}">
                  <a16:creationId xmlns:a16="http://schemas.microsoft.com/office/drawing/2014/main" id="{939FEE8E-F744-42EE-BD5C-170619598DC7}"/>
                </a:ext>
              </a:extLst>
            </p:cNvPr>
            <p:cNvGrpSpPr/>
            <p:nvPr/>
          </p:nvGrpSpPr>
          <p:grpSpPr>
            <a:xfrm>
              <a:off x="2127631" y="5974214"/>
              <a:ext cx="562991" cy="380866"/>
              <a:chOff x="341249" y="219074"/>
              <a:chExt cx="4744871" cy="3209926"/>
            </a:xfrm>
          </p:grpSpPr>
          <p:pic>
            <p:nvPicPr>
              <p:cNvPr id="118" name="Immagine 117">
                <a:extLst>
                  <a:ext uri="{FF2B5EF4-FFF2-40B4-BE49-F238E27FC236}">
                    <a16:creationId xmlns:a16="http://schemas.microsoft.com/office/drawing/2014/main" id="{D8E1EAEB-DAC0-48D1-BC0A-E61CB35C010B}"/>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 name="Immagine 118">
                <a:extLst>
                  <a:ext uri="{FF2B5EF4-FFF2-40B4-BE49-F238E27FC236}">
                    <a16:creationId xmlns:a16="http://schemas.microsoft.com/office/drawing/2014/main" id="{2552259A-24D6-4FC9-B2D6-A4224084EB45}"/>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2" name="Gruppo 111">
              <a:extLst>
                <a:ext uri="{FF2B5EF4-FFF2-40B4-BE49-F238E27FC236}">
                  <a16:creationId xmlns:a16="http://schemas.microsoft.com/office/drawing/2014/main" id="{8D29589F-8A33-4DA3-A19D-7A4685BAE230}"/>
                </a:ext>
              </a:extLst>
            </p:cNvPr>
            <p:cNvGrpSpPr/>
            <p:nvPr/>
          </p:nvGrpSpPr>
          <p:grpSpPr>
            <a:xfrm>
              <a:off x="2690622" y="5974214"/>
              <a:ext cx="562991" cy="380866"/>
              <a:chOff x="341249" y="219074"/>
              <a:chExt cx="4744871" cy="3209926"/>
            </a:xfrm>
          </p:grpSpPr>
          <p:pic>
            <p:nvPicPr>
              <p:cNvPr id="116" name="Immagine 115">
                <a:extLst>
                  <a:ext uri="{FF2B5EF4-FFF2-40B4-BE49-F238E27FC236}">
                    <a16:creationId xmlns:a16="http://schemas.microsoft.com/office/drawing/2014/main" id="{E77FB3ED-85F3-4F6E-A35F-DB9F6C26B20B}"/>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 name="Immagine 116">
                <a:extLst>
                  <a:ext uri="{FF2B5EF4-FFF2-40B4-BE49-F238E27FC236}">
                    <a16:creationId xmlns:a16="http://schemas.microsoft.com/office/drawing/2014/main" id="{B3425E02-893D-4553-8A30-D37F2DEC84DE}"/>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3" name="Gruppo 112">
              <a:extLst>
                <a:ext uri="{FF2B5EF4-FFF2-40B4-BE49-F238E27FC236}">
                  <a16:creationId xmlns:a16="http://schemas.microsoft.com/office/drawing/2014/main" id="{80970AD5-AB21-4473-9981-D5D799C47586}"/>
                </a:ext>
              </a:extLst>
            </p:cNvPr>
            <p:cNvGrpSpPr/>
            <p:nvPr/>
          </p:nvGrpSpPr>
          <p:grpSpPr>
            <a:xfrm>
              <a:off x="3247009" y="5974214"/>
              <a:ext cx="562991" cy="380866"/>
              <a:chOff x="341249" y="219074"/>
              <a:chExt cx="4744871" cy="3209926"/>
            </a:xfrm>
          </p:grpSpPr>
          <p:pic>
            <p:nvPicPr>
              <p:cNvPr id="114" name="Immagine 113">
                <a:extLst>
                  <a:ext uri="{FF2B5EF4-FFF2-40B4-BE49-F238E27FC236}">
                    <a16:creationId xmlns:a16="http://schemas.microsoft.com/office/drawing/2014/main" id="{FD024374-81A7-4FCF-839F-3890F225F170}"/>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5" name="Immagine 114">
                <a:extLst>
                  <a:ext uri="{FF2B5EF4-FFF2-40B4-BE49-F238E27FC236}">
                    <a16:creationId xmlns:a16="http://schemas.microsoft.com/office/drawing/2014/main" id="{41DCBA59-F659-48EB-B5EB-DB4124D40A99}"/>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24" name="Gruppo 123">
            <a:extLst>
              <a:ext uri="{FF2B5EF4-FFF2-40B4-BE49-F238E27FC236}">
                <a16:creationId xmlns:a16="http://schemas.microsoft.com/office/drawing/2014/main" id="{D936FAC2-B770-43D2-BA8C-8B34941015A6}"/>
              </a:ext>
            </a:extLst>
          </p:cNvPr>
          <p:cNvGrpSpPr/>
          <p:nvPr/>
        </p:nvGrpSpPr>
        <p:grpSpPr>
          <a:xfrm>
            <a:off x="616701" y="4633976"/>
            <a:ext cx="1651891" cy="224028"/>
            <a:chOff x="1001649" y="5974214"/>
            <a:chExt cx="2808351" cy="380866"/>
          </a:xfrm>
        </p:grpSpPr>
        <p:grpSp>
          <p:nvGrpSpPr>
            <p:cNvPr id="125" name="Gruppo 124">
              <a:extLst>
                <a:ext uri="{FF2B5EF4-FFF2-40B4-BE49-F238E27FC236}">
                  <a16:creationId xmlns:a16="http://schemas.microsoft.com/office/drawing/2014/main" id="{386F4253-A8D9-4FD8-B523-98FDECA874D8}"/>
                </a:ext>
              </a:extLst>
            </p:cNvPr>
            <p:cNvGrpSpPr/>
            <p:nvPr/>
          </p:nvGrpSpPr>
          <p:grpSpPr>
            <a:xfrm>
              <a:off x="1001649" y="5974214"/>
              <a:ext cx="562991" cy="380866"/>
              <a:chOff x="341249" y="219074"/>
              <a:chExt cx="4744871" cy="3209926"/>
            </a:xfrm>
          </p:grpSpPr>
          <p:pic>
            <p:nvPicPr>
              <p:cNvPr id="138" name="Immagine 137">
                <a:extLst>
                  <a:ext uri="{FF2B5EF4-FFF2-40B4-BE49-F238E27FC236}">
                    <a16:creationId xmlns:a16="http://schemas.microsoft.com/office/drawing/2014/main" id="{E8B9129A-A223-493E-83ED-202E1AF03890}"/>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9" name="Immagine 138">
                <a:extLst>
                  <a:ext uri="{FF2B5EF4-FFF2-40B4-BE49-F238E27FC236}">
                    <a16:creationId xmlns:a16="http://schemas.microsoft.com/office/drawing/2014/main" id="{2FD4FE1F-3B59-4758-ACDE-FFB6F330FDB1}"/>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6" name="Gruppo 125">
              <a:extLst>
                <a:ext uri="{FF2B5EF4-FFF2-40B4-BE49-F238E27FC236}">
                  <a16:creationId xmlns:a16="http://schemas.microsoft.com/office/drawing/2014/main" id="{A846F635-49AD-4EFB-94BD-4C173AD83EA2}"/>
                </a:ext>
              </a:extLst>
            </p:cNvPr>
            <p:cNvGrpSpPr/>
            <p:nvPr/>
          </p:nvGrpSpPr>
          <p:grpSpPr>
            <a:xfrm>
              <a:off x="1564640" y="5974214"/>
              <a:ext cx="562991" cy="380866"/>
              <a:chOff x="341249" y="219074"/>
              <a:chExt cx="4744871" cy="3209926"/>
            </a:xfrm>
          </p:grpSpPr>
          <p:pic>
            <p:nvPicPr>
              <p:cNvPr id="136" name="Immagine 135">
                <a:extLst>
                  <a:ext uri="{FF2B5EF4-FFF2-40B4-BE49-F238E27FC236}">
                    <a16:creationId xmlns:a16="http://schemas.microsoft.com/office/drawing/2014/main" id="{A9E5F9FE-5D34-4BF9-847F-E23295BB9AE0}"/>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7" name="Immagine 136">
                <a:extLst>
                  <a:ext uri="{FF2B5EF4-FFF2-40B4-BE49-F238E27FC236}">
                    <a16:creationId xmlns:a16="http://schemas.microsoft.com/office/drawing/2014/main" id="{9D6CCB92-6AA3-4A75-8BE9-4E6A65B585A5}"/>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 name="Gruppo 126">
              <a:extLst>
                <a:ext uri="{FF2B5EF4-FFF2-40B4-BE49-F238E27FC236}">
                  <a16:creationId xmlns:a16="http://schemas.microsoft.com/office/drawing/2014/main" id="{0A57BD59-26D4-4BE4-9AC1-E2F01CA6471B}"/>
                </a:ext>
              </a:extLst>
            </p:cNvPr>
            <p:cNvGrpSpPr/>
            <p:nvPr/>
          </p:nvGrpSpPr>
          <p:grpSpPr>
            <a:xfrm>
              <a:off x="2127631" y="5974214"/>
              <a:ext cx="562991" cy="380866"/>
              <a:chOff x="341249" y="219074"/>
              <a:chExt cx="4744871" cy="3209926"/>
            </a:xfrm>
          </p:grpSpPr>
          <p:pic>
            <p:nvPicPr>
              <p:cNvPr id="134" name="Immagine 133">
                <a:extLst>
                  <a:ext uri="{FF2B5EF4-FFF2-40B4-BE49-F238E27FC236}">
                    <a16:creationId xmlns:a16="http://schemas.microsoft.com/office/drawing/2014/main" id="{B3EED08B-C0DA-4C70-A118-5DA6152973F4}"/>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 name="Immagine 134">
                <a:extLst>
                  <a:ext uri="{FF2B5EF4-FFF2-40B4-BE49-F238E27FC236}">
                    <a16:creationId xmlns:a16="http://schemas.microsoft.com/office/drawing/2014/main" id="{12F36F30-1F93-4079-BFAC-038F35CB1888}"/>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8" name="Gruppo 127">
              <a:extLst>
                <a:ext uri="{FF2B5EF4-FFF2-40B4-BE49-F238E27FC236}">
                  <a16:creationId xmlns:a16="http://schemas.microsoft.com/office/drawing/2014/main" id="{2BEE1FAB-C258-4F5A-8856-8D5E0D7DE22C}"/>
                </a:ext>
              </a:extLst>
            </p:cNvPr>
            <p:cNvGrpSpPr/>
            <p:nvPr/>
          </p:nvGrpSpPr>
          <p:grpSpPr>
            <a:xfrm>
              <a:off x="2690622" y="5974214"/>
              <a:ext cx="562991" cy="380866"/>
              <a:chOff x="341249" y="219074"/>
              <a:chExt cx="4744871" cy="3209926"/>
            </a:xfrm>
          </p:grpSpPr>
          <p:pic>
            <p:nvPicPr>
              <p:cNvPr id="132" name="Immagine 131">
                <a:extLst>
                  <a:ext uri="{FF2B5EF4-FFF2-40B4-BE49-F238E27FC236}">
                    <a16:creationId xmlns:a16="http://schemas.microsoft.com/office/drawing/2014/main" id="{5E215917-8C9F-4E1C-A5BB-96CDC55E8A8C}"/>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3" name="Immagine 132">
                <a:extLst>
                  <a:ext uri="{FF2B5EF4-FFF2-40B4-BE49-F238E27FC236}">
                    <a16:creationId xmlns:a16="http://schemas.microsoft.com/office/drawing/2014/main" id="{508A1ACA-38BD-4406-979F-8172ABF3F3EF}"/>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9" name="Gruppo 128">
              <a:extLst>
                <a:ext uri="{FF2B5EF4-FFF2-40B4-BE49-F238E27FC236}">
                  <a16:creationId xmlns:a16="http://schemas.microsoft.com/office/drawing/2014/main" id="{9CD118B7-C8A4-468B-8E5C-D12C369E1D87}"/>
                </a:ext>
              </a:extLst>
            </p:cNvPr>
            <p:cNvGrpSpPr/>
            <p:nvPr/>
          </p:nvGrpSpPr>
          <p:grpSpPr>
            <a:xfrm>
              <a:off x="3247009" y="5974214"/>
              <a:ext cx="562991" cy="380866"/>
              <a:chOff x="341249" y="219074"/>
              <a:chExt cx="4744871" cy="3209926"/>
            </a:xfrm>
          </p:grpSpPr>
          <p:pic>
            <p:nvPicPr>
              <p:cNvPr id="130" name="Immagine 129">
                <a:extLst>
                  <a:ext uri="{FF2B5EF4-FFF2-40B4-BE49-F238E27FC236}">
                    <a16:creationId xmlns:a16="http://schemas.microsoft.com/office/drawing/2014/main" id="{5618B602-C23A-4714-9D59-ABC13DC9DD76}"/>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1" name="Immagine 130">
                <a:extLst>
                  <a:ext uri="{FF2B5EF4-FFF2-40B4-BE49-F238E27FC236}">
                    <a16:creationId xmlns:a16="http://schemas.microsoft.com/office/drawing/2014/main" id="{770CB50B-4DB5-4F0C-B880-A9E0D82FC087}"/>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0" name="Gruppo 139">
            <a:extLst>
              <a:ext uri="{FF2B5EF4-FFF2-40B4-BE49-F238E27FC236}">
                <a16:creationId xmlns:a16="http://schemas.microsoft.com/office/drawing/2014/main" id="{A99ABF7D-49C8-44B9-B0E5-09455D8BF8BC}"/>
              </a:ext>
            </a:extLst>
          </p:cNvPr>
          <p:cNvGrpSpPr/>
          <p:nvPr/>
        </p:nvGrpSpPr>
        <p:grpSpPr>
          <a:xfrm>
            <a:off x="616701" y="4409948"/>
            <a:ext cx="1651891" cy="224028"/>
            <a:chOff x="1001649" y="5974214"/>
            <a:chExt cx="2808351" cy="380866"/>
          </a:xfrm>
        </p:grpSpPr>
        <p:grpSp>
          <p:nvGrpSpPr>
            <p:cNvPr id="141" name="Gruppo 140">
              <a:extLst>
                <a:ext uri="{FF2B5EF4-FFF2-40B4-BE49-F238E27FC236}">
                  <a16:creationId xmlns:a16="http://schemas.microsoft.com/office/drawing/2014/main" id="{2FF5023A-9F8E-419A-AA6B-F6A5DB16B703}"/>
                </a:ext>
              </a:extLst>
            </p:cNvPr>
            <p:cNvGrpSpPr/>
            <p:nvPr/>
          </p:nvGrpSpPr>
          <p:grpSpPr>
            <a:xfrm>
              <a:off x="1001649" y="5974214"/>
              <a:ext cx="562991" cy="380866"/>
              <a:chOff x="341249" y="219074"/>
              <a:chExt cx="4744871" cy="3209926"/>
            </a:xfrm>
          </p:grpSpPr>
          <p:pic>
            <p:nvPicPr>
              <p:cNvPr id="154" name="Immagine 153">
                <a:extLst>
                  <a:ext uri="{FF2B5EF4-FFF2-40B4-BE49-F238E27FC236}">
                    <a16:creationId xmlns:a16="http://schemas.microsoft.com/office/drawing/2014/main" id="{754173DC-7391-46F8-8338-8011090800A0}"/>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5" name="Immagine 154">
                <a:extLst>
                  <a:ext uri="{FF2B5EF4-FFF2-40B4-BE49-F238E27FC236}">
                    <a16:creationId xmlns:a16="http://schemas.microsoft.com/office/drawing/2014/main" id="{AE1296E6-A52A-4B21-9E99-6E05CAED98E5}"/>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2" name="Gruppo 141">
              <a:extLst>
                <a:ext uri="{FF2B5EF4-FFF2-40B4-BE49-F238E27FC236}">
                  <a16:creationId xmlns:a16="http://schemas.microsoft.com/office/drawing/2014/main" id="{26068EE6-7651-44B7-9AC4-37122B1FEC9C}"/>
                </a:ext>
              </a:extLst>
            </p:cNvPr>
            <p:cNvGrpSpPr/>
            <p:nvPr/>
          </p:nvGrpSpPr>
          <p:grpSpPr>
            <a:xfrm>
              <a:off x="1564640" y="5974214"/>
              <a:ext cx="562991" cy="380866"/>
              <a:chOff x="341249" y="219074"/>
              <a:chExt cx="4744871" cy="3209926"/>
            </a:xfrm>
          </p:grpSpPr>
          <p:pic>
            <p:nvPicPr>
              <p:cNvPr id="152" name="Immagine 151">
                <a:extLst>
                  <a:ext uri="{FF2B5EF4-FFF2-40B4-BE49-F238E27FC236}">
                    <a16:creationId xmlns:a16="http://schemas.microsoft.com/office/drawing/2014/main" id="{A630B528-9D47-4799-B13F-DC25D84405DD}"/>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3" name="Immagine 152">
                <a:extLst>
                  <a:ext uri="{FF2B5EF4-FFF2-40B4-BE49-F238E27FC236}">
                    <a16:creationId xmlns:a16="http://schemas.microsoft.com/office/drawing/2014/main" id="{25E5C82A-D8AB-4E41-88E3-587E295E6C33}"/>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 name="Gruppo 142">
              <a:extLst>
                <a:ext uri="{FF2B5EF4-FFF2-40B4-BE49-F238E27FC236}">
                  <a16:creationId xmlns:a16="http://schemas.microsoft.com/office/drawing/2014/main" id="{A76D1561-F909-4B34-8BE7-4C0BF7643F15}"/>
                </a:ext>
              </a:extLst>
            </p:cNvPr>
            <p:cNvGrpSpPr/>
            <p:nvPr/>
          </p:nvGrpSpPr>
          <p:grpSpPr>
            <a:xfrm>
              <a:off x="2127631" y="5974214"/>
              <a:ext cx="562991" cy="380866"/>
              <a:chOff x="341249" y="219074"/>
              <a:chExt cx="4744871" cy="3209926"/>
            </a:xfrm>
          </p:grpSpPr>
          <p:pic>
            <p:nvPicPr>
              <p:cNvPr id="150" name="Immagine 149">
                <a:extLst>
                  <a:ext uri="{FF2B5EF4-FFF2-40B4-BE49-F238E27FC236}">
                    <a16:creationId xmlns:a16="http://schemas.microsoft.com/office/drawing/2014/main" id="{7AB2D0DA-0FFB-48FD-8EF5-61B99055664E}"/>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 name="Immagine 150">
                <a:extLst>
                  <a:ext uri="{FF2B5EF4-FFF2-40B4-BE49-F238E27FC236}">
                    <a16:creationId xmlns:a16="http://schemas.microsoft.com/office/drawing/2014/main" id="{B472D7BF-40EB-4722-A749-CFDABFA3E05C}"/>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4" name="Gruppo 143">
              <a:extLst>
                <a:ext uri="{FF2B5EF4-FFF2-40B4-BE49-F238E27FC236}">
                  <a16:creationId xmlns:a16="http://schemas.microsoft.com/office/drawing/2014/main" id="{0A21D369-B60A-4E43-9D84-775520D1B8A5}"/>
                </a:ext>
              </a:extLst>
            </p:cNvPr>
            <p:cNvGrpSpPr/>
            <p:nvPr/>
          </p:nvGrpSpPr>
          <p:grpSpPr>
            <a:xfrm>
              <a:off x="2690622" y="5974214"/>
              <a:ext cx="562991" cy="380866"/>
              <a:chOff x="341249" y="219074"/>
              <a:chExt cx="4744871" cy="3209926"/>
            </a:xfrm>
          </p:grpSpPr>
          <p:pic>
            <p:nvPicPr>
              <p:cNvPr id="148" name="Immagine 147">
                <a:extLst>
                  <a:ext uri="{FF2B5EF4-FFF2-40B4-BE49-F238E27FC236}">
                    <a16:creationId xmlns:a16="http://schemas.microsoft.com/office/drawing/2014/main" id="{B7D9350C-AC12-44CF-BD1C-0A502FCFB36D}"/>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9" name="Immagine 148">
                <a:extLst>
                  <a:ext uri="{FF2B5EF4-FFF2-40B4-BE49-F238E27FC236}">
                    <a16:creationId xmlns:a16="http://schemas.microsoft.com/office/drawing/2014/main" id="{9680A6D9-F1C2-41F8-BB8C-7E9DF00E9DCE}"/>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5" name="Gruppo 144">
              <a:extLst>
                <a:ext uri="{FF2B5EF4-FFF2-40B4-BE49-F238E27FC236}">
                  <a16:creationId xmlns:a16="http://schemas.microsoft.com/office/drawing/2014/main" id="{6214166A-147C-41F6-A4E0-FAB64F5D51DE}"/>
                </a:ext>
              </a:extLst>
            </p:cNvPr>
            <p:cNvGrpSpPr/>
            <p:nvPr/>
          </p:nvGrpSpPr>
          <p:grpSpPr>
            <a:xfrm>
              <a:off x="3247009" y="5974214"/>
              <a:ext cx="562991" cy="380866"/>
              <a:chOff x="341249" y="219074"/>
              <a:chExt cx="4744870" cy="3209926"/>
            </a:xfrm>
          </p:grpSpPr>
          <p:pic>
            <p:nvPicPr>
              <p:cNvPr id="146" name="Immagine 145">
                <a:extLst>
                  <a:ext uri="{FF2B5EF4-FFF2-40B4-BE49-F238E27FC236}">
                    <a16:creationId xmlns:a16="http://schemas.microsoft.com/office/drawing/2014/main" id="{0AB5A3E1-472E-4A69-8F11-66749C09E45D}"/>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5" y="219074"/>
                <a:ext cx="3607594" cy="3209926"/>
              </a:xfrm>
              <a:prstGeom prst="rect">
                <a:avLst/>
              </a:prstGeom>
            </p:spPr>
          </p:pic>
          <p:pic>
            <p:nvPicPr>
              <p:cNvPr id="147" name="Immagine 146">
                <a:extLst>
                  <a:ext uri="{FF2B5EF4-FFF2-40B4-BE49-F238E27FC236}">
                    <a16:creationId xmlns:a16="http://schemas.microsoft.com/office/drawing/2014/main" id="{25BD0532-A5B2-49D4-A125-A05684EDAA0D}"/>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l="-1" r="49390"/>
              <a:stretch/>
            </p:blipFill>
            <p:spPr>
              <a:xfrm>
                <a:off x="341249" y="219074"/>
                <a:ext cx="2410340" cy="3209926"/>
              </a:xfrm>
              <a:prstGeom prst="rect">
                <a:avLst/>
              </a:prstGeom>
            </p:spPr>
          </p:pic>
        </p:grpSp>
      </p:grpSp>
      <p:grpSp>
        <p:nvGrpSpPr>
          <p:cNvPr id="156" name="Gruppo 155">
            <a:extLst>
              <a:ext uri="{FF2B5EF4-FFF2-40B4-BE49-F238E27FC236}">
                <a16:creationId xmlns:a16="http://schemas.microsoft.com/office/drawing/2014/main" id="{DAEEA7AD-0B74-44E8-9EEA-F6CB5639E385}"/>
              </a:ext>
            </a:extLst>
          </p:cNvPr>
          <p:cNvGrpSpPr/>
          <p:nvPr/>
        </p:nvGrpSpPr>
        <p:grpSpPr>
          <a:xfrm>
            <a:off x="616701" y="4185920"/>
            <a:ext cx="1651891" cy="224028"/>
            <a:chOff x="1001649" y="5974214"/>
            <a:chExt cx="2808351" cy="380866"/>
          </a:xfrm>
        </p:grpSpPr>
        <p:grpSp>
          <p:nvGrpSpPr>
            <p:cNvPr id="157" name="Gruppo 156">
              <a:extLst>
                <a:ext uri="{FF2B5EF4-FFF2-40B4-BE49-F238E27FC236}">
                  <a16:creationId xmlns:a16="http://schemas.microsoft.com/office/drawing/2014/main" id="{E825CCF0-475D-4870-85F7-0F79A665112F}"/>
                </a:ext>
              </a:extLst>
            </p:cNvPr>
            <p:cNvGrpSpPr/>
            <p:nvPr/>
          </p:nvGrpSpPr>
          <p:grpSpPr>
            <a:xfrm>
              <a:off x="1001649" y="5974214"/>
              <a:ext cx="562991" cy="380866"/>
              <a:chOff x="341249" y="219074"/>
              <a:chExt cx="4744871" cy="3209926"/>
            </a:xfrm>
          </p:grpSpPr>
          <p:pic>
            <p:nvPicPr>
              <p:cNvPr id="170" name="Immagine 169">
                <a:extLst>
                  <a:ext uri="{FF2B5EF4-FFF2-40B4-BE49-F238E27FC236}">
                    <a16:creationId xmlns:a16="http://schemas.microsoft.com/office/drawing/2014/main" id="{902EE690-2073-4A7E-A517-92B5C2F29C1A}"/>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1" name="Immagine 170">
                <a:extLst>
                  <a:ext uri="{FF2B5EF4-FFF2-40B4-BE49-F238E27FC236}">
                    <a16:creationId xmlns:a16="http://schemas.microsoft.com/office/drawing/2014/main" id="{F9B94E54-6013-4328-A39D-740BA5EF2395}"/>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 name="Gruppo 157">
              <a:extLst>
                <a:ext uri="{FF2B5EF4-FFF2-40B4-BE49-F238E27FC236}">
                  <a16:creationId xmlns:a16="http://schemas.microsoft.com/office/drawing/2014/main" id="{6C273408-8ED1-4678-A06D-632CBE674905}"/>
                </a:ext>
              </a:extLst>
            </p:cNvPr>
            <p:cNvGrpSpPr/>
            <p:nvPr/>
          </p:nvGrpSpPr>
          <p:grpSpPr>
            <a:xfrm>
              <a:off x="1564640" y="5974214"/>
              <a:ext cx="562991" cy="380866"/>
              <a:chOff x="341249" y="219074"/>
              <a:chExt cx="4744871" cy="3209926"/>
            </a:xfrm>
          </p:grpSpPr>
          <p:pic>
            <p:nvPicPr>
              <p:cNvPr id="168" name="Immagine 167">
                <a:extLst>
                  <a:ext uri="{FF2B5EF4-FFF2-40B4-BE49-F238E27FC236}">
                    <a16:creationId xmlns:a16="http://schemas.microsoft.com/office/drawing/2014/main" id="{AECDACEB-1919-454E-94A7-2D39464F3C0C}"/>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9" name="Immagine 168">
                <a:extLst>
                  <a:ext uri="{FF2B5EF4-FFF2-40B4-BE49-F238E27FC236}">
                    <a16:creationId xmlns:a16="http://schemas.microsoft.com/office/drawing/2014/main" id="{D8D9A857-5F05-4276-9B90-F63E7F5AEBF2}"/>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 name="Gruppo 158">
              <a:extLst>
                <a:ext uri="{FF2B5EF4-FFF2-40B4-BE49-F238E27FC236}">
                  <a16:creationId xmlns:a16="http://schemas.microsoft.com/office/drawing/2014/main" id="{F5A7AB3C-2F31-481D-B759-02AF20A58931}"/>
                </a:ext>
              </a:extLst>
            </p:cNvPr>
            <p:cNvGrpSpPr/>
            <p:nvPr/>
          </p:nvGrpSpPr>
          <p:grpSpPr>
            <a:xfrm>
              <a:off x="2127631" y="5974214"/>
              <a:ext cx="562991" cy="380866"/>
              <a:chOff x="341249" y="219074"/>
              <a:chExt cx="4744871" cy="3209926"/>
            </a:xfrm>
          </p:grpSpPr>
          <p:pic>
            <p:nvPicPr>
              <p:cNvPr id="166" name="Immagine 165">
                <a:extLst>
                  <a:ext uri="{FF2B5EF4-FFF2-40B4-BE49-F238E27FC236}">
                    <a16:creationId xmlns:a16="http://schemas.microsoft.com/office/drawing/2014/main" id="{BCEA53D5-62A6-40EC-8E80-E6ECAB5DCA24}"/>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 name="Immagine 166">
                <a:extLst>
                  <a:ext uri="{FF2B5EF4-FFF2-40B4-BE49-F238E27FC236}">
                    <a16:creationId xmlns:a16="http://schemas.microsoft.com/office/drawing/2014/main" id="{08D516D8-4BF5-43CB-9E72-F63E35A9B1B8}"/>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0" name="Gruppo 159">
              <a:extLst>
                <a:ext uri="{FF2B5EF4-FFF2-40B4-BE49-F238E27FC236}">
                  <a16:creationId xmlns:a16="http://schemas.microsoft.com/office/drawing/2014/main" id="{F9425D97-2977-4041-990D-BD07151303C7}"/>
                </a:ext>
              </a:extLst>
            </p:cNvPr>
            <p:cNvGrpSpPr/>
            <p:nvPr/>
          </p:nvGrpSpPr>
          <p:grpSpPr>
            <a:xfrm>
              <a:off x="2690622" y="5974214"/>
              <a:ext cx="562991" cy="380866"/>
              <a:chOff x="341249" y="219074"/>
              <a:chExt cx="4744871" cy="3209926"/>
            </a:xfrm>
          </p:grpSpPr>
          <p:pic>
            <p:nvPicPr>
              <p:cNvPr id="164" name="Immagine 163">
                <a:extLst>
                  <a:ext uri="{FF2B5EF4-FFF2-40B4-BE49-F238E27FC236}">
                    <a16:creationId xmlns:a16="http://schemas.microsoft.com/office/drawing/2014/main" id="{C5D70C70-84A6-44F1-BE15-70B7313F4C01}"/>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5" name="Immagine 164">
                <a:extLst>
                  <a:ext uri="{FF2B5EF4-FFF2-40B4-BE49-F238E27FC236}">
                    <a16:creationId xmlns:a16="http://schemas.microsoft.com/office/drawing/2014/main" id="{7D6C08F7-7204-4AD8-A324-EC79A6A4066D}"/>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 name="Gruppo 160">
              <a:extLst>
                <a:ext uri="{FF2B5EF4-FFF2-40B4-BE49-F238E27FC236}">
                  <a16:creationId xmlns:a16="http://schemas.microsoft.com/office/drawing/2014/main" id="{54713421-8A19-4547-A962-81BD32538AED}"/>
                </a:ext>
              </a:extLst>
            </p:cNvPr>
            <p:cNvGrpSpPr/>
            <p:nvPr/>
          </p:nvGrpSpPr>
          <p:grpSpPr>
            <a:xfrm>
              <a:off x="3247009" y="5974214"/>
              <a:ext cx="562991" cy="380866"/>
              <a:chOff x="341249" y="219074"/>
              <a:chExt cx="4744871" cy="3209926"/>
            </a:xfrm>
          </p:grpSpPr>
          <p:pic>
            <p:nvPicPr>
              <p:cNvPr id="162" name="Immagine 161">
                <a:extLst>
                  <a:ext uri="{FF2B5EF4-FFF2-40B4-BE49-F238E27FC236}">
                    <a16:creationId xmlns:a16="http://schemas.microsoft.com/office/drawing/2014/main" id="{2B6FAFE9-CA69-4610-99CC-8234543C2DC9}"/>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3" name="Immagine 162">
                <a:extLst>
                  <a:ext uri="{FF2B5EF4-FFF2-40B4-BE49-F238E27FC236}">
                    <a16:creationId xmlns:a16="http://schemas.microsoft.com/office/drawing/2014/main" id="{797B4E0D-3671-48FE-987E-6B125714A33F}"/>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2" name="Gruppo 1141">
            <a:extLst>
              <a:ext uri="{FF2B5EF4-FFF2-40B4-BE49-F238E27FC236}">
                <a16:creationId xmlns:a16="http://schemas.microsoft.com/office/drawing/2014/main" id="{DE242BE5-9D47-4D0D-8E48-CDC88FC83AF9}"/>
              </a:ext>
            </a:extLst>
          </p:cNvPr>
          <p:cNvGrpSpPr/>
          <p:nvPr/>
        </p:nvGrpSpPr>
        <p:grpSpPr>
          <a:xfrm>
            <a:off x="2358278" y="6202172"/>
            <a:ext cx="1651891" cy="224028"/>
            <a:chOff x="1001649" y="5974214"/>
            <a:chExt cx="2808351" cy="380866"/>
          </a:xfrm>
        </p:grpSpPr>
        <p:grpSp>
          <p:nvGrpSpPr>
            <p:cNvPr id="1287" name="Gruppo 1286">
              <a:extLst>
                <a:ext uri="{FF2B5EF4-FFF2-40B4-BE49-F238E27FC236}">
                  <a16:creationId xmlns:a16="http://schemas.microsoft.com/office/drawing/2014/main" id="{2A008C48-9072-4CA3-8A9D-FAB32A35AD73}"/>
                </a:ext>
              </a:extLst>
            </p:cNvPr>
            <p:cNvGrpSpPr/>
            <p:nvPr/>
          </p:nvGrpSpPr>
          <p:grpSpPr>
            <a:xfrm>
              <a:off x="1001649" y="5974214"/>
              <a:ext cx="562991" cy="380866"/>
              <a:chOff x="341249" y="219074"/>
              <a:chExt cx="4744871" cy="3209926"/>
            </a:xfrm>
          </p:grpSpPr>
          <p:pic>
            <p:nvPicPr>
              <p:cNvPr id="1300" name="Immagine 1299">
                <a:extLst>
                  <a:ext uri="{FF2B5EF4-FFF2-40B4-BE49-F238E27FC236}">
                    <a16:creationId xmlns:a16="http://schemas.microsoft.com/office/drawing/2014/main" id="{40E88C36-7998-47F3-A9FB-50F5F08BD800}"/>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01" name="Immagine 1300">
                <a:extLst>
                  <a:ext uri="{FF2B5EF4-FFF2-40B4-BE49-F238E27FC236}">
                    <a16:creationId xmlns:a16="http://schemas.microsoft.com/office/drawing/2014/main" id="{53CB8EC8-A785-4B17-90C9-E9F79A5764E4}"/>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88" name="Gruppo 1287">
              <a:extLst>
                <a:ext uri="{FF2B5EF4-FFF2-40B4-BE49-F238E27FC236}">
                  <a16:creationId xmlns:a16="http://schemas.microsoft.com/office/drawing/2014/main" id="{36514962-D2B2-4CFE-B4BB-E731DD747759}"/>
                </a:ext>
              </a:extLst>
            </p:cNvPr>
            <p:cNvGrpSpPr/>
            <p:nvPr/>
          </p:nvGrpSpPr>
          <p:grpSpPr>
            <a:xfrm>
              <a:off x="1564640" y="5974214"/>
              <a:ext cx="562991" cy="380866"/>
              <a:chOff x="341249" y="219074"/>
              <a:chExt cx="4744871" cy="3209926"/>
            </a:xfrm>
          </p:grpSpPr>
          <p:pic>
            <p:nvPicPr>
              <p:cNvPr id="1298" name="Immagine 1297">
                <a:extLst>
                  <a:ext uri="{FF2B5EF4-FFF2-40B4-BE49-F238E27FC236}">
                    <a16:creationId xmlns:a16="http://schemas.microsoft.com/office/drawing/2014/main" id="{6DDCAF5E-902D-41C7-B97E-21276D47BD4B}"/>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99" name="Immagine 1298">
                <a:extLst>
                  <a:ext uri="{FF2B5EF4-FFF2-40B4-BE49-F238E27FC236}">
                    <a16:creationId xmlns:a16="http://schemas.microsoft.com/office/drawing/2014/main" id="{C82EBD69-5C74-49A0-80D6-153FE0E04E2B}"/>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89" name="Gruppo 1288">
              <a:extLst>
                <a:ext uri="{FF2B5EF4-FFF2-40B4-BE49-F238E27FC236}">
                  <a16:creationId xmlns:a16="http://schemas.microsoft.com/office/drawing/2014/main" id="{DEF155FD-A608-4B9B-82E0-C3CF707851CF}"/>
                </a:ext>
              </a:extLst>
            </p:cNvPr>
            <p:cNvGrpSpPr/>
            <p:nvPr/>
          </p:nvGrpSpPr>
          <p:grpSpPr>
            <a:xfrm>
              <a:off x="2127631" y="5974214"/>
              <a:ext cx="562991" cy="380866"/>
              <a:chOff x="341249" y="219074"/>
              <a:chExt cx="4744871" cy="3209926"/>
            </a:xfrm>
          </p:grpSpPr>
          <p:pic>
            <p:nvPicPr>
              <p:cNvPr id="1296" name="Immagine 1295">
                <a:extLst>
                  <a:ext uri="{FF2B5EF4-FFF2-40B4-BE49-F238E27FC236}">
                    <a16:creationId xmlns:a16="http://schemas.microsoft.com/office/drawing/2014/main" id="{06F10F95-779E-42C0-971E-B6CA660F5E1E}"/>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97" name="Immagine 1296">
                <a:extLst>
                  <a:ext uri="{FF2B5EF4-FFF2-40B4-BE49-F238E27FC236}">
                    <a16:creationId xmlns:a16="http://schemas.microsoft.com/office/drawing/2014/main" id="{2C8D6D9A-466B-4389-AFD8-6BD91105ECE8}"/>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90" name="Gruppo 1289">
              <a:extLst>
                <a:ext uri="{FF2B5EF4-FFF2-40B4-BE49-F238E27FC236}">
                  <a16:creationId xmlns:a16="http://schemas.microsoft.com/office/drawing/2014/main" id="{2C4543DA-1672-4286-957B-6D5A7D21D043}"/>
                </a:ext>
              </a:extLst>
            </p:cNvPr>
            <p:cNvGrpSpPr/>
            <p:nvPr/>
          </p:nvGrpSpPr>
          <p:grpSpPr>
            <a:xfrm>
              <a:off x="2690622" y="5974214"/>
              <a:ext cx="562991" cy="380866"/>
              <a:chOff x="341249" y="219074"/>
              <a:chExt cx="4744871" cy="3209926"/>
            </a:xfrm>
          </p:grpSpPr>
          <p:pic>
            <p:nvPicPr>
              <p:cNvPr id="1294" name="Immagine 1293">
                <a:extLst>
                  <a:ext uri="{FF2B5EF4-FFF2-40B4-BE49-F238E27FC236}">
                    <a16:creationId xmlns:a16="http://schemas.microsoft.com/office/drawing/2014/main" id="{6A213AE3-6A1F-46D6-9C7A-6E26A79B3F45}"/>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95" name="Immagine 1294">
                <a:extLst>
                  <a:ext uri="{FF2B5EF4-FFF2-40B4-BE49-F238E27FC236}">
                    <a16:creationId xmlns:a16="http://schemas.microsoft.com/office/drawing/2014/main" id="{8C5759CB-69CD-4A9A-8D0F-BEB019F538E3}"/>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91" name="Gruppo 1290">
              <a:extLst>
                <a:ext uri="{FF2B5EF4-FFF2-40B4-BE49-F238E27FC236}">
                  <a16:creationId xmlns:a16="http://schemas.microsoft.com/office/drawing/2014/main" id="{0DD74E63-787A-45C9-9B21-16981CF6F9B2}"/>
                </a:ext>
              </a:extLst>
            </p:cNvPr>
            <p:cNvGrpSpPr/>
            <p:nvPr/>
          </p:nvGrpSpPr>
          <p:grpSpPr>
            <a:xfrm>
              <a:off x="3247009" y="5974214"/>
              <a:ext cx="562991" cy="380866"/>
              <a:chOff x="341249" y="219074"/>
              <a:chExt cx="4744871" cy="3209926"/>
            </a:xfrm>
          </p:grpSpPr>
          <p:pic>
            <p:nvPicPr>
              <p:cNvPr id="1292" name="Immagine 1291">
                <a:extLst>
                  <a:ext uri="{FF2B5EF4-FFF2-40B4-BE49-F238E27FC236}">
                    <a16:creationId xmlns:a16="http://schemas.microsoft.com/office/drawing/2014/main" id="{28B0F821-CAB0-4C39-93A5-1DE5B376D64D}"/>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93" name="Immagine 1292">
                <a:extLst>
                  <a:ext uri="{FF2B5EF4-FFF2-40B4-BE49-F238E27FC236}">
                    <a16:creationId xmlns:a16="http://schemas.microsoft.com/office/drawing/2014/main" id="{C3E36CE4-26DC-4EF7-8BC1-52A6871E8580}"/>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3" name="Gruppo 1142">
            <a:extLst>
              <a:ext uri="{FF2B5EF4-FFF2-40B4-BE49-F238E27FC236}">
                <a16:creationId xmlns:a16="http://schemas.microsoft.com/office/drawing/2014/main" id="{E570E2E0-93B9-4164-92C9-A78822FCDE96}"/>
              </a:ext>
            </a:extLst>
          </p:cNvPr>
          <p:cNvGrpSpPr/>
          <p:nvPr/>
        </p:nvGrpSpPr>
        <p:grpSpPr>
          <a:xfrm>
            <a:off x="2358278" y="5978144"/>
            <a:ext cx="1651891" cy="224028"/>
            <a:chOff x="1001649" y="5974214"/>
            <a:chExt cx="2808351" cy="380866"/>
          </a:xfrm>
        </p:grpSpPr>
        <p:grpSp>
          <p:nvGrpSpPr>
            <p:cNvPr id="1272" name="Gruppo 1271">
              <a:extLst>
                <a:ext uri="{FF2B5EF4-FFF2-40B4-BE49-F238E27FC236}">
                  <a16:creationId xmlns:a16="http://schemas.microsoft.com/office/drawing/2014/main" id="{291E4980-7D6C-4402-90C1-1C5577E81278}"/>
                </a:ext>
              </a:extLst>
            </p:cNvPr>
            <p:cNvGrpSpPr/>
            <p:nvPr/>
          </p:nvGrpSpPr>
          <p:grpSpPr>
            <a:xfrm>
              <a:off x="1001649" y="5974214"/>
              <a:ext cx="562991" cy="380866"/>
              <a:chOff x="341249" y="219074"/>
              <a:chExt cx="4744871" cy="3209926"/>
            </a:xfrm>
          </p:grpSpPr>
          <p:pic>
            <p:nvPicPr>
              <p:cNvPr id="1285" name="Immagine 1284">
                <a:extLst>
                  <a:ext uri="{FF2B5EF4-FFF2-40B4-BE49-F238E27FC236}">
                    <a16:creationId xmlns:a16="http://schemas.microsoft.com/office/drawing/2014/main" id="{CB8B928F-4D3E-46FB-A6DB-1F49C7BE9CBC}"/>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86" name="Immagine 1285">
                <a:extLst>
                  <a:ext uri="{FF2B5EF4-FFF2-40B4-BE49-F238E27FC236}">
                    <a16:creationId xmlns:a16="http://schemas.microsoft.com/office/drawing/2014/main" id="{79B6DE45-72C5-4D4E-BD5D-7C63EEF44D62}"/>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3" name="Gruppo 1272">
              <a:extLst>
                <a:ext uri="{FF2B5EF4-FFF2-40B4-BE49-F238E27FC236}">
                  <a16:creationId xmlns:a16="http://schemas.microsoft.com/office/drawing/2014/main" id="{AD4C9D80-0856-470B-A3E9-220312F53F7F}"/>
                </a:ext>
              </a:extLst>
            </p:cNvPr>
            <p:cNvGrpSpPr/>
            <p:nvPr/>
          </p:nvGrpSpPr>
          <p:grpSpPr>
            <a:xfrm>
              <a:off x="1564640" y="5974214"/>
              <a:ext cx="562991" cy="380866"/>
              <a:chOff x="341249" y="219074"/>
              <a:chExt cx="4744871" cy="3209926"/>
            </a:xfrm>
          </p:grpSpPr>
          <p:pic>
            <p:nvPicPr>
              <p:cNvPr id="1283" name="Immagine 1282">
                <a:extLst>
                  <a:ext uri="{FF2B5EF4-FFF2-40B4-BE49-F238E27FC236}">
                    <a16:creationId xmlns:a16="http://schemas.microsoft.com/office/drawing/2014/main" id="{6126EB9D-0183-436D-BE5B-846206ABD8FF}"/>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84" name="Immagine 1283">
                <a:extLst>
                  <a:ext uri="{FF2B5EF4-FFF2-40B4-BE49-F238E27FC236}">
                    <a16:creationId xmlns:a16="http://schemas.microsoft.com/office/drawing/2014/main" id="{5489ED84-9F57-4AF6-8807-6285290C3B52}"/>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4" name="Gruppo 1273">
              <a:extLst>
                <a:ext uri="{FF2B5EF4-FFF2-40B4-BE49-F238E27FC236}">
                  <a16:creationId xmlns:a16="http://schemas.microsoft.com/office/drawing/2014/main" id="{D02E23D7-02CC-4A7A-A670-183CE315FD7F}"/>
                </a:ext>
              </a:extLst>
            </p:cNvPr>
            <p:cNvGrpSpPr/>
            <p:nvPr/>
          </p:nvGrpSpPr>
          <p:grpSpPr>
            <a:xfrm>
              <a:off x="2127631" y="5974214"/>
              <a:ext cx="562991" cy="380866"/>
              <a:chOff x="341249" y="219074"/>
              <a:chExt cx="4744871" cy="3209926"/>
            </a:xfrm>
          </p:grpSpPr>
          <p:pic>
            <p:nvPicPr>
              <p:cNvPr id="1281" name="Immagine 1280">
                <a:extLst>
                  <a:ext uri="{FF2B5EF4-FFF2-40B4-BE49-F238E27FC236}">
                    <a16:creationId xmlns:a16="http://schemas.microsoft.com/office/drawing/2014/main" id="{65B97C23-7767-4581-96A6-61D835B0DAC2}"/>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82" name="Immagine 1281">
                <a:extLst>
                  <a:ext uri="{FF2B5EF4-FFF2-40B4-BE49-F238E27FC236}">
                    <a16:creationId xmlns:a16="http://schemas.microsoft.com/office/drawing/2014/main" id="{9CDD83A5-5631-4496-BF50-EF97E3304E52}"/>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5" name="Gruppo 1274">
              <a:extLst>
                <a:ext uri="{FF2B5EF4-FFF2-40B4-BE49-F238E27FC236}">
                  <a16:creationId xmlns:a16="http://schemas.microsoft.com/office/drawing/2014/main" id="{A99CC30F-49B3-4894-A2DB-8423CA94DFC1}"/>
                </a:ext>
              </a:extLst>
            </p:cNvPr>
            <p:cNvGrpSpPr/>
            <p:nvPr/>
          </p:nvGrpSpPr>
          <p:grpSpPr>
            <a:xfrm>
              <a:off x="2690622" y="5974214"/>
              <a:ext cx="562991" cy="380866"/>
              <a:chOff x="341249" y="219074"/>
              <a:chExt cx="4744871" cy="3209926"/>
            </a:xfrm>
          </p:grpSpPr>
          <p:pic>
            <p:nvPicPr>
              <p:cNvPr id="1279" name="Immagine 1278">
                <a:extLst>
                  <a:ext uri="{FF2B5EF4-FFF2-40B4-BE49-F238E27FC236}">
                    <a16:creationId xmlns:a16="http://schemas.microsoft.com/office/drawing/2014/main" id="{1A27C5C6-A5EC-4354-B8BF-08D72A3FCBFE}"/>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80" name="Immagine 1279">
                <a:extLst>
                  <a:ext uri="{FF2B5EF4-FFF2-40B4-BE49-F238E27FC236}">
                    <a16:creationId xmlns:a16="http://schemas.microsoft.com/office/drawing/2014/main" id="{DB47C93E-F69F-41F2-8F34-3501C43E27FC}"/>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76" name="Gruppo 1275">
              <a:extLst>
                <a:ext uri="{FF2B5EF4-FFF2-40B4-BE49-F238E27FC236}">
                  <a16:creationId xmlns:a16="http://schemas.microsoft.com/office/drawing/2014/main" id="{42BF79E6-08B3-44B2-B724-91662A2FF058}"/>
                </a:ext>
              </a:extLst>
            </p:cNvPr>
            <p:cNvGrpSpPr/>
            <p:nvPr/>
          </p:nvGrpSpPr>
          <p:grpSpPr>
            <a:xfrm>
              <a:off x="3247009" y="5974214"/>
              <a:ext cx="562991" cy="380866"/>
              <a:chOff x="341249" y="219074"/>
              <a:chExt cx="4744871" cy="3209926"/>
            </a:xfrm>
          </p:grpSpPr>
          <p:pic>
            <p:nvPicPr>
              <p:cNvPr id="1277" name="Immagine 1276">
                <a:extLst>
                  <a:ext uri="{FF2B5EF4-FFF2-40B4-BE49-F238E27FC236}">
                    <a16:creationId xmlns:a16="http://schemas.microsoft.com/office/drawing/2014/main" id="{EE226A08-F319-447B-879C-77B78C877A04}"/>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78" name="Immagine 1277">
                <a:extLst>
                  <a:ext uri="{FF2B5EF4-FFF2-40B4-BE49-F238E27FC236}">
                    <a16:creationId xmlns:a16="http://schemas.microsoft.com/office/drawing/2014/main" id="{058C7CB9-1BA2-4992-BA54-738DF6E88C3F}"/>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4" name="Gruppo 1143">
            <a:extLst>
              <a:ext uri="{FF2B5EF4-FFF2-40B4-BE49-F238E27FC236}">
                <a16:creationId xmlns:a16="http://schemas.microsoft.com/office/drawing/2014/main" id="{EE72C597-DA6A-442B-88DB-5FE816B0E33B}"/>
              </a:ext>
            </a:extLst>
          </p:cNvPr>
          <p:cNvGrpSpPr/>
          <p:nvPr/>
        </p:nvGrpSpPr>
        <p:grpSpPr>
          <a:xfrm>
            <a:off x="2358278" y="5754116"/>
            <a:ext cx="1651891" cy="224028"/>
            <a:chOff x="1001649" y="5974214"/>
            <a:chExt cx="2808351" cy="380866"/>
          </a:xfrm>
        </p:grpSpPr>
        <p:grpSp>
          <p:nvGrpSpPr>
            <p:cNvPr id="1257" name="Gruppo 1256">
              <a:extLst>
                <a:ext uri="{FF2B5EF4-FFF2-40B4-BE49-F238E27FC236}">
                  <a16:creationId xmlns:a16="http://schemas.microsoft.com/office/drawing/2014/main" id="{8FB17B46-4133-4754-AB28-08746138FF86}"/>
                </a:ext>
              </a:extLst>
            </p:cNvPr>
            <p:cNvGrpSpPr/>
            <p:nvPr/>
          </p:nvGrpSpPr>
          <p:grpSpPr>
            <a:xfrm>
              <a:off x="1001649" y="5974214"/>
              <a:ext cx="562991" cy="380866"/>
              <a:chOff x="341249" y="219074"/>
              <a:chExt cx="4744871" cy="3209926"/>
            </a:xfrm>
          </p:grpSpPr>
          <p:pic>
            <p:nvPicPr>
              <p:cNvPr id="1270" name="Immagine 1269">
                <a:extLst>
                  <a:ext uri="{FF2B5EF4-FFF2-40B4-BE49-F238E27FC236}">
                    <a16:creationId xmlns:a16="http://schemas.microsoft.com/office/drawing/2014/main" id="{8F6A6F93-4DED-4485-9351-6C8FEECFC89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71" name="Immagine 1270">
                <a:extLst>
                  <a:ext uri="{FF2B5EF4-FFF2-40B4-BE49-F238E27FC236}">
                    <a16:creationId xmlns:a16="http://schemas.microsoft.com/office/drawing/2014/main" id="{16432B8B-A3A3-4D16-AC4E-699B1C6BE69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58" name="Gruppo 1257">
              <a:extLst>
                <a:ext uri="{FF2B5EF4-FFF2-40B4-BE49-F238E27FC236}">
                  <a16:creationId xmlns:a16="http://schemas.microsoft.com/office/drawing/2014/main" id="{05F61795-C587-45FF-BB6C-8B2089E9F1F6}"/>
                </a:ext>
              </a:extLst>
            </p:cNvPr>
            <p:cNvGrpSpPr/>
            <p:nvPr/>
          </p:nvGrpSpPr>
          <p:grpSpPr>
            <a:xfrm>
              <a:off x="1564640" y="5974214"/>
              <a:ext cx="562991" cy="380866"/>
              <a:chOff x="341249" y="219074"/>
              <a:chExt cx="4744871" cy="3209926"/>
            </a:xfrm>
          </p:grpSpPr>
          <p:pic>
            <p:nvPicPr>
              <p:cNvPr id="1268" name="Immagine 1267">
                <a:extLst>
                  <a:ext uri="{FF2B5EF4-FFF2-40B4-BE49-F238E27FC236}">
                    <a16:creationId xmlns:a16="http://schemas.microsoft.com/office/drawing/2014/main" id="{0E72BECF-2DCA-436E-A1A8-43D37A21D88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69" name="Immagine 1268">
                <a:extLst>
                  <a:ext uri="{FF2B5EF4-FFF2-40B4-BE49-F238E27FC236}">
                    <a16:creationId xmlns:a16="http://schemas.microsoft.com/office/drawing/2014/main" id="{64BF5B0F-F0EF-4054-8350-FAAE494C9F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59" name="Gruppo 1258">
              <a:extLst>
                <a:ext uri="{FF2B5EF4-FFF2-40B4-BE49-F238E27FC236}">
                  <a16:creationId xmlns:a16="http://schemas.microsoft.com/office/drawing/2014/main" id="{7DE24382-674A-43FD-842D-9A4E81CC088C}"/>
                </a:ext>
              </a:extLst>
            </p:cNvPr>
            <p:cNvGrpSpPr/>
            <p:nvPr/>
          </p:nvGrpSpPr>
          <p:grpSpPr>
            <a:xfrm>
              <a:off x="2127631" y="5974214"/>
              <a:ext cx="562991" cy="380866"/>
              <a:chOff x="341249" y="219074"/>
              <a:chExt cx="4744871" cy="3209926"/>
            </a:xfrm>
          </p:grpSpPr>
          <p:pic>
            <p:nvPicPr>
              <p:cNvPr id="1266" name="Immagine 1265">
                <a:extLst>
                  <a:ext uri="{FF2B5EF4-FFF2-40B4-BE49-F238E27FC236}">
                    <a16:creationId xmlns:a16="http://schemas.microsoft.com/office/drawing/2014/main" id="{CEEFCF68-003F-4E2A-88AE-7F84574F285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67" name="Immagine 1266">
                <a:extLst>
                  <a:ext uri="{FF2B5EF4-FFF2-40B4-BE49-F238E27FC236}">
                    <a16:creationId xmlns:a16="http://schemas.microsoft.com/office/drawing/2014/main" id="{29780A7C-C7F4-4A77-A858-42FC0781B93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60" name="Gruppo 1259">
              <a:extLst>
                <a:ext uri="{FF2B5EF4-FFF2-40B4-BE49-F238E27FC236}">
                  <a16:creationId xmlns:a16="http://schemas.microsoft.com/office/drawing/2014/main" id="{66115826-D555-4E78-81CB-92CCCBF7512A}"/>
                </a:ext>
              </a:extLst>
            </p:cNvPr>
            <p:cNvGrpSpPr/>
            <p:nvPr/>
          </p:nvGrpSpPr>
          <p:grpSpPr>
            <a:xfrm>
              <a:off x="2690622" y="5974214"/>
              <a:ext cx="562991" cy="380866"/>
              <a:chOff x="341249" y="219074"/>
              <a:chExt cx="4744871" cy="3209926"/>
            </a:xfrm>
          </p:grpSpPr>
          <p:pic>
            <p:nvPicPr>
              <p:cNvPr id="1264" name="Immagine 1263">
                <a:extLst>
                  <a:ext uri="{FF2B5EF4-FFF2-40B4-BE49-F238E27FC236}">
                    <a16:creationId xmlns:a16="http://schemas.microsoft.com/office/drawing/2014/main" id="{740E0AFC-183C-419F-95B3-466BE262FA4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65" name="Immagine 1264">
                <a:extLst>
                  <a:ext uri="{FF2B5EF4-FFF2-40B4-BE49-F238E27FC236}">
                    <a16:creationId xmlns:a16="http://schemas.microsoft.com/office/drawing/2014/main" id="{F722C763-D03E-4591-9D3C-7786722B653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61" name="Gruppo 1260">
              <a:extLst>
                <a:ext uri="{FF2B5EF4-FFF2-40B4-BE49-F238E27FC236}">
                  <a16:creationId xmlns:a16="http://schemas.microsoft.com/office/drawing/2014/main" id="{97C661C2-057B-4F2C-9210-76A91033D416}"/>
                </a:ext>
              </a:extLst>
            </p:cNvPr>
            <p:cNvGrpSpPr/>
            <p:nvPr/>
          </p:nvGrpSpPr>
          <p:grpSpPr>
            <a:xfrm>
              <a:off x="3247009" y="5974214"/>
              <a:ext cx="562991" cy="380866"/>
              <a:chOff x="341249" y="219074"/>
              <a:chExt cx="4744871" cy="3209926"/>
            </a:xfrm>
          </p:grpSpPr>
          <p:pic>
            <p:nvPicPr>
              <p:cNvPr id="1262" name="Immagine 1261">
                <a:extLst>
                  <a:ext uri="{FF2B5EF4-FFF2-40B4-BE49-F238E27FC236}">
                    <a16:creationId xmlns:a16="http://schemas.microsoft.com/office/drawing/2014/main" id="{85F78C09-A58D-4AA4-AEB1-0106334217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63" name="Immagine 1262">
                <a:extLst>
                  <a:ext uri="{FF2B5EF4-FFF2-40B4-BE49-F238E27FC236}">
                    <a16:creationId xmlns:a16="http://schemas.microsoft.com/office/drawing/2014/main" id="{7C48E2D1-E820-4CCD-B394-F6F4958C83D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5" name="Gruppo 1144">
            <a:extLst>
              <a:ext uri="{FF2B5EF4-FFF2-40B4-BE49-F238E27FC236}">
                <a16:creationId xmlns:a16="http://schemas.microsoft.com/office/drawing/2014/main" id="{8BA704F5-F839-440B-8840-391DE41CA098}"/>
              </a:ext>
            </a:extLst>
          </p:cNvPr>
          <p:cNvGrpSpPr/>
          <p:nvPr/>
        </p:nvGrpSpPr>
        <p:grpSpPr>
          <a:xfrm>
            <a:off x="2358278" y="5530088"/>
            <a:ext cx="1651891" cy="224028"/>
            <a:chOff x="1001649" y="5974214"/>
            <a:chExt cx="2808351" cy="380866"/>
          </a:xfrm>
        </p:grpSpPr>
        <p:grpSp>
          <p:nvGrpSpPr>
            <p:cNvPr id="1242" name="Gruppo 1241">
              <a:extLst>
                <a:ext uri="{FF2B5EF4-FFF2-40B4-BE49-F238E27FC236}">
                  <a16:creationId xmlns:a16="http://schemas.microsoft.com/office/drawing/2014/main" id="{5C8E5321-B8BF-4296-8CDF-E4C1DC14BDC3}"/>
                </a:ext>
              </a:extLst>
            </p:cNvPr>
            <p:cNvGrpSpPr/>
            <p:nvPr/>
          </p:nvGrpSpPr>
          <p:grpSpPr>
            <a:xfrm>
              <a:off x="1001649" y="5974214"/>
              <a:ext cx="562991" cy="380866"/>
              <a:chOff x="341249" y="219074"/>
              <a:chExt cx="4744871" cy="3209926"/>
            </a:xfrm>
          </p:grpSpPr>
          <p:pic>
            <p:nvPicPr>
              <p:cNvPr id="1255" name="Immagine 1254">
                <a:extLst>
                  <a:ext uri="{FF2B5EF4-FFF2-40B4-BE49-F238E27FC236}">
                    <a16:creationId xmlns:a16="http://schemas.microsoft.com/office/drawing/2014/main" id="{0C57841C-BE28-4B04-B72A-BAE01B6DBBD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56" name="Immagine 1255">
                <a:extLst>
                  <a:ext uri="{FF2B5EF4-FFF2-40B4-BE49-F238E27FC236}">
                    <a16:creationId xmlns:a16="http://schemas.microsoft.com/office/drawing/2014/main" id="{0BB47E55-9CFD-48C9-94D6-8437655CA45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43" name="Gruppo 1242">
              <a:extLst>
                <a:ext uri="{FF2B5EF4-FFF2-40B4-BE49-F238E27FC236}">
                  <a16:creationId xmlns:a16="http://schemas.microsoft.com/office/drawing/2014/main" id="{24997D76-1C70-485E-8268-3EB1E9FDA74E}"/>
                </a:ext>
              </a:extLst>
            </p:cNvPr>
            <p:cNvGrpSpPr/>
            <p:nvPr/>
          </p:nvGrpSpPr>
          <p:grpSpPr>
            <a:xfrm>
              <a:off x="1564640" y="5974214"/>
              <a:ext cx="562991" cy="380866"/>
              <a:chOff x="341249" y="219074"/>
              <a:chExt cx="4744871" cy="3209926"/>
            </a:xfrm>
          </p:grpSpPr>
          <p:pic>
            <p:nvPicPr>
              <p:cNvPr id="1253" name="Immagine 1252">
                <a:extLst>
                  <a:ext uri="{FF2B5EF4-FFF2-40B4-BE49-F238E27FC236}">
                    <a16:creationId xmlns:a16="http://schemas.microsoft.com/office/drawing/2014/main" id="{842367AB-063D-41BF-BB6A-EE3F621018C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54" name="Immagine 1253">
                <a:extLst>
                  <a:ext uri="{FF2B5EF4-FFF2-40B4-BE49-F238E27FC236}">
                    <a16:creationId xmlns:a16="http://schemas.microsoft.com/office/drawing/2014/main" id="{41C0B17B-5E77-4C3E-85A4-A93D3C7206A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44" name="Gruppo 1243">
              <a:extLst>
                <a:ext uri="{FF2B5EF4-FFF2-40B4-BE49-F238E27FC236}">
                  <a16:creationId xmlns:a16="http://schemas.microsoft.com/office/drawing/2014/main" id="{9ED3517F-089D-4C00-83CF-19E791738470}"/>
                </a:ext>
              </a:extLst>
            </p:cNvPr>
            <p:cNvGrpSpPr/>
            <p:nvPr/>
          </p:nvGrpSpPr>
          <p:grpSpPr>
            <a:xfrm>
              <a:off x="2127631" y="5974214"/>
              <a:ext cx="562991" cy="380866"/>
              <a:chOff x="341249" y="219074"/>
              <a:chExt cx="4744871" cy="3209926"/>
            </a:xfrm>
          </p:grpSpPr>
          <p:pic>
            <p:nvPicPr>
              <p:cNvPr id="1251" name="Immagine 1250">
                <a:extLst>
                  <a:ext uri="{FF2B5EF4-FFF2-40B4-BE49-F238E27FC236}">
                    <a16:creationId xmlns:a16="http://schemas.microsoft.com/office/drawing/2014/main" id="{A5270A48-E1B8-4DC6-B46C-CB4B1C089B6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52" name="Immagine 1251">
                <a:extLst>
                  <a:ext uri="{FF2B5EF4-FFF2-40B4-BE49-F238E27FC236}">
                    <a16:creationId xmlns:a16="http://schemas.microsoft.com/office/drawing/2014/main" id="{6AC61C34-774A-43C3-A2A5-96D60DC822F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45" name="Gruppo 1244">
              <a:extLst>
                <a:ext uri="{FF2B5EF4-FFF2-40B4-BE49-F238E27FC236}">
                  <a16:creationId xmlns:a16="http://schemas.microsoft.com/office/drawing/2014/main" id="{356D4E5B-0DA3-469A-BBCC-F398FF070057}"/>
                </a:ext>
              </a:extLst>
            </p:cNvPr>
            <p:cNvGrpSpPr/>
            <p:nvPr/>
          </p:nvGrpSpPr>
          <p:grpSpPr>
            <a:xfrm>
              <a:off x="2690622" y="5974214"/>
              <a:ext cx="562991" cy="380866"/>
              <a:chOff x="341249" y="219074"/>
              <a:chExt cx="4744871" cy="3209926"/>
            </a:xfrm>
          </p:grpSpPr>
          <p:pic>
            <p:nvPicPr>
              <p:cNvPr id="1249" name="Immagine 1248">
                <a:extLst>
                  <a:ext uri="{FF2B5EF4-FFF2-40B4-BE49-F238E27FC236}">
                    <a16:creationId xmlns:a16="http://schemas.microsoft.com/office/drawing/2014/main" id="{1B6F2229-FC84-4484-BE27-DC5F981630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50" name="Immagine 1249">
                <a:extLst>
                  <a:ext uri="{FF2B5EF4-FFF2-40B4-BE49-F238E27FC236}">
                    <a16:creationId xmlns:a16="http://schemas.microsoft.com/office/drawing/2014/main" id="{A6362B7E-ECD2-4B88-A0EB-3753296A710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46" name="Gruppo 1245">
              <a:extLst>
                <a:ext uri="{FF2B5EF4-FFF2-40B4-BE49-F238E27FC236}">
                  <a16:creationId xmlns:a16="http://schemas.microsoft.com/office/drawing/2014/main" id="{9990784A-EB6B-48A5-9AF3-07B9D1922E2B}"/>
                </a:ext>
              </a:extLst>
            </p:cNvPr>
            <p:cNvGrpSpPr/>
            <p:nvPr/>
          </p:nvGrpSpPr>
          <p:grpSpPr>
            <a:xfrm>
              <a:off x="3247009" y="5974214"/>
              <a:ext cx="562991" cy="380866"/>
              <a:chOff x="341249" y="219074"/>
              <a:chExt cx="4744871" cy="3209926"/>
            </a:xfrm>
          </p:grpSpPr>
          <p:pic>
            <p:nvPicPr>
              <p:cNvPr id="1247" name="Immagine 1246">
                <a:extLst>
                  <a:ext uri="{FF2B5EF4-FFF2-40B4-BE49-F238E27FC236}">
                    <a16:creationId xmlns:a16="http://schemas.microsoft.com/office/drawing/2014/main" id="{55015D51-BACC-4314-84D2-54611EDA832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48" name="Immagine 1247">
                <a:extLst>
                  <a:ext uri="{FF2B5EF4-FFF2-40B4-BE49-F238E27FC236}">
                    <a16:creationId xmlns:a16="http://schemas.microsoft.com/office/drawing/2014/main" id="{856CB258-6B75-4586-BE64-7258AA89A5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6" name="Gruppo 1145">
            <a:extLst>
              <a:ext uri="{FF2B5EF4-FFF2-40B4-BE49-F238E27FC236}">
                <a16:creationId xmlns:a16="http://schemas.microsoft.com/office/drawing/2014/main" id="{F50AA773-7860-4146-A41F-4E518EBB0841}"/>
              </a:ext>
            </a:extLst>
          </p:cNvPr>
          <p:cNvGrpSpPr/>
          <p:nvPr/>
        </p:nvGrpSpPr>
        <p:grpSpPr>
          <a:xfrm>
            <a:off x="2358278" y="5306060"/>
            <a:ext cx="1651891" cy="224028"/>
            <a:chOff x="1001649" y="5974214"/>
            <a:chExt cx="2808351" cy="380866"/>
          </a:xfrm>
        </p:grpSpPr>
        <p:grpSp>
          <p:nvGrpSpPr>
            <p:cNvPr id="1227" name="Gruppo 1226">
              <a:extLst>
                <a:ext uri="{FF2B5EF4-FFF2-40B4-BE49-F238E27FC236}">
                  <a16:creationId xmlns:a16="http://schemas.microsoft.com/office/drawing/2014/main" id="{9134BEF9-7361-484A-8A03-320021A5D00D}"/>
                </a:ext>
              </a:extLst>
            </p:cNvPr>
            <p:cNvGrpSpPr/>
            <p:nvPr/>
          </p:nvGrpSpPr>
          <p:grpSpPr>
            <a:xfrm>
              <a:off x="1001649" y="5974214"/>
              <a:ext cx="562991" cy="380866"/>
              <a:chOff x="341249" y="219074"/>
              <a:chExt cx="4744871" cy="3209926"/>
            </a:xfrm>
          </p:grpSpPr>
          <p:pic>
            <p:nvPicPr>
              <p:cNvPr id="1240" name="Immagine 1239">
                <a:extLst>
                  <a:ext uri="{FF2B5EF4-FFF2-40B4-BE49-F238E27FC236}">
                    <a16:creationId xmlns:a16="http://schemas.microsoft.com/office/drawing/2014/main" id="{E032F571-0848-4361-AD41-55F8FCFD76D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41" name="Immagine 1240">
                <a:extLst>
                  <a:ext uri="{FF2B5EF4-FFF2-40B4-BE49-F238E27FC236}">
                    <a16:creationId xmlns:a16="http://schemas.microsoft.com/office/drawing/2014/main" id="{6BC9CD71-3666-4A15-ACB8-85C1BF7E86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28" name="Gruppo 1227">
              <a:extLst>
                <a:ext uri="{FF2B5EF4-FFF2-40B4-BE49-F238E27FC236}">
                  <a16:creationId xmlns:a16="http://schemas.microsoft.com/office/drawing/2014/main" id="{FA0BBD88-EDDC-4957-B653-9C78259357AD}"/>
                </a:ext>
              </a:extLst>
            </p:cNvPr>
            <p:cNvGrpSpPr/>
            <p:nvPr/>
          </p:nvGrpSpPr>
          <p:grpSpPr>
            <a:xfrm>
              <a:off x="1564640" y="5974214"/>
              <a:ext cx="562991" cy="380866"/>
              <a:chOff x="341249" y="219074"/>
              <a:chExt cx="4744871" cy="3209926"/>
            </a:xfrm>
          </p:grpSpPr>
          <p:pic>
            <p:nvPicPr>
              <p:cNvPr id="1238" name="Immagine 1237">
                <a:extLst>
                  <a:ext uri="{FF2B5EF4-FFF2-40B4-BE49-F238E27FC236}">
                    <a16:creationId xmlns:a16="http://schemas.microsoft.com/office/drawing/2014/main" id="{D5C9D569-A9B8-4140-8A63-0C611A67306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9" name="Immagine 1238">
                <a:extLst>
                  <a:ext uri="{FF2B5EF4-FFF2-40B4-BE49-F238E27FC236}">
                    <a16:creationId xmlns:a16="http://schemas.microsoft.com/office/drawing/2014/main" id="{E54B0A80-61CD-4980-984A-0F9B040A9C9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29" name="Gruppo 1228">
              <a:extLst>
                <a:ext uri="{FF2B5EF4-FFF2-40B4-BE49-F238E27FC236}">
                  <a16:creationId xmlns:a16="http://schemas.microsoft.com/office/drawing/2014/main" id="{9D06F22A-FDBD-42ED-BA3D-B8EE95470BD2}"/>
                </a:ext>
              </a:extLst>
            </p:cNvPr>
            <p:cNvGrpSpPr/>
            <p:nvPr/>
          </p:nvGrpSpPr>
          <p:grpSpPr>
            <a:xfrm>
              <a:off x="2127631" y="5974214"/>
              <a:ext cx="562991" cy="380866"/>
              <a:chOff x="341249" y="219074"/>
              <a:chExt cx="4744871" cy="3209926"/>
            </a:xfrm>
          </p:grpSpPr>
          <p:pic>
            <p:nvPicPr>
              <p:cNvPr id="1236" name="Immagine 1235">
                <a:extLst>
                  <a:ext uri="{FF2B5EF4-FFF2-40B4-BE49-F238E27FC236}">
                    <a16:creationId xmlns:a16="http://schemas.microsoft.com/office/drawing/2014/main" id="{D7F189A1-7BC8-42D7-B31A-9DB63A628B2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7" name="Immagine 1236">
                <a:extLst>
                  <a:ext uri="{FF2B5EF4-FFF2-40B4-BE49-F238E27FC236}">
                    <a16:creationId xmlns:a16="http://schemas.microsoft.com/office/drawing/2014/main" id="{B27421C5-4688-4A13-B7B4-87AAA5E6A3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30" name="Gruppo 1229">
              <a:extLst>
                <a:ext uri="{FF2B5EF4-FFF2-40B4-BE49-F238E27FC236}">
                  <a16:creationId xmlns:a16="http://schemas.microsoft.com/office/drawing/2014/main" id="{A9E98449-7D44-42E0-8DC2-CFA033EA1D74}"/>
                </a:ext>
              </a:extLst>
            </p:cNvPr>
            <p:cNvGrpSpPr/>
            <p:nvPr/>
          </p:nvGrpSpPr>
          <p:grpSpPr>
            <a:xfrm>
              <a:off x="2690622" y="5974214"/>
              <a:ext cx="562991" cy="380866"/>
              <a:chOff x="341249" y="219074"/>
              <a:chExt cx="4744871" cy="3209926"/>
            </a:xfrm>
          </p:grpSpPr>
          <p:pic>
            <p:nvPicPr>
              <p:cNvPr id="1234" name="Immagine 1233">
                <a:extLst>
                  <a:ext uri="{FF2B5EF4-FFF2-40B4-BE49-F238E27FC236}">
                    <a16:creationId xmlns:a16="http://schemas.microsoft.com/office/drawing/2014/main" id="{52BA29FA-6B7F-4E89-BB5B-1C09E98C5F2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5" name="Immagine 1234">
                <a:extLst>
                  <a:ext uri="{FF2B5EF4-FFF2-40B4-BE49-F238E27FC236}">
                    <a16:creationId xmlns:a16="http://schemas.microsoft.com/office/drawing/2014/main" id="{AF7AE0ED-ADF3-4DEB-9160-CD2BDA1D1B5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31" name="Gruppo 1230">
              <a:extLst>
                <a:ext uri="{FF2B5EF4-FFF2-40B4-BE49-F238E27FC236}">
                  <a16:creationId xmlns:a16="http://schemas.microsoft.com/office/drawing/2014/main" id="{2B200E21-737B-4A6A-B26E-CEDCCA2E92A3}"/>
                </a:ext>
              </a:extLst>
            </p:cNvPr>
            <p:cNvGrpSpPr/>
            <p:nvPr/>
          </p:nvGrpSpPr>
          <p:grpSpPr>
            <a:xfrm>
              <a:off x="3247009" y="5974214"/>
              <a:ext cx="562991" cy="380866"/>
              <a:chOff x="341249" y="219074"/>
              <a:chExt cx="4744871" cy="3209926"/>
            </a:xfrm>
          </p:grpSpPr>
          <p:pic>
            <p:nvPicPr>
              <p:cNvPr id="1232" name="Immagine 1231">
                <a:extLst>
                  <a:ext uri="{FF2B5EF4-FFF2-40B4-BE49-F238E27FC236}">
                    <a16:creationId xmlns:a16="http://schemas.microsoft.com/office/drawing/2014/main" id="{844A9E2A-7040-4C26-A02E-2A9B0F23271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33" name="Immagine 1232">
                <a:extLst>
                  <a:ext uri="{FF2B5EF4-FFF2-40B4-BE49-F238E27FC236}">
                    <a16:creationId xmlns:a16="http://schemas.microsoft.com/office/drawing/2014/main" id="{E29EF3DF-9C4E-4FDA-991A-D322F92E3D8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7" name="Gruppo 1146">
            <a:extLst>
              <a:ext uri="{FF2B5EF4-FFF2-40B4-BE49-F238E27FC236}">
                <a16:creationId xmlns:a16="http://schemas.microsoft.com/office/drawing/2014/main" id="{2FF230CC-B0FE-4BB5-A035-3C540262A4A9}"/>
              </a:ext>
            </a:extLst>
          </p:cNvPr>
          <p:cNvGrpSpPr/>
          <p:nvPr/>
        </p:nvGrpSpPr>
        <p:grpSpPr>
          <a:xfrm>
            <a:off x="2358278" y="5082032"/>
            <a:ext cx="1651891" cy="224028"/>
            <a:chOff x="1001649" y="5974214"/>
            <a:chExt cx="2808351" cy="380866"/>
          </a:xfrm>
        </p:grpSpPr>
        <p:grpSp>
          <p:nvGrpSpPr>
            <p:cNvPr id="1212" name="Gruppo 1211">
              <a:extLst>
                <a:ext uri="{FF2B5EF4-FFF2-40B4-BE49-F238E27FC236}">
                  <a16:creationId xmlns:a16="http://schemas.microsoft.com/office/drawing/2014/main" id="{E2BAE39C-5F12-449A-8B97-16E4F9459D8B}"/>
                </a:ext>
              </a:extLst>
            </p:cNvPr>
            <p:cNvGrpSpPr/>
            <p:nvPr/>
          </p:nvGrpSpPr>
          <p:grpSpPr>
            <a:xfrm>
              <a:off x="1001649" y="5974214"/>
              <a:ext cx="562991" cy="380866"/>
              <a:chOff x="341249" y="219074"/>
              <a:chExt cx="4744871" cy="3209926"/>
            </a:xfrm>
          </p:grpSpPr>
          <p:pic>
            <p:nvPicPr>
              <p:cNvPr id="1225" name="Immagine 1224">
                <a:extLst>
                  <a:ext uri="{FF2B5EF4-FFF2-40B4-BE49-F238E27FC236}">
                    <a16:creationId xmlns:a16="http://schemas.microsoft.com/office/drawing/2014/main" id="{CBD9156E-DC17-488A-9AA4-5ED7F213108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26" name="Immagine 1225">
                <a:extLst>
                  <a:ext uri="{FF2B5EF4-FFF2-40B4-BE49-F238E27FC236}">
                    <a16:creationId xmlns:a16="http://schemas.microsoft.com/office/drawing/2014/main" id="{8D49A07B-F54D-4D72-BF43-21B90057E9E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13" name="Gruppo 1212">
              <a:extLst>
                <a:ext uri="{FF2B5EF4-FFF2-40B4-BE49-F238E27FC236}">
                  <a16:creationId xmlns:a16="http://schemas.microsoft.com/office/drawing/2014/main" id="{D1495ED7-9677-4F56-8B3C-B65F306E7BB3}"/>
                </a:ext>
              </a:extLst>
            </p:cNvPr>
            <p:cNvGrpSpPr/>
            <p:nvPr/>
          </p:nvGrpSpPr>
          <p:grpSpPr>
            <a:xfrm>
              <a:off x="1564640" y="5974214"/>
              <a:ext cx="562991" cy="380866"/>
              <a:chOff x="341249" y="219074"/>
              <a:chExt cx="4744871" cy="3209926"/>
            </a:xfrm>
          </p:grpSpPr>
          <p:pic>
            <p:nvPicPr>
              <p:cNvPr id="1223" name="Immagine 1222">
                <a:extLst>
                  <a:ext uri="{FF2B5EF4-FFF2-40B4-BE49-F238E27FC236}">
                    <a16:creationId xmlns:a16="http://schemas.microsoft.com/office/drawing/2014/main" id="{EA9628D7-2728-44B3-80E6-FE17D63FDC3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24" name="Immagine 1223">
                <a:extLst>
                  <a:ext uri="{FF2B5EF4-FFF2-40B4-BE49-F238E27FC236}">
                    <a16:creationId xmlns:a16="http://schemas.microsoft.com/office/drawing/2014/main" id="{57FE7661-10DD-420A-ABF4-76145E64C4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14" name="Gruppo 1213">
              <a:extLst>
                <a:ext uri="{FF2B5EF4-FFF2-40B4-BE49-F238E27FC236}">
                  <a16:creationId xmlns:a16="http://schemas.microsoft.com/office/drawing/2014/main" id="{6A48CD03-7BBB-4FEF-B35E-C21CF119247F}"/>
                </a:ext>
              </a:extLst>
            </p:cNvPr>
            <p:cNvGrpSpPr/>
            <p:nvPr/>
          </p:nvGrpSpPr>
          <p:grpSpPr>
            <a:xfrm>
              <a:off x="2127631" y="5974214"/>
              <a:ext cx="562991" cy="380866"/>
              <a:chOff x="341249" y="219074"/>
              <a:chExt cx="4744871" cy="3209926"/>
            </a:xfrm>
          </p:grpSpPr>
          <p:pic>
            <p:nvPicPr>
              <p:cNvPr id="1221" name="Immagine 1220">
                <a:extLst>
                  <a:ext uri="{FF2B5EF4-FFF2-40B4-BE49-F238E27FC236}">
                    <a16:creationId xmlns:a16="http://schemas.microsoft.com/office/drawing/2014/main" id="{0821E01F-A97F-46F5-9D6B-8C576615755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22" name="Immagine 1221">
                <a:extLst>
                  <a:ext uri="{FF2B5EF4-FFF2-40B4-BE49-F238E27FC236}">
                    <a16:creationId xmlns:a16="http://schemas.microsoft.com/office/drawing/2014/main" id="{08633ADD-5FFF-4B97-B734-3EDD2788EB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15" name="Gruppo 1214">
              <a:extLst>
                <a:ext uri="{FF2B5EF4-FFF2-40B4-BE49-F238E27FC236}">
                  <a16:creationId xmlns:a16="http://schemas.microsoft.com/office/drawing/2014/main" id="{DC396DC0-F442-4256-AECF-AE515B06CDA7}"/>
                </a:ext>
              </a:extLst>
            </p:cNvPr>
            <p:cNvGrpSpPr/>
            <p:nvPr/>
          </p:nvGrpSpPr>
          <p:grpSpPr>
            <a:xfrm>
              <a:off x="2690622" y="5974214"/>
              <a:ext cx="562991" cy="380866"/>
              <a:chOff x="341249" y="219074"/>
              <a:chExt cx="4744871" cy="3209926"/>
            </a:xfrm>
          </p:grpSpPr>
          <p:pic>
            <p:nvPicPr>
              <p:cNvPr id="1219" name="Immagine 1218">
                <a:extLst>
                  <a:ext uri="{FF2B5EF4-FFF2-40B4-BE49-F238E27FC236}">
                    <a16:creationId xmlns:a16="http://schemas.microsoft.com/office/drawing/2014/main" id="{13F216BB-69A8-4022-A2F8-FE209A7CC92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20" name="Immagine 1219">
                <a:extLst>
                  <a:ext uri="{FF2B5EF4-FFF2-40B4-BE49-F238E27FC236}">
                    <a16:creationId xmlns:a16="http://schemas.microsoft.com/office/drawing/2014/main" id="{FA3FCBA6-BBD1-4938-933A-05FCBC5706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16" name="Gruppo 1215">
              <a:extLst>
                <a:ext uri="{FF2B5EF4-FFF2-40B4-BE49-F238E27FC236}">
                  <a16:creationId xmlns:a16="http://schemas.microsoft.com/office/drawing/2014/main" id="{E79311AD-54EA-401F-8BB4-6EC86C73B364}"/>
                </a:ext>
              </a:extLst>
            </p:cNvPr>
            <p:cNvGrpSpPr/>
            <p:nvPr/>
          </p:nvGrpSpPr>
          <p:grpSpPr>
            <a:xfrm>
              <a:off x="3247009" y="5974214"/>
              <a:ext cx="562991" cy="380866"/>
              <a:chOff x="341249" y="219074"/>
              <a:chExt cx="4744871" cy="3209926"/>
            </a:xfrm>
          </p:grpSpPr>
          <p:pic>
            <p:nvPicPr>
              <p:cNvPr id="1217" name="Immagine 1216">
                <a:extLst>
                  <a:ext uri="{FF2B5EF4-FFF2-40B4-BE49-F238E27FC236}">
                    <a16:creationId xmlns:a16="http://schemas.microsoft.com/office/drawing/2014/main" id="{93DB3923-2853-43DF-A246-575674B7DF2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18" name="Immagine 1217">
                <a:extLst>
                  <a:ext uri="{FF2B5EF4-FFF2-40B4-BE49-F238E27FC236}">
                    <a16:creationId xmlns:a16="http://schemas.microsoft.com/office/drawing/2014/main" id="{A4CB5984-DDFA-41BF-BCD7-EB3A235416D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8" name="Gruppo 1147">
            <a:extLst>
              <a:ext uri="{FF2B5EF4-FFF2-40B4-BE49-F238E27FC236}">
                <a16:creationId xmlns:a16="http://schemas.microsoft.com/office/drawing/2014/main" id="{F9FCCAF1-7B83-4E05-AFDF-C46F095C77C4}"/>
              </a:ext>
            </a:extLst>
          </p:cNvPr>
          <p:cNvGrpSpPr/>
          <p:nvPr/>
        </p:nvGrpSpPr>
        <p:grpSpPr>
          <a:xfrm>
            <a:off x="2358278" y="4858004"/>
            <a:ext cx="1651891" cy="224028"/>
            <a:chOff x="1001649" y="5974214"/>
            <a:chExt cx="2808351" cy="380866"/>
          </a:xfrm>
        </p:grpSpPr>
        <p:grpSp>
          <p:nvGrpSpPr>
            <p:cNvPr id="1197" name="Gruppo 1196">
              <a:extLst>
                <a:ext uri="{FF2B5EF4-FFF2-40B4-BE49-F238E27FC236}">
                  <a16:creationId xmlns:a16="http://schemas.microsoft.com/office/drawing/2014/main" id="{B956949C-DFE8-4296-94D8-E1C326C37FF9}"/>
                </a:ext>
              </a:extLst>
            </p:cNvPr>
            <p:cNvGrpSpPr/>
            <p:nvPr/>
          </p:nvGrpSpPr>
          <p:grpSpPr>
            <a:xfrm>
              <a:off x="1001649" y="5974214"/>
              <a:ext cx="562991" cy="380866"/>
              <a:chOff x="341249" y="219074"/>
              <a:chExt cx="4744871" cy="3209926"/>
            </a:xfrm>
          </p:grpSpPr>
          <p:pic>
            <p:nvPicPr>
              <p:cNvPr id="1210" name="Immagine 1209">
                <a:extLst>
                  <a:ext uri="{FF2B5EF4-FFF2-40B4-BE49-F238E27FC236}">
                    <a16:creationId xmlns:a16="http://schemas.microsoft.com/office/drawing/2014/main" id="{816E22C5-94FF-4B47-A95E-CF162EAADB6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11" name="Immagine 1210">
                <a:extLst>
                  <a:ext uri="{FF2B5EF4-FFF2-40B4-BE49-F238E27FC236}">
                    <a16:creationId xmlns:a16="http://schemas.microsoft.com/office/drawing/2014/main" id="{691777CD-787D-4D9C-9AF6-EC4D87BAC0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98" name="Gruppo 1197">
              <a:extLst>
                <a:ext uri="{FF2B5EF4-FFF2-40B4-BE49-F238E27FC236}">
                  <a16:creationId xmlns:a16="http://schemas.microsoft.com/office/drawing/2014/main" id="{267B9C7C-4FA9-4B31-AD3F-13C32885D226}"/>
                </a:ext>
              </a:extLst>
            </p:cNvPr>
            <p:cNvGrpSpPr/>
            <p:nvPr/>
          </p:nvGrpSpPr>
          <p:grpSpPr>
            <a:xfrm>
              <a:off x="1564640" y="5974214"/>
              <a:ext cx="562991" cy="380866"/>
              <a:chOff x="341249" y="219074"/>
              <a:chExt cx="4744871" cy="3209926"/>
            </a:xfrm>
          </p:grpSpPr>
          <p:pic>
            <p:nvPicPr>
              <p:cNvPr id="1208" name="Immagine 1207">
                <a:extLst>
                  <a:ext uri="{FF2B5EF4-FFF2-40B4-BE49-F238E27FC236}">
                    <a16:creationId xmlns:a16="http://schemas.microsoft.com/office/drawing/2014/main" id="{19FD94C6-190C-41AA-B6CD-2CBD99093A4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09" name="Immagine 1208">
                <a:extLst>
                  <a:ext uri="{FF2B5EF4-FFF2-40B4-BE49-F238E27FC236}">
                    <a16:creationId xmlns:a16="http://schemas.microsoft.com/office/drawing/2014/main" id="{9F16D0E4-AC06-431F-8D0B-AF57E5C57D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99" name="Gruppo 1198">
              <a:extLst>
                <a:ext uri="{FF2B5EF4-FFF2-40B4-BE49-F238E27FC236}">
                  <a16:creationId xmlns:a16="http://schemas.microsoft.com/office/drawing/2014/main" id="{E7FCDDC8-F523-43F6-8756-BAEECE069471}"/>
                </a:ext>
              </a:extLst>
            </p:cNvPr>
            <p:cNvGrpSpPr/>
            <p:nvPr/>
          </p:nvGrpSpPr>
          <p:grpSpPr>
            <a:xfrm>
              <a:off x="2127631" y="5974214"/>
              <a:ext cx="562991" cy="380866"/>
              <a:chOff x="341249" y="219074"/>
              <a:chExt cx="4744871" cy="3209926"/>
            </a:xfrm>
          </p:grpSpPr>
          <p:pic>
            <p:nvPicPr>
              <p:cNvPr id="1206" name="Immagine 1205">
                <a:extLst>
                  <a:ext uri="{FF2B5EF4-FFF2-40B4-BE49-F238E27FC236}">
                    <a16:creationId xmlns:a16="http://schemas.microsoft.com/office/drawing/2014/main" id="{FD4A84F7-9CF3-4F1F-A52A-E4F89C05F3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07" name="Immagine 1206">
                <a:extLst>
                  <a:ext uri="{FF2B5EF4-FFF2-40B4-BE49-F238E27FC236}">
                    <a16:creationId xmlns:a16="http://schemas.microsoft.com/office/drawing/2014/main" id="{39D6D99B-444F-4239-B163-463432C69E9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00" name="Gruppo 1199">
              <a:extLst>
                <a:ext uri="{FF2B5EF4-FFF2-40B4-BE49-F238E27FC236}">
                  <a16:creationId xmlns:a16="http://schemas.microsoft.com/office/drawing/2014/main" id="{5B905673-B176-4ADB-B2C0-390363173D75}"/>
                </a:ext>
              </a:extLst>
            </p:cNvPr>
            <p:cNvGrpSpPr/>
            <p:nvPr/>
          </p:nvGrpSpPr>
          <p:grpSpPr>
            <a:xfrm>
              <a:off x="2690622" y="5974214"/>
              <a:ext cx="562991" cy="380866"/>
              <a:chOff x="341249" y="219074"/>
              <a:chExt cx="4744871" cy="3209926"/>
            </a:xfrm>
          </p:grpSpPr>
          <p:pic>
            <p:nvPicPr>
              <p:cNvPr id="1204" name="Immagine 1203">
                <a:extLst>
                  <a:ext uri="{FF2B5EF4-FFF2-40B4-BE49-F238E27FC236}">
                    <a16:creationId xmlns:a16="http://schemas.microsoft.com/office/drawing/2014/main" id="{80FC7774-DA9A-4C8E-AEEC-E14239561D5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05" name="Immagine 1204">
                <a:extLst>
                  <a:ext uri="{FF2B5EF4-FFF2-40B4-BE49-F238E27FC236}">
                    <a16:creationId xmlns:a16="http://schemas.microsoft.com/office/drawing/2014/main" id="{FF24BF83-09D4-4A0C-B214-DBB3F90026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201" name="Gruppo 1200">
              <a:extLst>
                <a:ext uri="{FF2B5EF4-FFF2-40B4-BE49-F238E27FC236}">
                  <a16:creationId xmlns:a16="http://schemas.microsoft.com/office/drawing/2014/main" id="{09BE59CD-26A8-48FC-8C4F-0A8033AC4D03}"/>
                </a:ext>
              </a:extLst>
            </p:cNvPr>
            <p:cNvGrpSpPr/>
            <p:nvPr/>
          </p:nvGrpSpPr>
          <p:grpSpPr>
            <a:xfrm>
              <a:off x="3247009" y="5974214"/>
              <a:ext cx="562991" cy="380866"/>
              <a:chOff x="341249" y="219074"/>
              <a:chExt cx="4744871" cy="3209926"/>
            </a:xfrm>
          </p:grpSpPr>
          <p:pic>
            <p:nvPicPr>
              <p:cNvPr id="1202" name="Immagine 1201">
                <a:extLst>
                  <a:ext uri="{FF2B5EF4-FFF2-40B4-BE49-F238E27FC236}">
                    <a16:creationId xmlns:a16="http://schemas.microsoft.com/office/drawing/2014/main" id="{1D102E9A-ADE9-4BEA-B14D-309F82F0A7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203" name="Immagine 1202">
                <a:extLst>
                  <a:ext uri="{FF2B5EF4-FFF2-40B4-BE49-F238E27FC236}">
                    <a16:creationId xmlns:a16="http://schemas.microsoft.com/office/drawing/2014/main" id="{CCBB73D3-1926-48BD-B99A-8EA0DD5BDD3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49" name="Gruppo 1148">
            <a:extLst>
              <a:ext uri="{FF2B5EF4-FFF2-40B4-BE49-F238E27FC236}">
                <a16:creationId xmlns:a16="http://schemas.microsoft.com/office/drawing/2014/main" id="{300F7384-2DB2-412E-8EEA-451547F8B76B}"/>
              </a:ext>
            </a:extLst>
          </p:cNvPr>
          <p:cNvGrpSpPr/>
          <p:nvPr/>
        </p:nvGrpSpPr>
        <p:grpSpPr>
          <a:xfrm>
            <a:off x="2358278" y="4633976"/>
            <a:ext cx="1651891" cy="224028"/>
            <a:chOff x="1001649" y="5974214"/>
            <a:chExt cx="2808351" cy="380866"/>
          </a:xfrm>
        </p:grpSpPr>
        <p:grpSp>
          <p:nvGrpSpPr>
            <p:cNvPr id="1182" name="Gruppo 1181">
              <a:extLst>
                <a:ext uri="{FF2B5EF4-FFF2-40B4-BE49-F238E27FC236}">
                  <a16:creationId xmlns:a16="http://schemas.microsoft.com/office/drawing/2014/main" id="{EA5C02ED-77B5-4A4A-B79F-F63FA78E0833}"/>
                </a:ext>
              </a:extLst>
            </p:cNvPr>
            <p:cNvGrpSpPr/>
            <p:nvPr/>
          </p:nvGrpSpPr>
          <p:grpSpPr>
            <a:xfrm>
              <a:off x="1001649" y="5974214"/>
              <a:ext cx="562991" cy="380866"/>
              <a:chOff x="341249" y="219074"/>
              <a:chExt cx="4744871" cy="3209926"/>
            </a:xfrm>
          </p:grpSpPr>
          <p:pic>
            <p:nvPicPr>
              <p:cNvPr id="1195" name="Immagine 1194">
                <a:extLst>
                  <a:ext uri="{FF2B5EF4-FFF2-40B4-BE49-F238E27FC236}">
                    <a16:creationId xmlns:a16="http://schemas.microsoft.com/office/drawing/2014/main" id="{D7D8D793-5093-4DFB-919D-7F988C2E94B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6" name="Immagine 1195">
                <a:extLst>
                  <a:ext uri="{FF2B5EF4-FFF2-40B4-BE49-F238E27FC236}">
                    <a16:creationId xmlns:a16="http://schemas.microsoft.com/office/drawing/2014/main" id="{28EE3504-3599-4EE9-97A6-DA71B64D402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83" name="Gruppo 1182">
              <a:extLst>
                <a:ext uri="{FF2B5EF4-FFF2-40B4-BE49-F238E27FC236}">
                  <a16:creationId xmlns:a16="http://schemas.microsoft.com/office/drawing/2014/main" id="{81E29489-7498-4BA4-934B-760F1D5C6F99}"/>
                </a:ext>
              </a:extLst>
            </p:cNvPr>
            <p:cNvGrpSpPr/>
            <p:nvPr/>
          </p:nvGrpSpPr>
          <p:grpSpPr>
            <a:xfrm>
              <a:off x="1564640" y="5974214"/>
              <a:ext cx="562991" cy="380866"/>
              <a:chOff x="341249" y="219074"/>
              <a:chExt cx="4744871" cy="3209926"/>
            </a:xfrm>
          </p:grpSpPr>
          <p:pic>
            <p:nvPicPr>
              <p:cNvPr id="1193" name="Immagine 1192">
                <a:extLst>
                  <a:ext uri="{FF2B5EF4-FFF2-40B4-BE49-F238E27FC236}">
                    <a16:creationId xmlns:a16="http://schemas.microsoft.com/office/drawing/2014/main" id="{D3F181B5-2F4A-4C4E-A8AE-0A12A14C5E1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4" name="Immagine 1193">
                <a:extLst>
                  <a:ext uri="{FF2B5EF4-FFF2-40B4-BE49-F238E27FC236}">
                    <a16:creationId xmlns:a16="http://schemas.microsoft.com/office/drawing/2014/main" id="{1C6CB526-A994-4FB3-8685-92C4A5B9832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84" name="Gruppo 1183">
              <a:extLst>
                <a:ext uri="{FF2B5EF4-FFF2-40B4-BE49-F238E27FC236}">
                  <a16:creationId xmlns:a16="http://schemas.microsoft.com/office/drawing/2014/main" id="{7C061A68-87E2-455A-BBA8-47C9926B604C}"/>
                </a:ext>
              </a:extLst>
            </p:cNvPr>
            <p:cNvGrpSpPr/>
            <p:nvPr/>
          </p:nvGrpSpPr>
          <p:grpSpPr>
            <a:xfrm>
              <a:off x="2127631" y="5974214"/>
              <a:ext cx="562991" cy="380866"/>
              <a:chOff x="341249" y="219074"/>
              <a:chExt cx="4744871" cy="3209926"/>
            </a:xfrm>
          </p:grpSpPr>
          <p:pic>
            <p:nvPicPr>
              <p:cNvPr id="1191" name="Immagine 1190">
                <a:extLst>
                  <a:ext uri="{FF2B5EF4-FFF2-40B4-BE49-F238E27FC236}">
                    <a16:creationId xmlns:a16="http://schemas.microsoft.com/office/drawing/2014/main" id="{2FADF727-2DCD-4CA7-827E-37E5A81AD6E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2" name="Immagine 1191">
                <a:extLst>
                  <a:ext uri="{FF2B5EF4-FFF2-40B4-BE49-F238E27FC236}">
                    <a16:creationId xmlns:a16="http://schemas.microsoft.com/office/drawing/2014/main" id="{CA8E5A5E-C9B5-4F36-9B02-37C4FB70EB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85" name="Gruppo 1184">
              <a:extLst>
                <a:ext uri="{FF2B5EF4-FFF2-40B4-BE49-F238E27FC236}">
                  <a16:creationId xmlns:a16="http://schemas.microsoft.com/office/drawing/2014/main" id="{567FFAC7-B6AA-4360-B5D3-DBF2E92041FB}"/>
                </a:ext>
              </a:extLst>
            </p:cNvPr>
            <p:cNvGrpSpPr/>
            <p:nvPr/>
          </p:nvGrpSpPr>
          <p:grpSpPr>
            <a:xfrm>
              <a:off x="2690622" y="5974214"/>
              <a:ext cx="562991" cy="380866"/>
              <a:chOff x="341249" y="219074"/>
              <a:chExt cx="4744871" cy="3209926"/>
            </a:xfrm>
          </p:grpSpPr>
          <p:pic>
            <p:nvPicPr>
              <p:cNvPr id="1189" name="Immagine 1188">
                <a:extLst>
                  <a:ext uri="{FF2B5EF4-FFF2-40B4-BE49-F238E27FC236}">
                    <a16:creationId xmlns:a16="http://schemas.microsoft.com/office/drawing/2014/main" id="{E5F3F22A-8AFF-4C24-8153-078322EAB14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90" name="Immagine 1189">
                <a:extLst>
                  <a:ext uri="{FF2B5EF4-FFF2-40B4-BE49-F238E27FC236}">
                    <a16:creationId xmlns:a16="http://schemas.microsoft.com/office/drawing/2014/main" id="{E79EDA54-BC05-4AFF-A538-BA73826DBC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86" name="Gruppo 1185">
              <a:extLst>
                <a:ext uri="{FF2B5EF4-FFF2-40B4-BE49-F238E27FC236}">
                  <a16:creationId xmlns:a16="http://schemas.microsoft.com/office/drawing/2014/main" id="{882E6364-84A9-44AF-8A18-B1966AE5C754}"/>
                </a:ext>
              </a:extLst>
            </p:cNvPr>
            <p:cNvGrpSpPr/>
            <p:nvPr/>
          </p:nvGrpSpPr>
          <p:grpSpPr>
            <a:xfrm>
              <a:off x="3247009" y="5974214"/>
              <a:ext cx="562991" cy="380866"/>
              <a:chOff x="341249" y="219074"/>
              <a:chExt cx="4744871" cy="3209926"/>
            </a:xfrm>
          </p:grpSpPr>
          <p:pic>
            <p:nvPicPr>
              <p:cNvPr id="1187" name="Immagine 1186">
                <a:extLst>
                  <a:ext uri="{FF2B5EF4-FFF2-40B4-BE49-F238E27FC236}">
                    <a16:creationId xmlns:a16="http://schemas.microsoft.com/office/drawing/2014/main" id="{78EEA746-9B53-4B13-88FB-8B80C3F552C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88" name="Immagine 1187">
                <a:extLst>
                  <a:ext uri="{FF2B5EF4-FFF2-40B4-BE49-F238E27FC236}">
                    <a16:creationId xmlns:a16="http://schemas.microsoft.com/office/drawing/2014/main" id="{27540A20-7224-4A24-AB1C-1A76B95F1F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50" name="Gruppo 1149">
            <a:extLst>
              <a:ext uri="{FF2B5EF4-FFF2-40B4-BE49-F238E27FC236}">
                <a16:creationId xmlns:a16="http://schemas.microsoft.com/office/drawing/2014/main" id="{ABBA27C1-2ECD-4B40-B7F7-189CA4CC0ED0}"/>
              </a:ext>
            </a:extLst>
          </p:cNvPr>
          <p:cNvGrpSpPr/>
          <p:nvPr/>
        </p:nvGrpSpPr>
        <p:grpSpPr>
          <a:xfrm>
            <a:off x="2358278" y="4409948"/>
            <a:ext cx="1651891" cy="224028"/>
            <a:chOff x="1001649" y="5974214"/>
            <a:chExt cx="2808351" cy="380866"/>
          </a:xfrm>
        </p:grpSpPr>
        <p:grpSp>
          <p:nvGrpSpPr>
            <p:cNvPr id="1167" name="Gruppo 1166">
              <a:extLst>
                <a:ext uri="{FF2B5EF4-FFF2-40B4-BE49-F238E27FC236}">
                  <a16:creationId xmlns:a16="http://schemas.microsoft.com/office/drawing/2014/main" id="{D4221AFF-7BA9-472C-877C-C621340AB70B}"/>
                </a:ext>
              </a:extLst>
            </p:cNvPr>
            <p:cNvGrpSpPr/>
            <p:nvPr/>
          </p:nvGrpSpPr>
          <p:grpSpPr>
            <a:xfrm>
              <a:off x="1001649" y="5974214"/>
              <a:ext cx="562991" cy="380866"/>
              <a:chOff x="341249" y="219074"/>
              <a:chExt cx="4744871" cy="3209926"/>
            </a:xfrm>
          </p:grpSpPr>
          <p:pic>
            <p:nvPicPr>
              <p:cNvPr id="1180" name="Immagine 1179">
                <a:extLst>
                  <a:ext uri="{FF2B5EF4-FFF2-40B4-BE49-F238E27FC236}">
                    <a16:creationId xmlns:a16="http://schemas.microsoft.com/office/drawing/2014/main" id="{ADA5828E-6FBB-4FD2-81EC-55681851DE8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81" name="Immagine 1180">
                <a:extLst>
                  <a:ext uri="{FF2B5EF4-FFF2-40B4-BE49-F238E27FC236}">
                    <a16:creationId xmlns:a16="http://schemas.microsoft.com/office/drawing/2014/main" id="{D4B558AA-1D5B-46BC-99DF-1B18BEC6CE4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68" name="Gruppo 1167">
              <a:extLst>
                <a:ext uri="{FF2B5EF4-FFF2-40B4-BE49-F238E27FC236}">
                  <a16:creationId xmlns:a16="http://schemas.microsoft.com/office/drawing/2014/main" id="{10B94749-407D-4758-817D-D978A1342AA7}"/>
                </a:ext>
              </a:extLst>
            </p:cNvPr>
            <p:cNvGrpSpPr/>
            <p:nvPr/>
          </p:nvGrpSpPr>
          <p:grpSpPr>
            <a:xfrm>
              <a:off x="1564640" y="5974214"/>
              <a:ext cx="562991" cy="380866"/>
              <a:chOff x="341249" y="219074"/>
              <a:chExt cx="4744871" cy="3209926"/>
            </a:xfrm>
          </p:grpSpPr>
          <p:pic>
            <p:nvPicPr>
              <p:cNvPr id="1178" name="Immagine 1177">
                <a:extLst>
                  <a:ext uri="{FF2B5EF4-FFF2-40B4-BE49-F238E27FC236}">
                    <a16:creationId xmlns:a16="http://schemas.microsoft.com/office/drawing/2014/main" id="{B0B4F608-7188-43AC-8635-0C5D235B899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9" name="Immagine 1178">
                <a:extLst>
                  <a:ext uri="{FF2B5EF4-FFF2-40B4-BE49-F238E27FC236}">
                    <a16:creationId xmlns:a16="http://schemas.microsoft.com/office/drawing/2014/main" id="{D3DF5B2F-8CF4-49CB-B9BA-7D0FC0B255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69" name="Gruppo 1168">
              <a:extLst>
                <a:ext uri="{FF2B5EF4-FFF2-40B4-BE49-F238E27FC236}">
                  <a16:creationId xmlns:a16="http://schemas.microsoft.com/office/drawing/2014/main" id="{63632D34-EF45-42AB-B7BC-78CE4ACD782F}"/>
                </a:ext>
              </a:extLst>
            </p:cNvPr>
            <p:cNvGrpSpPr/>
            <p:nvPr/>
          </p:nvGrpSpPr>
          <p:grpSpPr>
            <a:xfrm>
              <a:off x="2127631" y="5974214"/>
              <a:ext cx="562991" cy="380866"/>
              <a:chOff x="341249" y="219074"/>
              <a:chExt cx="4744871" cy="3209926"/>
            </a:xfrm>
          </p:grpSpPr>
          <p:pic>
            <p:nvPicPr>
              <p:cNvPr id="1176" name="Immagine 1175">
                <a:extLst>
                  <a:ext uri="{FF2B5EF4-FFF2-40B4-BE49-F238E27FC236}">
                    <a16:creationId xmlns:a16="http://schemas.microsoft.com/office/drawing/2014/main" id="{6E652890-9A95-4EDF-9DAA-D779BA82043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7" name="Immagine 1176">
                <a:extLst>
                  <a:ext uri="{FF2B5EF4-FFF2-40B4-BE49-F238E27FC236}">
                    <a16:creationId xmlns:a16="http://schemas.microsoft.com/office/drawing/2014/main" id="{7A8DB96A-3AF5-4D5B-AC09-E8AE7745993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70" name="Gruppo 1169">
              <a:extLst>
                <a:ext uri="{FF2B5EF4-FFF2-40B4-BE49-F238E27FC236}">
                  <a16:creationId xmlns:a16="http://schemas.microsoft.com/office/drawing/2014/main" id="{E2B35DDC-0A5B-4D99-8094-CCA667080A54}"/>
                </a:ext>
              </a:extLst>
            </p:cNvPr>
            <p:cNvGrpSpPr/>
            <p:nvPr/>
          </p:nvGrpSpPr>
          <p:grpSpPr>
            <a:xfrm>
              <a:off x="2690622" y="5974214"/>
              <a:ext cx="562991" cy="380866"/>
              <a:chOff x="341249" y="219074"/>
              <a:chExt cx="4744871" cy="3209926"/>
            </a:xfrm>
          </p:grpSpPr>
          <p:pic>
            <p:nvPicPr>
              <p:cNvPr id="1174" name="Immagine 1173">
                <a:extLst>
                  <a:ext uri="{FF2B5EF4-FFF2-40B4-BE49-F238E27FC236}">
                    <a16:creationId xmlns:a16="http://schemas.microsoft.com/office/drawing/2014/main" id="{51F4208D-7256-4470-A8CF-6FD942F0FC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5" name="Immagine 1174">
                <a:extLst>
                  <a:ext uri="{FF2B5EF4-FFF2-40B4-BE49-F238E27FC236}">
                    <a16:creationId xmlns:a16="http://schemas.microsoft.com/office/drawing/2014/main" id="{72E9D2D1-D769-4553-939A-0E94938B432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71" name="Gruppo 1170">
              <a:extLst>
                <a:ext uri="{FF2B5EF4-FFF2-40B4-BE49-F238E27FC236}">
                  <a16:creationId xmlns:a16="http://schemas.microsoft.com/office/drawing/2014/main" id="{2347F8D2-1211-4DA2-BF73-3AB532C7A5F6}"/>
                </a:ext>
              </a:extLst>
            </p:cNvPr>
            <p:cNvGrpSpPr/>
            <p:nvPr/>
          </p:nvGrpSpPr>
          <p:grpSpPr>
            <a:xfrm>
              <a:off x="3247009" y="5974214"/>
              <a:ext cx="562991" cy="380866"/>
              <a:chOff x="341249" y="219074"/>
              <a:chExt cx="4744871" cy="3209926"/>
            </a:xfrm>
          </p:grpSpPr>
          <p:pic>
            <p:nvPicPr>
              <p:cNvPr id="1172" name="Immagine 1171">
                <a:extLst>
                  <a:ext uri="{FF2B5EF4-FFF2-40B4-BE49-F238E27FC236}">
                    <a16:creationId xmlns:a16="http://schemas.microsoft.com/office/drawing/2014/main" id="{D0DD7BB4-B610-4811-BD99-CDDD64338E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73" name="Immagine 1172">
                <a:extLst>
                  <a:ext uri="{FF2B5EF4-FFF2-40B4-BE49-F238E27FC236}">
                    <a16:creationId xmlns:a16="http://schemas.microsoft.com/office/drawing/2014/main" id="{37CC0697-62F9-48D7-A3BD-15EC1CB1023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151" name="Gruppo 1150">
            <a:extLst>
              <a:ext uri="{FF2B5EF4-FFF2-40B4-BE49-F238E27FC236}">
                <a16:creationId xmlns:a16="http://schemas.microsoft.com/office/drawing/2014/main" id="{A91ABD82-D5ED-465F-B0A6-E0258B208AF3}"/>
              </a:ext>
            </a:extLst>
          </p:cNvPr>
          <p:cNvGrpSpPr/>
          <p:nvPr/>
        </p:nvGrpSpPr>
        <p:grpSpPr>
          <a:xfrm>
            <a:off x="2358278" y="4185920"/>
            <a:ext cx="1651891" cy="224028"/>
            <a:chOff x="1001649" y="5974214"/>
            <a:chExt cx="2808351" cy="380866"/>
          </a:xfrm>
        </p:grpSpPr>
        <p:grpSp>
          <p:nvGrpSpPr>
            <p:cNvPr id="1152" name="Gruppo 1151">
              <a:extLst>
                <a:ext uri="{FF2B5EF4-FFF2-40B4-BE49-F238E27FC236}">
                  <a16:creationId xmlns:a16="http://schemas.microsoft.com/office/drawing/2014/main" id="{2FF369F7-5C78-46B2-8BF6-C17F7D6257E9}"/>
                </a:ext>
              </a:extLst>
            </p:cNvPr>
            <p:cNvGrpSpPr/>
            <p:nvPr/>
          </p:nvGrpSpPr>
          <p:grpSpPr>
            <a:xfrm>
              <a:off x="1001649" y="5974214"/>
              <a:ext cx="562991" cy="380866"/>
              <a:chOff x="341249" y="219074"/>
              <a:chExt cx="4744871" cy="3209926"/>
            </a:xfrm>
          </p:grpSpPr>
          <p:pic>
            <p:nvPicPr>
              <p:cNvPr id="1165" name="Immagine 1164">
                <a:extLst>
                  <a:ext uri="{FF2B5EF4-FFF2-40B4-BE49-F238E27FC236}">
                    <a16:creationId xmlns:a16="http://schemas.microsoft.com/office/drawing/2014/main" id="{2EADF625-A643-4086-B17F-03BA6775EE5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66" name="Immagine 1165">
                <a:extLst>
                  <a:ext uri="{FF2B5EF4-FFF2-40B4-BE49-F238E27FC236}">
                    <a16:creationId xmlns:a16="http://schemas.microsoft.com/office/drawing/2014/main" id="{147BD4B6-8536-49FF-AF23-219BA4CDC2A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53" name="Gruppo 1152">
              <a:extLst>
                <a:ext uri="{FF2B5EF4-FFF2-40B4-BE49-F238E27FC236}">
                  <a16:creationId xmlns:a16="http://schemas.microsoft.com/office/drawing/2014/main" id="{4F82B2B3-7E79-4817-9809-D43C957E5FEB}"/>
                </a:ext>
              </a:extLst>
            </p:cNvPr>
            <p:cNvGrpSpPr/>
            <p:nvPr/>
          </p:nvGrpSpPr>
          <p:grpSpPr>
            <a:xfrm>
              <a:off x="1564640" y="5974214"/>
              <a:ext cx="562991" cy="380866"/>
              <a:chOff x="341249" y="219074"/>
              <a:chExt cx="4744871" cy="3209926"/>
            </a:xfrm>
          </p:grpSpPr>
          <p:pic>
            <p:nvPicPr>
              <p:cNvPr id="1163" name="Immagine 1162">
                <a:extLst>
                  <a:ext uri="{FF2B5EF4-FFF2-40B4-BE49-F238E27FC236}">
                    <a16:creationId xmlns:a16="http://schemas.microsoft.com/office/drawing/2014/main" id="{7175CBBE-432E-42F1-871D-54B18A20AC4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64" name="Immagine 1163">
                <a:extLst>
                  <a:ext uri="{FF2B5EF4-FFF2-40B4-BE49-F238E27FC236}">
                    <a16:creationId xmlns:a16="http://schemas.microsoft.com/office/drawing/2014/main" id="{DB2ECA1F-757D-4FFA-B3DF-E89518DBDE1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54" name="Gruppo 1153">
              <a:extLst>
                <a:ext uri="{FF2B5EF4-FFF2-40B4-BE49-F238E27FC236}">
                  <a16:creationId xmlns:a16="http://schemas.microsoft.com/office/drawing/2014/main" id="{D94C0DB3-462E-4A7A-BCAF-056D43FAEB38}"/>
                </a:ext>
              </a:extLst>
            </p:cNvPr>
            <p:cNvGrpSpPr/>
            <p:nvPr/>
          </p:nvGrpSpPr>
          <p:grpSpPr>
            <a:xfrm>
              <a:off x="2127631" y="5974214"/>
              <a:ext cx="562991" cy="380866"/>
              <a:chOff x="341249" y="219074"/>
              <a:chExt cx="4744871" cy="3209926"/>
            </a:xfrm>
          </p:grpSpPr>
          <p:pic>
            <p:nvPicPr>
              <p:cNvPr id="1161" name="Immagine 1160">
                <a:extLst>
                  <a:ext uri="{FF2B5EF4-FFF2-40B4-BE49-F238E27FC236}">
                    <a16:creationId xmlns:a16="http://schemas.microsoft.com/office/drawing/2014/main" id="{29D03682-5CD5-4696-92A8-6EA4240BFB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62" name="Immagine 1161">
                <a:extLst>
                  <a:ext uri="{FF2B5EF4-FFF2-40B4-BE49-F238E27FC236}">
                    <a16:creationId xmlns:a16="http://schemas.microsoft.com/office/drawing/2014/main" id="{D8599397-33FA-4289-8749-61FE9CFC8A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55" name="Gruppo 1154">
              <a:extLst>
                <a:ext uri="{FF2B5EF4-FFF2-40B4-BE49-F238E27FC236}">
                  <a16:creationId xmlns:a16="http://schemas.microsoft.com/office/drawing/2014/main" id="{CD4AF947-D814-450E-9205-9C1930C78438}"/>
                </a:ext>
              </a:extLst>
            </p:cNvPr>
            <p:cNvGrpSpPr/>
            <p:nvPr/>
          </p:nvGrpSpPr>
          <p:grpSpPr>
            <a:xfrm>
              <a:off x="2690622" y="5974214"/>
              <a:ext cx="562991" cy="380866"/>
              <a:chOff x="341249" y="219074"/>
              <a:chExt cx="4744871" cy="3209926"/>
            </a:xfrm>
          </p:grpSpPr>
          <p:pic>
            <p:nvPicPr>
              <p:cNvPr id="1159" name="Immagine 1158">
                <a:extLst>
                  <a:ext uri="{FF2B5EF4-FFF2-40B4-BE49-F238E27FC236}">
                    <a16:creationId xmlns:a16="http://schemas.microsoft.com/office/drawing/2014/main" id="{6CB89018-1AF1-47B7-BC63-B5B3CCBFDF8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60" name="Immagine 1159">
                <a:extLst>
                  <a:ext uri="{FF2B5EF4-FFF2-40B4-BE49-F238E27FC236}">
                    <a16:creationId xmlns:a16="http://schemas.microsoft.com/office/drawing/2014/main" id="{03149F79-8CFA-471F-A11B-E1059DA99D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156" name="Gruppo 1155">
              <a:extLst>
                <a:ext uri="{FF2B5EF4-FFF2-40B4-BE49-F238E27FC236}">
                  <a16:creationId xmlns:a16="http://schemas.microsoft.com/office/drawing/2014/main" id="{11C49C25-1874-4350-A690-9F6F8DB48928}"/>
                </a:ext>
              </a:extLst>
            </p:cNvPr>
            <p:cNvGrpSpPr/>
            <p:nvPr/>
          </p:nvGrpSpPr>
          <p:grpSpPr>
            <a:xfrm>
              <a:off x="3247009" y="5974214"/>
              <a:ext cx="562991" cy="380866"/>
              <a:chOff x="341249" y="219074"/>
              <a:chExt cx="4744871" cy="3209926"/>
            </a:xfrm>
          </p:grpSpPr>
          <p:pic>
            <p:nvPicPr>
              <p:cNvPr id="1157" name="Immagine 1156">
                <a:extLst>
                  <a:ext uri="{FF2B5EF4-FFF2-40B4-BE49-F238E27FC236}">
                    <a16:creationId xmlns:a16="http://schemas.microsoft.com/office/drawing/2014/main" id="{DF062DB4-1CDA-478C-A82F-75CAC9F148F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158" name="Immagine 1157">
                <a:extLst>
                  <a:ext uri="{FF2B5EF4-FFF2-40B4-BE49-F238E27FC236}">
                    <a16:creationId xmlns:a16="http://schemas.microsoft.com/office/drawing/2014/main" id="{C0F8AB26-AE33-405E-84AE-99432A10C3B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2" name="Gruppo 1301">
            <a:extLst>
              <a:ext uri="{FF2B5EF4-FFF2-40B4-BE49-F238E27FC236}">
                <a16:creationId xmlns:a16="http://schemas.microsoft.com/office/drawing/2014/main" id="{D667224D-5B8C-4335-896C-40C2195CE28B}"/>
              </a:ext>
            </a:extLst>
          </p:cNvPr>
          <p:cNvGrpSpPr/>
          <p:nvPr/>
        </p:nvGrpSpPr>
        <p:grpSpPr>
          <a:xfrm>
            <a:off x="4099855" y="4185920"/>
            <a:ext cx="1651891" cy="2240280"/>
            <a:chOff x="1001649" y="2546420"/>
            <a:chExt cx="2808351" cy="3808660"/>
          </a:xfrm>
        </p:grpSpPr>
        <p:grpSp>
          <p:nvGrpSpPr>
            <p:cNvPr id="1303" name="Gruppo 1302">
              <a:extLst>
                <a:ext uri="{FF2B5EF4-FFF2-40B4-BE49-F238E27FC236}">
                  <a16:creationId xmlns:a16="http://schemas.microsoft.com/office/drawing/2014/main" id="{99E070B1-F89C-41B8-97CA-164DCA0DEDDF}"/>
                </a:ext>
              </a:extLst>
            </p:cNvPr>
            <p:cNvGrpSpPr/>
            <p:nvPr/>
          </p:nvGrpSpPr>
          <p:grpSpPr>
            <a:xfrm>
              <a:off x="1001649" y="5974214"/>
              <a:ext cx="2808351" cy="380866"/>
              <a:chOff x="1001649" y="5974214"/>
              <a:chExt cx="2808351" cy="380866"/>
            </a:xfrm>
          </p:grpSpPr>
          <p:grpSp>
            <p:nvGrpSpPr>
              <p:cNvPr id="1448" name="Gruppo 1447">
                <a:extLst>
                  <a:ext uri="{FF2B5EF4-FFF2-40B4-BE49-F238E27FC236}">
                    <a16:creationId xmlns:a16="http://schemas.microsoft.com/office/drawing/2014/main" id="{7B0605E8-3703-4714-838A-437D0FED41ED}"/>
                  </a:ext>
                </a:extLst>
              </p:cNvPr>
              <p:cNvGrpSpPr/>
              <p:nvPr/>
            </p:nvGrpSpPr>
            <p:grpSpPr>
              <a:xfrm>
                <a:off x="1001649" y="5974214"/>
                <a:ext cx="562991" cy="380866"/>
                <a:chOff x="341249" y="219074"/>
                <a:chExt cx="4744871" cy="3209926"/>
              </a:xfrm>
            </p:grpSpPr>
            <p:pic>
              <p:nvPicPr>
                <p:cNvPr id="1461" name="Immagine 1460">
                  <a:extLst>
                    <a:ext uri="{FF2B5EF4-FFF2-40B4-BE49-F238E27FC236}">
                      <a16:creationId xmlns:a16="http://schemas.microsoft.com/office/drawing/2014/main" id="{53358FD2-4F06-46D0-8EDC-FE37EFEE965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62" name="Immagine 1461">
                  <a:extLst>
                    <a:ext uri="{FF2B5EF4-FFF2-40B4-BE49-F238E27FC236}">
                      <a16:creationId xmlns:a16="http://schemas.microsoft.com/office/drawing/2014/main" id="{8CA113D9-B92D-4FE6-90C3-8D2DC2B3620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49" name="Gruppo 1448">
                <a:extLst>
                  <a:ext uri="{FF2B5EF4-FFF2-40B4-BE49-F238E27FC236}">
                    <a16:creationId xmlns:a16="http://schemas.microsoft.com/office/drawing/2014/main" id="{619658EE-381B-493F-BFBC-5E4B5CBFA967}"/>
                  </a:ext>
                </a:extLst>
              </p:cNvPr>
              <p:cNvGrpSpPr/>
              <p:nvPr/>
            </p:nvGrpSpPr>
            <p:grpSpPr>
              <a:xfrm>
                <a:off x="1564640" y="5974214"/>
                <a:ext cx="562991" cy="380866"/>
                <a:chOff x="341249" y="219074"/>
                <a:chExt cx="4744871" cy="3209926"/>
              </a:xfrm>
            </p:grpSpPr>
            <p:pic>
              <p:nvPicPr>
                <p:cNvPr id="1459" name="Immagine 1458">
                  <a:extLst>
                    <a:ext uri="{FF2B5EF4-FFF2-40B4-BE49-F238E27FC236}">
                      <a16:creationId xmlns:a16="http://schemas.microsoft.com/office/drawing/2014/main" id="{0D904D7F-4F61-4A7D-88CE-3A47DA7C13E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60" name="Immagine 1459">
                  <a:extLst>
                    <a:ext uri="{FF2B5EF4-FFF2-40B4-BE49-F238E27FC236}">
                      <a16:creationId xmlns:a16="http://schemas.microsoft.com/office/drawing/2014/main" id="{C35334BF-C2C1-4C2C-B019-C1DF82EB8D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50" name="Gruppo 1449">
                <a:extLst>
                  <a:ext uri="{FF2B5EF4-FFF2-40B4-BE49-F238E27FC236}">
                    <a16:creationId xmlns:a16="http://schemas.microsoft.com/office/drawing/2014/main" id="{1F2A7724-C5FE-4013-92C9-70FB896D18F2}"/>
                  </a:ext>
                </a:extLst>
              </p:cNvPr>
              <p:cNvGrpSpPr/>
              <p:nvPr/>
            </p:nvGrpSpPr>
            <p:grpSpPr>
              <a:xfrm>
                <a:off x="2127631" y="5974214"/>
                <a:ext cx="562991" cy="380866"/>
                <a:chOff x="341249" y="219074"/>
                <a:chExt cx="4744871" cy="3209926"/>
              </a:xfrm>
            </p:grpSpPr>
            <p:pic>
              <p:nvPicPr>
                <p:cNvPr id="1457" name="Immagine 1456">
                  <a:extLst>
                    <a:ext uri="{FF2B5EF4-FFF2-40B4-BE49-F238E27FC236}">
                      <a16:creationId xmlns:a16="http://schemas.microsoft.com/office/drawing/2014/main" id="{21CAA259-4ED9-43B5-8276-F7A912AF536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58" name="Immagine 1457">
                  <a:extLst>
                    <a:ext uri="{FF2B5EF4-FFF2-40B4-BE49-F238E27FC236}">
                      <a16:creationId xmlns:a16="http://schemas.microsoft.com/office/drawing/2014/main" id="{4756318B-9A3A-4359-BF51-75D4FA12C06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51" name="Gruppo 1450">
                <a:extLst>
                  <a:ext uri="{FF2B5EF4-FFF2-40B4-BE49-F238E27FC236}">
                    <a16:creationId xmlns:a16="http://schemas.microsoft.com/office/drawing/2014/main" id="{B6BEA71F-4559-4AE9-A53D-CE352C283601}"/>
                  </a:ext>
                </a:extLst>
              </p:cNvPr>
              <p:cNvGrpSpPr/>
              <p:nvPr/>
            </p:nvGrpSpPr>
            <p:grpSpPr>
              <a:xfrm>
                <a:off x="2690622" y="5974214"/>
                <a:ext cx="562991" cy="380866"/>
                <a:chOff x="341249" y="219074"/>
                <a:chExt cx="4744871" cy="3209926"/>
              </a:xfrm>
            </p:grpSpPr>
            <p:pic>
              <p:nvPicPr>
                <p:cNvPr id="1455" name="Immagine 1454">
                  <a:extLst>
                    <a:ext uri="{FF2B5EF4-FFF2-40B4-BE49-F238E27FC236}">
                      <a16:creationId xmlns:a16="http://schemas.microsoft.com/office/drawing/2014/main" id="{F6B24C1C-C984-433F-9D17-147B428EA02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56" name="Immagine 1455">
                  <a:extLst>
                    <a:ext uri="{FF2B5EF4-FFF2-40B4-BE49-F238E27FC236}">
                      <a16:creationId xmlns:a16="http://schemas.microsoft.com/office/drawing/2014/main" id="{20F7CA72-AC2A-43C6-9F47-8F7F44F3845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52" name="Gruppo 1451">
                <a:extLst>
                  <a:ext uri="{FF2B5EF4-FFF2-40B4-BE49-F238E27FC236}">
                    <a16:creationId xmlns:a16="http://schemas.microsoft.com/office/drawing/2014/main" id="{B157A685-DAE2-472C-9E86-39BEB8E784FA}"/>
                  </a:ext>
                </a:extLst>
              </p:cNvPr>
              <p:cNvGrpSpPr/>
              <p:nvPr/>
            </p:nvGrpSpPr>
            <p:grpSpPr>
              <a:xfrm>
                <a:off x="3247009" y="5974214"/>
                <a:ext cx="562991" cy="380866"/>
                <a:chOff x="341249" y="219074"/>
                <a:chExt cx="4744871" cy="3209926"/>
              </a:xfrm>
            </p:grpSpPr>
            <p:pic>
              <p:nvPicPr>
                <p:cNvPr id="1453" name="Immagine 1452">
                  <a:extLst>
                    <a:ext uri="{FF2B5EF4-FFF2-40B4-BE49-F238E27FC236}">
                      <a16:creationId xmlns:a16="http://schemas.microsoft.com/office/drawing/2014/main" id="{6DB7AA18-9C55-44A5-8A33-6CCB2108703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54" name="Immagine 1453">
                  <a:extLst>
                    <a:ext uri="{FF2B5EF4-FFF2-40B4-BE49-F238E27FC236}">
                      <a16:creationId xmlns:a16="http://schemas.microsoft.com/office/drawing/2014/main" id="{81D793BD-98E4-4B0D-8184-538D7E0D5F0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4" name="Gruppo 1303">
              <a:extLst>
                <a:ext uri="{FF2B5EF4-FFF2-40B4-BE49-F238E27FC236}">
                  <a16:creationId xmlns:a16="http://schemas.microsoft.com/office/drawing/2014/main" id="{D3A9DDC4-7FA7-4680-9214-2F0129187496}"/>
                </a:ext>
              </a:extLst>
            </p:cNvPr>
            <p:cNvGrpSpPr/>
            <p:nvPr/>
          </p:nvGrpSpPr>
          <p:grpSpPr>
            <a:xfrm>
              <a:off x="1001649" y="5593348"/>
              <a:ext cx="2808351" cy="380866"/>
              <a:chOff x="1001649" y="5974214"/>
              <a:chExt cx="2808351" cy="380866"/>
            </a:xfrm>
          </p:grpSpPr>
          <p:grpSp>
            <p:nvGrpSpPr>
              <p:cNvPr id="1433" name="Gruppo 1432">
                <a:extLst>
                  <a:ext uri="{FF2B5EF4-FFF2-40B4-BE49-F238E27FC236}">
                    <a16:creationId xmlns:a16="http://schemas.microsoft.com/office/drawing/2014/main" id="{C2DDE441-2E7B-426A-9A1E-449494824794}"/>
                  </a:ext>
                </a:extLst>
              </p:cNvPr>
              <p:cNvGrpSpPr/>
              <p:nvPr/>
            </p:nvGrpSpPr>
            <p:grpSpPr>
              <a:xfrm>
                <a:off x="1001649" y="5974214"/>
                <a:ext cx="562991" cy="380866"/>
                <a:chOff x="341249" y="219074"/>
                <a:chExt cx="4744871" cy="3209926"/>
              </a:xfrm>
            </p:grpSpPr>
            <p:pic>
              <p:nvPicPr>
                <p:cNvPr id="1446" name="Immagine 1445">
                  <a:extLst>
                    <a:ext uri="{FF2B5EF4-FFF2-40B4-BE49-F238E27FC236}">
                      <a16:creationId xmlns:a16="http://schemas.microsoft.com/office/drawing/2014/main" id="{54A27C60-B7A0-4E5F-8797-D3F9C46DA59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47" name="Immagine 1446">
                  <a:extLst>
                    <a:ext uri="{FF2B5EF4-FFF2-40B4-BE49-F238E27FC236}">
                      <a16:creationId xmlns:a16="http://schemas.microsoft.com/office/drawing/2014/main" id="{CE4E7684-57F0-4F72-9108-C4716D9AACD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4" name="Gruppo 1433">
                <a:extLst>
                  <a:ext uri="{FF2B5EF4-FFF2-40B4-BE49-F238E27FC236}">
                    <a16:creationId xmlns:a16="http://schemas.microsoft.com/office/drawing/2014/main" id="{443DFB72-D891-4A28-8852-2DB4FF5920BF}"/>
                  </a:ext>
                </a:extLst>
              </p:cNvPr>
              <p:cNvGrpSpPr/>
              <p:nvPr/>
            </p:nvGrpSpPr>
            <p:grpSpPr>
              <a:xfrm>
                <a:off x="1564640" y="5974214"/>
                <a:ext cx="562991" cy="380866"/>
                <a:chOff x="341249" y="219074"/>
                <a:chExt cx="4744871" cy="3209926"/>
              </a:xfrm>
            </p:grpSpPr>
            <p:pic>
              <p:nvPicPr>
                <p:cNvPr id="1444" name="Immagine 1443">
                  <a:extLst>
                    <a:ext uri="{FF2B5EF4-FFF2-40B4-BE49-F238E27FC236}">
                      <a16:creationId xmlns:a16="http://schemas.microsoft.com/office/drawing/2014/main" id="{CBC3C0F6-C025-4427-9B56-948C2E2D05B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45" name="Immagine 1444">
                  <a:extLst>
                    <a:ext uri="{FF2B5EF4-FFF2-40B4-BE49-F238E27FC236}">
                      <a16:creationId xmlns:a16="http://schemas.microsoft.com/office/drawing/2014/main" id="{3B97F912-9EA9-4722-9D6F-60432B6DB6B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5" name="Gruppo 1434">
                <a:extLst>
                  <a:ext uri="{FF2B5EF4-FFF2-40B4-BE49-F238E27FC236}">
                    <a16:creationId xmlns:a16="http://schemas.microsoft.com/office/drawing/2014/main" id="{597F31F0-764D-4868-95BA-BEFA84C25E82}"/>
                  </a:ext>
                </a:extLst>
              </p:cNvPr>
              <p:cNvGrpSpPr/>
              <p:nvPr/>
            </p:nvGrpSpPr>
            <p:grpSpPr>
              <a:xfrm>
                <a:off x="2127631" y="5974214"/>
                <a:ext cx="562991" cy="380866"/>
                <a:chOff x="341249" y="219074"/>
                <a:chExt cx="4744871" cy="3209926"/>
              </a:xfrm>
            </p:grpSpPr>
            <p:pic>
              <p:nvPicPr>
                <p:cNvPr id="1442" name="Immagine 1441">
                  <a:extLst>
                    <a:ext uri="{FF2B5EF4-FFF2-40B4-BE49-F238E27FC236}">
                      <a16:creationId xmlns:a16="http://schemas.microsoft.com/office/drawing/2014/main" id="{411E749F-1A23-4006-B7F3-185C7CA455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43" name="Immagine 1442">
                  <a:extLst>
                    <a:ext uri="{FF2B5EF4-FFF2-40B4-BE49-F238E27FC236}">
                      <a16:creationId xmlns:a16="http://schemas.microsoft.com/office/drawing/2014/main" id="{26D3E264-D6B6-47F7-8C68-1B3CAE65880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6" name="Gruppo 1435">
                <a:extLst>
                  <a:ext uri="{FF2B5EF4-FFF2-40B4-BE49-F238E27FC236}">
                    <a16:creationId xmlns:a16="http://schemas.microsoft.com/office/drawing/2014/main" id="{6C2B8564-3B0C-4742-BB2C-EB54CB4D5855}"/>
                  </a:ext>
                </a:extLst>
              </p:cNvPr>
              <p:cNvGrpSpPr/>
              <p:nvPr/>
            </p:nvGrpSpPr>
            <p:grpSpPr>
              <a:xfrm>
                <a:off x="2690622" y="5974214"/>
                <a:ext cx="562991" cy="380866"/>
                <a:chOff x="341249" y="219074"/>
                <a:chExt cx="4744871" cy="3209926"/>
              </a:xfrm>
            </p:grpSpPr>
            <p:pic>
              <p:nvPicPr>
                <p:cNvPr id="1440" name="Immagine 1439">
                  <a:extLst>
                    <a:ext uri="{FF2B5EF4-FFF2-40B4-BE49-F238E27FC236}">
                      <a16:creationId xmlns:a16="http://schemas.microsoft.com/office/drawing/2014/main" id="{8C5BE8B4-09E4-421D-8AC1-D84D7828453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41" name="Immagine 1440">
                  <a:extLst>
                    <a:ext uri="{FF2B5EF4-FFF2-40B4-BE49-F238E27FC236}">
                      <a16:creationId xmlns:a16="http://schemas.microsoft.com/office/drawing/2014/main" id="{BA0C0BFD-5411-441C-B9F9-DACE28F431C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37" name="Gruppo 1436">
                <a:extLst>
                  <a:ext uri="{FF2B5EF4-FFF2-40B4-BE49-F238E27FC236}">
                    <a16:creationId xmlns:a16="http://schemas.microsoft.com/office/drawing/2014/main" id="{5744A142-4925-4114-82C7-0EC2F19E5F3A}"/>
                  </a:ext>
                </a:extLst>
              </p:cNvPr>
              <p:cNvGrpSpPr/>
              <p:nvPr/>
            </p:nvGrpSpPr>
            <p:grpSpPr>
              <a:xfrm>
                <a:off x="3247009" y="5974214"/>
                <a:ext cx="562991" cy="380866"/>
                <a:chOff x="341249" y="219074"/>
                <a:chExt cx="4744871" cy="3209926"/>
              </a:xfrm>
            </p:grpSpPr>
            <p:pic>
              <p:nvPicPr>
                <p:cNvPr id="1438" name="Immagine 1437">
                  <a:extLst>
                    <a:ext uri="{FF2B5EF4-FFF2-40B4-BE49-F238E27FC236}">
                      <a16:creationId xmlns:a16="http://schemas.microsoft.com/office/drawing/2014/main" id="{C3E130F4-8674-4CD8-922E-8A3760B1FEB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39" name="Immagine 1438">
                  <a:extLst>
                    <a:ext uri="{FF2B5EF4-FFF2-40B4-BE49-F238E27FC236}">
                      <a16:creationId xmlns:a16="http://schemas.microsoft.com/office/drawing/2014/main" id="{8E31B5A7-6434-4900-B3BE-1AC39E87107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5" name="Gruppo 1304">
              <a:extLst>
                <a:ext uri="{FF2B5EF4-FFF2-40B4-BE49-F238E27FC236}">
                  <a16:creationId xmlns:a16="http://schemas.microsoft.com/office/drawing/2014/main" id="{715A6F87-3C41-49AD-9E51-49E50982BCF6}"/>
                </a:ext>
              </a:extLst>
            </p:cNvPr>
            <p:cNvGrpSpPr/>
            <p:nvPr/>
          </p:nvGrpSpPr>
          <p:grpSpPr>
            <a:xfrm>
              <a:off x="1001649" y="5212482"/>
              <a:ext cx="2808351" cy="380866"/>
              <a:chOff x="1001649" y="5974214"/>
              <a:chExt cx="2808351" cy="380866"/>
            </a:xfrm>
          </p:grpSpPr>
          <p:grpSp>
            <p:nvGrpSpPr>
              <p:cNvPr id="1418" name="Gruppo 1417">
                <a:extLst>
                  <a:ext uri="{FF2B5EF4-FFF2-40B4-BE49-F238E27FC236}">
                    <a16:creationId xmlns:a16="http://schemas.microsoft.com/office/drawing/2014/main" id="{2DCEE52C-4499-4439-B3E4-CB121BBED55D}"/>
                  </a:ext>
                </a:extLst>
              </p:cNvPr>
              <p:cNvGrpSpPr/>
              <p:nvPr/>
            </p:nvGrpSpPr>
            <p:grpSpPr>
              <a:xfrm>
                <a:off x="1001649" y="5974214"/>
                <a:ext cx="562991" cy="380866"/>
                <a:chOff x="341249" y="219074"/>
                <a:chExt cx="4744871" cy="3209926"/>
              </a:xfrm>
            </p:grpSpPr>
            <p:pic>
              <p:nvPicPr>
                <p:cNvPr id="1431" name="Immagine 1430">
                  <a:extLst>
                    <a:ext uri="{FF2B5EF4-FFF2-40B4-BE49-F238E27FC236}">
                      <a16:creationId xmlns:a16="http://schemas.microsoft.com/office/drawing/2014/main" id="{638DAA5E-2247-41F4-825B-9B45F123715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32" name="Immagine 1431">
                  <a:extLst>
                    <a:ext uri="{FF2B5EF4-FFF2-40B4-BE49-F238E27FC236}">
                      <a16:creationId xmlns:a16="http://schemas.microsoft.com/office/drawing/2014/main" id="{574C4E0D-B270-4B68-BFEC-9BAE347CA24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19" name="Gruppo 1418">
                <a:extLst>
                  <a:ext uri="{FF2B5EF4-FFF2-40B4-BE49-F238E27FC236}">
                    <a16:creationId xmlns:a16="http://schemas.microsoft.com/office/drawing/2014/main" id="{FCD61A73-E818-481A-9302-9DC61DC833A9}"/>
                  </a:ext>
                </a:extLst>
              </p:cNvPr>
              <p:cNvGrpSpPr/>
              <p:nvPr/>
            </p:nvGrpSpPr>
            <p:grpSpPr>
              <a:xfrm>
                <a:off x="1564640" y="5974214"/>
                <a:ext cx="562991" cy="380866"/>
                <a:chOff x="341249" y="219074"/>
                <a:chExt cx="4744871" cy="3209926"/>
              </a:xfrm>
            </p:grpSpPr>
            <p:pic>
              <p:nvPicPr>
                <p:cNvPr id="1429" name="Immagine 1428">
                  <a:extLst>
                    <a:ext uri="{FF2B5EF4-FFF2-40B4-BE49-F238E27FC236}">
                      <a16:creationId xmlns:a16="http://schemas.microsoft.com/office/drawing/2014/main" id="{25143D92-2BB5-47F1-82F0-49CC008C74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30" name="Immagine 1429">
                  <a:extLst>
                    <a:ext uri="{FF2B5EF4-FFF2-40B4-BE49-F238E27FC236}">
                      <a16:creationId xmlns:a16="http://schemas.microsoft.com/office/drawing/2014/main" id="{45E7A1FF-8366-4805-BF89-EDA66C033DF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20" name="Gruppo 1419">
                <a:extLst>
                  <a:ext uri="{FF2B5EF4-FFF2-40B4-BE49-F238E27FC236}">
                    <a16:creationId xmlns:a16="http://schemas.microsoft.com/office/drawing/2014/main" id="{E741A127-5BB5-4C25-B64E-B2F5994F011D}"/>
                  </a:ext>
                </a:extLst>
              </p:cNvPr>
              <p:cNvGrpSpPr/>
              <p:nvPr/>
            </p:nvGrpSpPr>
            <p:grpSpPr>
              <a:xfrm>
                <a:off x="2127631" y="5974214"/>
                <a:ext cx="562991" cy="380866"/>
                <a:chOff x="341249" y="219074"/>
                <a:chExt cx="4744871" cy="3209926"/>
              </a:xfrm>
            </p:grpSpPr>
            <p:pic>
              <p:nvPicPr>
                <p:cNvPr id="1427" name="Immagine 1426">
                  <a:extLst>
                    <a:ext uri="{FF2B5EF4-FFF2-40B4-BE49-F238E27FC236}">
                      <a16:creationId xmlns:a16="http://schemas.microsoft.com/office/drawing/2014/main" id="{70312346-4B8C-4703-9678-809DDEA88E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28" name="Immagine 1427">
                  <a:extLst>
                    <a:ext uri="{FF2B5EF4-FFF2-40B4-BE49-F238E27FC236}">
                      <a16:creationId xmlns:a16="http://schemas.microsoft.com/office/drawing/2014/main" id="{642F9384-09CA-451E-99FE-B277D41622A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21" name="Gruppo 1420">
                <a:extLst>
                  <a:ext uri="{FF2B5EF4-FFF2-40B4-BE49-F238E27FC236}">
                    <a16:creationId xmlns:a16="http://schemas.microsoft.com/office/drawing/2014/main" id="{D7EEFC31-7015-4FE5-874E-716DB85CD535}"/>
                  </a:ext>
                </a:extLst>
              </p:cNvPr>
              <p:cNvGrpSpPr/>
              <p:nvPr/>
            </p:nvGrpSpPr>
            <p:grpSpPr>
              <a:xfrm>
                <a:off x="2690622" y="5974214"/>
                <a:ext cx="562991" cy="380866"/>
                <a:chOff x="341249" y="219074"/>
                <a:chExt cx="4744871" cy="3209926"/>
              </a:xfrm>
            </p:grpSpPr>
            <p:pic>
              <p:nvPicPr>
                <p:cNvPr id="1425" name="Immagine 1424">
                  <a:extLst>
                    <a:ext uri="{FF2B5EF4-FFF2-40B4-BE49-F238E27FC236}">
                      <a16:creationId xmlns:a16="http://schemas.microsoft.com/office/drawing/2014/main" id="{86B1E769-E96C-4358-B7FC-49CE438F2A8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26" name="Immagine 1425">
                  <a:extLst>
                    <a:ext uri="{FF2B5EF4-FFF2-40B4-BE49-F238E27FC236}">
                      <a16:creationId xmlns:a16="http://schemas.microsoft.com/office/drawing/2014/main" id="{8A436612-12B8-45F2-B28A-253D521FE3F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22" name="Gruppo 1421">
                <a:extLst>
                  <a:ext uri="{FF2B5EF4-FFF2-40B4-BE49-F238E27FC236}">
                    <a16:creationId xmlns:a16="http://schemas.microsoft.com/office/drawing/2014/main" id="{293E47FF-DC7E-4676-B2EC-AF1286D65193}"/>
                  </a:ext>
                </a:extLst>
              </p:cNvPr>
              <p:cNvGrpSpPr/>
              <p:nvPr/>
            </p:nvGrpSpPr>
            <p:grpSpPr>
              <a:xfrm>
                <a:off x="3247009" y="5974214"/>
                <a:ext cx="562991" cy="380866"/>
                <a:chOff x="341249" y="219074"/>
                <a:chExt cx="4744871" cy="3209926"/>
              </a:xfrm>
            </p:grpSpPr>
            <p:pic>
              <p:nvPicPr>
                <p:cNvPr id="1423" name="Immagine 1422">
                  <a:extLst>
                    <a:ext uri="{FF2B5EF4-FFF2-40B4-BE49-F238E27FC236}">
                      <a16:creationId xmlns:a16="http://schemas.microsoft.com/office/drawing/2014/main" id="{4E842E2A-47B3-45B0-B2AF-A0F26123745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24" name="Immagine 1423">
                  <a:extLst>
                    <a:ext uri="{FF2B5EF4-FFF2-40B4-BE49-F238E27FC236}">
                      <a16:creationId xmlns:a16="http://schemas.microsoft.com/office/drawing/2014/main" id="{E891880F-E54A-4C0D-9785-45A5C51AF94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6" name="Gruppo 1305">
              <a:extLst>
                <a:ext uri="{FF2B5EF4-FFF2-40B4-BE49-F238E27FC236}">
                  <a16:creationId xmlns:a16="http://schemas.microsoft.com/office/drawing/2014/main" id="{59CD800A-09D3-4B21-81F9-BACD92B5B6BD}"/>
                </a:ext>
              </a:extLst>
            </p:cNvPr>
            <p:cNvGrpSpPr/>
            <p:nvPr/>
          </p:nvGrpSpPr>
          <p:grpSpPr>
            <a:xfrm>
              <a:off x="1001649" y="4831616"/>
              <a:ext cx="2808351" cy="380866"/>
              <a:chOff x="1001649" y="5974214"/>
              <a:chExt cx="2808351" cy="380866"/>
            </a:xfrm>
          </p:grpSpPr>
          <p:grpSp>
            <p:nvGrpSpPr>
              <p:cNvPr id="1403" name="Gruppo 1402">
                <a:extLst>
                  <a:ext uri="{FF2B5EF4-FFF2-40B4-BE49-F238E27FC236}">
                    <a16:creationId xmlns:a16="http://schemas.microsoft.com/office/drawing/2014/main" id="{08CDF192-42DF-45CE-9AA7-D62F1F5AB8CB}"/>
                  </a:ext>
                </a:extLst>
              </p:cNvPr>
              <p:cNvGrpSpPr/>
              <p:nvPr/>
            </p:nvGrpSpPr>
            <p:grpSpPr>
              <a:xfrm>
                <a:off x="1001649" y="5974214"/>
                <a:ext cx="562991" cy="380866"/>
                <a:chOff x="341249" y="219074"/>
                <a:chExt cx="4744871" cy="3209926"/>
              </a:xfrm>
            </p:grpSpPr>
            <p:pic>
              <p:nvPicPr>
                <p:cNvPr id="1416" name="Immagine 1415">
                  <a:extLst>
                    <a:ext uri="{FF2B5EF4-FFF2-40B4-BE49-F238E27FC236}">
                      <a16:creationId xmlns:a16="http://schemas.microsoft.com/office/drawing/2014/main" id="{30EEA94E-BAF2-4D2B-A902-0676238F492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17" name="Immagine 1416">
                  <a:extLst>
                    <a:ext uri="{FF2B5EF4-FFF2-40B4-BE49-F238E27FC236}">
                      <a16:creationId xmlns:a16="http://schemas.microsoft.com/office/drawing/2014/main" id="{11092452-7627-4FB5-91AC-E7636B3B73A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04" name="Gruppo 1403">
                <a:extLst>
                  <a:ext uri="{FF2B5EF4-FFF2-40B4-BE49-F238E27FC236}">
                    <a16:creationId xmlns:a16="http://schemas.microsoft.com/office/drawing/2014/main" id="{8F14BB37-47A0-44B2-AEF3-3AEC6B400AD1}"/>
                  </a:ext>
                </a:extLst>
              </p:cNvPr>
              <p:cNvGrpSpPr/>
              <p:nvPr/>
            </p:nvGrpSpPr>
            <p:grpSpPr>
              <a:xfrm>
                <a:off x="1564640" y="5974214"/>
                <a:ext cx="562991" cy="380866"/>
                <a:chOff x="341249" y="219074"/>
                <a:chExt cx="4744871" cy="3209926"/>
              </a:xfrm>
            </p:grpSpPr>
            <p:pic>
              <p:nvPicPr>
                <p:cNvPr id="1414" name="Immagine 1413">
                  <a:extLst>
                    <a:ext uri="{FF2B5EF4-FFF2-40B4-BE49-F238E27FC236}">
                      <a16:creationId xmlns:a16="http://schemas.microsoft.com/office/drawing/2014/main" id="{D9766767-4A97-4BBF-BE12-70416DB5140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15" name="Immagine 1414">
                  <a:extLst>
                    <a:ext uri="{FF2B5EF4-FFF2-40B4-BE49-F238E27FC236}">
                      <a16:creationId xmlns:a16="http://schemas.microsoft.com/office/drawing/2014/main" id="{5F5521D3-E269-40C5-8421-F58BD70591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05" name="Gruppo 1404">
                <a:extLst>
                  <a:ext uri="{FF2B5EF4-FFF2-40B4-BE49-F238E27FC236}">
                    <a16:creationId xmlns:a16="http://schemas.microsoft.com/office/drawing/2014/main" id="{29BC8C0F-BFBA-47D7-9A06-F6837F872E83}"/>
                  </a:ext>
                </a:extLst>
              </p:cNvPr>
              <p:cNvGrpSpPr/>
              <p:nvPr/>
            </p:nvGrpSpPr>
            <p:grpSpPr>
              <a:xfrm>
                <a:off x="2127631" y="5974214"/>
                <a:ext cx="562991" cy="380866"/>
                <a:chOff x="341249" y="219074"/>
                <a:chExt cx="4744871" cy="3209926"/>
              </a:xfrm>
            </p:grpSpPr>
            <p:pic>
              <p:nvPicPr>
                <p:cNvPr id="1412" name="Immagine 1411">
                  <a:extLst>
                    <a:ext uri="{FF2B5EF4-FFF2-40B4-BE49-F238E27FC236}">
                      <a16:creationId xmlns:a16="http://schemas.microsoft.com/office/drawing/2014/main" id="{B014E264-5A0C-4343-A309-5AB7ECC1B22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13" name="Immagine 1412">
                  <a:extLst>
                    <a:ext uri="{FF2B5EF4-FFF2-40B4-BE49-F238E27FC236}">
                      <a16:creationId xmlns:a16="http://schemas.microsoft.com/office/drawing/2014/main" id="{090F9119-5D97-4B0A-89A8-8D69E69B9B9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06" name="Gruppo 1405">
                <a:extLst>
                  <a:ext uri="{FF2B5EF4-FFF2-40B4-BE49-F238E27FC236}">
                    <a16:creationId xmlns:a16="http://schemas.microsoft.com/office/drawing/2014/main" id="{7A7E28AA-3A65-43C9-90BB-2C2B8EE3D45A}"/>
                  </a:ext>
                </a:extLst>
              </p:cNvPr>
              <p:cNvGrpSpPr/>
              <p:nvPr/>
            </p:nvGrpSpPr>
            <p:grpSpPr>
              <a:xfrm>
                <a:off x="2690622" y="5974214"/>
                <a:ext cx="562991" cy="380866"/>
                <a:chOff x="341249" y="219074"/>
                <a:chExt cx="4744871" cy="3209926"/>
              </a:xfrm>
            </p:grpSpPr>
            <p:pic>
              <p:nvPicPr>
                <p:cNvPr id="1410" name="Immagine 1409">
                  <a:extLst>
                    <a:ext uri="{FF2B5EF4-FFF2-40B4-BE49-F238E27FC236}">
                      <a16:creationId xmlns:a16="http://schemas.microsoft.com/office/drawing/2014/main" id="{E86884BC-4CEE-429E-B528-80A99FD4A2A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11" name="Immagine 1410">
                  <a:extLst>
                    <a:ext uri="{FF2B5EF4-FFF2-40B4-BE49-F238E27FC236}">
                      <a16:creationId xmlns:a16="http://schemas.microsoft.com/office/drawing/2014/main" id="{5655D4A2-D0AF-4F0D-81B1-C74CEA70225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07" name="Gruppo 1406">
                <a:extLst>
                  <a:ext uri="{FF2B5EF4-FFF2-40B4-BE49-F238E27FC236}">
                    <a16:creationId xmlns:a16="http://schemas.microsoft.com/office/drawing/2014/main" id="{1BF0386B-E039-43A8-812B-0FE1D9C3994B}"/>
                  </a:ext>
                </a:extLst>
              </p:cNvPr>
              <p:cNvGrpSpPr/>
              <p:nvPr/>
            </p:nvGrpSpPr>
            <p:grpSpPr>
              <a:xfrm>
                <a:off x="3247009" y="5974214"/>
                <a:ext cx="562991" cy="380866"/>
                <a:chOff x="341249" y="219074"/>
                <a:chExt cx="4744871" cy="3209926"/>
              </a:xfrm>
            </p:grpSpPr>
            <p:pic>
              <p:nvPicPr>
                <p:cNvPr id="1408" name="Immagine 1407">
                  <a:extLst>
                    <a:ext uri="{FF2B5EF4-FFF2-40B4-BE49-F238E27FC236}">
                      <a16:creationId xmlns:a16="http://schemas.microsoft.com/office/drawing/2014/main" id="{DF6CB0A3-22E0-455D-BF17-55AC3E25195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09" name="Immagine 1408">
                  <a:extLst>
                    <a:ext uri="{FF2B5EF4-FFF2-40B4-BE49-F238E27FC236}">
                      <a16:creationId xmlns:a16="http://schemas.microsoft.com/office/drawing/2014/main" id="{AE9E5BB4-B8C7-4362-80BB-533A58969E8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7" name="Gruppo 1306">
              <a:extLst>
                <a:ext uri="{FF2B5EF4-FFF2-40B4-BE49-F238E27FC236}">
                  <a16:creationId xmlns:a16="http://schemas.microsoft.com/office/drawing/2014/main" id="{D342831E-6094-4CC9-86A1-B1EE208845DC}"/>
                </a:ext>
              </a:extLst>
            </p:cNvPr>
            <p:cNvGrpSpPr/>
            <p:nvPr/>
          </p:nvGrpSpPr>
          <p:grpSpPr>
            <a:xfrm>
              <a:off x="1001649" y="4450750"/>
              <a:ext cx="2808351" cy="380866"/>
              <a:chOff x="1001649" y="5974214"/>
              <a:chExt cx="2808351" cy="380866"/>
            </a:xfrm>
          </p:grpSpPr>
          <p:grpSp>
            <p:nvGrpSpPr>
              <p:cNvPr id="1388" name="Gruppo 1387">
                <a:extLst>
                  <a:ext uri="{FF2B5EF4-FFF2-40B4-BE49-F238E27FC236}">
                    <a16:creationId xmlns:a16="http://schemas.microsoft.com/office/drawing/2014/main" id="{D50B7903-8822-4D13-ADD7-3DE0657AE567}"/>
                  </a:ext>
                </a:extLst>
              </p:cNvPr>
              <p:cNvGrpSpPr/>
              <p:nvPr/>
            </p:nvGrpSpPr>
            <p:grpSpPr>
              <a:xfrm>
                <a:off x="1001649" y="5974214"/>
                <a:ext cx="562991" cy="380866"/>
                <a:chOff x="341249" y="219074"/>
                <a:chExt cx="4744871" cy="3209926"/>
              </a:xfrm>
            </p:grpSpPr>
            <p:pic>
              <p:nvPicPr>
                <p:cNvPr id="1401" name="Immagine 1400">
                  <a:extLst>
                    <a:ext uri="{FF2B5EF4-FFF2-40B4-BE49-F238E27FC236}">
                      <a16:creationId xmlns:a16="http://schemas.microsoft.com/office/drawing/2014/main" id="{96E33C21-F42E-41CE-900E-1457AD5D5F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02" name="Immagine 1401">
                  <a:extLst>
                    <a:ext uri="{FF2B5EF4-FFF2-40B4-BE49-F238E27FC236}">
                      <a16:creationId xmlns:a16="http://schemas.microsoft.com/office/drawing/2014/main" id="{B62D3642-D7D1-49F0-B0AF-623D38D1A2C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89" name="Gruppo 1388">
                <a:extLst>
                  <a:ext uri="{FF2B5EF4-FFF2-40B4-BE49-F238E27FC236}">
                    <a16:creationId xmlns:a16="http://schemas.microsoft.com/office/drawing/2014/main" id="{F5A700E2-9080-4102-BF57-1E8C1A1CC658}"/>
                  </a:ext>
                </a:extLst>
              </p:cNvPr>
              <p:cNvGrpSpPr/>
              <p:nvPr/>
            </p:nvGrpSpPr>
            <p:grpSpPr>
              <a:xfrm>
                <a:off x="1564640" y="5974214"/>
                <a:ext cx="562991" cy="380866"/>
                <a:chOff x="341249" y="219074"/>
                <a:chExt cx="4744871" cy="3209926"/>
              </a:xfrm>
            </p:grpSpPr>
            <p:pic>
              <p:nvPicPr>
                <p:cNvPr id="1399" name="Immagine 1398">
                  <a:extLst>
                    <a:ext uri="{FF2B5EF4-FFF2-40B4-BE49-F238E27FC236}">
                      <a16:creationId xmlns:a16="http://schemas.microsoft.com/office/drawing/2014/main" id="{1C0550B3-D0CE-43DE-BA13-E585F32B26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00" name="Immagine 1399">
                  <a:extLst>
                    <a:ext uri="{FF2B5EF4-FFF2-40B4-BE49-F238E27FC236}">
                      <a16:creationId xmlns:a16="http://schemas.microsoft.com/office/drawing/2014/main" id="{75A166E5-671F-43FE-AC73-21B856A7E5E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90" name="Gruppo 1389">
                <a:extLst>
                  <a:ext uri="{FF2B5EF4-FFF2-40B4-BE49-F238E27FC236}">
                    <a16:creationId xmlns:a16="http://schemas.microsoft.com/office/drawing/2014/main" id="{D497F301-53FE-4B8B-8DF2-4C797FA57A80}"/>
                  </a:ext>
                </a:extLst>
              </p:cNvPr>
              <p:cNvGrpSpPr/>
              <p:nvPr/>
            </p:nvGrpSpPr>
            <p:grpSpPr>
              <a:xfrm>
                <a:off x="2127631" y="5974214"/>
                <a:ext cx="562991" cy="380866"/>
                <a:chOff x="341249" y="219074"/>
                <a:chExt cx="4744871" cy="3209926"/>
              </a:xfrm>
            </p:grpSpPr>
            <p:pic>
              <p:nvPicPr>
                <p:cNvPr id="1397" name="Immagine 1396">
                  <a:extLst>
                    <a:ext uri="{FF2B5EF4-FFF2-40B4-BE49-F238E27FC236}">
                      <a16:creationId xmlns:a16="http://schemas.microsoft.com/office/drawing/2014/main" id="{C376600B-7D38-4F91-B82B-AE17B21D6A3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98" name="Immagine 1397">
                  <a:extLst>
                    <a:ext uri="{FF2B5EF4-FFF2-40B4-BE49-F238E27FC236}">
                      <a16:creationId xmlns:a16="http://schemas.microsoft.com/office/drawing/2014/main" id="{7F88EEA5-2D5C-45C8-B8A5-40BFDD9139A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91" name="Gruppo 1390">
                <a:extLst>
                  <a:ext uri="{FF2B5EF4-FFF2-40B4-BE49-F238E27FC236}">
                    <a16:creationId xmlns:a16="http://schemas.microsoft.com/office/drawing/2014/main" id="{C6695611-07B9-43BE-B83B-CF58A9D8D855}"/>
                  </a:ext>
                </a:extLst>
              </p:cNvPr>
              <p:cNvGrpSpPr/>
              <p:nvPr/>
            </p:nvGrpSpPr>
            <p:grpSpPr>
              <a:xfrm>
                <a:off x="2690622" y="5974214"/>
                <a:ext cx="562991" cy="380866"/>
                <a:chOff x="341249" y="219074"/>
                <a:chExt cx="4744871" cy="3209926"/>
              </a:xfrm>
            </p:grpSpPr>
            <p:pic>
              <p:nvPicPr>
                <p:cNvPr id="1395" name="Immagine 1394">
                  <a:extLst>
                    <a:ext uri="{FF2B5EF4-FFF2-40B4-BE49-F238E27FC236}">
                      <a16:creationId xmlns:a16="http://schemas.microsoft.com/office/drawing/2014/main" id="{1AE7EF73-E2F1-45E5-B5DC-11614155B49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96" name="Immagine 1395">
                  <a:extLst>
                    <a:ext uri="{FF2B5EF4-FFF2-40B4-BE49-F238E27FC236}">
                      <a16:creationId xmlns:a16="http://schemas.microsoft.com/office/drawing/2014/main" id="{339B7897-BD44-46A8-918B-8B4259A5BC1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92" name="Gruppo 1391">
                <a:extLst>
                  <a:ext uri="{FF2B5EF4-FFF2-40B4-BE49-F238E27FC236}">
                    <a16:creationId xmlns:a16="http://schemas.microsoft.com/office/drawing/2014/main" id="{218FD6F7-EEB2-4D5D-9CBC-0FDD3AADE812}"/>
                  </a:ext>
                </a:extLst>
              </p:cNvPr>
              <p:cNvGrpSpPr/>
              <p:nvPr/>
            </p:nvGrpSpPr>
            <p:grpSpPr>
              <a:xfrm>
                <a:off x="3247009" y="5974214"/>
                <a:ext cx="562991" cy="380866"/>
                <a:chOff x="341249" y="219074"/>
                <a:chExt cx="4744871" cy="3209926"/>
              </a:xfrm>
            </p:grpSpPr>
            <p:pic>
              <p:nvPicPr>
                <p:cNvPr id="1393" name="Immagine 1392">
                  <a:extLst>
                    <a:ext uri="{FF2B5EF4-FFF2-40B4-BE49-F238E27FC236}">
                      <a16:creationId xmlns:a16="http://schemas.microsoft.com/office/drawing/2014/main" id="{5DAFE337-0F9D-4600-8BBB-242D16DD2F9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94" name="Immagine 1393">
                  <a:extLst>
                    <a:ext uri="{FF2B5EF4-FFF2-40B4-BE49-F238E27FC236}">
                      <a16:creationId xmlns:a16="http://schemas.microsoft.com/office/drawing/2014/main" id="{02825777-4D0C-418D-805A-A20945259DE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8" name="Gruppo 1307">
              <a:extLst>
                <a:ext uri="{FF2B5EF4-FFF2-40B4-BE49-F238E27FC236}">
                  <a16:creationId xmlns:a16="http://schemas.microsoft.com/office/drawing/2014/main" id="{EED2CA0E-43D3-4E26-90EE-5DC424973D8C}"/>
                </a:ext>
              </a:extLst>
            </p:cNvPr>
            <p:cNvGrpSpPr/>
            <p:nvPr/>
          </p:nvGrpSpPr>
          <p:grpSpPr>
            <a:xfrm>
              <a:off x="1001649" y="4069884"/>
              <a:ext cx="2808351" cy="380866"/>
              <a:chOff x="1001649" y="5974214"/>
              <a:chExt cx="2808351" cy="380866"/>
            </a:xfrm>
          </p:grpSpPr>
          <p:grpSp>
            <p:nvGrpSpPr>
              <p:cNvPr id="1373" name="Gruppo 1372">
                <a:extLst>
                  <a:ext uri="{FF2B5EF4-FFF2-40B4-BE49-F238E27FC236}">
                    <a16:creationId xmlns:a16="http://schemas.microsoft.com/office/drawing/2014/main" id="{4A12539C-0F1E-4151-90E0-E018C8AFA59F}"/>
                  </a:ext>
                </a:extLst>
              </p:cNvPr>
              <p:cNvGrpSpPr/>
              <p:nvPr/>
            </p:nvGrpSpPr>
            <p:grpSpPr>
              <a:xfrm>
                <a:off x="1001649" y="5974214"/>
                <a:ext cx="562991" cy="380866"/>
                <a:chOff x="341249" y="219074"/>
                <a:chExt cx="4744871" cy="3209926"/>
              </a:xfrm>
            </p:grpSpPr>
            <p:pic>
              <p:nvPicPr>
                <p:cNvPr id="1386" name="Immagine 1385">
                  <a:extLst>
                    <a:ext uri="{FF2B5EF4-FFF2-40B4-BE49-F238E27FC236}">
                      <a16:creationId xmlns:a16="http://schemas.microsoft.com/office/drawing/2014/main" id="{D681AB0B-1ACB-4D7E-A6C5-BEE8CF26BC2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87" name="Immagine 1386">
                  <a:extLst>
                    <a:ext uri="{FF2B5EF4-FFF2-40B4-BE49-F238E27FC236}">
                      <a16:creationId xmlns:a16="http://schemas.microsoft.com/office/drawing/2014/main" id="{B33FD3B9-CCC0-4578-8949-27E7D03EEC8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74" name="Gruppo 1373">
                <a:extLst>
                  <a:ext uri="{FF2B5EF4-FFF2-40B4-BE49-F238E27FC236}">
                    <a16:creationId xmlns:a16="http://schemas.microsoft.com/office/drawing/2014/main" id="{DB584429-373B-47CC-945D-6831D2927CFD}"/>
                  </a:ext>
                </a:extLst>
              </p:cNvPr>
              <p:cNvGrpSpPr/>
              <p:nvPr/>
            </p:nvGrpSpPr>
            <p:grpSpPr>
              <a:xfrm>
                <a:off x="1564640" y="5974214"/>
                <a:ext cx="562991" cy="380866"/>
                <a:chOff x="341249" y="219074"/>
                <a:chExt cx="4744871" cy="3209926"/>
              </a:xfrm>
            </p:grpSpPr>
            <p:pic>
              <p:nvPicPr>
                <p:cNvPr id="1384" name="Immagine 1383">
                  <a:extLst>
                    <a:ext uri="{FF2B5EF4-FFF2-40B4-BE49-F238E27FC236}">
                      <a16:creationId xmlns:a16="http://schemas.microsoft.com/office/drawing/2014/main" id="{8192DF11-07F8-4D5C-9E68-4F529F1624A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85" name="Immagine 1384">
                  <a:extLst>
                    <a:ext uri="{FF2B5EF4-FFF2-40B4-BE49-F238E27FC236}">
                      <a16:creationId xmlns:a16="http://schemas.microsoft.com/office/drawing/2014/main" id="{29D0A421-9857-4DD7-AB30-187BE99C5FE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75" name="Gruppo 1374">
                <a:extLst>
                  <a:ext uri="{FF2B5EF4-FFF2-40B4-BE49-F238E27FC236}">
                    <a16:creationId xmlns:a16="http://schemas.microsoft.com/office/drawing/2014/main" id="{B19829EF-E6A7-4FA1-916C-1448B925AF89}"/>
                  </a:ext>
                </a:extLst>
              </p:cNvPr>
              <p:cNvGrpSpPr/>
              <p:nvPr/>
            </p:nvGrpSpPr>
            <p:grpSpPr>
              <a:xfrm>
                <a:off x="2127631" y="5974214"/>
                <a:ext cx="562991" cy="380866"/>
                <a:chOff x="341249" y="219074"/>
                <a:chExt cx="4744871" cy="3209926"/>
              </a:xfrm>
            </p:grpSpPr>
            <p:pic>
              <p:nvPicPr>
                <p:cNvPr id="1382" name="Immagine 1381">
                  <a:extLst>
                    <a:ext uri="{FF2B5EF4-FFF2-40B4-BE49-F238E27FC236}">
                      <a16:creationId xmlns:a16="http://schemas.microsoft.com/office/drawing/2014/main" id="{3E4F685A-6CED-47B5-A3F7-FFDAB8DEB35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83" name="Immagine 1382">
                  <a:extLst>
                    <a:ext uri="{FF2B5EF4-FFF2-40B4-BE49-F238E27FC236}">
                      <a16:creationId xmlns:a16="http://schemas.microsoft.com/office/drawing/2014/main" id="{5C39F475-7884-43A4-A036-7EF997D1465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76" name="Gruppo 1375">
                <a:extLst>
                  <a:ext uri="{FF2B5EF4-FFF2-40B4-BE49-F238E27FC236}">
                    <a16:creationId xmlns:a16="http://schemas.microsoft.com/office/drawing/2014/main" id="{D416D883-8F74-46DA-BB38-094C2B512D6A}"/>
                  </a:ext>
                </a:extLst>
              </p:cNvPr>
              <p:cNvGrpSpPr/>
              <p:nvPr/>
            </p:nvGrpSpPr>
            <p:grpSpPr>
              <a:xfrm>
                <a:off x="2690622" y="5974214"/>
                <a:ext cx="562991" cy="380866"/>
                <a:chOff x="341249" y="219074"/>
                <a:chExt cx="4744871" cy="3209926"/>
              </a:xfrm>
            </p:grpSpPr>
            <p:pic>
              <p:nvPicPr>
                <p:cNvPr id="1380" name="Immagine 1379">
                  <a:extLst>
                    <a:ext uri="{FF2B5EF4-FFF2-40B4-BE49-F238E27FC236}">
                      <a16:creationId xmlns:a16="http://schemas.microsoft.com/office/drawing/2014/main" id="{AE3BC00F-4373-4730-AAD6-4084A93DC8E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81" name="Immagine 1380">
                  <a:extLst>
                    <a:ext uri="{FF2B5EF4-FFF2-40B4-BE49-F238E27FC236}">
                      <a16:creationId xmlns:a16="http://schemas.microsoft.com/office/drawing/2014/main" id="{F3FD1CED-60CE-4CC3-AC55-F709E9C9607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77" name="Gruppo 1376">
                <a:extLst>
                  <a:ext uri="{FF2B5EF4-FFF2-40B4-BE49-F238E27FC236}">
                    <a16:creationId xmlns:a16="http://schemas.microsoft.com/office/drawing/2014/main" id="{55699F15-42C9-4EB1-8159-F4307AEBA009}"/>
                  </a:ext>
                </a:extLst>
              </p:cNvPr>
              <p:cNvGrpSpPr/>
              <p:nvPr/>
            </p:nvGrpSpPr>
            <p:grpSpPr>
              <a:xfrm>
                <a:off x="3247009" y="5974214"/>
                <a:ext cx="562991" cy="380866"/>
                <a:chOff x="341249" y="219074"/>
                <a:chExt cx="4744871" cy="3209926"/>
              </a:xfrm>
            </p:grpSpPr>
            <p:pic>
              <p:nvPicPr>
                <p:cNvPr id="1378" name="Immagine 1377">
                  <a:extLst>
                    <a:ext uri="{FF2B5EF4-FFF2-40B4-BE49-F238E27FC236}">
                      <a16:creationId xmlns:a16="http://schemas.microsoft.com/office/drawing/2014/main" id="{568A80C2-03B6-464C-A09C-CC892840C55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79" name="Immagine 1378">
                  <a:extLst>
                    <a:ext uri="{FF2B5EF4-FFF2-40B4-BE49-F238E27FC236}">
                      <a16:creationId xmlns:a16="http://schemas.microsoft.com/office/drawing/2014/main" id="{41743876-8D2D-4FAC-AD05-2B831484D1C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09" name="Gruppo 1308">
              <a:extLst>
                <a:ext uri="{FF2B5EF4-FFF2-40B4-BE49-F238E27FC236}">
                  <a16:creationId xmlns:a16="http://schemas.microsoft.com/office/drawing/2014/main" id="{91DA6514-54F5-4074-8487-96DFF33E7F6C}"/>
                </a:ext>
              </a:extLst>
            </p:cNvPr>
            <p:cNvGrpSpPr/>
            <p:nvPr/>
          </p:nvGrpSpPr>
          <p:grpSpPr>
            <a:xfrm>
              <a:off x="1001649" y="3689018"/>
              <a:ext cx="2808351" cy="380866"/>
              <a:chOff x="1001649" y="5974214"/>
              <a:chExt cx="2808351" cy="380866"/>
            </a:xfrm>
          </p:grpSpPr>
          <p:grpSp>
            <p:nvGrpSpPr>
              <p:cNvPr id="1358" name="Gruppo 1357">
                <a:extLst>
                  <a:ext uri="{FF2B5EF4-FFF2-40B4-BE49-F238E27FC236}">
                    <a16:creationId xmlns:a16="http://schemas.microsoft.com/office/drawing/2014/main" id="{29A01BEE-19BC-40D9-B4C4-6181621B9919}"/>
                  </a:ext>
                </a:extLst>
              </p:cNvPr>
              <p:cNvGrpSpPr/>
              <p:nvPr/>
            </p:nvGrpSpPr>
            <p:grpSpPr>
              <a:xfrm>
                <a:off x="1001649" y="5974214"/>
                <a:ext cx="562991" cy="380866"/>
                <a:chOff x="341249" y="219074"/>
                <a:chExt cx="4744871" cy="3209926"/>
              </a:xfrm>
            </p:grpSpPr>
            <p:pic>
              <p:nvPicPr>
                <p:cNvPr id="1371" name="Immagine 1370">
                  <a:extLst>
                    <a:ext uri="{FF2B5EF4-FFF2-40B4-BE49-F238E27FC236}">
                      <a16:creationId xmlns:a16="http://schemas.microsoft.com/office/drawing/2014/main" id="{C15271E0-565B-42CF-BCB0-ED58F12054E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72" name="Immagine 1371">
                  <a:extLst>
                    <a:ext uri="{FF2B5EF4-FFF2-40B4-BE49-F238E27FC236}">
                      <a16:creationId xmlns:a16="http://schemas.microsoft.com/office/drawing/2014/main" id="{4B75DC97-D256-4005-9BD4-55F42D829E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59" name="Gruppo 1358">
                <a:extLst>
                  <a:ext uri="{FF2B5EF4-FFF2-40B4-BE49-F238E27FC236}">
                    <a16:creationId xmlns:a16="http://schemas.microsoft.com/office/drawing/2014/main" id="{639BFE18-90C5-4717-9492-5FCA6180AF17}"/>
                  </a:ext>
                </a:extLst>
              </p:cNvPr>
              <p:cNvGrpSpPr/>
              <p:nvPr/>
            </p:nvGrpSpPr>
            <p:grpSpPr>
              <a:xfrm>
                <a:off x="1564640" y="5974214"/>
                <a:ext cx="562991" cy="380866"/>
                <a:chOff x="341249" y="219074"/>
                <a:chExt cx="4744871" cy="3209926"/>
              </a:xfrm>
            </p:grpSpPr>
            <p:pic>
              <p:nvPicPr>
                <p:cNvPr id="1369" name="Immagine 1368">
                  <a:extLst>
                    <a:ext uri="{FF2B5EF4-FFF2-40B4-BE49-F238E27FC236}">
                      <a16:creationId xmlns:a16="http://schemas.microsoft.com/office/drawing/2014/main" id="{CC896E7E-1645-45C6-9D77-94914F12497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70" name="Immagine 1369">
                  <a:extLst>
                    <a:ext uri="{FF2B5EF4-FFF2-40B4-BE49-F238E27FC236}">
                      <a16:creationId xmlns:a16="http://schemas.microsoft.com/office/drawing/2014/main" id="{C765A868-CC70-4594-9C5B-F9DDA8DD0F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60" name="Gruppo 1359">
                <a:extLst>
                  <a:ext uri="{FF2B5EF4-FFF2-40B4-BE49-F238E27FC236}">
                    <a16:creationId xmlns:a16="http://schemas.microsoft.com/office/drawing/2014/main" id="{7B09BBD1-D9B7-4BCD-B5FC-F134640834A2}"/>
                  </a:ext>
                </a:extLst>
              </p:cNvPr>
              <p:cNvGrpSpPr/>
              <p:nvPr/>
            </p:nvGrpSpPr>
            <p:grpSpPr>
              <a:xfrm>
                <a:off x="2127631" y="5974214"/>
                <a:ext cx="562991" cy="380866"/>
                <a:chOff x="341249" y="219074"/>
                <a:chExt cx="4744871" cy="3209926"/>
              </a:xfrm>
            </p:grpSpPr>
            <p:pic>
              <p:nvPicPr>
                <p:cNvPr id="1367" name="Immagine 1366">
                  <a:extLst>
                    <a:ext uri="{FF2B5EF4-FFF2-40B4-BE49-F238E27FC236}">
                      <a16:creationId xmlns:a16="http://schemas.microsoft.com/office/drawing/2014/main" id="{E1875CF3-B846-4505-9401-2F12A11B1C2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68" name="Immagine 1367">
                  <a:extLst>
                    <a:ext uri="{FF2B5EF4-FFF2-40B4-BE49-F238E27FC236}">
                      <a16:creationId xmlns:a16="http://schemas.microsoft.com/office/drawing/2014/main" id="{CD67110B-1428-4FA7-A19B-538E3E11821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61" name="Gruppo 1360">
                <a:extLst>
                  <a:ext uri="{FF2B5EF4-FFF2-40B4-BE49-F238E27FC236}">
                    <a16:creationId xmlns:a16="http://schemas.microsoft.com/office/drawing/2014/main" id="{621C03CB-B5A7-49B6-AE96-27E571B8DB12}"/>
                  </a:ext>
                </a:extLst>
              </p:cNvPr>
              <p:cNvGrpSpPr/>
              <p:nvPr/>
            </p:nvGrpSpPr>
            <p:grpSpPr>
              <a:xfrm>
                <a:off x="2690622" y="5974214"/>
                <a:ext cx="562991" cy="380866"/>
                <a:chOff x="341249" y="219074"/>
                <a:chExt cx="4744871" cy="3209926"/>
              </a:xfrm>
            </p:grpSpPr>
            <p:pic>
              <p:nvPicPr>
                <p:cNvPr id="1365" name="Immagine 1364">
                  <a:extLst>
                    <a:ext uri="{FF2B5EF4-FFF2-40B4-BE49-F238E27FC236}">
                      <a16:creationId xmlns:a16="http://schemas.microsoft.com/office/drawing/2014/main" id="{F4D488E5-D67E-451D-8125-DA96C226C5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66" name="Immagine 1365">
                  <a:extLst>
                    <a:ext uri="{FF2B5EF4-FFF2-40B4-BE49-F238E27FC236}">
                      <a16:creationId xmlns:a16="http://schemas.microsoft.com/office/drawing/2014/main" id="{F62E7B9F-EC86-44E5-B4DD-EB75FE98F56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62" name="Gruppo 1361">
                <a:extLst>
                  <a:ext uri="{FF2B5EF4-FFF2-40B4-BE49-F238E27FC236}">
                    <a16:creationId xmlns:a16="http://schemas.microsoft.com/office/drawing/2014/main" id="{8D56A08F-5C29-417F-8405-C00D1A8F99C7}"/>
                  </a:ext>
                </a:extLst>
              </p:cNvPr>
              <p:cNvGrpSpPr/>
              <p:nvPr/>
            </p:nvGrpSpPr>
            <p:grpSpPr>
              <a:xfrm>
                <a:off x="3247009" y="5974214"/>
                <a:ext cx="562991" cy="380866"/>
                <a:chOff x="341249" y="219074"/>
                <a:chExt cx="4744871" cy="3209926"/>
              </a:xfrm>
            </p:grpSpPr>
            <p:pic>
              <p:nvPicPr>
                <p:cNvPr id="1363" name="Immagine 1362">
                  <a:extLst>
                    <a:ext uri="{FF2B5EF4-FFF2-40B4-BE49-F238E27FC236}">
                      <a16:creationId xmlns:a16="http://schemas.microsoft.com/office/drawing/2014/main" id="{EA674A2E-CE06-4C5C-888C-509F49FEC10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64" name="Immagine 1363">
                  <a:extLst>
                    <a:ext uri="{FF2B5EF4-FFF2-40B4-BE49-F238E27FC236}">
                      <a16:creationId xmlns:a16="http://schemas.microsoft.com/office/drawing/2014/main" id="{DE359CDA-5B29-477F-A184-E342C6C54D7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10" name="Gruppo 1309">
              <a:extLst>
                <a:ext uri="{FF2B5EF4-FFF2-40B4-BE49-F238E27FC236}">
                  <a16:creationId xmlns:a16="http://schemas.microsoft.com/office/drawing/2014/main" id="{79479A14-40D0-476C-ACBB-9206D04F722B}"/>
                </a:ext>
              </a:extLst>
            </p:cNvPr>
            <p:cNvGrpSpPr/>
            <p:nvPr/>
          </p:nvGrpSpPr>
          <p:grpSpPr>
            <a:xfrm>
              <a:off x="1001649" y="3308152"/>
              <a:ext cx="2808351" cy="380866"/>
              <a:chOff x="1001649" y="5974214"/>
              <a:chExt cx="2808351" cy="380866"/>
            </a:xfrm>
          </p:grpSpPr>
          <p:grpSp>
            <p:nvGrpSpPr>
              <p:cNvPr id="1343" name="Gruppo 1342">
                <a:extLst>
                  <a:ext uri="{FF2B5EF4-FFF2-40B4-BE49-F238E27FC236}">
                    <a16:creationId xmlns:a16="http://schemas.microsoft.com/office/drawing/2014/main" id="{FB339B68-B9C1-4B39-80BB-10BC10EBB4A6}"/>
                  </a:ext>
                </a:extLst>
              </p:cNvPr>
              <p:cNvGrpSpPr/>
              <p:nvPr/>
            </p:nvGrpSpPr>
            <p:grpSpPr>
              <a:xfrm>
                <a:off x="1001649" y="5974214"/>
                <a:ext cx="562991" cy="380866"/>
                <a:chOff x="341249" y="219074"/>
                <a:chExt cx="4744871" cy="3209926"/>
              </a:xfrm>
            </p:grpSpPr>
            <p:pic>
              <p:nvPicPr>
                <p:cNvPr id="1356" name="Immagine 1355">
                  <a:extLst>
                    <a:ext uri="{FF2B5EF4-FFF2-40B4-BE49-F238E27FC236}">
                      <a16:creationId xmlns:a16="http://schemas.microsoft.com/office/drawing/2014/main" id="{C0ACC6C3-5DAC-4E4B-A5C0-BA0A6981C26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7" name="Immagine 1356">
                  <a:extLst>
                    <a:ext uri="{FF2B5EF4-FFF2-40B4-BE49-F238E27FC236}">
                      <a16:creationId xmlns:a16="http://schemas.microsoft.com/office/drawing/2014/main" id="{011E1EE7-4B70-4F7F-A681-828555CF419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44" name="Gruppo 1343">
                <a:extLst>
                  <a:ext uri="{FF2B5EF4-FFF2-40B4-BE49-F238E27FC236}">
                    <a16:creationId xmlns:a16="http://schemas.microsoft.com/office/drawing/2014/main" id="{F39422E6-A379-46EA-9B37-2BA0F28CCEB5}"/>
                  </a:ext>
                </a:extLst>
              </p:cNvPr>
              <p:cNvGrpSpPr/>
              <p:nvPr/>
            </p:nvGrpSpPr>
            <p:grpSpPr>
              <a:xfrm>
                <a:off x="1564640" y="5974214"/>
                <a:ext cx="562991" cy="380866"/>
                <a:chOff x="341249" y="219074"/>
                <a:chExt cx="4744871" cy="3209926"/>
              </a:xfrm>
            </p:grpSpPr>
            <p:pic>
              <p:nvPicPr>
                <p:cNvPr id="1354" name="Immagine 1353">
                  <a:extLst>
                    <a:ext uri="{FF2B5EF4-FFF2-40B4-BE49-F238E27FC236}">
                      <a16:creationId xmlns:a16="http://schemas.microsoft.com/office/drawing/2014/main" id="{172D415A-2566-4F5B-AAFE-A9C148CB262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5" name="Immagine 1354">
                  <a:extLst>
                    <a:ext uri="{FF2B5EF4-FFF2-40B4-BE49-F238E27FC236}">
                      <a16:creationId xmlns:a16="http://schemas.microsoft.com/office/drawing/2014/main" id="{B683C9E6-0840-4F99-B264-DA7AC3F1EED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45" name="Gruppo 1344">
                <a:extLst>
                  <a:ext uri="{FF2B5EF4-FFF2-40B4-BE49-F238E27FC236}">
                    <a16:creationId xmlns:a16="http://schemas.microsoft.com/office/drawing/2014/main" id="{164D79A4-240C-4AE4-A5E9-5F438E656DD9}"/>
                  </a:ext>
                </a:extLst>
              </p:cNvPr>
              <p:cNvGrpSpPr/>
              <p:nvPr/>
            </p:nvGrpSpPr>
            <p:grpSpPr>
              <a:xfrm>
                <a:off x="2127631" y="5974214"/>
                <a:ext cx="562991" cy="380866"/>
                <a:chOff x="341249" y="219074"/>
                <a:chExt cx="4744871" cy="3209926"/>
              </a:xfrm>
            </p:grpSpPr>
            <p:pic>
              <p:nvPicPr>
                <p:cNvPr id="1352" name="Immagine 1351">
                  <a:extLst>
                    <a:ext uri="{FF2B5EF4-FFF2-40B4-BE49-F238E27FC236}">
                      <a16:creationId xmlns:a16="http://schemas.microsoft.com/office/drawing/2014/main" id="{87A0A6CC-D1BD-4508-872E-324C33CFA49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3" name="Immagine 1352">
                  <a:extLst>
                    <a:ext uri="{FF2B5EF4-FFF2-40B4-BE49-F238E27FC236}">
                      <a16:creationId xmlns:a16="http://schemas.microsoft.com/office/drawing/2014/main" id="{8362C673-9F74-428F-8925-9B9A20B5700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46" name="Gruppo 1345">
                <a:extLst>
                  <a:ext uri="{FF2B5EF4-FFF2-40B4-BE49-F238E27FC236}">
                    <a16:creationId xmlns:a16="http://schemas.microsoft.com/office/drawing/2014/main" id="{15F3D803-2D55-402D-ACFB-A3F47E815127}"/>
                  </a:ext>
                </a:extLst>
              </p:cNvPr>
              <p:cNvGrpSpPr/>
              <p:nvPr/>
            </p:nvGrpSpPr>
            <p:grpSpPr>
              <a:xfrm>
                <a:off x="2690622" y="5974214"/>
                <a:ext cx="562991" cy="380866"/>
                <a:chOff x="341249" y="219074"/>
                <a:chExt cx="4744871" cy="3209926"/>
              </a:xfrm>
            </p:grpSpPr>
            <p:pic>
              <p:nvPicPr>
                <p:cNvPr id="1350" name="Immagine 1349">
                  <a:extLst>
                    <a:ext uri="{FF2B5EF4-FFF2-40B4-BE49-F238E27FC236}">
                      <a16:creationId xmlns:a16="http://schemas.microsoft.com/office/drawing/2014/main" id="{6622D0D0-4DC5-4C48-B520-145DC6699A0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51" name="Immagine 1350">
                  <a:extLst>
                    <a:ext uri="{FF2B5EF4-FFF2-40B4-BE49-F238E27FC236}">
                      <a16:creationId xmlns:a16="http://schemas.microsoft.com/office/drawing/2014/main" id="{B167A3D7-0400-4624-9B1E-931BE1AB503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47" name="Gruppo 1346">
                <a:extLst>
                  <a:ext uri="{FF2B5EF4-FFF2-40B4-BE49-F238E27FC236}">
                    <a16:creationId xmlns:a16="http://schemas.microsoft.com/office/drawing/2014/main" id="{1C54CB8D-9E0B-4439-878C-67AEFEC077B6}"/>
                  </a:ext>
                </a:extLst>
              </p:cNvPr>
              <p:cNvGrpSpPr/>
              <p:nvPr/>
            </p:nvGrpSpPr>
            <p:grpSpPr>
              <a:xfrm>
                <a:off x="3247009" y="5974214"/>
                <a:ext cx="562991" cy="380866"/>
                <a:chOff x="341249" y="219074"/>
                <a:chExt cx="4744871" cy="3209926"/>
              </a:xfrm>
            </p:grpSpPr>
            <p:pic>
              <p:nvPicPr>
                <p:cNvPr id="1348" name="Immagine 1347">
                  <a:extLst>
                    <a:ext uri="{FF2B5EF4-FFF2-40B4-BE49-F238E27FC236}">
                      <a16:creationId xmlns:a16="http://schemas.microsoft.com/office/drawing/2014/main" id="{C92300EC-48AA-4A4D-9D35-E7E0659E428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49" name="Immagine 1348">
                  <a:extLst>
                    <a:ext uri="{FF2B5EF4-FFF2-40B4-BE49-F238E27FC236}">
                      <a16:creationId xmlns:a16="http://schemas.microsoft.com/office/drawing/2014/main" id="{8F74DDF3-A112-4A66-8EBD-9D8FF031391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11" name="Gruppo 1310">
              <a:extLst>
                <a:ext uri="{FF2B5EF4-FFF2-40B4-BE49-F238E27FC236}">
                  <a16:creationId xmlns:a16="http://schemas.microsoft.com/office/drawing/2014/main" id="{08AD9E27-E46A-46DF-B9D7-361D51FF1D86}"/>
                </a:ext>
              </a:extLst>
            </p:cNvPr>
            <p:cNvGrpSpPr/>
            <p:nvPr/>
          </p:nvGrpSpPr>
          <p:grpSpPr>
            <a:xfrm>
              <a:off x="1001649" y="2927286"/>
              <a:ext cx="2808351" cy="380866"/>
              <a:chOff x="1001649" y="5974214"/>
              <a:chExt cx="2808351" cy="380866"/>
            </a:xfrm>
          </p:grpSpPr>
          <p:grpSp>
            <p:nvGrpSpPr>
              <p:cNvPr id="1328" name="Gruppo 1327">
                <a:extLst>
                  <a:ext uri="{FF2B5EF4-FFF2-40B4-BE49-F238E27FC236}">
                    <a16:creationId xmlns:a16="http://schemas.microsoft.com/office/drawing/2014/main" id="{86C5FC6C-F112-4466-997F-D28F2C59BC98}"/>
                  </a:ext>
                </a:extLst>
              </p:cNvPr>
              <p:cNvGrpSpPr/>
              <p:nvPr/>
            </p:nvGrpSpPr>
            <p:grpSpPr>
              <a:xfrm>
                <a:off x="1001649" y="5974214"/>
                <a:ext cx="562991" cy="380866"/>
                <a:chOff x="341249" y="219074"/>
                <a:chExt cx="4744871" cy="3209926"/>
              </a:xfrm>
            </p:grpSpPr>
            <p:pic>
              <p:nvPicPr>
                <p:cNvPr id="1341" name="Immagine 1340">
                  <a:extLst>
                    <a:ext uri="{FF2B5EF4-FFF2-40B4-BE49-F238E27FC236}">
                      <a16:creationId xmlns:a16="http://schemas.microsoft.com/office/drawing/2014/main" id="{3441B560-5739-409E-928A-E7676DA0BEB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42" name="Immagine 1341">
                  <a:extLst>
                    <a:ext uri="{FF2B5EF4-FFF2-40B4-BE49-F238E27FC236}">
                      <a16:creationId xmlns:a16="http://schemas.microsoft.com/office/drawing/2014/main" id="{CE341DC9-BFA3-42AD-A193-36EC3B9AE84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29" name="Gruppo 1328">
                <a:extLst>
                  <a:ext uri="{FF2B5EF4-FFF2-40B4-BE49-F238E27FC236}">
                    <a16:creationId xmlns:a16="http://schemas.microsoft.com/office/drawing/2014/main" id="{34CEF76D-61EE-41BD-9A76-C815FF15224F}"/>
                  </a:ext>
                </a:extLst>
              </p:cNvPr>
              <p:cNvGrpSpPr/>
              <p:nvPr/>
            </p:nvGrpSpPr>
            <p:grpSpPr>
              <a:xfrm>
                <a:off x="1564640" y="5974214"/>
                <a:ext cx="562991" cy="380866"/>
                <a:chOff x="341249" y="219074"/>
                <a:chExt cx="4744871" cy="3209926"/>
              </a:xfrm>
            </p:grpSpPr>
            <p:pic>
              <p:nvPicPr>
                <p:cNvPr id="1339" name="Immagine 1338">
                  <a:extLst>
                    <a:ext uri="{FF2B5EF4-FFF2-40B4-BE49-F238E27FC236}">
                      <a16:creationId xmlns:a16="http://schemas.microsoft.com/office/drawing/2014/main" id="{BA246F40-8F66-4C3F-9328-F33C00829CE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40" name="Immagine 1339">
                  <a:extLst>
                    <a:ext uri="{FF2B5EF4-FFF2-40B4-BE49-F238E27FC236}">
                      <a16:creationId xmlns:a16="http://schemas.microsoft.com/office/drawing/2014/main" id="{9502A75A-A4A4-4358-86BE-497AEB46933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30" name="Gruppo 1329">
                <a:extLst>
                  <a:ext uri="{FF2B5EF4-FFF2-40B4-BE49-F238E27FC236}">
                    <a16:creationId xmlns:a16="http://schemas.microsoft.com/office/drawing/2014/main" id="{3180CAE7-A04B-4FCC-A31E-C1E76DBD1E91}"/>
                  </a:ext>
                </a:extLst>
              </p:cNvPr>
              <p:cNvGrpSpPr/>
              <p:nvPr/>
            </p:nvGrpSpPr>
            <p:grpSpPr>
              <a:xfrm>
                <a:off x="2127631" y="5974214"/>
                <a:ext cx="562991" cy="380866"/>
                <a:chOff x="341249" y="219074"/>
                <a:chExt cx="4744871" cy="3209926"/>
              </a:xfrm>
            </p:grpSpPr>
            <p:pic>
              <p:nvPicPr>
                <p:cNvPr id="1337" name="Immagine 1336">
                  <a:extLst>
                    <a:ext uri="{FF2B5EF4-FFF2-40B4-BE49-F238E27FC236}">
                      <a16:creationId xmlns:a16="http://schemas.microsoft.com/office/drawing/2014/main" id="{5E412165-0BCD-4881-92DE-72ED420FB05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38" name="Immagine 1337">
                  <a:extLst>
                    <a:ext uri="{FF2B5EF4-FFF2-40B4-BE49-F238E27FC236}">
                      <a16:creationId xmlns:a16="http://schemas.microsoft.com/office/drawing/2014/main" id="{E8AE6594-03AF-4F85-A480-EDB4EA525D9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31" name="Gruppo 1330">
                <a:extLst>
                  <a:ext uri="{FF2B5EF4-FFF2-40B4-BE49-F238E27FC236}">
                    <a16:creationId xmlns:a16="http://schemas.microsoft.com/office/drawing/2014/main" id="{8E8B5388-F368-448B-8A62-D4A8E593A1BB}"/>
                  </a:ext>
                </a:extLst>
              </p:cNvPr>
              <p:cNvGrpSpPr/>
              <p:nvPr/>
            </p:nvGrpSpPr>
            <p:grpSpPr>
              <a:xfrm>
                <a:off x="2690622" y="5974214"/>
                <a:ext cx="562991" cy="380866"/>
                <a:chOff x="341249" y="219074"/>
                <a:chExt cx="4744871" cy="3209926"/>
              </a:xfrm>
            </p:grpSpPr>
            <p:pic>
              <p:nvPicPr>
                <p:cNvPr id="1335" name="Immagine 1334">
                  <a:extLst>
                    <a:ext uri="{FF2B5EF4-FFF2-40B4-BE49-F238E27FC236}">
                      <a16:creationId xmlns:a16="http://schemas.microsoft.com/office/drawing/2014/main" id="{316901CA-E78C-4FDD-B035-7E116BEF64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36" name="Immagine 1335">
                  <a:extLst>
                    <a:ext uri="{FF2B5EF4-FFF2-40B4-BE49-F238E27FC236}">
                      <a16:creationId xmlns:a16="http://schemas.microsoft.com/office/drawing/2014/main" id="{0C65EF79-3C95-4C9B-AA14-3950F1CD7BC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32" name="Gruppo 1331">
                <a:extLst>
                  <a:ext uri="{FF2B5EF4-FFF2-40B4-BE49-F238E27FC236}">
                    <a16:creationId xmlns:a16="http://schemas.microsoft.com/office/drawing/2014/main" id="{216D4CC6-151B-4F99-9DD2-5AF5A4D136F2}"/>
                  </a:ext>
                </a:extLst>
              </p:cNvPr>
              <p:cNvGrpSpPr/>
              <p:nvPr/>
            </p:nvGrpSpPr>
            <p:grpSpPr>
              <a:xfrm>
                <a:off x="3247009" y="5974214"/>
                <a:ext cx="562991" cy="380866"/>
                <a:chOff x="341249" y="219074"/>
                <a:chExt cx="4744871" cy="3209926"/>
              </a:xfrm>
            </p:grpSpPr>
            <p:pic>
              <p:nvPicPr>
                <p:cNvPr id="1333" name="Immagine 1332">
                  <a:extLst>
                    <a:ext uri="{FF2B5EF4-FFF2-40B4-BE49-F238E27FC236}">
                      <a16:creationId xmlns:a16="http://schemas.microsoft.com/office/drawing/2014/main" id="{DF307574-DCEF-493C-B08B-8A2CE4FBEF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34" name="Immagine 1333">
                  <a:extLst>
                    <a:ext uri="{FF2B5EF4-FFF2-40B4-BE49-F238E27FC236}">
                      <a16:creationId xmlns:a16="http://schemas.microsoft.com/office/drawing/2014/main" id="{EF8A30D4-B4E8-4950-9132-4522FCD6777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312" name="Gruppo 1311">
              <a:extLst>
                <a:ext uri="{FF2B5EF4-FFF2-40B4-BE49-F238E27FC236}">
                  <a16:creationId xmlns:a16="http://schemas.microsoft.com/office/drawing/2014/main" id="{066D7E20-85AC-48E5-9C8D-988A4EFAB899}"/>
                </a:ext>
              </a:extLst>
            </p:cNvPr>
            <p:cNvGrpSpPr/>
            <p:nvPr/>
          </p:nvGrpSpPr>
          <p:grpSpPr>
            <a:xfrm>
              <a:off x="1001649" y="2546420"/>
              <a:ext cx="2808351" cy="380866"/>
              <a:chOff x="1001649" y="5974214"/>
              <a:chExt cx="2808351" cy="380866"/>
            </a:xfrm>
          </p:grpSpPr>
          <p:grpSp>
            <p:nvGrpSpPr>
              <p:cNvPr id="1313" name="Gruppo 1312">
                <a:extLst>
                  <a:ext uri="{FF2B5EF4-FFF2-40B4-BE49-F238E27FC236}">
                    <a16:creationId xmlns:a16="http://schemas.microsoft.com/office/drawing/2014/main" id="{202B985C-FDBB-41B9-85FB-0A1623A124F3}"/>
                  </a:ext>
                </a:extLst>
              </p:cNvPr>
              <p:cNvGrpSpPr/>
              <p:nvPr/>
            </p:nvGrpSpPr>
            <p:grpSpPr>
              <a:xfrm>
                <a:off x="1001649" y="5974214"/>
                <a:ext cx="562991" cy="380866"/>
                <a:chOff x="341249" y="219074"/>
                <a:chExt cx="4744871" cy="3209926"/>
              </a:xfrm>
            </p:grpSpPr>
            <p:pic>
              <p:nvPicPr>
                <p:cNvPr id="1326" name="Immagine 1325">
                  <a:extLst>
                    <a:ext uri="{FF2B5EF4-FFF2-40B4-BE49-F238E27FC236}">
                      <a16:creationId xmlns:a16="http://schemas.microsoft.com/office/drawing/2014/main" id="{A4CF217B-7F59-4A22-902B-6B3A48548F3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27" name="Immagine 1326">
                  <a:extLst>
                    <a:ext uri="{FF2B5EF4-FFF2-40B4-BE49-F238E27FC236}">
                      <a16:creationId xmlns:a16="http://schemas.microsoft.com/office/drawing/2014/main" id="{AC1003A5-C12B-45DB-931C-2C6ABE49B30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14" name="Gruppo 1313">
                <a:extLst>
                  <a:ext uri="{FF2B5EF4-FFF2-40B4-BE49-F238E27FC236}">
                    <a16:creationId xmlns:a16="http://schemas.microsoft.com/office/drawing/2014/main" id="{BC2D5D3B-F801-484C-8DEF-5FF773F304D1}"/>
                  </a:ext>
                </a:extLst>
              </p:cNvPr>
              <p:cNvGrpSpPr/>
              <p:nvPr/>
            </p:nvGrpSpPr>
            <p:grpSpPr>
              <a:xfrm>
                <a:off x="1564640" y="5974214"/>
                <a:ext cx="562991" cy="380866"/>
                <a:chOff x="341249" y="219074"/>
                <a:chExt cx="4744871" cy="3209926"/>
              </a:xfrm>
            </p:grpSpPr>
            <p:pic>
              <p:nvPicPr>
                <p:cNvPr id="1324" name="Immagine 1323">
                  <a:extLst>
                    <a:ext uri="{FF2B5EF4-FFF2-40B4-BE49-F238E27FC236}">
                      <a16:creationId xmlns:a16="http://schemas.microsoft.com/office/drawing/2014/main" id="{9D9E5AFD-EA62-4FA9-88C1-E490C42DA82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25" name="Immagine 1324">
                  <a:extLst>
                    <a:ext uri="{FF2B5EF4-FFF2-40B4-BE49-F238E27FC236}">
                      <a16:creationId xmlns:a16="http://schemas.microsoft.com/office/drawing/2014/main" id="{E17FDF02-18CB-4BA4-9B1B-7F47FD76043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15" name="Gruppo 1314">
                <a:extLst>
                  <a:ext uri="{FF2B5EF4-FFF2-40B4-BE49-F238E27FC236}">
                    <a16:creationId xmlns:a16="http://schemas.microsoft.com/office/drawing/2014/main" id="{0A095C4E-D354-4C6D-B792-54C7E27F74B2}"/>
                  </a:ext>
                </a:extLst>
              </p:cNvPr>
              <p:cNvGrpSpPr/>
              <p:nvPr/>
            </p:nvGrpSpPr>
            <p:grpSpPr>
              <a:xfrm>
                <a:off x="2127631" y="5974214"/>
                <a:ext cx="562991" cy="380866"/>
                <a:chOff x="341249" y="219074"/>
                <a:chExt cx="4744871" cy="3209926"/>
              </a:xfrm>
            </p:grpSpPr>
            <p:pic>
              <p:nvPicPr>
                <p:cNvPr id="1322" name="Immagine 1321">
                  <a:extLst>
                    <a:ext uri="{FF2B5EF4-FFF2-40B4-BE49-F238E27FC236}">
                      <a16:creationId xmlns:a16="http://schemas.microsoft.com/office/drawing/2014/main" id="{6E8449C5-F125-4BB2-B907-8A86EF6414D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23" name="Immagine 1322">
                  <a:extLst>
                    <a:ext uri="{FF2B5EF4-FFF2-40B4-BE49-F238E27FC236}">
                      <a16:creationId xmlns:a16="http://schemas.microsoft.com/office/drawing/2014/main" id="{693DD4FC-0513-46E8-9A30-DB7CE81BDD9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16" name="Gruppo 1315">
                <a:extLst>
                  <a:ext uri="{FF2B5EF4-FFF2-40B4-BE49-F238E27FC236}">
                    <a16:creationId xmlns:a16="http://schemas.microsoft.com/office/drawing/2014/main" id="{15242098-3C12-4A0B-964D-5B0AA426241C}"/>
                  </a:ext>
                </a:extLst>
              </p:cNvPr>
              <p:cNvGrpSpPr/>
              <p:nvPr/>
            </p:nvGrpSpPr>
            <p:grpSpPr>
              <a:xfrm>
                <a:off x="2690622" y="5974214"/>
                <a:ext cx="562991" cy="380866"/>
                <a:chOff x="341249" y="219074"/>
                <a:chExt cx="4744871" cy="3209926"/>
              </a:xfrm>
            </p:grpSpPr>
            <p:pic>
              <p:nvPicPr>
                <p:cNvPr id="1320" name="Immagine 1319">
                  <a:extLst>
                    <a:ext uri="{FF2B5EF4-FFF2-40B4-BE49-F238E27FC236}">
                      <a16:creationId xmlns:a16="http://schemas.microsoft.com/office/drawing/2014/main" id="{D4933FC5-88D4-46E3-8619-ACDB8339416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21" name="Immagine 1320">
                  <a:extLst>
                    <a:ext uri="{FF2B5EF4-FFF2-40B4-BE49-F238E27FC236}">
                      <a16:creationId xmlns:a16="http://schemas.microsoft.com/office/drawing/2014/main" id="{0CB7498C-ABE3-4796-A34A-028D36E3B3E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317" name="Gruppo 1316">
                <a:extLst>
                  <a:ext uri="{FF2B5EF4-FFF2-40B4-BE49-F238E27FC236}">
                    <a16:creationId xmlns:a16="http://schemas.microsoft.com/office/drawing/2014/main" id="{A75891C4-2E12-4752-9F38-ED5A318442BA}"/>
                  </a:ext>
                </a:extLst>
              </p:cNvPr>
              <p:cNvGrpSpPr/>
              <p:nvPr/>
            </p:nvGrpSpPr>
            <p:grpSpPr>
              <a:xfrm>
                <a:off x="3247009" y="5974214"/>
                <a:ext cx="562991" cy="380866"/>
                <a:chOff x="341249" y="219074"/>
                <a:chExt cx="4744871" cy="3209926"/>
              </a:xfrm>
            </p:grpSpPr>
            <p:pic>
              <p:nvPicPr>
                <p:cNvPr id="1318" name="Immagine 1317">
                  <a:extLst>
                    <a:ext uri="{FF2B5EF4-FFF2-40B4-BE49-F238E27FC236}">
                      <a16:creationId xmlns:a16="http://schemas.microsoft.com/office/drawing/2014/main" id="{4C52F13B-14A2-4E0D-8540-BAAD1D04924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319" name="Immagine 1318">
                  <a:extLst>
                    <a:ext uri="{FF2B5EF4-FFF2-40B4-BE49-F238E27FC236}">
                      <a16:creationId xmlns:a16="http://schemas.microsoft.com/office/drawing/2014/main" id="{66089C25-B471-4ACD-8FE6-3D340173075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463" name="Gruppo 1462">
            <a:extLst>
              <a:ext uri="{FF2B5EF4-FFF2-40B4-BE49-F238E27FC236}">
                <a16:creationId xmlns:a16="http://schemas.microsoft.com/office/drawing/2014/main" id="{E0AE15D4-A5C3-48D0-95A6-C44127FF77BA}"/>
              </a:ext>
            </a:extLst>
          </p:cNvPr>
          <p:cNvGrpSpPr/>
          <p:nvPr/>
        </p:nvGrpSpPr>
        <p:grpSpPr>
          <a:xfrm>
            <a:off x="5853291" y="4185920"/>
            <a:ext cx="1651891" cy="2240280"/>
            <a:chOff x="1001649" y="2546420"/>
            <a:chExt cx="2808351" cy="3808660"/>
          </a:xfrm>
        </p:grpSpPr>
        <p:grpSp>
          <p:nvGrpSpPr>
            <p:cNvPr id="1464" name="Gruppo 1463">
              <a:extLst>
                <a:ext uri="{FF2B5EF4-FFF2-40B4-BE49-F238E27FC236}">
                  <a16:creationId xmlns:a16="http://schemas.microsoft.com/office/drawing/2014/main" id="{7410C9EC-C3DF-4BA0-B0AF-48111A235996}"/>
                </a:ext>
              </a:extLst>
            </p:cNvPr>
            <p:cNvGrpSpPr/>
            <p:nvPr/>
          </p:nvGrpSpPr>
          <p:grpSpPr>
            <a:xfrm>
              <a:off x="1001649" y="5974214"/>
              <a:ext cx="2808351" cy="380866"/>
              <a:chOff x="1001649" y="5974214"/>
              <a:chExt cx="2808351" cy="380866"/>
            </a:xfrm>
          </p:grpSpPr>
          <p:grpSp>
            <p:nvGrpSpPr>
              <p:cNvPr id="1609" name="Gruppo 1608">
                <a:extLst>
                  <a:ext uri="{FF2B5EF4-FFF2-40B4-BE49-F238E27FC236}">
                    <a16:creationId xmlns:a16="http://schemas.microsoft.com/office/drawing/2014/main" id="{BFC516FA-B1D6-4AF5-86FA-A2B15396F88D}"/>
                  </a:ext>
                </a:extLst>
              </p:cNvPr>
              <p:cNvGrpSpPr/>
              <p:nvPr/>
            </p:nvGrpSpPr>
            <p:grpSpPr>
              <a:xfrm>
                <a:off x="1001649" y="5974214"/>
                <a:ext cx="562991" cy="380866"/>
                <a:chOff x="341249" y="219074"/>
                <a:chExt cx="4744871" cy="3209926"/>
              </a:xfrm>
            </p:grpSpPr>
            <p:pic>
              <p:nvPicPr>
                <p:cNvPr id="1622" name="Immagine 1621">
                  <a:extLst>
                    <a:ext uri="{FF2B5EF4-FFF2-40B4-BE49-F238E27FC236}">
                      <a16:creationId xmlns:a16="http://schemas.microsoft.com/office/drawing/2014/main" id="{4A95E739-0E39-422D-8A4E-E2D422D451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23" name="Immagine 1622">
                  <a:extLst>
                    <a:ext uri="{FF2B5EF4-FFF2-40B4-BE49-F238E27FC236}">
                      <a16:creationId xmlns:a16="http://schemas.microsoft.com/office/drawing/2014/main" id="{695E4E64-2B65-4D91-8E98-EA77D838AA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0" name="Gruppo 1609">
                <a:extLst>
                  <a:ext uri="{FF2B5EF4-FFF2-40B4-BE49-F238E27FC236}">
                    <a16:creationId xmlns:a16="http://schemas.microsoft.com/office/drawing/2014/main" id="{B29BDCC3-F5A9-441D-92FD-5AAA76207206}"/>
                  </a:ext>
                </a:extLst>
              </p:cNvPr>
              <p:cNvGrpSpPr/>
              <p:nvPr/>
            </p:nvGrpSpPr>
            <p:grpSpPr>
              <a:xfrm>
                <a:off x="1564640" y="5974214"/>
                <a:ext cx="562991" cy="380866"/>
                <a:chOff x="341249" y="219074"/>
                <a:chExt cx="4744871" cy="3209926"/>
              </a:xfrm>
            </p:grpSpPr>
            <p:pic>
              <p:nvPicPr>
                <p:cNvPr id="1620" name="Immagine 1619">
                  <a:extLst>
                    <a:ext uri="{FF2B5EF4-FFF2-40B4-BE49-F238E27FC236}">
                      <a16:creationId xmlns:a16="http://schemas.microsoft.com/office/drawing/2014/main" id="{7C8CBF04-1566-4EA2-A01E-651678051D8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21" name="Immagine 1620">
                  <a:extLst>
                    <a:ext uri="{FF2B5EF4-FFF2-40B4-BE49-F238E27FC236}">
                      <a16:creationId xmlns:a16="http://schemas.microsoft.com/office/drawing/2014/main" id="{65622E9C-C162-4A28-9421-871655D5402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1" name="Gruppo 1610">
                <a:extLst>
                  <a:ext uri="{FF2B5EF4-FFF2-40B4-BE49-F238E27FC236}">
                    <a16:creationId xmlns:a16="http://schemas.microsoft.com/office/drawing/2014/main" id="{2FA215E7-9D73-4280-86B2-951F95E364F8}"/>
                  </a:ext>
                </a:extLst>
              </p:cNvPr>
              <p:cNvGrpSpPr/>
              <p:nvPr/>
            </p:nvGrpSpPr>
            <p:grpSpPr>
              <a:xfrm>
                <a:off x="2127631" y="5974214"/>
                <a:ext cx="562991" cy="380866"/>
                <a:chOff x="341249" y="219074"/>
                <a:chExt cx="4744871" cy="3209926"/>
              </a:xfrm>
            </p:grpSpPr>
            <p:pic>
              <p:nvPicPr>
                <p:cNvPr id="1618" name="Immagine 1617">
                  <a:extLst>
                    <a:ext uri="{FF2B5EF4-FFF2-40B4-BE49-F238E27FC236}">
                      <a16:creationId xmlns:a16="http://schemas.microsoft.com/office/drawing/2014/main" id="{CEBF4B33-CE56-44F8-B0C9-B983DCC8170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19" name="Immagine 1618">
                  <a:extLst>
                    <a:ext uri="{FF2B5EF4-FFF2-40B4-BE49-F238E27FC236}">
                      <a16:creationId xmlns:a16="http://schemas.microsoft.com/office/drawing/2014/main" id="{37C79615-C90F-4AC9-ACFC-7E82C4ECDF5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2" name="Gruppo 1611">
                <a:extLst>
                  <a:ext uri="{FF2B5EF4-FFF2-40B4-BE49-F238E27FC236}">
                    <a16:creationId xmlns:a16="http://schemas.microsoft.com/office/drawing/2014/main" id="{0D24BC62-C344-4B08-A200-C85A96AE8229}"/>
                  </a:ext>
                </a:extLst>
              </p:cNvPr>
              <p:cNvGrpSpPr/>
              <p:nvPr/>
            </p:nvGrpSpPr>
            <p:grpSpPr>
              <a:xfrm>
                <a:off x="2690622" y="5974214"/>
                <a:ext cx="562991" cy="380866"/>
                <a:chOff x="341249" y="219074"/>
                <a:chExt cx="4744871" cy="3209926"/>
              </a:xfrm>
            </p:grpSpPr>
            <p:pic>
              <p:nvPicPr>
                <p:cNvPr id="1616" name="Immagine 1615">
                  <a:extLst>
                    <a:ext uri="{FF2B5EF4-FFF2-40B4-BE49-F238E27FC236}">
                      <a16:creationId xmlns:a16="http://schemas.microsoft.com/office/drawing/2014/main" id="{48326661-A28E-43BF-B54F-C2DCD094551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17" name="Immagine 1616">
                  <a:extLst>
                    <a:ext uri="{FF2B5EF4-FFF2-40B4-BE49-F238E27FC236}">
                      <a16:creationId xmlns:a16="http://schemas.microsoft.com/office/drawing/2014/main" id="{5AF99876-95CD-488E-AABC-8198CB7CCB1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13" name="Gruppo 1612">
                <a:extLst>
                  <a:ext uri="{FF2B5EF4-FFF2-40B4-BE49-F238E27FC236}">
                    <a16:creationId xmlns:a16="http://schemas.microsoft.com/office/drawing/2014/main" id="{9A618112-B996-4366-B77C-54F971CDDF1D}"/>
                  </a:ext>
                </a:extLst>
              </p:cNvPr>
              <p:cNvGrpSpPr/>
              <p:nvPr/>
            </p:nvGrpSpPr>
            <p:grpSpPr>
              <a:xfrm>
                <a:off x="3247009" y="5974214"/>
                <a:ext cx="562991" cy="380866"/>
                <a:chOff x="341249" y="219074"/>
                <a:chExt cx="4744871" cy="3209926"/>
              </a:xfrm>
            </p:grpSpPr>
            <p:pic>
              <p:nvPicPr>
                <p:cNvPr id="1614" name="Immagine 1613">
                  <a:extLst>
                    <a:ext uri="{FF2B5EF4-FFF2-40B4-BE49-F238E27FC236}">
                      <a16:creationId xmlns:a16="http://schemas.microsoft.com/office/drawing/2014/main" id="{97C1FFFA-BD2A-4217-BBC6-D3FD0D19CB6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15" name="Immagine 1614">
                  <a:extLst>
                    <a:ext uri="{FF2B5EF4-FFF2-40B4-BE49-F238E27FC236}">
                      <a16:creationId xmlns:a16="http://schemas.microsoft.com/office/drawing/2014/main" id="{0C7C6CC2-E7E3-425C-AC15-1B338A41723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5" name="Gruppo 1464">
              <a:extLst>
                <a:ext uri="{FF2B5EF4-FFF2-40B4-BE49-F238E27FC236}">
                  <a16:creationId xmlns:a16="http://schemas.microsoft.com/office/drawing/2014/main" id="{F1CC65C7-1710-416B-8277-95AC0939C433}"/>
                </a:ext>
              </a:extLst>
            </p:cNvPr>
            <p:cNvGrpSpPr/>
            <p:nvPr/>
          </p:nvGrpSpPr>
          <p:grpSpPr>
            <a:xfrm>
              <a:off x="1001649" y="5593348"/>
              <a:ext cx="2808351" cy="380866"/>
              <a:chOff x="1001649" y="5974214"/>
              <a:chExt cx="2808351" cy="380866"/>
            </a:xfrm>
          </p:grpSpPr>
          <p:grpSp>
            <p:nvGrpSpPr>
              <p:cNvPr id="1594" name="Gruppo 1593">
                <a:extLst>
                  <a:ext uri="{FF2B5EF4-FFF2-40B4-BE49-F238E27FC236}">
                    <a16:creationId xmlns:a16="http://schemas.microsoft.com/office/drawing/2014/main" id="{335A50A6-C8AE-4AAA-9EB7-811B19F0A0C8}"/>
                  </a:ext>
                </a:extLst>
              </p:cNvPr>
              <p:cNvGrpSpPr/>
              <p:nvPr/>
            </p:nvGrpSpPr>
            <p:grpSpPr>
              <a:xfrm>
                <a:off x="1001649" y="5974214"/>
                <a:ext cx="562991" cy="380866"/>
                <a:chOff x="341249" y="219074"/>
                <a:chExt cx="4744871" cy="3209926"/>
              </a:xfrm>
            </p:grpSpPr>
            <p:pic>
              <p:nvPicPr>
                <p:cNvPr id="1607" name="Immagine 1606">
                  <a:extLst>
                    <a:ext uri="{FF2B5EF4-FFF2-40B4-BE49-F238E27FC236}">
                      <a16:creationId xmlns:a16="http://schemas.microsoft.com/office/drawing/2014/main" id="{96EC542E-DA83-4571-9EA1-E6B4C59C718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8" name="Immagine 1607">
                  <a:extLst>
                    <a:ext uri="{FF2B5EF4-FFF2-40B4-BE49-F238E27FC236}">
                      <a16:creationId xmlns:a16="http://schemas.microsoft.com/office/drawing/2014/main" id="{2344945E-1FCA-4265-A6DC-DB009ADD97A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5" name="Gruppo 1594">
                <a:extLst>
                  <a:ext uri="{FF2B5EF4-FFF2-40B4-BE49-F238E27FC236}">
                    <a16:creationId xmlns:a16="http://schemas.microsoft.com/office/drawing/2014/main" id="{8DB88347-0FF5-4C55-8929-2600117E247D}"/>
                  </a:ext>
                </a:extLst>
              </p:cNvPr>
              <p:cNvGrpSpPr/>
              <p:nvPr/>
            </p:nvGrpSpPr>
            <p:grpSpPr>
              <a:xfrm>
                <a:off x="1564640" y="5974214"/>
                <a:ext cx="562991" cy="380866"/>
                <a:chOff x="341249" y="219074"/>
                <a:chExt cx="4744871" cy="3209926"/>
              </a:xfrm>
            </p:grpSpPr>
            <p:pic>
              <p:nvPicPr>
                <p:cNvPr id="1605" name="Immagine 1604">
                  <a:extLst>
                    <a:ext uri="{FF2B5EF4-FFF2-40B4-BE49-F238E27FC236}">
                      <a16:creationId xmlns:a16="http://schemas.microsoft.com/office/drawing/2014/main" id="{39126D8A-5396-4E3D-9E2F-785A5150CBA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6" name="Immagine 1605">
                  <a:extLst>
                    <a:ext uri="{FF2B5EF4-FFF2-40B4-BE49-F238E27FC236}">
                      <a16:creationId xmlns:a16="http://schemas.microsoft.com/office/drawing/2014/main" id="{625DEBD3-CA64-4D96-8A32-24793F1C5F9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6" name="Gruppo 1595">
                <a:extLst>
                  <a:ext uri="{FF2B5EF4-FFF2-40B4-BE49-F238E27FC236}">
                    <a16:creationId xmlns:a16="http://schemas.microsoft.com/office/drawing/2014/main" id="{B22B4D85-B6A7-4492-9A48-8B0095811F48}"/>
                  </a:ext>
                </a:extLst>
              </p:cNvPr>
              <p:cNvGrpSpPr/>
              <p:nvPr/>
            </p:nvGrpSpPr>
            <p:grpSpPr>
              <a:xfrm>
                <a:off x="2127631" y="5974214"/>
                <a:ext cx="562991" cy="380866"/>
                <a:chOff x="341249" y="219074"/>
                <a:chExt cx="4744871" cy="3209926"/>
              </a:xfrm>
            </p:grpSpPr>
            <p:pic>
              <p:nvPicPr>
                <p:cNvPr id="1603" name="Immagine 1602">
                  <a:extLst>
                    <a:ext uri="{FF2B5EF4-FFF2-40B4-BE49-F238E27FC236}">
                      <a16:creationId xmlns:a16="http://schemas.microsoft.com/office/drawing/2014/main" id="{5C33FDFD-AE3B-46EB-B042-1DB3D30C926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4" name="Immagine 1603">
                  <a:extLst>
                    <a:ext uri="{FF2B5EF4-FFF2-40B4-BE49-F238E27FC236}">
                      <a16:creationId xmlns:a16="http://schemas.microsoft.com/office/drawing/2014/main" id="{FBF44C31-870C-4890-B731-23A8A8B3EFB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7" name="Gruppo 1596">
                <a:extLst>
                  <a:ext uri="{FF2B5EF4-FFF2-40B4-BE49-F238E27FC236}">
                    <a16:creationId xmlns:a16="http://schemas.microsoft.com/office/drawing/2014/main" id="{8A7B9CEB-88D7-464A-AD78-44587AB21D17}"/>
                  </a:ext>
                </a:extLst>
              </p:cNvPr>
              <p:cNvGrpSpPr/>
              <p:nvPr/>
            </p:nvGrpSpPr>
            <p:grpSpPr>
              <a:xfrm>
                <a:off x="2690622" y="5974214"/>
                <a:ext cx="562991" cy="380866"/>
                <a:chOff x="341249" y="219074"/>
                <a:chExt cx="4744871" cy="3209926"/>
              </a:xfrm>
            </p:grpSpPr>
            <p:pic>
              <p:nvPicPr>
                <p:cNvPr id="1601" name="Immagine 1600">
                  <a:extLst>
                    <a:ext uri="{FF2B5EF4-FFF2-40B4-BE49-F238E27FC236}">
                      <a16:creationId xmlns:a16="http://schemas.microsoft.com/office/drawing/2014/main" id="{CAD53CF3-E298-4CD8-AE0C-FBD28685069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2" name="Immagine 1601">
                  <a:extLst>
                    <a:ext uri="{FF2B5EF4-FFF2-40B4-BE49-F238E27FC236}">
                      <a16:creationId xmlns:a16="http://schemas.microsoft.com/office/drawing/2014/main" id="{E7D9D607-90AD-43B4-B970-3DE1391376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98" name="Gruppo 1597">
                <a:extLst>
                  <a:ext uri="{FF2B5EF4-FFF2-40B4-BE49-F238E27FC236}">
                    <a16:creationId xmlns:a16="http://schemas.microsoft.com/office/drawing/2014/main" id="{0AA3463A-3FDA-4410-86FF-49E5B2D419CC}"/>
                  </a:ext>
                </a:extLst>
              </p:cNvPr>
              <p:cNvGrpSpPr/>
              <p:nvPr/>
            </p:nvGrpSpPr>
            <p:grpSpPr>
              <a:xfrm>
                <a:off x="3247009" y="5974214"/>
                <a:ext cx="562991" cy="380866"/>
                <a:chOff x="341249" y="219074"/>
                <a:chExt cx="4744871" cy="3209926"/>
              </a:xfrm>
            </p:grpSpPr>
            <p:pic>
              <p:nvPicPr>
                <p:cNvPr id="1599" name="Immagine 1598">
                  <a:extLst>
                    <a:ext uri="{FF2B5EF4-FFF2-40B4-BE49-F238E27FC236}">
                      <a16:creationId xmlns:a16="http://schemas.microsoft.com/office/drawing/2014/main" id="{F4205983-56DF-4B2F-8D8F-3096453CCCE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00" name="Immagine 1599">
                  <a:extLst>
                    <a:ext uri="{FF2B5EF4-FFF2-40B4-BE49-F238E27FC236}">
                      <a16:creationId xmlns:a16="http://schemas.microsoft.com/office/drawing/2014/main" id="{DC63B11D-8F19-4A1B-8A0B-D87DE999FA9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6" name="Gruppo 1465">
              <a:extLst>
                <a:ext uri="{FF2B5EF4-FFF2-40B4-BE49-F238E27FC236}">
                  <a16:creationId xmlns:a16="http://schemas.microsoft.com/office/drawing/2014/main" id="{1C8DF337-1965-4D32-84A2-A17B3B352D89}"/>
                </a:ext>
              </a:extLst>
            </p:cNvPr>
            <p:cNvGrpSpPr/>
            <p:nvPr/>
          </p:nvGrpSpPr>
          <p:grpSpPr>
            <a:xfrm>
              <a:off x="1001649" y="5212482"/>
              <a:ext cx="2808351" cy="380866"/>
              <a:chOff x="1001649" y="5974214"/>
              <a:chExt cx="2808351" cy="380866"/>
            </a:xfrm>
          </p:grpSpPr>
          <p:grpSp>
            <p:nvGrpSpPr>
              <p:cNvPr id="1579" name="Gruppo 1578">
                <a:extLst>
                  <a:ext uri="{FF2B5EF4-FFF2-40B4-BE49-F238E27FC236}">
                    <a16:creationId xmlns:a16="http://schemas.microsoft.com/office/drawing/2014/main" id="{90694454-BD8B-457F-A637-83EC49976D8F}"/>
                  </a:ext>
                </a:extLst>
              </p:cNvPr>
              <p:cNvGrpSpPr/>
              <p:nvPr/>
            </p:nvGrpSpPr>
            <p:grpSpPr>
              <a:xfrm>
                <a:off x="1001649" y="5974214"/>
                <a:ext cx="562991" cy="380866"/>
                <a:chOff x="341249" y="219074"/>
                <a:chExt cx="4744871" cy="3209926"/>
              </a:xfrm>
            </p:grpSpPr>
            <p:pic>
              <p:nvPicPr>
                <p:cNvPr id="1592" name="Immagine 1591">
                  <a:extLst>
                    <a:ext uri="{FF2B5EF4-FFF2-40B4-BE49-F238E27FC236}">
                      <a16:creationId xmlns:a16="http://schemas.microsoft.com/office/drawing/2014/main" id="{2D41AC46-AAAF-48AE-818C-0C0178A6647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93" name="Immagine 1592">
                  <a:extLst>
                    <a:ext uri="{FF2B5EF4-FFF2-40B4-BE49-F238E27FC236}">
                      <a16:creationId xmlns:a16="http://schemas.microsoft.com/office/drawing/2014/main" id="{0CCBDFA4-601E-4C33-99B1-A6D41619447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0" name="Gruppo 1579">
                <a:extLst>
                  <a:ext uri="{FF2B5EF4-FFF2-40B4-BE49-F238E27FC236}">
                    <a16:creationId xmlns:a16="http://schemas.microsoft.com/office/drawing/2014/main" id="{B2B3EA8E-F307-48F3-B8FC-642D97DA200D}"/>
                  </a:ext>
                </a:extLst>
              </p:cNvPr>
              <p:cNvGrpSpPr/>
              <p:nvPr/>
            </p:nvGrpSpPr>
            <p:grpSpPr>
              <a:xfrm>
                <a:off x="1564640" y="5974214"/>
                <a:ext cx="562991" cy="380866"/>
                <a:chOff x="341249" y="219074"/>
                <a:chExt cx="4744871" cy="3209926"/>
              </a:xfrm>
            </p:grpSpPr>
            <p:pic>
              <p:nvPicPr>
                <p:cNvPr id="1590" name="Immagine 1589">
                  <a:extLst>
                    <a:ext uri="{FF2B5EF4-FFF2-40B4-BE49-F238E27FC236}">
                      <a16:creationId xmlns:a16="http://schemas.microsoft.com/office/drawing/2014/main" id="{155057EC-4AB9-45F5-B029-A36A2E12DE5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91" name="Immagine 1590">
                  <a:extLst>
                    <a:ext uri="{FF2B5EF4-FFF2-40B4-BE49-F238E27FC236}">
                      <a16:creationId xmlns:a16="http://schemas.microsoft.com/office/drawing/2014/main" id="{93F45E2E-3921-47F8-8204-9427A2AD508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1" name="Gruppo 1580">
                <a:extLst>
                  <a:ext uri="{FF2B5EF4-FFF2-40B4-BE49-F238E27FC236}">
                    <a16:creationId xmlns:a16="http://schemas.microsoft.com/office/drawing/2014/main" id="{C4FDA18D-6E91-471A-B3D0-CBCA7D9445AD}"/>
                  </a:ext>
                </a:extLst>
              </p:cNvPr>
              <p:cNvGrpSpPr/>
              <p:nvPr/>
            </p:nvGrpSpPr>
            <p:grpSpPr>
              <a:xfrm>
                <a:off x="2127631" y="5974214"/>
                <a:ext cx="562991" cy="380866"/>
                <a:chOff x="341249" y="219074"/>
                <a:chExt cx="4744871" cy="3209926"/>
              </a:xfrm>
            </p:grpSpPr>
            <p:pic>
              <p:nvPicPr>
                <p:cNvPr id="1588" name="Immagine 1587">
                  <a:extLst>
                    <a:ext uri="{FF2B5EF4-FFF2-40B4-BE49-F238E27FC236}">
                      <a16:creationId xmlns:a16="http://schemas.microsoft.com/office/drawing/2014/main" id="{B061AB13-87EC-4CC2-B43B-D0D3A0FBA6D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89" name="Immagine 1588">
                  <a:extLst>
                    <a:ext uri="{FF2B5EF4-FFF2-40B4-BE49-F238E27FC236}">
                      <a16:creationId xmlns:a16="http://schemas.microsoft.com/office/drawing/2014/main" id="{830F29AE-A26C-4BDD-A2D4-04E0B1A3FFD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2" name="Gruppo 1581">
                <a:extLst>
                  <a:ext uri="{FF2B5EF4-FFF2-40B4-BE49-F238E27FC236}">
                    <a16:creationId xmlns:a16="http://schemas.microsoft.com/office/drawing/2014/main" id="{C64C554C-F808-4312-A0AC-83012800CEAE}"/>
                  </a:ext>
                </a:extLst>
              </p:cNvPr>
              <p:cNvGrpSpPr/>
              <p:nvPr/>
            </p:nvGrpSpPr>
            <p:grpSpPr>
              <a:xfrm>
                <a:off x="2690622" y="5974214"/>
                <a:ext cx="562991" cy="380866"/>
                <a:chOff x="341249" y="219074"/>
                <a:chExt cx="4744871" cy="3209926"/>
              </a:xfrm>
            </p:grpSpPr>
            <p:pic>
              <p:nvPicPr>
                <p:cNvPr id="1586" name="Immagine 1585">
                  <a:extLst>
                    <a:ext uri="{FF2B5EF4-FFF2-40B4-BE49-F238E27FC236}">
                      <a16:creationId xmlns:a16="http://schemas.microsoft.com/office/drawing/2014/main" id="{9438E1BB-6642-46BF-9855-B303F62EEAA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87" name="Immagine 1586">
                  <a:extLst>
                    <a:ext uri="{FF2B5EF4-FFF2-40B4-BE49-F238E27FC236}">
                      <a16:creationId xmlns:a16="http://schemas.microsoft.com/office/drawing/2014/main" id="{8208E98C-BDF9-4687-8626-BEC1C4CC50F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83" name="Gruppo 1582">
                <a:extLst>
                  <a:ext uri="{FF2B5EF4-FFF2-40B4-BE49-F238E27FC236}">
                    <a16:creationId xmlns:a16="http://schemas.microsoft.com/office/drawing/2014/main" id="{957D4CD3-70C8-48D4-867C-3782045D50F5}"/>
                  </a:ext>
                </a:extLst>
              </p:cNvPr>
              <p:cNvGrpSpPr/>
              <p:nvPr/>
            </p:nvGrpSpPr>
            <p:grpSpPr>
              <a:xfrm>
                <a:off x="3247009" y="5974214"/>
                <a:ext cx="562991" cy="380866"/>
                <a:chOff x="341249" y="219074"/>
                <a:chExt cx="4744871" cy="3209926"/>
              </a:xfrm>
            </p:grpSpPr>
            <p:pic>
              <p:nvPicPr>
                <p:cNvPr id="1584" name="Immagine 1583">
                  <a:extLst>
                    <a:ext uri="{FF2B5EF4-FFF2-40B4-BE49-F238E27FC236}">
                      <a16:creationId xmlns:a16="http://schemas.microsoft.com/office/drawing/2014/main" id="{AE715221-0F16-4B8D-A7CA-49B98C98EEE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85" name="Immagine 1584">
                  <a:extLst>
                    <a:ext uri="{FF2B5EF4-FFF2-40B4-BE49-F238E27FC236}">
                      <a16:creationId xmlns:a16="http://schemas.microsoft.com/office/drawing/2014/main" id="{61F31467-AA49-44E7-A6AB-667CF8B7C22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7" name="Gruppo 1466">
              <a:extLst>
                <a:ext uri="{FF2B5EF4-FFF2-40B4-BE49-F238E27FC236}">
                  <a16:creationId xmlns:a16="http://schemas.microsoft.com/office/drawing/2014/main" id="{7F6452AD-63F8-48A5-94C9-C5078D4D6E99}"/>
                </a:ext>
              </a:extLst>
            </p:cNvPr>
            <p:cNvGrpSpPr/>
            <p:nvPr/>
          </p:nvGrpSpPr>
          <p:grpSpPr>
            <a:xfrm>
              <a:off x="1001649" y="4831616"/>
              <a:ext cx="2808351" cy="380866"/>
              <a:chOff x="1001649" y="5974214"/>
              <a:chExt cx="2808351" cy="380866"/>
            </a:xfrm>
          </p:grpSpPr>
          <p:grpSp>
            <p:nvGrpSpPr>
              <p:cNvPr id="1564" name="Gruppo 1563">
                <a:extLst>
                  <a:ext uri="{FF2B5EF4-FFF2-40B4-BE49-F238E27FC236}">
                    <a16:creationId xmlns:a16="http://schemas.microsoft.com/office/drawing/2014/main" id="{17A34147-35F7-4113-9E6B-4BFB8EB50681}"/>
                  </a:ext>
                </a:extLst>
              </p:cNvPr>
              <p:cNvGrpSpPr/>
              <p:nvPr/>
            </p:nvGrpSpPr>
            <p:grpSpPr>
              <a:xfrm>
                <a:off x="1001649" y="5974214"/>
                <a:ext cx="562991" cy="380866"/>
                <a:chOff x="341249" y="219074"/>
                <a:chExt cx="4744871" cy="3209926"/>
              </a:xfrm>
            </p:grpSpPr>
            <p:pic>
              <p:nvPicPr>
                <p:cNvPr id="1577" name="Immagine 1576">
                  <a:extLst>
                    <a:ext uri="{FF2B5EF4-FFF2-40B4-BE49-F238E27FC236}">
                      <a16:creationId xmlns:a16="http://schemas.microsoft.com/office/drawing/2014/main" id="{6DF7784D-31FC-43B3-9174-C6DCE044D35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8" name="Immagine 1577">
                  <a:extLst>
                    <a:ext uri="{FF2B5EF4-FFF2-40B4-BE49-F238E27FC236}">
                      <a16:creationId xmlns:a16="http://schemas.microsoft.com/office/drawing/2014/main" id="{A87B3516-C669-4B5C-9467-F373EF6621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65" name="Gruppo 1564">
                <a:extLst>
                  <a:ext uri="{FF2B5EF4-FFF2-40B4-BE49-F238E27FC236}">
                    <a16:creationId xmlns:a16="http://schemas.microsoft.com/office/drawing/2014/main" id="{9685B75F-6279-46BF-BCD8-B0F719435112}"/>
                  </a:ext>
                </a:extLst>
              </p:cNvPr>
              <p:cNvGrpSpPr/>
              <p:nvPr/>
            </p:nvGrpSpPr>
            <p:grpSpPr>
              <a:xfrm>
                <a:off x="1564640" y="5974214"/>
                <a:ext cx="562991" cy="380866"/>
                <a:chOff x="341249" y="219074"/>
                <a:chExt cx="4744871" cy="3209926"/>
              </a:xfrm>
            </p:grpSpPr>
            <p:pic>
              <p:nvPicPr>
                <p:cNvPr id="1575" name="Immagine 1574">
                  <a:extLst>
                    <a:ext uri="{FF2B5EF4-FFF2-40B4-BE49-F238E27FC236}">
                      <a16:creationId xmlns:a16="http://schemas.microsoft.com/office/drawing/2014/main" id="{3823F239-DF8B-4BB0-B119-8FE8C5C2D9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6" name="Immagine 1575">
                  <a:extLst>
                    <a:ext uri="{FF2B5EF4-FFF2-40B4-BE49-F238E27FC236}">
                      <a16:creationId xmlns:a16="http://schemas.microsoft.com/office/drawing/2014/main" id="{A6C6E217-2624-40DC-AD7D-5EA84D49B06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66" name="Gruppo 1565">
                <a:extLst>
                  <a:ext uri="{FF2B5EF4-FFF2-40B4-BE49-F238E27FC236}">
                    <a16:creationId xmlns:a16="http://schemas.microsoft.com/office/drawing/2014/main" id="{624FF77A-2068-4862-ADB8-4DCF316F6465}"/>
                  </a:ext>
                </a:extLst>
              </p:cNvPr>
              <p:cNvGrpSpPr/>
              <p:nvPr/>
            </p:nvGrpSpPr>
            <p:grpSpPr>
              <a:xfrm>
                <a:off x="2127631" y="5974214"/>
                <a:ext cx="562991" cy="380866"/>
                <a:chOff x="341249" y="219074"/>
                <a:chExt cx="4744871" cy="3209926"/>
              </a:xfrm>
            </p:grpSpPr>
            <p:pic>
              <p:nvPicPr>
                <p:cNvPr id="1573" name="Immagine 1572">
                  <a:extLst>
                    <a:ext uri="{FF2B5EF4-FFF2-40B4-BE49-F238E27FC236}">
                      <a16:creationId xmlns:a16="http://schemas.microsoft.com/office/drawing/2014/main" id="{15658BF6-9B9E-46FA-80B0-7C69BE5F0F7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4" name="Immagine 1573">
                  <a:extLst>
                    <a:ext uri="{FF2B5EF4-FFF2-40B4-BE49-F238E27FC236}">
                      <a16:creationId xmlns:a16="http://schemas.microsoft.com/office/drawing/2014/main" id="{E4CFF591-BDE5-4337-99B4-F48BF554ED8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67" name="Gruppo 1566">
                <a:extLst>
                  <a:ext uri="{FF2B5EF4-FFF2-40B4-BE49-F238E27FC236}">
                    <a16:creationId xmlns:a16="http://schemas.microsoft.com/office/drawing/2014/main" id="{6AC10BBB-A4F2-4B1D-B734-7F5216010AF5}"/>
                  </a:ext>
                </a:extLst>
              </p:cNvPr>
              <p:cNvGrpSpPr/>
              <p:nvPr/>
            </p:nvGrpSpPr>
            <p:grpSpPr>
              <a:xfrm>
                <a:off x="2690622" y="5974214"/>
                <a:ext cx="562991" cy="380866"/>
                <a:chOff x="341249" y="219074"/>
                <a:chExt cx="4744871" cy="3209926"/>
              </a:xfrm>
            </p:grpSpPr>
            <p:pic>
              <p:nvPicPr>
                <p:cNvPr id="1571" name="Immagine 1570">
                  <a:extLst>
                    <a:ext uri="{FF2B5EF4-FFF2-40B4-BE49-F238E27FC236}">
                      <a16:creationId xmlns:a16="http://schemas.microsoft.com/office/drawing/2014/main" id="{B7F117F5-193A-4527-9630-F341EB98925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2" name="Immagine 1571">
                  <a:extLst>
                    <a:ext uri="{FF2B5EF4-FFF2-40B4-BE49-F238E27FC236}">
                      <a16:creationId xmlns:a16="http://schemas.microsoft.com/office/drawing/2014/main" id="{32939112-0903-4BF4-9DDF-1EE8106B0D5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68" name="Gruppo 1567">
                <a:extLst>
                  <a:ext uri="{FF2B5EF4-FFF2-40B4-BE49-F238E27FC236}">
                    <a16:creationId xmlns:a16="http://schemas.microsoft.com/office/drawing/2014/main" id="{8796C1BC-9836-4648-8F24-11B9FA94E74D}"/>
                  </a:ext>
                </a:extLst>
              </p:cNvPr>
              <p:cNvGrpSpPr/>
              <p:nvPr/>
            </p:nvGrpSpPr>
            <p:grpSpPr>
              <a:xfrm>
                <a:off x="3247009" y="5974214"/>
                <a:ext cx="562991" cy="380866"/>
                <a:chOff x="341249" y="219074"/>
                <a:chExt cx="4744871" cy="3209926"/>
              </a:xfrm>
            </p:grpSpPr>
            <p:pic>
              <p:nvPicPr>
                <p:cNvPr id="1569" name="Immagine 1568">
                  <a:extLst>
                    <a:ext uri="{FF2B5EF4-FFF2-40B4-BE49-F238E27FC236}">
                      <a16:creationId xmlns:a16="http://schemas.microsoft.com/office/drawing/2014/main" id="{4A24D909-B285-4D2A-B440-2508DC1A165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70" name="Immagine 1569">
                  <a:extLst>
                    <a:ext uri="{FF2B5EF4-FFF2-40B4-BE49-F238E27FC236}">
                      <a16:creationId xmlns:a16="http://schemas.microsoft.com/office/drawing/2014/main" id="{821E69CD-2079-4DE5-B743-5D1708BE24C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8" name="Gruppo 1467">
              <a:extLst>
                <a:ext uri="{FF2B5EF4-FFF2-40B4-BE49-F238E27FC236}">
                  <a16:creationId xmlns:a16="http://schemas.microsoft.com/office/drawing/2014/main" id="{97239A32-7065-4261-BE9D-8E97EFB9A2FA}"/>
                </a:ext>
              </a:extLst>
            </p:cNvPr>
            <p:cNvGrpSpPr/>
            <p:nvPr/>
          </p:nvGrpSpPr>
          <p:grpSpPr>
            <a:xfrm>
              <a:off x="1001649" y="4450750"/>
              <a:ext cx="2808351" cy="380866"/>
              <a:chOff x="1001649" y="5974214"/>
              <a:chExt cx="2808351" cy="380866"/>
            </a:xfrm>
          </p:grpSpPr>
          <p:grpSp>
            <p:nvGrpSpPr>
              <p:cNvPr id="1549" name="Gruppo 1548">
                <a:extLst>
                  <a:ext uri="{FF2B5EF4-FFF2-40B4-BE49-F238E27FC236}">
                    <a16:creationId xmlns:a16="http://schemas.microsoft.com/office/drawing/2014/main" id="{DDFA61FB-7876-4775-A70F-B9F411598ED5}"/>
                  </a:ext>
                </a:extLst>
              </p:cNvPr>
              <p:cNvGrpSpPr/>
              <p:nvPr/>
            </p:nvGrpSpPr>
            <p:grpSpPr>
              <a:xfrm>
                <a:off x="1001649" y="5974214"/>
                <a:ext cx="562991" cy="380866"/>
                <a:chOff x="341249" y="219074"/>
                <a:chExt cx="4744871" cy="3209926"/>
              </a:xfrm>
            </p:grpSpPr>
            <p:pic>
              <p:nvPicPr>
                <p:cNvPr id="1562" name="Immagine 1561">
                  <a:extLst>
                    <a:ext uri="{FF2B5EF4-FFF2-40B4-BE49-F238E27FC236}">
                      <a16:creationId xmlns:a16="http://schemas.microsoft.com/office/drawing/2014/main" id="{67F795C0-78AD-43C8-BA33-9B06DDF3818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63" name="Immagine 1562">
                  <a:extLst>
                    <a:ext uri="{FF2B5EF4-FFF2-40B4-BE49-F238E27FC236}">
                      <a16:creationId xmlns:a16="http://schemas.microsoft.com/office/drawing/2014/main" id="{80D22D6E-186B-4155-97E8-C3091D07EC6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50" name="Gruppo 1549">
                <a:extLst>
                  <a:ext uri="{FF2B5EF4-FFF2-40B4-BE49-F238E27FC236}">
                    <a16:creationId xmlns:a16="http://schemas.microsoft.com/office/drawing/2014/main" id="{F9C9FAB5-86DD-47A9-BA17-F3D926CCF2C0}"/>
                  </a:ext>
                </a:extLst>
              </p:cNvPr>
              <p:cNvGrpSpPr/>
              <p:nvPr/>
            </p:nvGrpSpPr>
            <p:grpSpPr>
              <a:xfrm>
                <a:off x="1564640" y="5974214"/>
                <a:ext cx="562991" cy="380866"/>
                <a:chOff x="341249" y="219074"/>
                <a:chExt cx="4744871" cy="3209926"/>
              </a:xfrm>
            </p:grpSpPr>
            <p:pic>
              <p:nvPicPr>
                <p:cNvPr id="1560" name="Immagine 1559">
                  <a:extLst>
                    <a:ext uri="{FF2B5EF4-FFF2-40B4-BE49-F238E27FC236}">
                      <a16:creationId xmlns:a16="http://schemas.microsoft.com/office/drawing/2014/main" id="{15022437-68FB-40BF-B8C7-680EE889518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61" name="Immagine 1560">
                  <a:extLst>
                    <a:ext uri="{FF2B5EF4-FFF2-40B4-BE49-F238E27FC236}">
                      <a16:creationId xmlns:a16="http://schemas.microsoft.com/office/drawing/2014/main" id="{3B12655F-3948-4ECA-AD5D-847075C9C75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51" name="Gruppo 1550">
                <a:extLst>
                  <a:ext uri="{FF2B5EF4-FFF2-40B4-BE49-F238E27FC236}">
                    <a16:creationId xmlns:a16="http://schemas.microsoft.com/office/drawing/2014/main" id="{F137E74F-8240-4E5D-9600-A735BD5E8942}"/>
                  </a:ext>
                </a:extLst>
              </p:cNvPr>
              <p:cNvGrpSpPr/>
              <p:nvPr/>
            </p:nvGrpSpPr>
            <p:grpSpPr>
              <a:xfrm>
                <a:off x="2127631" y="5974214"/>
                <a:ext cx="562991" cy="380866"/>
                <a:chOff x="341249" y="219074"/>
                <a:chExt cx="4744871" cy="3209926"/>
              </a:xfrm>
            </p:grpSpPr>
            <p:pic>
              <p:nvPicPr>
                <p:cNvPr id="1558" name="Immagine 1557">
                  <a:extLst>
                    <a:ext uri="{FF2B5EF4-FFF2-40B4-BE49-F238E27FC236}">
                      <a16:creationId xmlns:a16="http://schemas.microsoft.com/office/drawing/2014/main" id="{0DB58FEB-FE90-4AF0-A5E3-BCC5B8BA11D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59" name="Immagine 1558">
                  <a:extLst>
                    <a:ext uri="{FF2B5EF4-FFF2-40B4-BE49-F238E27FC236}">
                      <a16:creationId xmlns:a16="http://schemas.microsoft.com/office/drawing/2014/main" id="{3228D59A-F028-420E-B78E-6226B93100D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52" name="Gruppo 1551">
                <a:extLst>
                  <a:ext uri="{FF2B5EF4-FFF2-40B4-BE49-F238E27FC236}">
                    <a16:creationId xmlns:a16="http://schemas.microsoft.com/office/drawing/2014/main" id="{E0AA6BB5-411D-4B2B-A350-CE4086C85002}"/>
                  </a:ext>
                </a:extLst>
              </p:cNvPr>
              <p:cNvGrpSpPr/>
              <p:nvPr/>
            </p:nvGrpSpPr>
            <p:grpSpPr>
              <a:xfrm>
                <a:off x="2690622" y="5974214"/>
                <a:ext cx="562991" cy="380866"/>
                <a:chOff x="341249" y="219074"/>
                <a:chExt cx="4744871" cy="3209926"/>
              </a:xfrm>
            </p:grpSpPr>
            <p:pic>
              <p:nvPicPr>
                <p:cNvPr id="1556" name="Immagine 1555">
                  <a:extLst>
                    <a:ext uri="{FF2B5EF4-FFF2-40B4-BE49-F238E27FC236}">
                      <a16:creationId xmlns:a16="http://schemas.microsoft.com/office/drawing/2014/main" id="{F6A5CF2E-5253-4EF6-973F-B45B685035C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57" name="Immagine 1556">
                  <a:extLst>
                    <a:ext uri="{FF2B5EF4-FFF2-40B4-BE49-F238E27FC236}">
                      <a16:creationId xmlns:a16="http://schemas.microsoft.com/office/drawing/2014/main" id="{D7E4080F-8E53-415E-AC8D-A2EFC91A0EC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53" name="Gruppo 1552">
                <a:extLst>
                  <a:ext uri="{FF2B5EF4-FFF2-40B4-BE49-F238E27FC236}">
                    <a16:creationId xmlns:a16="http://schemas.microsoft.com/office/drawing/2014/main" id="{F99E7595-9B67-4032-8916-AB3227BEF717}"/>
                  </a:ext>
                </a:extLst>
              </p:cNvPr>
              <p:cNvGrpSpPr/>
              <p:nvPr/>
            </p:nvGrpSpPr>
            <p:grpSpPr>
              <a:xfrm>
                <a:off x="3247009" y="5974214"/>
                <a:ext cx="562991" cy="380866"/>
                <a:chOff x="341249" y="219074"/>
                <a:chExt cx="4744871" cy="3209926"/>
              </a:xfrm>
            </p:grpSpPr>
            <p:pic>
              <p:nvPicPr>
                <p:cNvPr id="1554" name="Immagine 1553">
                  <a:extLst>
                    <a:ext uri="{FF2B5EF4-FFF2-40B4-BE49-F238E27FC236}">
                      <a16:creationId xmlns:a16="http://schemas.microsoft.com/office/drawing/2014/main" id="{E64B3602-9DE6-456E-BE4A-65EFC357F81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55" name="Immagine 1554">
                  <a:extLst>
                    <a:ext uri="{FF2B5EF4-FFF2-40B4-BE49-F238E27FC236}">
                      <a16:creationId xmlns:a16="http://schemas.microsoft.com/office/drawing/2014/main" id="{89C1C573-781B-4956-9DFA-F9733CC7D48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69" name="Gruppo 1468">
              <a:extLst>
                <a:ext uri="{FF2B5EF4-FFF2-40B4-BE49-F238E27FC236}">
                  <a16:creationId xmlns:a16="http://schemas.microsoft.com/office/drawing/2014/main" id="{0DA5FB23-1CAF-481F-8537-373D4D2595CF}"/>
                </a:ext>
              </a:extLst>
            </p:cNvPr>
            <p:cNvGrpSpPr/>
            <p:nvPr/>
          </p:nvGrpSpPr>
          <p:grpSpPr>
            <a:xfrm>
              <a:off x="1001649" y="4069884"/>
              <a:ext cx="2808351" cy="380866"/>
              <a:chOff x="1001649" y="5974214"/>
              <a:chExt cx="2808351" cy="380866"/>
            </a:xfrm>
          </p:grpSpPr>
          <p:grpSp>
            <p:nvGrpSpPr>
              <p:cNvPr id="1534" name="Gruppo 1533">
                <a:extLst>
                  <a:ext uri="{FF2B5EF4-FFF2-40B4-BE49-F238E27FC236}">
                    <a16:creationId xmlns:a16="http://schemas.microsoft.com/office/drawing/2014/main" id="{024D67C6-E42A-4345-A568-60F19A0F5D3B}"/>
                  </a:ext>
                </a:extLst>
              </p:cNvPr>
              <p:cNvGrpSpPr/>
              <p:nvPr/>
            </p:nvGrpSpPr>
            <p:grpSpPr>
              <a:xfrm>
                <a:off x="1001649" y="5974214"/>
                <a:ext cx="562991" cy="380866"/>
                <a:chOff x="341249" y="219074"/>
                <a:chExt cx="4744871" cy="3209926"/>
              </a:xfrm>
            </p:grpSpPr>
            <p:pic>
              <p:nvPicPr>
                <p:cNvPr id="1547" name="Immagine 1546">
                  <a:extLst>
                    <a:ext uri="{FF2B5EF4-FFF2-40B4-BE49-F238E27FC236}">
                      <a16:creationId xmlns:a16="http://schemas.microsoft.com/office/drawing/2014/main" id="{D1912840-CB3E-49D9-AB50-32AA0B34E71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8" name="Immagine 1547">
                  <a:extLst>
                    <a:ext uri="{FF2B5EF4-FFF2-40B4-BE49-F238E27FC236}">
                      <a16:creationId xmlns:a16="http://schemas.microsoft.com/office/drawing/2014/main" id="{A2C7B9FB-7C7D-4AD8-A619-30A67792013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35" name="Gruppo 1534">
                <a:extLst>
                  <a:ext uri="{FF2B5EF4-FFF2-40B4-BE49-F238E27FC236}">
                    <a16:creationId xmlns:a16="http://schemas.microsoft.com/office/drawing/2014/main" id="{50B4DD0F-58F0-4CBA-808D-3D6FB3C6D95A}"/>
                  </a:ext>
                </a:extLst>
              </p:cNvPr>
              <p:cNvGrpSpPr/>
              <p:nvPr/>
            </p:nvGrpSpPr>
            <p:grpSpPr>
              <a:xfrm>
                <a:off x="1564640" y="5974214"/>
                <a:ext cx="562991" cy="380866"/>
                <a:chOff x="341249" y="219074"/>
                <a:chExt cx="4744871" cy="3209926"/>
              </a:xfrm>
            </p:grpSpPr>
            <p:pic>
              <p:nvPicPr>
                <p:cNvPr id="1545" name="Immagine 1544">
                  <a:extLst>
                    <a:ext uri="{FF2B5EF4-FFF2-40B4-BE49-F238E27FC236}">
                      <a16:creationId xmlns:a16="http://schemas.microsoft.com/office/drawing/2014/main" id="{223E4FB7-4D4F-4B85-B989-3539FB85F1F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6" name="Immagine 1545">
                  <a:extLst>
                    <a:ext uri="{FF2B5EF4-FFF2-40B4-BE49-F238E27FC236}">
                      <a16:creationId xmlns:a16="http://schemas.microsoft.com/office/drawing/2014/main" id="{D2474DE7-FEB6-4BA2-A43D-8D38CF74E02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36" name="Gruppo 1535">
                <a:extLst>
                  <a:ext uri="{FF2B5EF4-FFF2-40B4-BE49-F238E27FC236}">
                    <a16:creationId xmlns:a16="http://schemas.microsoft.com/office/drawing/2014/main" id="{A7D6BC1A-E02D-4315-824C-A9A4A1EE0549}"/>
                  </a:ext>
                </a:extLst>
              </p:cNvPr>
              <p:cNvGrpSpPr/>
              <p:nvPr/>
            </p:nvGrpSpPr>
            <p:grpSpPr>
              <a:xfrm>
                <a:off x="2127631" y="5974214"/>
                <a:ext cx="562991" cy="380866"/>
                <a:chOff x="341249" y="219074"/>
                <a:chExt cx="4744871" cy="3209926"/>
              </a:xfrm>
            </p:grpSpPr>
            <p:pic>
              <p:nvPicPr>
                <p:cNvPr id="1543" name="Immagine 1542">
                  <a:extLst>
                    <a:ext uri="{FF2B5EF4-FFF2-40B4-BE49-F238E27FC236}">
                      <a16:creationId xmlns:a16="http://schemas.microsoft.com/office/drawing/2014/main" id="{67175312-CB2C-496A-8C07-F31AE3AA212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4" name="Immagine 1543">
                  <a:extLst>
                    <a:ext uri="{FF2B5EF4-FFF2-40B4-BE49-F238E27FC236}">
                      <a16:creationId xmlns:a16="http://schemas.microsoft.com/office/drawing/2014/main" id="{8DDE3F46-07BF-432A-B7DA-EC912788F21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37" name="Gruppo 1536">
                <a:extLst>
                  <a:ext uri="{FF2B5EF4-FFF2-40B4-BE49-F238E27FC236}">
                    <a16:creationId xmlns:a16="http://schemas.microsoft.com/office/drawing/2014/main" id="{72D0750D-E822-4EF0-8413-B0A127CC99A6}"/>
                  </a:ext>
                </a:extLst>
              </p:cNvPr>
              <p:cNvGrpSpPr/>
              <p:nvPr/>
            </p:nvGrpSpPr>
            <p:grpSpPr>
              <a:xfrm>
                <a:off x="2690622" y="5974214"/>
                <a:ext cx="562991" cy="380866"/>
                <a:chOff x="341249" y="219074"/>
                <a:chExt cx="4744871" cy="3209926"/>
              </a:xfrm>
            </p:grpSpPr>
            <p:pic>
              <p:nvPicPr>
                <p:cNvPr id="1541" name="Immagine 1540">
                  <a:extLst>
                    <a:ext uri="{FF2B5EF4-FFF2-40B4-BE49-F238E27FC236}">
                      <a16:creationId xmlns:a16="http://schemas.microsoft.com/office/drawing/2014/main" id="{3EE8243A-F663-4BF4-A254-C8FC0A340BB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2" name="Immagine 1541">
                  <a:extLst>
                    <a:ext uri="{FF2B5EF4-FFF2-40B4-BE49-F238E27FC236}">
                      <a16:creationId xmlns:a16="http://schemas.microsoft.com/office/drawing/2014/main" id="{FBD2C7A1-6F49-4255-B781-900A05985C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38" name="Gruppo 1537">
                <a:extLst>
                  <a:ext uri="{FF2B5EF4-FFF2-40B4-BE49-F238E27FC236}">
                    <a16:creationId xmlns:a16="http://schemas.microsoft.com/office/drawing/2014/main" id="{83F63D28-FF58-4CD2-BD68-85297700975F}"/>
                  </a:ext>
                </a:extLst>
              </p:cNvPr>
              <p:cNvGrpSpPr/>
              <p:nvPr/>
            </p:nvGrpSpPr>
            <p:grpSpPr>
              <a:xfrm>
                <a:off x="3247009" y="5974214"/>
                <a:ext cx="562991" cy="380866"/>
                <a:chOff x="341249" y="219074"/>
                <a:chExt cx="4744871" cy="3209926"/>
              </a:xfrm>
            </p:grpSpPr>
            <p:pic>
              <p:nvPicPr>
                <p:cNvPr id="1539" name="Immagine 1538">
                  <a:extLst>
                    <a:ext uri="{FF2B5EF4-FFF2-40B4-BE49-F238E27FC236}">
                      <a16:creationId xmlns:a16="http://schemas.microsoft.com/office/drawing/2014/main" id="{85CC13C0-BCE6-4F85-83AB-FDBECC5A6A1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40" name="Immagine 1539">
                  <a:extLst>
                    <a:ext uri="{FF2B5EF4-FFF2-40B4-BE49-F238E27FC236}">
                      <a16:creationId xmlns:a16="http://schemas.microsoft.com/office/drawing/2014/main" id="{B27B34C7-A241-4CF9-9AD0-FDFBC0A38AA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70" name="Gruppo 1469">
              <a:extLst>
                <a:ext uri="{FF2B5EF4-FFF2-40B4-BE49-F238E27FC236}">
                  <a16:creationId xmlns:a16="http://schemas.microsoft.com/office/drawing/2014/main" id="{81216230-B8C6-43E8-A2DC-485AF13EF9F2}"/>
                </a:ext>
              </a:extLst>
            </p:cNvPr>
            <p:cNvGrpSpPr/>
            <p:nvPr/>
          </p:nvGrpSpPr>
          <p:grpSpPr>
            <a:xfrm>
              <a:off x="1001649" y="3689018"/>
              <a:ext cx="2808351" cy="380866"/>
              <a:chOff x="1001649" y="5974214"/>
              <a:chExt cx="2808351" cy="380866"/>
            </a:xfrm>
          </p:grpSpPr>
          <p:grpSp>
            <p:nvGrpSpPr>
              <p:cNvPr id="1519" name="Gruppo 1518">
                <a:extLst>
                  <a:ext uri="{FF2B5EF4-FFF2-40B4-BE49-F238E27FC236}">
                    <a16:creationId xmlns:a16="http://schemas.microsoft.com/office/drawing/2014/main" id="{46FA3EA1-9CBD-4B4A-8F13-FDA0D098922A}"/>
                  </a:ext>
                </a:extLst>
              </p:cNvPr>
              <p:cNvGrpSpPr/>
              <p:nvPr/>
            </p:nvGrpSpPr>
            <p:grpSpPr>
              <a:xfrm>
                <a:off x="1001649" y="5974214"/>
                <a:ext cx="562991" cy="380866"/>
                <a:chOff x="341249" y="219074"/>
                <a:chExt cx="4744871" cy="3209926"/>
              </a:xfrm>
            </p:grpSpPr>
            <p:pic>
              <p:nvPicPr>
                <p:cNvPr id="1532" name="Immagine 1531">
                  <a:extLst>
                    <a:ext uri="{FF2B5EF4-FFF2-40B4-BE49-F238E27FC236}">
                      <a16:creationId xmlns:a16="http://schemas.microsoft.com/office/drawing/2014/main" id="{B395053B-8134-407A-98A6-79DF355BD53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33" name="Immagine 1532">
                  <a:extLst>
                    <a:ext uri="{FF2B5EF4-FFF2-40B4-BE49-F238E27FC236}">
                      <a16:creationId xmlns:a16="http://schemas.microsoft.com/office/drawing/2014/main" id="{F8AFF5BD-D8AD-41CC-B901-9B7DF1836A3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20" name="Gruppo 1519">
                <a:extLst>
                  <a:ext uri="{FF2B5EF4-FFF2-40B4-BE49-F238E27FC236}">
                    <a16:creationId xmlns:a16="http://schemas.microsoft.com/office/drawing/2014/main" id="{DFF17733-B002-486A-9FE9-2AF683575932}"/>
                  </a:ext>
                </a:extLst>
              </p:cNvPr>
              <p:cNvGrpSpPr/>
              <p:nvPr/>
            </p:nvGrpSpPr>
            <p:grpSpPr>
              <a:xfrm>
                <a:off x="1564640" y="5974214"/>
                <a:ext cx="562991" cy="380866"/>
                <a:chOff x="341249" y="219074"/>
                <a:chExt cx="4744871" cy="3209926"/>
              </a:xfrm>
            </p:grpSpPr>
            <p:pic>
              <p:nvPicPr>
                <p:cNvPr id="1530" name="Immagine 1529">
                  <a:extLst>
                    <a:ext uri="{FF2B5EF4-FFF2-40B4-BE49-F238E27FC236}">
                      <a16:creationId xmlns:a16="http://schemas.microsoft.com/office/drawing/2014/main" id="{BC0BEFE0-6FC9-4C55-9A0A-C252820C978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31" name="Immagine 1530">
                  <a:extLst>
                    <a:ext uri="{FF2B5EF4-FFF2-40B4-BE49-F238E27FC236}">
                      <a16:creationId xmlns:a16="http://schemas.microsoft.com/office/drawing/2014/main" id="{08FF3F3B-0B9F-49A7-8326-6C863D6B357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21" name="Gruppo 1520">
                <a:extLst>
                  <a:ext uri="{FF2B5EF4-FFF2-40B4-BE49-F238E27FC236}">
                    <a16:creationId xmlns:a16="http://schemas.microsoft.com/office/drawing/2014/main" id="{5D358C10-9B6F-4382-BED5-686112A2971A}"/>
                  </a:ext>
                </a:extLst>
              </p:cNvPr>
              <p:cNvGrpSpPr/>
              <p:nvPr/>
            </p:nvGrpSpPr>
            <p:grpSpPr>
              <a:xfrm>
                <a:off x="2127631" y="5974214"/>
                <a:ext cx="562991" cy="380866"/>
                <a:chOff x="341249" y="219074"/>
                <a:chExt cx="4744871" cy="3209926"/>
              </a:xfrm>
            </p:grpSpPr>
            <p:pic>
              <p:nvPicPr>
                <p:cNvPr id="1528" name="Immagine 1527">
                  <a:extLst>
                    <a:ext uri="{FF2B5EF4-FFF2-40B4-BE49-F238E27FC236}">
                      <a16:creationId xmlns:a16="http://schemas.microsoft.com/office/drawing/2014/main" id="{DB2180A8-7513-4CE8-9F80-0FD55297D64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29" name="Immagine 1528">
                  <a:extLst>
                    <a:ext uri="{FF2B5EF4-FFF2-40B4-BE49-F238E27FC236}">
                      <a16:creationId xmlns:a16="http://schemas.microsoft.com/office/drawing/2014/main" id="{46C19963-5AE3-436A-830E-C27068FC4D7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22" name="Gruppo 1521">
                <a:extLst>
                  <a:ext uri="{FF2B5EF4-FFF2-40B4-BE49-F238E27FC236}">
                    <a16:creationId xmlns:a16="http://schemas.microsoft.com/office/drawing/2014/main" id="{71F1FF2F-99D6-4DF1-BA0D-906D9269667C}"/>
                  </a:ext>
                </a:extLst>
              </p:cNvPr>
              <p:cNvGrpSpPr/>
              <p:nvPr/>
            </p:nvGrpSpPr>
            <p:grpSpPr>
              <a:xfrm>
                <a:off x="2690622" y="5974214"/>
                <a:ext cx="562991" cy="380866"/>
                <a:chOff x="341249" y="219074"/>
                <a:chExt cx="4744871" cy="3209926"/>
              </a:xfrm>
            </p:grpSpPr>
            <p:pic>
              <p:nvPicPr>
                <p:cNvPr id="1526" name="Immagine 1525">
                  <a:extLst>
                    <a:ext uri="{FF2B5EF4-FFF2-40B4-BE49-F238E27FC236}">
                      <a16:creationId xmlns:a16="http://schemas.microsoft.com/office/drawing/2014/main" id="{D73461CA-E858-4025-BBDB-DF029FB97F1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27" name="Immagine 1526">
                  <a:extLst>
                    <a:ext uri="{FF2B5EF4-FFF2-40B4-BE49-F238E27FC236}">
                      <a16:creationId xmlns:a16="http://schemas.microsoft.com/office/drawing/2014/main" id="{19711B1C-3A8D-49C8-BB38-E06018EA17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23" name="Gruppo 1522">
                <a:extLst>
                  <a:ext uri="{FF2B5EF4-FFF2-40B4-BE49-F238E27FC236}">
                    <a16:creationId xmlns:a16="http://schemas.microsoft.com/office/drawing/2014/main" id="{0E29CBC3-AE1E-442B-B9E3-670D3C4FB7AF}"/>
                  </a:ext>
                </a:extLst>
              </p:cNvPr>
              <p:cNvGrpSpPr/>
              <p:nvPr/>
            </p:nvGrpSpPr>
            <p:grpSpPr>
              <a:xfrm>
                <a:off x="3247009" y="5974214"/>
                <a:ext cx="562991" cy="380866"/>
                <a:chOff x="341249" y="219074"/>
                <a:chExt cx="4744871" cy="3209926"/>
              </a:xfrm>
            </p:grpSpPr>
            <p:pic>
              <p:nvPicPr>
                <p:cNvPr id="1524" name="Immagine 1523">
                  <a:extLst>
                    <a:ext uri="{FF2B5EF4-FFF2-40B4-BE49-F238E27FC236}">
                      <a16:creationId xmlns:a16="http://schemas.microsoft.com/office/drawing/2014/main" id="{EA9EA3F5-B35E-43E9-BF2A-EC73239B291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25" name="Immagine 1524">
                  <a:extLst>
                    <a:ext uri="{FF2B5EF4-FFF2-40B4-BE49-F238E27FC236}">
                      <a16:creationId xmlns:a16="http://schemas.microsoft.com/office/drawing/2014/main" id="{198DB1D9-D262-4937-B371-0E6EE3660D5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71" name="Gruppo 1470">
              <a:extLst>
                <a:ext uri="{FF2B5EF4-FFF2-40B4-BE49-F238E27FC236}">
                  <a16:creationId xmlns:a16="http://schemas.microsoft.com/office/drawing/2014/main" id="{6AE0EBD2-B3B7-4F95-9193-DAA5504BBFD7}"/>
                </a:ext>
              </a:extLst>
            </p:cNvPr>
            <p:cNvGrpSpPr/>
            <p:nvPr/>
          </p:nvGrpSpPr>
          <p:grpSpPr>
            <a:xfrm>
              <a:off x="1001649" y="3308152"/>
              <a:ext cx="2808351" cy="380866"/>
              <a:chOff x="1001649" y="5974214"/>
              <a:chExt cx="2808351" cy="380866"/>
            </a:xfrm>
          </p:grpSpPr>
          <p:grpSp>
            <p:nvGrpSpPr>
              <p:cNvPr id="1504" name="Gruppo 1503">
                <a:extLst>
                  <a:ext uri="{FF2B5EF4-FFF2-40B4-BE49-F238E27FC236}">
                    <a16:creationId xmlns:a16="http://schemas.microsoft.com/office/drawing/2014/main" id="{7118E9D3-A51B-4D9B-A096-65C0932E2299}"/>
                  </a:ext>
                </a:extLst>
              </p:cNvPr>
              <p:cNvGrpSpPr/>
              <p:nvPr/>
            </p:nvGrpSpPr>
            <p:grpSpPr>
              <a:xfrm>
                <a:off x="1001649" y="5974214"/>
                <a:ext cx="562991" cy="380866"/>
                <a:chOff x="341249" y="219074"/>
                <a:chExt cx="4744871" cy="3209926"/>
              </a:xfrm>
            </p:grpSpPr>
            <p:pic>
              <p:nvPicPr>
                <p:cNvPr id="1517" name="Immagine 1516">
                  <a:extLst>
                    <a:ext uri="{FF2B5EF4-FFF2-40B4-BE49-F238E27FC236}">
                      <a16:creationId xmlns:a16="http://schemas.microsoft.com/office/drawing/2014/main" id="{4672814E-7449-474D-8093-B837DE8B4F2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8" name="Immagine 1517">
                  <a:extLst>
                    <a:ext uri="{FF2B5EF4-FFF2-40B4-BE49-F238E27FC236}">
                      <a16:creationId xmlns:a16="http://schemas.microsoft.com/office/drawing/2014/main" id="{09634A6A-6A42-4B51-BE81-EFC1E15EA4F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05" name="Gruppo 1504">
                <a:extLst>
                  <a:ext uri="{FF2B5EF4-FFF2-40B4-BE49-F238E27FC236}">
                    <a16:creationId xmlns:a16="http://schemas.microsoft.com/office/drawing/2014/main" id="{3EB46573-8588-4177-8E0B-15688BB70B9D}"/>
                  </a:ext>
                </a:extLst>
              </p:cNvPr>
              <p:cNvGrpSpPr/>
              <p:nvPr/>
            </p:nvGrpSpPr>
            <p:grpSpPr>
              <a:xfrm>
                <a:off x="1564640" y="5974214"/>
                <a:ext cx="562991" cy="380866"/>
                <a:chOff x="341249" y="219074"/>
                <a:chExt cx="4744871" cy="3209926"/>
              </a:xfrm>
            </p:grpSpPr>
            <p:pic>
              <p:nvPicPr>
                <p:cNvPr id="1515" name="Immagine 1514">
                  <a:extLst>
                    <a:ext uri="{FF2B5EF4-FFF2-40B4-BE49-F238E27FC236}">
                      <a16:creationId xmlns:a16="http://schemas.microsoft.com/office/drawing/2014/main" id="{3EC590CC-82A1-4FB4-9284-C03ECFD872E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6" name="Immagine 1515">
                  <a:extLst>
                    <a:ext uri="{FF2B5EF4-FFF2-40B4-BE49-F238E27FC236}">
                      <a16:creationId xmlns:a16="http://schemas.microsoft.com/office/drawing/2014/main" id="{E9BEB29E-6A7D-4F62-9438-B6FC05E1F6C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06" name="Gruppo 1505">
                <a:extLst>
                  <a:ext uri="{FF2B5EF4-FFF2-40B4-BE49-F238E27FC236}">
                    <a16:creationId xmlns:a16="http://schemas.microsoft.com/office/drawing/2014/main" id="{80887399-B86A-4972-8CA2-0BF330BAA8E9}"/>
                  </a:ext>
                </a:extLst>
              </p:cNvPr>
              <p:cNvGrpSpPr/>
              <p:nvPr/>
            </p:nvGrpSpPr>
            <p:grpSpPr>
              <a:xfrm>
                <a:off x="2127631" y="5974214"/>
                <a:ext cx="562991" cy="380866"/>
                <a:chOff x="341249" y="219074"/>
                <a:chExt cx="4744871" cy="3209926"/>
              </a:xfrm>
            </p:grpSpPr>
            <p:pic>
              <p:nvPicPr>
                <p:cNvPr id="1513" name="Immagine 1512">
                  <a:extLst>
                    <a:ext uri="{FF2B5EF4-FFF2-40B4-BE49-F238E27FC236}">
                      <a16:creationId xmlns:a16="http://schemas.microsoft.com/office/drawing/2014/main" id="{40767244-F06A-4408-9F25-F3556255B49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4" name="Immagine 1513">
                  <a:extLst>
                    <a:ext uri="{FF2B5EF4-FFF2-40B4-BE49-F238E27FC236}">
                      <a16:creationId xmlns:a16="http://schemas.microsoft.com/office/drawing/2014/main" id="{33F16104-38F2-4C60-A44B-1EB6EA884DD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07" name="Gruppo 1506">
                <a:extLst>
                  <a:ext uri="{FF2B5EF4-FFF2-40B4-BE49-F238E27FC236}">
                    <a16:creationId xmlns:a16="http://schemas.microsoft.com/office/drawing/2014/main" id="{273BD948-5C8A-44D5-841A-CDCCE0ADC0B9}"/>
                  </a:ext>
                </a:extLst>
              </p:cNvPr>
              <p:cNvGrpSpPr/>
              <p:nvPr/>
            </p:nvGrpSpPr>
            <p:grpSpPr>
              <a:xfrm>
                <a:off x="2690622" y="5974214"/>
                <a:ext cx="562991" cy="380866"/>
                <a:chOff x="341249" y="219074"/>
                <a:chExt cx="4744871" cy="3209926"/>
              </a:xfrm>
            </p:grpSpPr>
            <p:pic>
              <p:nvPicPr>
                <p:cNvPr id="1511" name="Immagine 1510">
                  <a:extLst>
                    <a:ext uri="{FF2B5EF4-FFF2-40B4-BE49-F238E27FC236}">
                      <a16:creationId xmlns:a16="http://schemas.microsoft.com/office/drawing/2014/main" id="{6A3713F1-475E-40C2-B6AC-618E359A21B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2" name="Immagine 1511">
                  <a:extLst>
                    <a:ext uri="{FF2B5EF4-FFF2-40B4-BE49-F238E27FC236}">
                      <a16:creationId xmlns:a16="http://schemas.microsoft.com/office/drawing/2014/main" id="{F2D42A8A-095A-4F2C-9D7E-46080AA354B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508" name="Gruppo 1507">
                <a:extLst>
                  <a:ext uri="{FF2B5EF4-FFF2-40B4-BE49-F238E27FC236}">
                    <a16:creationId xmlns:a16="http://schemas.microsoft.com/office/drawing/2014/main" id="{4FB39E4C-77A6-41A5-8AE8-2A3D5632AF84}"/>
                  </a:ext>
                </a:extLst>
              </p:cNvPr>
              <p:cNvGrpSpPr/>
              <p:nvPr/>
            </p:nvGrpSpPr>
            <p:grpSpPr>
              <a:xfrm>
                <a:off x="3247009" y="5974214"/>
                <a:ext cx="562991" cy="380866"/>
                <a:chOff x="341249" y="219074"/>
                <a:chExt cx="4744871" cy="3209926"/>
              </a:xfrm>
            </p:grpSpPr>
            <p:pic>
              <p:nvPicPr>
                <p:cNvPr id="1509" name="Immagine 1508">
                  <a:extLst>
                    <a:ext uri="{FF2B5EF4-FFF2-40B4-BE49-F238E27FC236}">
                      <a16:creationId xmlns:a16="http://schemas.microsoft.com/office/drawing/2014/main" id="{B78DB92B-6D19-4CFB-A796-DAE22A53FB0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10" name="Immagine 1509">
                  <a:extLst>
                    <a:ext uri="{FF2B5EF4-FFF2-40B4-BE49-F238E27FC236}">
                      <a16:creationId xmlns:a16="http://schemas.microsoft.com/office/drawing/2014/main" id="{7F90C544-277D-458C-B924-7542C34C9B4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72" name="Gruppo 1471">
              <a:extLst>
                <a:ext uri="{FF2B5EF4-FFF2-40B4-BE49-F238E27FC236}">
                  <a16:creationId xmlns:a16="http://schemas.microsoft.com/office/drawing/2014/main" id="{0E634E16-4E03-4D62-A620-287E5B8BB868}"/>
                </a:ext>
              </a:extLst>
            </p:cNvPr>
            <p:cNvGrpSpPr/>
            <p:nvPr/>
          </p:nvGrpSpPr>
          <p:grpSpPr>
            <a:xfrm>
              <a:off x="1001649" y="2927286"/>
              <a:ext cx="2808351" cy="380866"/>
              <a:chOff x="1001649" y="5974214"/>
              <a:chExt cx="2808351" cy="380866"/>
            </a:xfrm>
          </p:grpSpPr>
          <p:grpSp>
            <p:nvGrpSpPr>
              <p:cNvPr id="1489" name="Gruppo 1488">
                <a:extLst>
                  <a:ext uri="{FF2B5EF4-FFF2-40B4-BE49-F238E27FC236}">
                    <a16:creationId xmlns:a16="http://schemas.microsoft.com/office/drawing/2014/main" id="{BE870ED7-8362-4CCD-8A5D-9F27A3FE5650}"/>
                  </a:ext>
                </a:extLst>
              </p:cNvPr>
              <p:cNvGrpSpPr/>
              <p:nvPr/>
            </p:nvGrpSpPr>
            <p:grpSpPr>
              <a:xfrm>
                <a:off x="1001649" y="5974214"/>
                <a:ext cx="562991" cy="380866"/>
                <a:chOff x="341249" y="219074"/>
                <a:chExt cx="4744871" cy="3209926"/>
              </a:xfrm>
            </p:grpSpPr>
            <p:pic>
              <p:nvPicPr>
                <p:cNvPr id="1502" name="Immagine 1501">
                  <a:extLst>
                    <a:ext uri="{FF2B5EF4-FFF2-40B4-BE49-F238E27FC236}">
                      <a16:creationId xmlns:a16="http://schemas.microsoft.com/office/drawing/2014/main" id="{0F1C2326-C8DC-427F-BE35-1F0A830D3C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03" name="Immagine 1502">
                  <a:extLst>
                    <a:ext uri="{FF2B5EF4-FFF2-40B4-BE49-F238E27FC236}">
                      <a16:creationId xmlns:a16="http://schemas.microsoft.com/office/drawing/2014/main" id="{17CD6456-C1C5-4EC8-AD9D-3B5FC943983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90" name="Gruppo 1489">
                <a:extLst>
                  <a:ext uri="{FF2B5EF4-FFF2-40B4-BE49-F238E27FC236}">
                    <a16:creationId xmlns:a16="http://schemas.microsoft.com/office/drawing/2014/main" id="{9C65B9DF-0C3E-417D-9385-D329E3A50EEF}"/>
                  </a:ext>
                </a:extLst>
              </p:cNvPr>
              <p:cNvGrpSpPr/>
              <p:nvPr/>
            </p:nvGrpSpPr>
            <p:grpSpPr>
              <a:xfrm>
                <a:off x="1564640" y="5974214"/>
                <a:ext cx="562991" cy="380866"/>
                <a:chOff x="341249" y="219074"/>
                <a:chExt cx="4744871" cy="3209926"/>
              </a:xfrm>
            </p:grpSpPr>
            <p:pic>
              <p:nvPicPr>
                <p:cNvPr id="1500" name="Immagine 1499">
                  <a:extLst>
                    <a:ext uri="{FF2B5EF4-FFF2-40B4-BE49-F238E27FC236}">
                      <a16:creationId xmlns:a16="http://schemas.microsoft.com/office/drawing/2014/main" id="{374AFF7B-693B-452D-B0FB-82285AF17C6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501" name="Immagine 1500">
                  <a:extLst>
                    <a:ext uri="{FF2B5EF4-FFF2-40B4-BE49-F238E27FC236}">
                      <a16:creationId xmlns:a16="http://schemas.microsoft.com/office/drawing/2014/main" id="{56CBF974-3EEE-4C0B-B91C-BDEDDB6F478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91" name="Gruppo 1490">
                <a:extLst>
                  <a:ext uri="{FF2B5EF4-FFF2-40B4-BE49-F238E27FC236}">
                    <a16:creationId xmlns:a16="http://schemas.microsoft.com/office/drawing/2014/main" id="{C26038E8-4815-4A56-8B60-F77B8288B478}"/>
                  </a:ext>
                </a:extLst>
              </p:cNvPr>
              <p:cNvGrpSpPr/>
              <p:nvPr/>
            </p:nvGrpSpPr>
            <p:grpSpPr>
              <a:xfrm>
                <a:off x="2127631" y="5974214"/>
                <a:ext cx="562991" cy="380866"/>
                <a:chOff x="341249" y="219074"/>
                <a:chExt cx="4744871" cy="3209926"/>
              </a:xfrm>
            </p:grpSpPr>
            <p:pic>
              <p:nvPicPr>
                <p:cNvPr id="1498" name="Immagine 1497">
                  <a:extLst>
                    <a:ext uri="{FF2B5EF4-FFF2-40B4-BE49-F238E27FC236}">
                      <a16:creationId xmlns:a16="http://schemas.microsoft.com/office/drawing/2014/main" id="{BCA20E58-83FA-4150-82E0-3B00B396CE0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99" name="Immagine 1498">
                  <a:extLst>
                    <a:ext uri="{FF2B5EF4-FFF2-40B4-BE49-F238E27FC236}">
                      <a16:creationId xmlns:a16="http://schemas.microsoft.com/office/drawing/2014/main" id="{9ABF16EC-1104-4C3F-B64C-8BF6DE8B2DB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92" name="Gruppo 1491">
                <a:extLst>
                  <a:ext uri="{FF2B5EF4-FFF2-40B4-BE49-F238E27FC236}">
                    <a16:creationId xmlns:a16="http://schemas.microsoft.com/office/drawing/2014/main" id="{FE266AF7-B645-4B1D-814D-84B98E2A45E1}"/>
                  </a:ext>
                </a:extLst>
              </p:cNvPr>
              <p:cNvGrpSpPr/>
              <p:nvPr/>
            </p:nvGrpSpPr>
            <p:grpSpPr>
              <a:xfrm>
                <a:off x="2690622" y="5974214"/>
                <a:ext cx="562991" cy="380866"/>
                <a:chOff x="341249" y="219074"/>
                <a:chExt cx="4744871" cy="3209926"/>
              </a:xfrm>
            </p:grpSpPr>
            <p:pic>
              <p:nvPicPr>
                <p:cNvPr id="1496" name="Immagine 1495">
                  <a:extLst>
                    <a:ext uri="{FF2B5EF4-FFF2-40B4-BE49-F238E27FC236}">
                      <a16:creationId xmlns:a16="http://schemas.microsoft.com/office/drawing/2014/main" id="{F8B0B815-6C50-42BC-ACE5-78AFFFEA8C5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97" name="Immagine 1496">
                  <a:extLst>
                    <a:ext uri="{FF2B5EF4-FFF2-40B4-BE49-F238E27FC236}">
                      <a16:creationId xmlns:a16="http://schemas.microsoft.com/office/drawing/2014/main" id="{2266D31E-2276-4AE7-AD49-BDCA99DE3FE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93" name="Gruppo 1492">
                <a:extLst>
                  <a:ext uri="{FF2B5EF4-FFF2-40B4-BE49-F238E27FC236}">
                    <a16:creationId xmlns:a16="http://schemas.microsoft.com/office/drawing/2014/main" id="{4AE7CF53-EFEB-487D-8C29-5E7B1A6CBD92}"/>
                  </a:ext>
                </a:extLst>
              </p:cNvPr>
              <p:cNvGrpSpPr/>
              <p:nvPr/>
            </p:nvGrpSpPr>
            <p:grpSpPr>
              <a:xfrm>
                <a:off x="3247009" y="5974214"/>
                <a:ext cx="562991" cy="380866"/>
                <a:chOff x="341249" y="219074"/>
                <a:chExt cx="4744871" cy="3209926"/>
              </a:xfrm>
            </p:grpSpPr>
            <p:pic>
              <p:nvPicPr>
                <p:cNvPr id="1494" name="Immagine 1493">
                  <a:extLst>
                    <a:ext uri="{FF2B5EF4-FFF2-40B4-BE49-F238E27FC236}">
                      <a16:creationId xmlns:a16="http://schemas.microsoft.com/office/drawing/2014/main" id="{70EB9884-97B9-45F1-93E4-20637AA3E1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95" name="Immagine 1494">
                  <a:extLst>
                    <a:ext uri="{FF2B5EF4-FFF2-40B4-BE49-F238E27FC236}">
                      <a16:creationId xmlns:a16="http://schemas.microsoft.com/office/drawing/2014/main" id="{0F9A6F88-875E-43F7-8AFE-FAF440649C6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473" name="Gruppo 1472">
              <a:extLst>
                <a:ext uri="{FF2B5EF4-FFF2-40B4-BE49-F238E27FC236}">
                  <a16:creationId xmlns:a16="http://schemas.microsoft.com/office/drawing/2014/main" id="{D33563EE-50D0-4D04-A33E-140DF61CA62D}"/>
                </a:ext>
              </a:extLst>
            </p:cNvPr>
            <p:cNvGrpSpPr/>
            <p:nvPr/>
          </p:nvGrpSpPr>
          <p:grpSpPr>
            <a:xfrm>
              <a:off x="1001649" y="2546420"/>
              <a:ext cx="2808351" cy="380866"/>
              <a:chOff x="1001649" y="5974214"/>
              <a:chExt cx="2808351" cy="380866"/>
            </a:xfrm>
          </p:grpSpPr>
          <p:grpSp>
            <p:nvGrpSpPr>
              <p:cNvPr id="1474" name="Gruppo 1473">
                <a:extLst>
                  <a:ext uri="{FF2B5EF4-FFF2-40B4-BE49-F238E27FC236}">
                    <a16:creationId xmlns:a16="http://schemas.microsoft.com/office/drawing/2014/main" id="{60281C35-4D41-45B2-B8D7-E7C84994B18E}"/>
                  </a:ext>
                </a:extLst>
              </p:cNvPr>
              <p:cNvGrpSpPr/>
              <p:nvPr/>
            </p:nvGrpSpPr>
            <p:grpSpPr>
              <a:xfrm>
                <a:off x="1001649" y="5974214"/>
                <a:ext cx="562991" cy="380866"/>
                <a:chOff x="341249" y="219074"/>
                <a:chExt cx="4744871" cy="3209926"/>
              </a:xfrm>
            </p:grpSpPr>
            <p:pic>
              <p:nvPicPr>
                <p:cNvPr id="1487" name="Immagine 1486">
                  <a:extLst>
                    <a:ext uri="{FF2B5EF4-FFF2-40B4-BE49-F238E27FC236}">
                      <a16:creationId xmlns:a16="http://schemas.microsoft.com/office/drawing/2014/main" id="{8863CE8D-78AF-486C-9CC2-B09C518B67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8" name="Immagine 1487">
                  <a:extLst>
                    <a:ext uri="{FF2B5EF4-FFF2-40B4-BE49-F238E27FC236}">
                      <a16:creationId xmlns:a16="http://schemas.microsoft.com/office/drawing/2014/main" id="{D995A79A-3DDB-4C42-9453-E2D0CF27A54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75" name="Gruppo 1474">
                <a:extLst>
                  <a:ext uri="{FF2B5EF4-FFF2-40B4-BE49-F238E27FC236}">
                    <a16:creationId xmlns:a16="http://schemas.microsoft.com/office/drawing/2014/main" id="{2FB91D23-9F1C-498A-B4DD-3AC31F57E956}"/>
                  </a:ext>
                </a:extLst>
              </p:cNvPr>
              <p:cNvGrpSpPr/>
              <p:nvPr/>
            </p:nvGrpSpPr>
            <p:grpSpPr>
              <a:xfrm>
                <a:off x="1564640" y="5974214"/>
                <a:ext cx="562991" cy="380866"/>
                <a:chOff x="341249" y="219074"/>
                <a:chExt cx="4744871" cy="3209926"/>
              </a:xfrm>
            </p:grpSpPr>
            <p:pic>
              <p:nvPicPr>
                <p:cNvPr id="1485" name="Immagine 1484">
                  <a:extLst>
                    <a:ext uri="{FF2B5EF4-FFF2-40B4-BE49-F238E27FC236}">
                      <a16:creationId xmlns:a16="http://schemas.microsoft.com/office/drawing/2014/main" id="{AC0CAFFC-0D0C-4390-AEEE-BA9BF9B600C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6" name="Immagine 1485">
                  <a:extLst>
                    <a:ext uri="{FF2B5EF4-FFF2-40B4-BE49-F238E27FC236}">
                      <a16:creationId xmlns:a16="http://schemas.microsoft.com/office/drawing/2014/main" id="{FC2E8AE8-9A10-4B48-B764-96FFF5E367B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76" name="Gruppo 1475">
                <a:extLst>
                  <a:ext uri="{FF2B5EF4-FFF2-40B4-BE49-F238E27FC236}">
                    <a16:creationId xmlns:a16="http://schemas.microsoft.com/office/drawing/2014/main" id="{A6F8C9D3-B3F1-415F-813D-F316F735D390}"/>
                  </a:ext>
                </a:extLst>
              </p:cNvPr>
              <p:cNvGrpSpPr/>
              <p:nvPr/>
            </p:nvGrpSpPr>
            <p:grpSpPr>
              <a:xfrm>
                <a:off x="2127631" y="5974214"/>
                <a:ext cx="562991" cy="380866"/>
                <a:chOff x="341249" y="219074"/>
                <a:chExt cx="4744871" cy="3209926"/>
              </a:xfrm>
            </p:grpSpPr>
            <p:pic>
              <p:nvPicPr>
                <p:cNvPr id="1483" name="Immagine 1482">
                  <a:extLst>
                    <a:ext uri="{FF2B5EF4-FFF2-40B4-BE49-F238E27FC236}">
                      <a16:creationId xmlns:a16="http://schemas.microsoft.com/office/drawing/2014/main" id="{E3827A26-DDD9-4BDA-A77A-D5BC674BDB6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4" name="Immagine 1483">
                  <a:extLst>
                    <a:ext uri="{FF2B5EF4-FFF2-40B4-BE49-F238E27FC236}">
                      <a16:creationId xmlns:a16="http://schemas.microsoft.com/office/drawing/2014/main" id="{FC7D8AF7-52E1-4EBB-9030-17D783176A4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77" name="Gruppo 1476">
                <a:extLst>
                  <a:ext uri="{FF2B5EF4-FFF2-40B4-BE49-F238E27FC236}">
                    <a16:creationId xmlns:a16="http://schemas.microsoft.com/office/drawing/2014/main" id="{ABD9F217-3C2D-4134-BE74-387A4300DAA3}"/>
                  </a:ext>
                </a:extLst>
              </p:cNvPr>
              <p:cNvGrpSpPr/>
              <p:nvPr/>
            </p:nvGrpSpPr>
            <p:grpSpPr>
              <a:xfrm>
                <a:off x="2690622" y="5974214"/>
                <a:ext cx="562991" cy="380866"/>
                <a:chOff x="341249" y="219074"/>
                <a:chExt cx="4744871" cy="3209926"/>
              </a:xfrm>
            </p:grpSpPr>
            <p:pic>
              <p:nvPicPr>
                <p:cNvPr id="1481" name="Immagine 1480">
                  <a:extLst>
                    <a:ext uri="{FF2B5EF4-FFF2-40B4-BE49-F238E27FC236}">
                      <a16:creationId xmlns:a16="http://schemas.microsoft.com/office/drawing/2014/main" id="{5D278446-09E8-4A51-A4B7-528A822C624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2" name="Immagine 1481">
                  <a:extLst>
                    <a:ext uri="{FF2B5EF4-FFF2-40B4-BE49-F238E27FC236}">
                      <a16:creationId xmlns:a16="http://schemas.microsoft.com/office/drawing/2014/main" id="{6522B562-CA96-4C78-AA6D-24C166ED911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478" name="Gruppo 1477">
                <a:extLst>
                  <a:ext uri="{FF2B5EF4-FFF2-40B4-BE49-F238E27FC236}">
                    <a16:creationId xmlns:a16="http://schemas.microsoft.com/office/drawing/2014/main" id="{8F34B489-B966-42DF-9574-FFF1EF85EF77}"/>
                  </a:ext>
                </a:extLst>
              </p:cNvPr>
              <p:cNvGrpSpPr/>
              <p:nvPr/>
            </p:nvGrpSpPr>
            <p:grpSpPr>
              <a:xfrm>
                <a:off x="3247009" y="5974214"/>
                <a:ext cx="562991" cy="380866"/>
                <a:chOff x="341249" y="219074"/>
                <a:chExt cx="4744871" cy="3209926"/>
              </a:xfrm>
            </p:grpSpPr>
            <p:pic>
              <p:nvPicPr>
                <p:cNvPr id="1479" name="Immagine 1478">
                  <a:extLst>
                    <a:ext uri="{FF2B5EF4-FFF2-40B4-BE49-F238E27FC236}">
                      <a16:creationId xmlns:a16="http://schemas.microsoft.com/office/drawing/2014/main" id="{037B4770-AD00-4163-9140-4A995BEED13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480" name="Immagine 1479">
                  <a:extLst>
                    <a:ext uri="{FF2B5EF4-FFF2-40B4-BE49-F238E27FC236}">
                      <a16:creationId xmlns:a16="http://schemas.microsoft.com/office/drawing/2014/main" id="{DDD4475E-2C4D-4878-9F40-6F17A58855D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624" name="Gruppo 1623">
            <a:extLst>
              <a:ext uri="{FF2B5EF4-FFF2-40B4-BE49-F238E27FC236}">
                <a16:creationId xmlns:a16="http://schemas.microsoft.com/office/drawing/2014/main" id="{D81BF345-6DB2-41E5-93B1-2A39746460EC}"/>
              </a:ext>
            </a:extLst>
          </p:cNvPr>
          <p:cNvGrpSpPr/>
          <p:nvPr/>
        </p:nvGrpSpPr>
        <p:grpSpPr>
          <a:xfrm>
            <a:off x="7573388" y="4185920"/>
            <a:ext cx="1651891" cy="2240280"/>
            <a:chOff x="1001649" y="2546420"/>
            <a:chExt cx="2808351" cy="3808660"/>
          </a:xfrm>
        </p:grpSpPr>
        <p:grpSp>
          <p:nvGrpSpPr>
            <p:cNvPr id="1625" name="Gruppo 1624">
              <a:extLst>
                <a:ext uri="{FF2B5EF4-FFF2-40B4-BE49-F238E27FC236}">
                  <a16:creationId xmlns:a16="http://schemas.microsoft.com/office/drawing/2014/main" id="{F03B080D-EA3F-4C4C-9184-F7A32011C233}"/>
                </a:ext>
              </a:extLst>
            </p:cNvPr>
            <p:cNvGrpSpPr/>
            <p:nvPr/>
          </p:nvGrpSpPr>
          <p:grpSpPr>
            <a:xfrm>
              <a:off x="1001649" y="5974214"/>
              <a:ext cx="2808351" cy="380866"/>
              <a:chOff x="1001649" y="5974214"/>
              <a:chExt cx="2808351" cy="380866"/>
            </a:xfrm>
          </p:grpSpPr>
          <p:grpSp>
            <p:nvGrpSpPr>
              <p:cNvPr id="1770" name="Gruppo 1769">
                <a:extLst>
                  <a:ext uri="{FF2B5EF4-FFF2-40B4-BE49-F238E27FC236}">
                    <a16:creationId xmlns:a16="http://schemas.microsoft.com/office/drawing/2014/main" id="{4A812288-EFB6-492A-944E-56801C4D0F61}"/>
                  </a:ext>
                </a:extLst>
              </p:cNvPr>
              <p:cNvGrpSpPr/>
              <p:nvPr/>
            </p:nvGrpSpPr>
            <p:grpSpPr>
              <a:xfrm>
                <a:off x="1001649" y="5974214"/>
                <a:ext cx="562991" cy="380866"/>
                <a:chOff x="341249" y="219074"/>
                <a:chExt cx="4744871" cy="3209926"/>
              </a:xfrm>
            </p:grpSpPr>
            <p:pic>
              <p:nvPicPr>
                <p:cNvPr id="1783" name="Immagine 1782">
                  <a:extLst>
                    <a:ext uri="{FF2B5EF4-FFF2-40B4-BE49-F238E27FC236}">
                      <a16:creationId xmlns:a16="http://schemas.microsoft.com/office/drawing/2014/main" id="{53DC4127-1A7C-4B3A-8FB7-6BC3755E49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84" name="Immagine 1783">
                  <a:extLst>
                    <a:ext uri="{FF2B5EF4-FFF2-40B4-BE49-F238E27FC236}">
                      <a16:creationId xmlns:a16="http://schemas.microsoft.com/office/drawing/2014/main" id="{0F02D2FD-E19B-40DA-B176-1781D862C4B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71" name="Gruppo 1770">
                <a:extLst>
                  <a:ext uri="{FF2B5EF4-FFF2-40B4-BE49-F238E27FC236}">
                    <a16:creationId xmlns:a16="http://schemas.microsoft.com/office/drawing/2014/main" id="{BB4F0755-ECC7-4E34-BC0A-C0D17967834E}"/>
                  </a:ext>
                </a:extLst>
              </p:cNvPr>
              <p:cNvGrpSpPr/>
              <p:nvPr/>
            </p:nvGrpSpPr>
            <p:grpSpPr>
              <a:xfrm>
                <a:off x="1564640" y="5974214"/>
                <a:ext cx="562991" cy="380866"/>
                <a:chOff x="341249" y="219074"/>
                <a:chExt cx="4744871" cy="3209926"/>
              </a:xfrm>
            </p:grpSpPr>
            <p:pic>
              <p:nvPicPr>
                <p:cNvPr id="1781" name="Immagine 1780">
                  <a:extLst>
                    <a:ext uri="{FF2B5EF4-FFF2-40B4-BE49-F238E27FC236}">
                      <a16:creationId xmlns:a16="http://schemas.microsoft.com/office/drawing/2014/main" id="{5915EADB-7F8D-42A0-8ABB-643774CD133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82" name="Immagine 1781">
                  <a:extLst>
                    <a:ext uri="{FF2B5EF4-FFF2-40B4-BE49-F238E27FC236}">
                      <a16:creationId xmlns:a16="http://schemas.microsoft.com/office/drawing/2014/main" id="{868981DF-3702-4CFC-9E9E-2C0CAB6A749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72" name="Gruppo 1771">
                <a:extLst>
                  <a:ext uri="{FF2B5EF4-FFF2-40B4-BE49-F238E27FC236}">
                    <a16:creationId xmlns:a16="http://schemas.microsoft.com/office/drawing/2014/main" id="{81B8E098-D610-4336-AA7C-8151262BF10D}"/>
                  </a:ext>
                </a:extLst>
              </p:cNvPr>
              <p:cNvGrpSpPr/>
              <p:nvPr/>
            </p:nvGrpSpPr>
            <p:grpSpPr>
              <a:xfrm>
                <a:off x="2127631" y="5974214"/>
                <a:ext cx="562991" cy="380866"/>
                <a:chOff x="341249" y="219074"/>
                <a:chExt cx="4744871" cy="3209926"/>
              </a:xfrm>
            </p:grpSpPr>
            <p:pic>
              <p:nvPicPr>
                <p:cNvPr id="1779" name="Immagine 1778">
                  <a:extLst>
                    <a:ext uri="{FF2B5EF4-FFF2-40B4-BE49-F238E27FC236}">
                      <a16:creationId xmlns:a16="http://schemas.microsoft.com/office/drawing/2014/main" id="{1C3DD71C-13B0-44A7-8FA0-3B136AA6103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80" name="Immagine 1779">
                  <a:extLst>
                    <a:ext uri="{FF2B5EF4-FFF2-40B4-BE49-F238E27FC236}">
                      <a16:creationId xmlns:a16="http://schemas.microsoft.com/office/drawing/2014/main" id="{D6F99F89-43E2-473A-9AAE-32B2AA35ECA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73" name="Gruppo 1772">
                <a:extLst>
                  <a:ext uri="{FF2B5EF4-FFF2-40B4-BE49-F238E27FC236}">
                    <a16:creationId xmlns:a16="http://schemas.microsoft.com/office/drawing/2014/main" id="{69ACB245-5437-46F9-842F-C7C4AE23AF16}"/>
                  </a:ext>
                </a:extLst>
              </p:cNvPr>
              <p:cNvGrpSpPr/>
              <p:nvPr/>
            </p:nvGrpSpPr>
            <p:grpSpPr>
              <a:xfrm>
                <a:off x="2690622" y="5974214"/>
                <a:ext cx="562991" cy="380866"/>
                <a:chOff x="341249" y="219074"/>
                <a:chExt cx="4744871" cy="3209926"/>
              </a:xfrm>
            </p:grpSpPr>
            <p:pic>
              <p:nvPicPr>
                <p:cNvPr id="1777" name="Immagine 1776">
                  <a:extLst>
                    <a:ext uri="{FF2B5EF4-FFF2-40B4-BE49-F238E27FC236}">
                      <a16:creationId xmlns:a16="http://schemas.microsoft.com/office/drawing/2014/main" id="{1A4F9803-B3F8-4345-BFA7-ABE7A3B2883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78" name="Immagine 1777">
                  <a:extLst>
                    <a:ext uri="{FF2B5EF4-FFF2-40B4-BE49-F238E27FC236}">
                      <a16:creationId xmlns:a16="http://schemas.microsoft.com/office/drawing/2014/main" id="{D9CD97FF-0121-4E89-BFA7-EC50D573323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74" name="Gruppo 1773">
                <a:extLst>
                  <a:ext uri="{FF2B5EF4-FFF2-40B4-BE49-F238E27FC236}">
                    <a16:creationId xmlns:a16="http://schemas.microsoft.com/office/drawing/2014/main" id="{86C64DC4-FF07-4A3B-BF82-5034B3A3DFE2}"/>
                  </a:ext>
                </a:extLst>
              </p:cNvPr>
              <p:cNvGrpSpPr/>
              <p:nvPr/>
            </p:nvGrpSpPr>
            <p:grpSpPr>
              <a:xfrm>
                <a:off x="3247009" y="5974214"/>
                <a:ext cx="562991" cy="380866"/>
                <a:chOff x="341249" y="219074"/>
                <a:chExt cx="4744871" cy="3209926"/>
              </a:xfrm>
            </p:grpSpPr>
            <p:pic>
              <p:nvPicPr>
                <p:cNvPr id="1775" name="Immagine 1774">
                  <a:extLst>
                    <a:ext uri="{FF2B5EF4-FFF2-40B4-BE49-F238E27FC236}">
                      <a16:creationId xmlns:a16="http://schemas.microsoft.com/office/drawing/2014/main" id="{577EA83B-ECEF-4E0D-839A-26ADA149A37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76" name="Immagine 1775">
                  <a:extLst>
                    <a:ext uri="{FF2B5EF4-FFF2-40B4-BE49-F238E27FC236}">
                      <a16:creationId xmlns:a16="http://schemas.microsoft.com/office/drawing/2014/main" id="{20C6C865-17C7-463C-8CC7-5CC70E87676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26" name="Gruppo 1625">
              <a:extLst>
                <a:ext uri="{FF2B5EF4-FFF2-40B4-BE49-F238E27FC236}">
                  <a16:creationId xmlns:a16="http://schemas.microsoft.com/office/drawing/2014/main" id="{4ABB840F-E4C1-4B10-94C9-7F5A12E7EE4F}"/>
                </a:ext>
              </a:extLst>
            </p:cNvPr>
            <p:cNvGrpSpPr/>
            <p:nvPr/>
          </p:nvGrpSpPr>
          <p:grpSpPr>
            <a:xfrm>
              <a:off x="1001649" y="5593348"/>
              <a:ext cx="2808351" cy="380866"/>
              <a:chOff x="1001649" y="5974214"/>
              <a:chExt cx="2808351" cy="380866"/>
            </a:xfrm>
          </p:grpSpPr>
          <p:grpSp>
            <p:nvGrpSpPr>
              <p:cNvPr id="1755" name="Gruppo 1754">
                <a:extLst>
                  <a:ext uri="{FF2B5EF4-FFF2-40B4-BE49-F238E27FC236}">
                    <a16:creationId xmlns:a16="http://schemas.microsoft.com/office/drawing/2014/main" id="{279A3956-B65D-4817-8DC9-BA137C9090C5}"/>
                  </a:ext>
                </a:extLst>
              </p:cNvPr>
              <p:cNvGrpSpPr/>
              <p:nvPr/>
            </p:nvGrpSpPr>
            <p:grpSpPr>
              <a:xfrm>
                <a:off x="1001649" y="5974214"/>
                <a:ext cx="562991" cy="380866"/>
                <a:chOff x="341249" y="219074"/>
                <a:chExt cx="4744871" cy="3209926"/>
              </a:xfrm>
            </p:grpSpPr>
            <p:pic>
              <p:nvPicPr>
                <p:cNvPr id="1768" name="Immagine 1767">
                  <a:extLst>
                    <a:ext uri="{FF2B5EF4-FFF2-40B4-BE49-F238E27FC236}">
                      <a16:creationId xmlns:a16="http://schemas.microsoft.com/office/drawing/2014/main" id="{5F046C94-A630-4993-A89E-355694AF2FF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9" name="Immagine 1768">
                  <a:extLst>
                    <a:ext uri="{FF2B5EF4-FFF2-40B4-BE49-F238E27FC236}">
                      <a16:creationId xmlns:a16="http://schemas.microsoft.com/office/drawing/2014/main" id="{DBEA1928-6B3A-40C6-938F-8460CC1EE0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56" name="Gruppo 1755">
                <a:extLst>
                  <a:ext uri="{FF2B5EF4-FFF2-40B4-BE49-F238E27FC236}">
                    <a16:creationId xmlns:a16="http://schemas.microsoft.com/office/drawing/2014/main" id="{A30B4F51-4258-464B-B166-172BC2F8900D}"/>
                  </a:ext>
                </a:extLst>
              </p:cNvPr>
              <p:cNvGrpSpPr/>
              <p:nvPr/>
            </p:nvGrpSpPr>
            <p:grpSpPr>
              <a:xfrm>
                <a:off x="1564640" y="5974214"/>
                <a:ext cx="562991" cy="380866"/>
                <a:chOff x="341249" y="219074"/>
                <a:chExt cx="4744871" cy="3209926"/>
              </a:xfrm>
            </p:grpSpPr>
            <p:pic>
              <p:nvPicPr>
                <p:cNvPr id="1766" name="Immagine 1765">
                  <a:extLst>
                    <a:ext uri="{FF2B5EF4-FFF2-40B4-BE49-F238E27FC236}">
                      <a16:creationId xmlns:a16="http://schemas.microsoft.com/office/drawing/2014/main" id="{4249D06B-2C8E-40C3-8284-47D2D7E0E8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7" name="Immagine 1766">
                  <a:extLst>
                    <a:ext uri="{FF2B5EF4-FFF2-40B4-BE49-F238E27FC236}">
                      <a16:creationId xmlns:a16="http://schemas.microsoft.com/office/drawing/2014/main" id="{DD6F592F-DAFB-40AA-9856-00B9F59EFEF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57" name="Gruppo 1756">
                <a:extLst>
                  <a:ext uri="{FF2B5EF4-FFF2-40B4-BE49-F238E27FC236}">
                    <a16:creationId xmlns:a16="http://schemas.microsoft.com/office/drawing/2014/main" id="{91BA6FE1-8B4A-4B91-8862-703BA5E5D3DE}"/>
                  </a:ext>
                </a:extLst>
              </p:cNvPr>
              <p:cNvGrpSpPr/>
              <p:nvPr/>
            </p:nvGrpSpPr>
            <p:grpSpPr>
              <a:xfrm>
                <a:off x="2127631" y="5974214"/>
                <a:ext cx="562991" cy="380866"/>
                <a:chOff x="341249" y="219074"/>
                <a:chExt cx="4744871" cy="3209926"/>
              </a:xfrm>
            </p:grpSpPr>
            <p:pic>
              <p:nvPicPr>
                <p:cNvPr id="1764" name="Immagine 1763">
                  <a:extLst>
                    <a:ext uri="{FF2B5EF4-FFF2-40B4-BE49-F238E27FC236}">
                      <a16:creationId xmlns:a16="http://schemas.microsoft.com/office/drawing/2014/main" id="{91A27EE8-745D-45B9-B8D5-0BA18C1FC74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5" name="Immagine 1764">
                  <a:extLst>
                    <a:ext uri="{FF2B5EF4-FFF2-40B4-BE49-F238E27FC236}">
                      <a16:creationId xmlns:a16="http://schemas.microsoft.com/office/drawing/2014/main" id="{07F94170-69B6-4EDB-AF07-FE3C96DDCE7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58" name="Gruppo 1757">
                <a:extLst>
                  <a:ext uri="{FF2B5EF4-FFF2-40B4-BE49-F238E27FC236}">
                    <a16:creationId xmlns:a16="http://schemas.microsoft.com/office/drawing/2014/main" id="{71D1A57A-B3DE-4A21-A8C5-41F056E15A35}"/>
                  </a:ext>
                </a:extLst>
              </p:cNvPr>
              <p:cNvGrpSpPr/>
              <p:nvPr/>
            </p:nvGrpSpPr>
            <p:grpSpPr>
              <a:xfrm>
                <a:off x="2690622" y="5974214"/>
                <a:ext cx="562991" cy="380866"/>
                <a:chOff x="341249" y="219074"/>
                <a:chExt cx="4744871" cy="3209926"/>
              </a:xfrm>
            </p:grpSpPr>
            <p:pic>
              <p:nvPicPr>
                <p:cNvPr id="1762" name="Immagine 1761">
                  <a:extLst>
                    <a:ext uri="{FF2B5EF4-FFF2-40B4-BE49-F238E27FC236}">
                      <a16:creationId xmlns:a16="http://schemas.microsoft.com/office/drawing/2014/main" id="{9693E36F-77AF-4B64-A954-3B4A37ED452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3" name="Immagine 1762">
                  <a:extLst>
                    <a:ext uri="{FF2B5EF4-FFF2-40B4-BE49-F238E27FC236}">
                      <a16:creationId xmlns:a16="http://schemas.microsoft.com/office/drawing/2014/main" id="{2B102F63-B273-49F3-AB54-0BE127233D9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59" name="Gruppo 1758">
                <a:extLst>
                  <a:ext uri="{FF2B5EF4-FFF2-40B4-BE49-F238E27FC236}">
                    <a16:creationId xmlns:a16="http://schemas.microsoft.com/office/drawing/2014/main" id="{19D31FD5-CAFF-4B43-9F10-93C9DAEC1BC2}"/>
                  </a:ext>
                </a:extLst>
              </p:cNvPr>
              <p:cNvGrpSpPr/>
              <p:nvPr/>
            </p:nvGrpSpPr>
            <p:grpSpPr>
              <a:xfrm>
                <a:off x="3247009" y="5974214"/>
                <a:ext cx="562991" cy="380866"/>
                <a:chOff x="341249" y="219074"/>
                <a:chExt cx="4744871" cy="3209926"/>
              </a:xfrm>
            </p:grpSpPr>
            <p:pic>
              <p:nvPicPr>
                <p:cNvPr id="1760" name="Immagine 1759">
                  <a:extLst>
                    <a:ext uri="{FF2B5EF4-FFF2-40B4-BE49-F238E27FC236}">
                      <a16:creationId xmlns:a16="http://schemas.microsoft.com/office/drawing/2014/main" id="{3B63E4FF-0073-4671-B9DA-3558E8B692D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61" name="Immagine 1760">
                  <a:extLst>
                    <a:ext uri="{FF2B5EF4-FFF2-40B4-BE49-F238E27FC236}">
                      <a16:creationId xmlns:a16="http://schemas.microsoft.com/office/drawing/2014/main" id="{3AC8871A-3983-4D93-A2F9-D4E63F00E04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27" name="Gruppo 1626">
              <a:extLst>
                <a:ext uri="{FF2B5EF4-FFF2-40B4-BE49-F238E27FC236}">
                  <a16:creationId xmlns:a16="http://schemas.microsoft.com/office/drawing/2014/main" id="{D057FE1E-5B11-41CB-9011-DE4B0CE3E7B7}"/>
                </a:ext>
              </a:extLst>
            </p:cNvPr>
            <p:cNvGrpSpPr/>
            <p:nvPr/>
          </p:nvGrpSpPr>
          <p:grpSpPr>
            <a:xfrm>
              <a:off x="1001649" y="5212482"/>
              <a:ext cx="2808351" cy="380866"/>
              <a:chOff x="1001649" y="5974214"/>
              <a:chExt cx="2808351" cy="380866"/>
            </a:xfrm>
          </p:grpSpPr>
          <p:grpSp>
            <p:nvGrpSpPr>
              <p:cNvPr id="1740" name="Gruppo 1739">
                <a:extLst>
                  <a:ext uri="{FF2B5EF4-FFF2-40B4-BE49-F238E27FC236}">
                    <a16:creationId xmlns:a16="http://schemas.microsoft.com/office/drawing/2014/main" id="{D45A0D6A-9C57-431E-8D7E-703DD9FD29EA}"/>
                  </a:ext>
                </a:extLst>
              </p:cNvPr>
              <p:cNvGrpSpPr/>
              <p:nvPr/>
            </p:nvGrpSpPr>
            <p:grpSpPr>
              <a:xfrm>
                <a:off x="1001649" y="5974214"/>
                <a:ext cx="562991" cy="380866"/>
                <a:chOff x="341249" y="219074"/>
                <a:chExt cx="4744871" cy="3209926"/>
              </a:xfrm>
            </p:grpSpPr>
            <p:pic>
              <p:nvPicPr>
                <p:cNvPr id="1753" name="Immagine 1752">
                  <a:extLst>
                    <a:ext uri="{FF2B5EF4-FFF2-40B4-BE49-F238E27FC236}">
                      <a16:creationId xmlns:a16="http://schemas.microsoft.com/office/drawing/2014/main" id="{A98C1A7C-9394-4A38-94D6-B7F60A6F6F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54" name="Immagine 1753">
                  <a:extLst>
                    <a:ext uri="{FF2B5EF4-FFF2-40B4-BE49-F238E27FC236}">
                      <a16:creationId xmlns:a16="http://schemas.microsoft.com/office/drawing/2014/main" id="{F87D62B2-5712-44EB-9924-E99DADD3056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41" name="Gruppo 1740">
                <a:extLst>
                  <a:ext uri="{FF2B5EF4-FFF2-40B4-BE49-F238E27FC236}">
                    <a16:creationId xmlns:a16="http://schemas.microsoft.com/office/drawing/2014/main" id="{78BEF9C2-F0DD-49C2-B600-BF728FED69BB}"/>
                  </a:ext>
                </a:extLst>
              </p:cNvPr>
              <p:cNvGrpSpPr/>
              <p:nvPr/>
            </p:nvGrpSpPr>
            <p:grpSpPr>
              <a:xfrm>
                <a:off x="1564640" y="5974214"/>
                <a:ext cx="562991" cy="380866"/>
                <a:chOff x="341249" y="219074"/>
                <a:chExt cx="4744871" cy="3209926"/>
              </a:xfrm>
            </p:grpSpPr>
            <p:pic>
              <p:nvPicPr>
                <p:cNvPr id="1751" name="Immagine 1750">
                  <a:extLst>
                    <a:ext uri="{FF2B5EF4-FFF2-40B4-BE49-F238E27FC236}">
                      <a16:creationId xmlns:a16="http://schemas.microsoft.com/office/drawing/2014/main" id="{E1C192E9-5245-419F-AD09-494787E4E41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52" name="Immagine 1751">
                  <a:extLst>
                    <a:ext uri="{FF2B5EF4-FFF2-40B4-BE49-F238E27FC236}">
                      <a16:creationId xmlns:a16="http://schemas.microsoft.com/office/drawing/2014/main" id="{1A22CAB7-8D46-4E0A-AFFC-F9848E47F5E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42" name="Gruppo 1741">
                <a:extLst>
                  <a:ext uri="{FF2B5EF4-FFF2-40B4-BE49-F238E27FC236}">
                    <a16:creationId xmlns:a16="http://schemas.microsoft.com/office/drawing/2014/main" id="{6C52C1CC-2E80-4273-B219-20BE73A6AA3A}"/>
                  </a:ext>
                </a:extLst>
              </p:cNvPr>
              <p:cNvGrpSpPr/>
              <p:nvPr/>
            </p:nvGrpSpPr>
            <p:grpSpPr>
              <a:xfrm>
                <a:off x="2127631" y="5974214"/>
                <a:ext cx="562991" cy="380866"/>
                <a:chOff x="341249" y="219074"/>
                <a:chExt cx="4744871" cy="3209926"/>
              </a:xfrm>
            </p:grpSpPr>
            <p:pic>
              <p:nvPicPr>
                <p:cNvPr id="1749" name="Immagine 1748">
                  <a:extLst>
                    <a:ext uri="{FF2B5EF4-FFF2-40B4-BE49-F238E27FC236}">
                      <a16:creationId xmlns:a16="http://schemas.microsoft.com/office/drawing/2014/main" id="{F0622DA6-40CB-425F-95C6-3054F8A73C9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50" name="Immagine 1749">
                  <a:extLst>
                    <a:ext uri="{FF2B5EF4-FFF2-40B4-BE49-F238E27FC236}">
                      <a16:creationId xmlns:a16="http://schemas.microsoft.com/office/drawing/2014/main" id="{392DEE54-6BB3-4BE1-A618-A93216C7D03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43" name="Gruppo 1742">
                <a:extLst>
                  <a:ext uri="{FF2B5EF4-FFF2-40B4-BE49-F238E27FC236}">
                    <a16:creationId xmlns:a16="http://schemas.microsoft.com/office/drawing/2014/main" id="{1E90C73B-F384-4E55-B5C9-A77C1EBC1B44}"/>
                  </a:ext>
                </a:extLst>
              </p:cNvPr>
              <p:cNvGrpSpPr/>
              <p:nvPr/>
            </p:nvGrpSpPr>
            <p:grpSpPr>
              <a:xfrm>
                <a:off x="2690622" y="5974214"/>
                <a:ext cx="562991" cy="380866"/>
                <a:chOff x="341249" y="219074"/>
                <a:chExt cx="4744871" cy="3209926"/>
              </a:xfrm>
            </p:grpSpPr>
            <p:pic>
              <p:nvPicPr>
                <p:cNvPr id="1747" name="Immagine 1746">
                  <a:extLst>
                    <a:ext uri="{FF2B5EF4-FFF2-40B4-BE49-F238E27FC236}">
                      <a16:creationId xmlns:a16="http://schemas.microsoft.com/office/drawing/2014/main" id="{B5FFC678-6690-4876-BA3B-3A3F3CA1E82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48" name="Immagine 1747">
                  <a:extLst>
                    <a:ext uri="{FF2B5EF4-FFF2-40B4-BE49-F238E27FC236}">
                      <a16:creationId xmlns:a16="http://schemas.microsoft.com/office/drawing/2014/main" id="{E18E38D7-6D39-4572-9599-0ED9D7AE2F2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44" name="Gruppo 1743">
                <a:extLst>
                  <a:ext uri="{FF2B5EF4-FFF2-40B4-BE49-F238E27FC236}">
                    <a16:creationId xmlns:a16="http://schemas.microsoft.com/office/drawing/2014/main" id="{8500D041-9C76-40DD-9C5D-AB0AA9928F30}"/>
                  </a:ext>
                </a:extLst>
              </p:cNvPr>
              <p:cNvGrpSpPr/>
              <p:nvPr/>
            </p:nvGrpSpPr>
            <p:grpSpPr>
              <a:xfrm>
                <a:off x="3247009" y="5974214"/>
                <a:ext cx="562991" cy="380866"/>
                <a:chOff x="341249" y="219074"/>
                <a:chExt cx="4744871" cy="3209926"/>
              </a:xfrm>
            </p:grpSpPr>
            <p:pic>
              <p:nvPicPr>
                <p:cNvPr id="1745" name="Immagine 1744">
                  <a:extLst>
                    <a:ext uri="{FF2B5EF4-FFF2-40B4-BE49-F238E27FC236}">
                      <a16:creationId xmlns:a16="http://schemas.microsoft.com/office/drawing/2014/main" id="{B214453E-3E23-4ACB-A24A-5503D1B7AD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46" name="Immagine 1745">
                  <a:extLst>
                    <a:ext uri="{FF2B5EF4-FFF2-40B4-BE49-F238E27FC236}">
                      <a16:creationId xmlns:a16="http://schemas.microsoft.com/office/drawing/2014/main" id="{4ED2F065-16E7-4BA5-8727-357673B800A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28" name="Gruppo 1627">
              <a:extLst>
                <a:ext uri="{FF2B5EF4-FFF2-40B4-BE49-F238E27FC236}">
                  <a16:creationId xmlns:a16="http://schemas.microsoft.com/office/drawing/2014/main" id="{CD90B2B6-6D4D-4C85-AEDA-241A2743041F}"/>
                </a:ext>
              </a:extLst>
            </p:cNvPr>
            <p:cNvGrpSpPr/>
            <p:nvPr/>
          </p:nvGrpSpPr>
          <p:grpSpPr>
            <a:xfrm>
              <a:off x="1001649" y="4831616"/>
              <a:ext cx="2808351" cy="380866"/>
              <a:chOff x="1001649" y="5974214"/>
              <a:chExt cx="2808351" cy="380866"/>
            </a:xfrm>
          </p:grpSpPr>
          <p:grpSp>
            <p:nvGrpSpPr>
              <p:cNvPr id="1725" name="Gruppo 1724">
                <a:extLst>
                  <a:ext uri="{FF2B5EF4-FFF2-40B4-BE49-F238E27FC236}">
                    <a16:creationId xmlns:a16="http://schemas.microsoft.com/office/drawing/2014/main" id="{4A3AEE0E-A75A-41AA-96D6-E72EF7BBC543}"/>
                  </a:ext>
                </a:extLst>
              </p:cNvPr>
              <p:cNvGrpSpPr/>
              <p:nvPr/>
            </p:nvGrpSpPr>
            <p:grpSpPr>
              <a:xfrm>
                <a:off x="1001649" y="5974214"/>
                <a:ext cx="562991" cy="380866"/>
                <a:chOff x="341249" y="219074"/>
                <a:chExt cx="4744871" cy="3209926"/>
              </a:xfrm>
            </p:grpSpPr>
            <p:pic>
              <p:nvPicPr>
                <p:cNvPr id="1738" name="Immagine 1737">
                  <a:extLst>
                    <a:ext uri="{FF2B5EF4-FFF2-40B4-BE49-F238E27FC236}">
                      <a16:creationId xmlns:a16="http://schemas.microsoft.com/office/drawing/2014/main" id="{7A64D039-5E75-44F5-A49B-D85B0D8082E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9" name="Immagine 1738">
                  <a:extLst>
                    <a:ext uri="{FF2B5EF4-FFF2-40B4-BE49-F238E27FC236}">
                      <a16:creationId xmlns:a16="http://schemas.microsoft.com/office/drawing/2014/main" id="{E6560BA9-CFEE-4F1C-95D6-0F7DB55EAE1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26" name="Gruppo 1725">
                <a:extLst>
                  <a:ext uri="{FF2B5EF4-FFF2-40B4-BE49-F238E27FC236}">
                    <a16:creationId xmlns:a16="http://schemas.microsoft.com/office/drawing/2014/main" id="{F144887B-0614-42AF-A943-EC8DEEDA7B2B}"/>
                  </a:ext>
                </a:extLst>
              </p:cNvPr>
              <p:cNvGrpSpPr/>
              <p:nvPr/>
            </p:nvGrpSpPr>
            <p:grpSpPr>
              <a:xfrm>
                <a:off x="1564640" y="5974214"/>
                <a:ext cx="562991" cy="380866"/>
                <a:chOff x="341249" y="219074"/>
                <a:chExt cx="4744871" cy="3209926"/>
              </a:xfrm>
            </p:grpSpPr>
            <p:pic>
              <p:nvPicPr>
                <p:cNvPr id="1736" name="Immagine 1735">
                  <a:extLst>
                    <a:ext uri="{FF2B5EF4-FFF2-40B4-BE49-F238E27FC236}">
                      <a16:creationId xmlns:a16="http://schemas.microsoft.com/office/drawing/2014/main" id="{2DBFC723-F390-422B-B01F-9BFA0D4299B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7" name="Immagine 1736">
                  <a:extLst>
                    <a:ext uri="{FF2B5EF4-FFF2-40B4-BE49-F238E27FC236}">
                      <a16:creationId xmlns:a16="http://schemas.microsoft.com/office/drawing/2014/main" id="{5C64A797-1A9C-462A-8862-63C40CDE1A4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27" name="Gruppo 1726">
                <a:extLst>
                  <a:ext uri="{FF2B5EF4-FFF2-40B4-BE49-F238E27FC236}">
                    <a16:creationId xmlns:a16="http://schemas.microsoft.com/office/drawing/2014/main" id="{DE7C5326-82FE-44E4-9A5F-170218CE9442}"/>
                  </a:ext>
                </a:extLst>
              </p:cNvPr>
              <p:cNvGrpSpPr/>
              <p:nvPr/>
            </p:nvGrpSpPr>
            <p:grpSpPr>
              <a:xfrm>
                <a:off x="2127631" y="5974214"/>
                <a:ext cx="562991" cy="380866"/>
                <a:chOff x="341249" y="219074"/>
                <a:chExt cx="4744871" cy="3209926"/>
              </a:xfrm>
            </p:grpSpPr>
            <p:pic>
              <p:nvPicPr>
                <p:cNvPr id="1734" name="Immagine 1733">
                  <a:extLst>
                    <a:ext uri="{FF2B5EF4-FFF2-40B4-BE49-F238E27FC236}">
                      <a16:creationId xmlns:a16="http://schemas.microsoft.com/office/drawing/2014/main" id="{6B96BEDF-DBC1-4AE2-95B3-68A9CB14A84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5" name="Immagine 1734">
                  <a:extLst>
                    <a:ext uri="{FF2B5EF4-FFF2-40B4-BE49-F238E27FC236}">
                      <a16:creationId xmlns:a16="http://schemas.microsoft.com/office/drawing/2014/main" id="{6399E35C-5F65-4918-9959-BFBA998C02F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28" name="Gruppo 1727">
                <a:extLst>
                  <a:ext uri="{FF2B5EF4-FFF2-40B4-BE49-F238E27FC236}">
                    <a16:creationId xmlns:a16="http://schemas.microsoft.com/office/drawing/2014/main" id="{B5B03232-A8C7-49E8-8C5B-BC7B4DF8497F}"/>
                  </a:ext>
                </a:extLst>
              </p:cNvPr>
              <p:cNvGrpSpPr/>
              <p:nvPr/>
            </p:nvGrpSpPr>
            <p:grpSpPr>
              <a:xfrm>
                <a:off x="2690622" y="5974214"/>
                <a:ext cx="562991" cy="380866"/>
                <a:chOff x="341249" y="219074"/>
                <a:chExt cx="4744871" cy="3209926"/>
              </a:xfrm>
            </p:grpSpPr>
            <p:pic>
              <p:nvPicPr>
                <p:cNvPr id="1732" name="Immagine 1731">
                  <a:extLst>
                    <a:ext uri="{FF2B5EF4-FFF2-40B4-BE49-F238E27FC236}">
                      <a16:creationId xmlns:a16="http://schemas.microsoft.com/office/drawing/2014/main" id="{5E4164B3-4FFE-478B-B48F-106F7534340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3" name="Immagine 1732">
                  <a:extLst>
                    <a:ext uri="{FF2B5EF4-FFF2-40B4-BE49-F238E27FC236}">
                      <a16:creationId xmlns:a16="http://schemas.microsoft.com/office/drawing/2014/main" id="{CBB14E48-77C2-4791-875C-B61DF04A3DD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29" name="Gruppo 1728">
                <a:extLst>
                  <a:ext uri="{FF2B5EF4-FFF2-40B4-BE49-F238E27FC236}">
                    <a16:creationId xmlns:a16="http://schemas.microsoft.com/office/drawing/2014/main" id="{38A11CF5-2888-4B1C-8462-8E4D925D6FBA}"/>
                  </a:ext>
                </a:extLst>
              </p:cNvPr>
              <p:cNvGrpSpPr/>
              <p:nvPr/>
            </p:nvGrpSpPr>
            <p:grpSpPr>
              <a:xfrm>
                <a:off x="3247009" y="5974214"/>
                <a:ext cx="562991" cy="380866"/>
                <a:chOff x="341249" y="219074"/>
                <a:chExt cx="4744871" cy="3209926"/>
              </a:xfrm>
            </p:grpSpPr>
            <p:pic>
              <p:nvPicPr>
                <p:cNvPr id="1730" name="Immagine 1729">
                  <a:extLst>
                    <a:ext uri="{FF2B5EF4-FFF2-40B4-BE49-F238E27FC236}">
                      <a16:creationId xmlns:a16="http://schemas.microsoft.com/office/drawing/2014/main" id="{0667869B-3342-465B-BE7D-ED88FCAA413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31" name="Immagine 1730">
                  <a:extLst>
                    <a:ext uri="{FF2B5EF4-FFF2-40B4-BE49-F238E27FC236}">
                      <a16:creationId xmlns:a16="http://schemas.microsoft.com/office/drawing/2014/main" id="{4CBC2F55-DC69-42BA-91F6-AD50AFB0338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29" name="Gruppo 1628">
              <a:extLst>
                <a:ext uri="{FF2B5EF4-FFF2-40B4-BE49-F238E27FC236}">
                  <a16:creationId xmlns:a16="http://schemas.microsoft.com/office/drawing/2014/main" id="{FDC5CB4E-A26E-4C34-A0B8-A0AA5CEEF998}"/>
                </a:ext>
              </a:extLst>
            </p:cNvPr>
            <p:cNvGrpSpPr/>
            <p:nvPr/>
          </p:nvGrpSpPr>
          <p:grpSpPr>
            <a:xfrm>
              <a:off x="1001649" y="4450750"/>
              <a:ext cx="2808351" cy="380866"/>
              <a:chOff x="1001649" y="5974214"/>
              <a:chExt cx="2808351" cy="380866"/>
            </a:xfrm>
          </p:grpSpPr>
          <p:grpSp>
            <p:nvGrpSpPr>
              <p:cNvPr id="1710" name="Gruppo 1709">
                <a:extLst>
                  <a:ext uri="{FF2B5EF4-FFF2-40B4-BE49-F238E27FC236}">
                    <a16:creationId xmlns:a16="http://schemas.microsoft.com/office/drawing/2014/main" id="{FC82F899-D25D-44B3-B555-86CAF8560F35}"/>
                  </a:ext>
                </a:extLst>
              </p:cNvPr>
              <p:cNvGrpSpPr/>
              <p:nvPr/>
            </p:nvGrpSpPr>
            <p:grpSpPr>
              <a:xfrm>
                <a:off x="1001649" y="5974214"/>
                <a:ext cx="562991" cy="380866"/>
                <a:chOff x="341249" y="219074"/>
                <a:chExt cx="4744871" cy="3209926"/>
              </a:xfrm>
            </p:grpSpPr>
            <p:pic>
              <p:nvPicPr>
                <p:cNvPr id="1723" name="Immagine 1722">
                  <a:extLst>
                    <a:ext uri="{FF2B5EF4-FFF2-40B4-BE49-F238E27FC236}">
                      <a16:creationId xmlns:a16="http://schemas.microsoft.com/office/drawing/2014/main" id="{DB6EADCB-29D3-4818-832E-2B1B712C677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24" name="Immagine 1723">
                  <a:extLst>
                    <a:ext uri="{FF2B5EF4-FFF2-40B4-BE49-F238E27FC236}">
                      <a16:creationId xmlns:a16="http://schemas.microsoft.com/office/drawing/2014/main" id="{90CD4EC2-B088-4360-A4CC-1B40C15504D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11" name="Gruppo 1710">
                <a:extLst>
                  <a:ext uri="{FF2B5EF4-FFF2-40B4-BE49-F238E27FC236}">
                    <a16:creationId xmlns:a16="http://schemas.microsoft.com/office/drawing/2014/main" id="{2F59349D-1F7A-4169-8AAB-2AC0818C3A02}"/>
                  </a:ext>
                </a:extLst>
              </p:cNvPr>
              <p:cNvGrpSpPr/>
              <p:nvPr/>
            </p:nvGrpSpPr>
            <p:grpSpPr>
              <a:xfrm>
                <a:off x="1564640" y="5974214"/>
                <a:ext cx="562991" cy="380866"/>
                <a:chOff x="341249" y="219074"/>
                <a:chExt cx="4744871" cy="3209926"/>
              </a:xfrm>
            </p:grpSpPr>
            <p:pic>
              <p:nvPicPr>
                <p:cNvPr id="1721" name="Immagine 1720">
                  <a:extLst>
                    <a:ext uri="{FF2B5EF4-FFF2-40B4-BE49-F238E27FC236}">
                      <a16:creationId xmlns:a16="http://schemas.microsoft.com/office/drawing/2014/main" id="{AF7E0B4D-613B-4686-B74B-5F483FDF724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22" name="Immagine 1721">
                  <a:extLst>
                    <a:ext uri="{FF2B5EF4-FFF2-40B4-BE49-F238E27FC236}">
                      <a16:creationId xmlns:a16="http://schemas.microsoft.com/office/drawing/2014/main" id="{7D6F0B9E-79D8-4119-8C7A-8E88E593292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12" name="Gruppo 1711">
                <a:extLst>
                  <a:ext uri="{FF2B5EF4-FFF2-40B4-BE49-F238E27FC236}">
                    <a16:creationId xmlns:a16="http://schemas.microsoft.com/office/drawing/2014/main" id="{A8C4E849-FA26-4500-BFB2-A415BC7A4B78}"/>
                  </a:ext>
                </a:extLst>
              </p:cNvPr>
              <p:cNvGrpSpPr/>
              <p:nvPr/>
            </p:nvGrpSpPr>
            <p:grpSpPr>
              <a:xfrm>
                <a:off x="2127631" y="5974214"/>
                <a:ext cx="562991" cy="380866"/>
                <a:chOff x="341249" y="219074"/>
                <a:chExt cx="4744871" cy="3209926"/>
              </a:xfrm>
            </p:grpSpPr>
            <p:pic>
              <p:nvPicPr>
                <p:cNvPr id="1719" name="Immagine 1718">
                  <a:extLst>
                    <a:ext uri="{FF2B5EF4-FFF2-40B4-BE49-F238E27FC236}">
                      <a16:creationId xmlns:a16="http://schemas.microsoft.com/office/drawing/2014/main" id="{E1A5AA91-CAF4-4415-81E3-12399281005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20" name="Immagine 1719">
                  <a:extLst>
                    <a:ext uri="{FF2B5EF4-FFF2-40B4-BE49-F238E27FC236}">
                      <a16:creationId xmlns:a16="http://schemas.microsoft.com/office/drawing/2014/main" id="{8E60B9B2-F9BA-4EBB-8FC0-BEA9B1461AA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13" name="Gruppo 1712">
                <a:extLst>
                  <a:ext uri="{FF2B5EF4-FFF2-40B4-BE49-F238E27FC236}">
                    <a16:creationId xmlns:a16="http://schemas.microsoft.com/office/drawing/2014/main" id="{EAC57297-57B2-4408-9729-EA515D7FB5C8}"/>
                  </a:ext>
                </a:extLst>
              </p:cNvPr>
              <p:cNvGrpSpPr/>
              <p:nvPr/>
            </p:nvGrpSpPr>
            <p:grpSpPr>
              <a:xfrm>
                <a:off x="2690622" y="5974214"/>
                <a:ext cx="562991" cy="380866"/>
                <a:chOff x="341249" y="219074"/>
                <a:chExt cx="4744871" cy="3209926"/>
              </a:xfrm>
            </p:grpSpPr>
            <p:pic>
              <p:nvPicPr>
                <p:cNvPr id="1717" name="Immagine 1716">
                  <a:extLst>
                    <a:ext uri="{FF2B5EF4-FFF2-40B4-BE49-F238E27FC236}">
                      <a16:creationId xmlns:a16="http://schemas.microsoft.com/office/drawing/2014/main" id="{70E2BCC6-89FF-4391-A82B-9B5C69CEB07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18" name="Immagine 1717">
                  <a:extLst>
                    <a:ext uri="{FF2B5EF4-FFF2-40B4-BE49-F238E27FC236}">
                      <a16:creationId xmlns:a16="http://schemas.microsoft.com/office/drawing/2014/main" id="{C55A683B-2980-4662-8081-DE4E786ED67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14" name="Gruppo 1713">
                <a:extLst>
                  <a:ext uri="{FF2B5EF4-FFF2-40B4-BE49-F238E27FC236}">
                    <a16:creationId xmlns:a16="http://schemas.microsoft.com/office/drawing/2014/main" id="{D2CEAEF3-8C98-4FF7-B962-A633CACB2600}"/>
                  </a:ext>
                </a:extLst>
              </p:cNvPr>
              <p:cNvGrpSpPr/>
              <p:nvPr/>
            </p:nvGrpSpPr>
            <p:grpSpPr>
              <a:xfrm>
                <a:off x="3247009" y="5974214"/>
                <a:ext cx="562991" cy="380866"/>
                <a:chOff x="341249" y="219074"/>
                <a:chExt cx="4744871" cy="3209926"/>
              </a:xfrm>
            </p:grpSpPr>
            <p:pic>
              <p:nvPicPr>
                <p:cNvPr id="1715" name="Immagine 1714">
                  <a:extLst>
                    <a:ext uri="{FF2B5EF4-FFF2-40B4-BE49-F238E27FC236}">
                      <a16:creationId xmlns:a16="http://schemas.microsoft.com/office/drawing/2014/main" id="{2CAF1A75-2489-47F2-B534-D528B03706B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16" name="Immagine 1715">
                  <a:extLst>
                    <a:ext uri="{FF2B5EF4-FFF2-40B4-BE49-F238E27FC236}">
                      <a16:creationId xmlns:a16="http://schemas.microsoft.com/office/drawing/2014/main" id="{A8660FA2-5F18-4688-8400-985C9FBCCE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0" name="Gruppo 1629">
              <a:extLst>
                <a:ext uri="{FF2B5EF4-FFF2-40B4-BE49-F238E27FC236}">
                  <a16:creationId xmlns:a16="http://schemas.microsoft.com/office/drawing/2014/main" id="{6CA452E6-C4E8-4438-AE13-954D96A7DD26}"/>
                </a:ext>
              </a:extLst>
            </p:cNvPr>
            <p:cNvGrpSpPr/>
            <p:nvPr/>
          </p:nvGrpSpPr>
          <p:grpSpPr>
            <a:xfrm>
              <a:off x="1001649" y="4069884"/>
              <a:ext cx="2808351" cy="380866"/>
              <a:chOff x="1001649" y="5974214"/>
              <a:chExt cx="2808351" cy="380866"/>
            </a:xfrm>
          </p:grpSpPr>
          <p:grpSp>
            <p:nvGrpSpPr>
              <p:cNvPr id="1695" name="Gruppo 1694">
                <a:extLst>
                  <a:ext uri="{FF2B5EF4-FFF2-40B4-BE49-F238E27FC236}">
                    <a16:creationId xmlns:a16="http://schemas.microsoft.com/office/drawing/2014/main" id="{FC707087-D863-4E63-A64D-DBF6D1E0F6E9}"/>
                  </a:ext>
                </a:extLst>
              </p:cNvPr>
              <p:cNvGrpSpPr/>
              <p:nvPr/>
            </p:nvGrpSpPr>
            <p:grpSpPr>
              <a:xfrm>
                <a:off x="1001649" y="5974214"/>
                <a:ext cx="562991" cy="380866"/>
                <a:chOff x="341249" y="219074"/>
                <a:chExt cx="4744871" cy="3209926"/>
              </a:xfrm>
            </p:grpSpPr>
            <p:pic>
              <p:nvPicPr>
                <p:cNvPr id="1708" name="Immagine 1707">
                  <a:extLst>
                    <a:ext uri="{FF2B5EF4-FFF2-40B4-BE49-F238E27FC236}">
                      <a16:creationId xmlns:a16="http://schemas.microsoft.com/office/drawing/2014/main" id="{0941BB8A-4033-455E-BB9B-6FCEBC82501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9" name="Immagine 1708">
                  <a:extLst>
                    <a:ext uri="{FF2B5EF4-FFF2-40B4-BE49-F238E27FC236}">
                      <a16:creationId xmlns:a16="http://schemas.microsoft.com/office/drawing/2014/main" id="{E4E4FFDD-F9BE-4F50-9CE1-103709683F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96" name="Gruppo 1695">
                <a:extLst>
                  <a:ext uri="{FF2B5EF4-FFF2-40B4-BE49-F238E27FC236}">
                    <a16:creationId xmlns:a16="http://schemas.microsoft.com/office/drawing/2014/main" id="{50583F49-213D-4306-ADDB-65CB85B4A7AB}"/>
                  </a:ext>
                </a:extLst>
              </p:cNvPr>
              <p:cNvGrpSpPr/>
              <p:nvPr/>
            </p:nvGrpSpPr>
            <p:grpSpPr>
              <a:xfrm>
                <a:off x="1564640" y="5974214"/>
                <a:ext cx="562991" cy="380866"/>
                <a:chOff x="341249" y="219074"/>
                <a:chExt cx="4744871" cy="3209926"/>
              </a:xfrm>
            </p:grpSpPr>
            <p:pic>
              <p:nvPicPr>
                <p:cNvPr id="1706" name="Immagine 1705">
                  <a:extLst>
                    <a:ext uri="{FF2B5EF4-FFF2-40B4-BE49-F238E27FC236}">
                      <a16:creationId xmlns:a16="http://schemas.microsoft.com/office/drawing/2014/main" id="{57E3C282-0635-4658-9654-B90460A43A0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7" name="Immagine 1706">
                  <a:extLst>
                    <a:ext uri="{FF2B5EF4-FFF2-40B4-BE49-F238E27FC236}">
                      <a16:creationId xmlns:a16="http://schemas.microsoft.com/office/drawing/2014/main" id="{333F72E9-14AC-42B2-9543-2B93BA1334A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97" name="Gruppo 1696">
                <a:extLst>
                  <a:ext uri="{FF2B5EF4-FFF2-40B4-BE49-F238E27FC236}">
                    <a16:creationId xmlns:a16="http://schemas.microsoft.com/office/drawing/2014/main" id="{F9BC31FA-264E-48D8-A14B-413259DCD29D}"/>
                  </a:ext>
                </a:extLst>
              </p:cNvPr>
              <p:cNvGrpSpPr/>
              <p:nvPr/>
            </p:nvGrpSpPr>
            <p:grpSpPr>
              <a:xfrm>
                <a:off x="2127631" y="5974214"/>
                <a:ext cx="562991" cy="380866"/>
                <a:chOff x="341249" y="219074"/>
                <a:chExt cx="4744871" cy="3209926"/>
              </a:xfrm>
            </p:grpSpPr>
            <p:pic>
              <p:nvPicPr>
                <p:cNvPr id="1704" name="Immagine 1703">
                  <a:extLst>
                    <a:ext uri="{FF2B5EF4-FFF2-40B4-BE49-F238E27FC236}">
                      <a16:creationId xmlns:a16="http://schemas.microsoft.com/office/drawing/2014/main" id="{8E9628C1-3A57-44A0-A4AC-59EC7C1F568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5" name="Immagine 1704">
                  <a:extLst>
                    <a:ext uri="{FF2B5EF4-FFF2-40B4-BE49-F238E27FC236}">
                      <a16:creationId xmlns:a16="http://schemas.microsoft.com/office/drawing/2014/main" id="{D0A05B62-BFE1-4340-8C5B-7500F514873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98" name="Gruppo 1697">
                <a:extLst>
                  <a:ext uri="{FF2B5EF4-FFF2-40B4-BE49-F238E27FC236}">
                    <a16:creationId xmlns:a16="http://schemas.microsoft.com/office/drawing/2014/main" id="{55AD0596-BDA0-4EF9-B204-07727FA1BF45}"/>
                  </a:ext>
                </a:extLst>
              </p:cNvPr>
              <p:cNvGrpSpPr/>
              <p:nvPr/>
            </p:nvGrpSpPr>
            <p:grpSpPr>
              <a:xfrm>
                <a:off x="2690622" y="5974214"/>
                <a:ext cx="562991" cy="380866"/>
                <a:chOff x="341249" y="219074"/>
                <a:chExt cx="4744871" cy="3209926"/>
              </a:xfrm>
            </p:grpSpPr>
            <p:pic>
              <p:nvPicPr>
                <p:cNvPr id="1702" name="Immagine 1701">
                  <a:extLst>
                    <a:ext uri="{FF2B5EF4-FFF2-40B4-BE49-F238E27FC236}">
                      <a16:creationId xmlns:a16="http://schemas.microsoft.com/office/drawing/2014/main" id="{31D2BBA4-8530-47D8-8448-A97737E830B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3" name="Immagine 1702">
                  <a:extLst>
                    <a:ext uri="{FF2B5EF4-FFF2-40B4-BE49-F238E27FC236}">
                      <a16:creationId xmlns:a16="http://schemas.microsoft.com/office/drawing/2014/main" id="{5CCA47CA-EF0F-48F0-BC1C-193B27C36E1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99" name="Gruppo 1698">
                <a:extLst>
                  <a:ext uri="{FF2B5EF4-FFF2-40B4-BE49-F238E27FC236}">
                    <a16:creationId xmlns:a16="http://schemas.microsoft.com/office/drawing/2014/main" id="{25554195-B8B6-489F-9622-51909424C077}"/>
                  </a:ext>
                </a:extLst>
              </p:cNvPr>
              <p:cNvGrpSpPr/>
              <p:nvPr/>
            </p:nvGrpSpPr>
            <p:grpSpPr>
              <a:xfrm>
                <a:off x="3247009" y="5974214"/>
                <a:ext cx="562991" cy="380866"/>
                <a:chOff x="341249" y="219074"/>
                <a:chExt cx="4744871" cy="3209926"/>
              </a:xfrm>
            </p:grpSpPr>
            <p:pic>
              <p:nvPicPr>
                <p:cNvPr id="1700" name="Immagine 1699">
                  <a:extLst>
                    <a:ext uri="{FF2B5EF4-FFF2-40B4-BE49-F238E27FC236}">
                      <a16:creationId xmlns:a16="http://schemas.microsoft.com/office/drawing/2014/main" id="{A8C96E9C-84B1-4CB6-868B-3389C070A17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701" name="Immagine 1700">
                  <a:extLst>
                    <a:ext uri="{FF2B5EF4-FFF2-40B4-BE49-F238E27FC236}">
                      <a16:creationId xmlns:a16="http://schemas.microsoft.com/office/drawing/2014/main" id="{235BBF35-EB8C-4E8A-9C68-7CC0438018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1" name="Gruppo 1630">
              <a:extLst>
                <a:ext uri="{FF2B5EF4-FFF2-40B4-BE49-F238E27FC236}">
                  <a16:creationId xmlns:a16="http://schemas.microsoft.com/office/drawing/2014/main" id="{299340F9-E62D-4C45-94DE-281F72C44A87}"/>
                </a:ext>
              </a:extLst>
            </p:cNvPr>
            <p:cNvGrpSpPr/>
            <p:nvPr/>
          </p:nvGrpSpPr>
          <p:grpSpPr>
            <a:xfrm>
              <a:off x="1001649" y="3689018"/>
              <a:ext cx="2808351" cy="380866"/>
              <a:chOff x="1001649" y="5974214"/>
              <a:chExt cx="2808351" cy="380866"/>
            </a:xfrm>
          </p:grpSpPr>
          <p:grpSp>
            <p:nvGrpSpPr>
              <p:cNvPr id="1680" name="Gruppo 1679">
                <a:extLst>
                  <a:ext uri="{FF2B5EF4-FFF2-40B4-BE49-F238E27FC236}">
                    <a16:creationId xmlns:a16="http://schemas.microsoft.com/office/drawing/2014/main" id="{AE7DB5DF-75D7-42A7-9B3E-77132116D35D}"/>
                  </a:ext>
                </a:extLst>
              </p:cNvPr>
              <p:cNvGrpSpPr/>
              <p:nvPr/>
            </p:nvGrpSpPr>
            <p:grpSpPr>
              <a:xfrm>
                <a:off x="1001649" y="5974214"/>
                <a:ext cx="562991" cy="380866"/>
                <a:chOff x="341249" y="219074"/>
                <a:chExt cx="4744871" cy="3209926"/>
              </a:xfrm>
            </p:grpSpPr>
            <p:pic>
              <p:nvPicPr>
                <p:cNvPr id="1693" name="Immagine 1692">
                  <a:extLst>
                    <a:ext uri="{FF2B5EF4-FFF2-40B4-BE49-F238E27FC236}">
                      <a16:creationId xmlns:a16="http://schemas.microsoft.com/office/drawing/2014/main" id="{54EC0F97-B299-4B00-818A-5C9715EAAF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94" name="Immagine 1693">
                  <a:extLst>
                    <a:ext uri="{FF2B5EF4-FFF2-40B4-BE49-F238E27FC236}">
                      <a16:creationId xmlns:a16="http://schemas.microsoft.com/office/drawing/2014/main" id="{CC4D0606-D2D2-45CB-AE1F-919F2E18127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81" name="Gruppo 1680">
                <a:extLst>
                  <a:ext uri="{FF2B5EF4-FFF2-40B4-BE49-F238E27FC236}">
                    <a16:creationId xmlns:a16="http://schemas.microsoft.com/office/drawing/2014/main" id="{DB7D927C-FA51-4E05-9890-2D7C4FB7E790}"/>
                  </a:ext>
                </a:extLst>
              </p:cNvPr>
              <p:cNvGrpSpPr/>
              <p:nvPr/>
            </p:nvGrpSpPr>
            <p:grpSpPr>
              <a:xfrm>
                <a:off x="1564640" y="5974214"/>
                <a:ext cx="562991" cy="380866"/>
                <a:chOff x="341249" y="219074"/>
                <a:chExt cx="4744871" cy="3209926"/>
              </a:xfrm>
            </p:grpSpPr>
            <p:pic>
              <p:nvPicPr>
                <p:cNvPr id="1691" name="Immagine 1690">
                  <a:extLst>
                    <a:ext uri="{FF2B5EF4-FFF2-40B4-BE49-F238E27FC236}">
                      <a16:creationId xmlns:a16="http://schemas.microsoft.com/office/drawing/2014/main" id="{05143592-A1F4-4E21-A5BD-08EED1569C8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92" name="Immagine 1691">
                  <a:extLst>
                    <a:ext uri="{FF2B5EF4-FFF2-40B4-BE49-F238E27FC236}">
                      <a16:creationId xmlns:a16="http://schemas.microsoft.com/office/drawing/2014/main" id="{4D8B0372-F6E3-4A55-9C86-1EE46668D47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82" name="Gruppo 1681">
                <a:extLst>
                  <a:ext uri="{FF2B5EF4-FFF2-40B4-BE49-F238E27FC236}">
                    <a16:creationId xmlns:a16="http://schemas.microsoft.com/office/drawing/2014/main" id="{E3D4854F-20F0-4EA6-AE63-95B9BFD9523E}"/>
                  </a:ext>
                </a:extLst>
              </p:cNvPr>
              <p:cNvGrpSpPr/>
              <p:nvPr/>
            </p:nvGrpSpPr>
            <p:grpSpPr>
              <a:xfrm>
                <a:off x="2127631" y="5974214"/>
                <a:ext cx="562991" cy="380866"/>
                <a:chOff x="341249" y="219074"/>
                <a:chExt cx="4744871" cy="3209926"/>
              </a:xfrm>
            </p:grpSpPr>
            <p:pic>
              <p:nvPicPr>
                <p:cNvPr id="1689" name="Immagine 1688">
                  <a:extLst>
                    <a:ext uri="{FF2B5EF4-FFF2-40B4-BE49-F238E27FC236}">
                      <a16:creationId xmlns:a16="http://schemas.microsoft.com/office/drawing/2014/main" id="{20F61C9D-8CE6-4EB2-8892-A1B6C93F37D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90" name="Immagine 1689">
                  <a:extLst>
                    <a:ext uri="{FF2B5EF4-FFF2-40B4-BE49-F238E27FC236}">
                      <a16:creationId xmlns:a16="http://schemas.microsoft.com/office/drawing/2014/main" id="{32362728-D9D3-4178-A5A3-69939BD90E6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83" name="Gruppo 1682">
                <a:extLst>
                  <a:ext uri="{FF2B5EF4-FFF2-40B4-BE49-F238E27FC236}">
                    <a16:creationId xmlns:a16="http://schemas.microsoft.com/office/drawing/2014/main" id="{179F8E93-EA0F-43FF-A879-BB19746FD398}"/>
                  </a:ext>
                </a:extLst>
              </p:cNvPr>
              <p:cNvGrpSpPr/>
              <p:nvPr/>
            </p:nvGrpSpPr>
            <p:grpSpPr>
              <a:xfrm>
                <a:off x="2690622" y="5974214"/>
                <a:ext cx="562991" cy="380866"/>
                <a:chOff x="341249" y="219074"/>
                <a:chExt cx="4744871" cy="3209926"/>
              </a:xfrm>
            </p:grpSpPr>
            <p:pic>
              <p:nvPicPr>
                <p:cNvPr id="1687" name="Immagine 1686">
                  <a:extLst>
                    <a:ext uri="{FF2B5EF4-FFF2-40B4-BE49-F238E27FC236}">
                      <a16:creationId xmlns:a16="http://schemas.microsoft.com/office/drawing/2014/main" id="{B0A9F715-5241-4EF3-A2CA-F3F79DDFB1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88" name="Immagine 1687">
                  <a:extLst>
                    <a:ext uri="{FF2B5EF4-FFF2-40B4-BE49-F238E27FC236}">
                      <a16:creationId xmlns:a16="http://schemas.microsoft.com/office/drawing/2014/main" id="{B46DD118-B30F-4B09-A7F6-A78898B3FB9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84" name="Gruppo 1683">
                <a:extLst>
                  <a:ext uri="{FF2B5EF4-FFF2-40B4-BE49-F238E27FC236}">
                    <a16:creationId xmlns:a16="http://schemas.microsoft.com/office/drawing/2014/main" id="{DB8CA4D9-52ED-4958-802A-54B0F5647AED}"/>
                  </a:ext>
                </a:extLst>
              </p:cNvPr>
              <p:cNvGrpSpPr/>
              <p:nvPr/>
            </p:nvGrpSpPr>
            <p:grpSpPr>
              <a:xfrm>
                <a:off x="3247009" y="5974214"/>
                <a:ext cx="562991" cy="380866"/>
                <a:chOff x="341249" y="219074"/>
                <a:chExt cx="4744871" cy="3209926"/>
              </a:xfrm>
            </p:grpSpPr>
            <p:pic>
              <p:nvPicPr>
                <p:cNvPr id="1685" name="Immagine 1684">
                  <a:extLst>
                    <a:ext uri="{FF2B5EF4-FFF2-40B4-BE49-F238E27FC236}">
                      <a16:creationId xmlns:a16="http://schemas.microsoft.com/office/drawing/2014/main" id="{E21326A6-EAE2-4CB9-A5A0-13A9AE1BCE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86" name="Immagine 1685">
                  <a:extLst>
                    <a:ext uri="{FF2B5EF4-FFF2-40B4-BE49-F238E27FC236}">
                      <a16:creationId xmlns:a16="http://schemas.microsoft.com/office/drawing/2014/main" id="{50548EE6-334C-4F70-8D9F-133C5BD3C5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2" name="Gruppo 1631">
              <a:extLst>
                <a:ext uri="{FF2B5EF4-FFF2-40B4-BE49-F238E27FC236}">
                  <a16:creationId xmlns:a16="http://schemas.microsoft.com/office/drawing/2014/main" id="{3949D604-77CA-4E05-AF0A-0C93AEBA4041}"/>
                </a:ext>
              </a:extLst>
            </p:cNvPr>
            <p:cNvGrpSpPr/>
            <p:nvPr/>
          </p:nvGrpSpPr>
          <p:grpSpPr>
            <a:xfrm>
              <a:off x="1001649" y="3308152"/>
              <a:ext cx="2808351" cy="380866"/>
              <a:chOff x="1001649" y="5974214"/>
              <a:chExt cx="2808351" cy="380866"/>
            </a:xfrm>
          </p:grpSpPr>
          <p:grpSp>
            <p:nvGrpSpPr>
              <p:cNvPr id="1665" name="Gruppo 1664">
                <a:extLst>
                  <a:ext uri="{FF2B5EF4-FFF2-40B4-BE49-F238E27FC236}">
                    <a16:creationId xmlns:a16="http://schemas.microsoft.com/office/drawing/2014/main" id="{013CC3EB-ABD8-47B4-A4F6-623AC2594E44}"/>
                  </a:ext>
                </a:extLst>
              </p:cNvPr>
              <p:cNvGrpSpPr/>
              <p:nvPr/>
            </p:nvGrpSpPr>
            <p:grpSpPr>
              <a:xfrm>
                <a:off x="1001649" y="5974214"/>
                <a:ext cx="562991" cy="380866"/>
                <a:chOff x="341249" y="219074"/>
                <a:chExt cx="4744871" cy="3209926"/>
              </a:xfrm>
            </p:grpSpPr>
            <p:pic>
              <p:nvPicPr>
                <p:cNvPr id="1678" name="Immagine 1677">
                  <a:extLst>
                    <a:ext uri="{FF2B5EF4-FFF2-40B4-BE49-F238E27FC236}">
                      <a16:creationId xmlns:a16="http://schemas.microsoft.com/office/drawing/2014/main" id="{54EC2DFF-CDCB-4CDF-B4B6-B65C48FC55B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9" name="Immagine 1678">
                  <a:extLst>
                    <a:ext uri="{FF2B5EF4-FFF2-40B4-BE49-F238E27FC236}">
                      <a16:creationId xmlns:a16="http://schemas.microsoft.com/office/drawing/2014/main" id="{3C207CCD-8AC2-4035-B1D2-CEC0CBDB65E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66" name="Gruppo 1665">
                <a:extLst>
                  <a:ext uri="{FF2B5EF4-FFF2-40B4-BE49-F238E27FC236}">
                    <a16:creationId xmlns:a16="http://schemas.microsoft.com/office/drawing/2014/main" id="{5F20D691-6D87-4A74-A795-9B3F5B911588}"/>
                  </a:ext>
                </a:extLst>
              </p:cNvPr>
              <p:cNvGrpSpPr/>
              <p:nvPr/>
            </p:nvGrpSpPr>
            <p:grpSpPr>
              <a:xfrm>
                <a:off x="1564640" y="5974214"/>
                <a:ext cx="562991" cy="380866"/>
                <a:chOff x="341249" y="219074"/>
                <a:chExt cx="4744871" cy="3209926"/>
              </a:xfrm>
            </p:grpSpPr>
            <p:pic>
              <p:nvPicPr>
                <p:cNvPr id="1676" name="Immagine 1675">
                  <a:extLst>
                    <a:ext uri="{FF2B5EF4-FFF2-40B4-BE49-F238E27FC236}">
                      <a16:creationId xmlns:a16="http://schemas.microsoft.com/office/drawing/2014/main" id="{9BB86543-8AAD-45F7-A9F2-6C3D9B0A11A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7" name="Immagine 1676">
                  <a:extLst>
                    <a:ext uri="{FF2B5EF4-FFF2-40B4-BE49-F238E27FC236}">
                      <a16:creationId xmlns:a16="http://schemas.microsoft.com/office/drawing/2014/main" id="{EA80D6C2-9350-45D8-98BC-2B642CBC1FF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67" name="Gruppo 1666">
                <a:extLst>
                  <a:ext uri="{FF2B5EF4-FFF2-40B4-BE49-F238E27FC236}">
                    <a16:creationId xmlns:a16="http://schemas.microsoft.com/office/drawing/2014/main" id="{EDAD2C8B-B8AF-4111-9817-92C916E805FE}"/>
                  </a:ext>
                </a:extLst>
              </p:cNvPr>
              <p:cNvGrpSpPr/>
              <p:nvPr/>
            </p:nvGrpSpPr>
            <p:grpSpPr>
              <a:xfrm>
                <a:off x="2127631" y="5974214"/>
                <a:ext cx="562991" cy="380866"/>
                <a:chOff x="341249" y="219074"/>
                <a:chExt cx="4744871" cy="3209926"/>
              </a:xfrm>
            </p:grpSpPr>
            <p:pic>
              <p:nvPicPr>
                <p:cNvPr id="1674" name="Immagine 1673">
                  <a:extLst>
                    <a:ext uri="{FF2B5EF4-FFF2-40B4-BE49-F238E27FC236}">
                      <a16:creationId xmlns:a16="http://schemas.microsoft.com/office/drawing/2014/main" id="{28CB8098-8EE5-428A-8226-2BDA7589B7C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5" name="Immagine 1674">
                  <a:extLst>
                    <a:ext uri="{FF2B5EF4-FFF2-40B4-BE49-F238E27FC236}">
                      <a16:creationId xmlns:a16="http://schemas.microsoft.com/office/drawing/2014/main" id="{ACD6232B-F0F4-4034-B125-B4BC248207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68" name="Gruppo 1667">
                <a:extLst>
                  <a:ext uri="{FF2B5EF4-FFF2-40B4-BE49-F238E27FC236}">
                    <a16:creationId xmlns:a16="http://schemas.microsoft.com/office/drawing/2014/main" id="{34B5D99D-D565-40DE-9990-666D5E849EF1}"/>
                  </a:ext>
                </a:extLst>
              </p:cNvPr>
              <p:cNvGrpSpPr/>
              <p:nvPr/>
            </p:nvGrpSpPr>
            <p:grpSpPr>
              <a:xfrm>
                <a:off x="2690622" y="5974214"/>
                <a:ext cx="562991" cy="380866"/>
                <a:chOff x="341249" y="219074"/>
                <a:chExt cx="4744871" cy="3209926"/>
              </a:xfrm>
            </p:grpSpPr>
            <p:pic>
              <p:nvPicPr>
                <p:cNvPr id="1672" name="Immagine 1671">
                  <a:extLst>
                    <a:ext uri="{FF2B5EF4-FFF2-40B4-BE49-F238E27FC236}">
                      <a16:creationId xmlns:a16="http://schemas.microsoft.com/office/drawing/2014/main" id="{4A6BB294-BBAF-424F-8121-53389C764FA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3" name="Immagine 1672">
                  <a:extLst>
                    <a:ext uri="{FF2B5EF4-FFF2-40B4-BE49-F238E27FC236}">
                      <a16:creationId xmlns:a16="http://schemas.microsoft.com/office/drawing/2014/main" id="{F92CBBDC-B999-4927-88B6-19540DBBE74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69" name="Gruppo 1668">
                <a:extLst>
                  <a:ext uri="{FF2B5EF4-FFF2-40B4-BE49-F238E27FC236}">
                    <a16:creationId xmlns:a16="http://schemas.microsoft.com/office/drawing/2014/main" id="{05210BFE-3CF8-49E9-BE8C-EE7CA369D97F}"/>
                  </a:ext>
                </a:extLst>
              </p:cNvPr>
              <p:cNvGrpSpPr/>
              <p:nvPr/>
            </p:nvGrpSpPr>
            <p:grpSpPr>
              <a:xfrm>
                <a:off x="3247009" y="5974214"/>
                <a:ext cx="562991" cy="380866"/>
                <a:chOff x="341249" y="219074"/>
                <a:chExt cx="4744871" cy="3209926"/>
              </a:xfrm>
            </p:grpSpPr>
            <p:pic>
              <p:nvPicPr>
                <p:cNvPr id="1670" name="Immagine 1669">
                  <a:extLst>
                    <a:ext uri="{FF2B5EF4-FFF2-40B4-BE49-F238E27FC236}">
                      <a16:creationId xmlns:a16="http://schemas.microsoft.com/office/drawing/2014/main" id="{CBF2838F-A84C-4BB9-89DF-FD4DF3CF815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71" name="Immagine 1670">
                  <a:extLst>
                    <a:ext uri="{FF2B5EF4-FFF2-40B4-BE49-F238E27FC236}">
                      <a16:creationId xmlns:a16="http://schemas.microsoft.com/office/drawing/2014/main" id="{E6AB9CA2-E1E8-4BC3-862B-21777F8CF04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3" name="Gruppo 1632">
              <a:extLst>
                <a:ext uri="{FF2B5EF4-FFF2-40B4-BE49-F238E27FC236}">
                  <a16:creationId xmlns:a16="http://schemas.microsoft.com/office/drawing/2014/main" id="{1A836A78-80BD-43AF-9177-FA7763688B26}"/>
                </a:ext>
              </a:extLst>
            </p:cNvPr>
            <p:cNvGrpSpPr/>
            <p:nvPr/>
          </p:nvGrpSpPr>
          <p:grpSpPr>
            <a:xfrm>
              <a:off x="1001649" y="2927286"/>
              <a:ext cx="2808351" cy="380866"/>
              <a:chOff x="1001649" y="5974214"/>
              <a:chExt cx="2808351" cy="380866"/>
            </a:xfrm>
          </p:grpSpPr>
          <p:grpSp>
            <p:nvGrpSpPr>
              <p:cNvPr id="1650" name="Gruppo 1649">
                <a:extLst>
                  <a:ext uri="{FF2B5EF4-FFF2-40B4-BE49-F238E27FC236}">
                    <a16:creationId xmlns:a16="http://schemas.microsoft.com/office/drawing/2014/main" id="{5A6534CF-722D-4D96-BD46-FA4D924CCFEA}"/>
                  </a:ext>
                </a:extLst>
              </p:cNvPr>
              <p:cNvGrpSpPr/>
              <p:nvPr/>
            </p:nvGrpSpPr>
            <p:grpSpPr>
              <a:xfrm>
                <a:off x="1001649" y="5974214"/>
                <a:ext cx="562991" cy="380866"/>
                <a:chOff x="341249" y="219074"/>
                <a:chExt cx="4744871" cy="3209926"/>
              </a:xfrm>
            </p:grpSpPr>
            <p:pic>
              <p:nvPicPr>
                <p:cNvPr id="1663" name="Immagine 1662">
                  <a:extLst>
                    <a:ext uri="{FF2B5EF4-FFF2-40B4-BE49-F238E27FC236}">
                      <a16:creationId xmlns:a16="http://schemas.microsoft.com/office/drawing/2014/main" id="{2016964E-DF56-4093-8CF9-200F60917A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64" name="Immagine 1663">
                  <a:extLst>
                    <a:ext uri="{FF2B5EF4-FFF2-40B4-BE49-F238E27FC236}">
                      <a16:creationId xmlns:a16="http://schemas.microsoft.com/office/drawing/2014/main" id="{CD079D90-E45E-4CAB-8EF6-C69055A67E5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51" name="Gruppo 1650">
                <a:extLst>
                  <a:ext uri="{FF2B5EF4-FFF2-40B4-BE49-F238E27FC236}">
                    <a16:creationId xmlns:a16="http://schemas.microsoft.com/office/drawing/2014/main" id="{3077EA4E-7B32-4419-9B26-895041FD4009}"/>
                  </a:ext>
                </a:extLst>
              </p:cNvPr>
              <p:cNvGrpSpPr/>
              <p:nvPr/>
            </p:nvGrpSpPr>
            <p:grpSpPr>
              <a:xfrm>
                <a:off x="1564640" y="5974214"/>
                <a:ext cx="562991" cy="380866"/>
                <a:chOff x="341249" y="219074"/>
                <a:chExt cx="4744871" cy="3209926"/>
              </a:xfrm>
            </p:grpSpPr>
            <p:pic>
              <p:nvPicPr>
                <p:cNvPr id="1661" name="Immagine 1660">
                  <a:extLst>
                    <a:ext uri="{FF2B5EF4-FFF2-40B4-BE49-F238E27FC236}">
                      <a16:creationId xmlns:a16="http://schemas.microsoft.com/office/drawing/2014/main" id="{F37AC2A0-288A-4D28-AC68-729FA8FE71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62" name="Immagine 1661">
                  <a:extLst>
                    <a:ext uri="{FF2B5EF4-FFF2-40B4-BE49-F238E27FC236}">
                      <a16:creationId xmlns:a16="http://schemas.microsoft.com/office/drawing/2014/main" id="{611EC5DB-6CB1-4816-971D-C680D4B6164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52" name="Gruppo 1651">
                <a:extLst>
                  <a:ext uri="{FF2B5EF4-FFF2-40B4-BE49-F238E27FC236}">
                    <a16:creationId xmlns:a16="http://schemas.microsoft.com/office/drawing/2014/main" id="{39412C74-1E2D-40F6-9D5B-575C45F0E5A8}"/>
                  </a:ext>
                </a:extLst>
              </p:cNvPr>
              <p:cNvGrpSpPr/>
              <p:nvPr/>
            </p:nvGrpSpPr>
            <p:grpSpPr>
              <a:xfrm>
                <a:off x="2127631" y="5974214"/>
                <a:ext cx="562991" cy="380866"/>
                <a:chOff x="341249" y="219074"/>
                <a:chExt cx="4744871" cy="3209926"/>
              </a:xfrm>
            </p:grpSpPr>
            <p:pic>
              <p:nvPicPr>
                <p:cNvPr id="1659" name="Immagine 1658">
                  <a:extLst>
                    <a:ext uri="{FF2B5EF4-FFF2-40B4-BE49-F238E27FC236}">
                      <a16:creationId xmlns:a16="http://schemas.microsoft.com/office/drawing/2014/main" id="{67B4E8CC-E31B-4D56-BD4A-AAB1D2D59BD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60" name="Immagine 1659">
                  <a:extLst>
                    <a:ext uri="{FF2B5EF4-FFF2-40B4-BE49-F238E27FC236}">
                      <a16:creationId xmlns:a16="http://schemas.microsoft.com/office/drawing/2014/main" id="{9CB53ED5-E39F-4BA8-B7EE-9B4AA0BB6DB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53" name="Gruppo 1652">
                <a:extLst>
                  <a:ext uri="{FF2B5EF4-FFF2-40B4-BE49-F238E27FC236}">
                    <a16:creationId xmlns:a16="http://schemas.microsoft.com/office/drawing/2014/main" id="{1C042726-D0F6-4E5A-B496-A4541ED6B71C}"/>
                  </a:ext>
                </a:extLst>
              </p:cNvPr>
              <p:cNvGrpSpPr/>
              <p:nvPr/>
            </p:nvGrpSpPr>
            <p:grpSpPr>
              <a:xfrm>
                <a:off x="2690622" y="5974214"/>
                <a:ext cx="562991" cy="380866"/>
                <a:chOff x="341249" y="219074"/>
                <a:chExt cx="4744871" cy="3209926"/>
              </a:xfrm>
            </p:grpSpPr>
            <p:pic>
              <p:nvPicPr>
                <p:cNvPr id="1657" name="Immagine 1656">
                  <a:extLst>
                    <a:ext uri="{FF2B5EF4-FFF2-40B4-BE49-F238E27FC236}">
                      <a16:creationId xmlns:a16="http://schemas.microsoft.com/office/drawing/2014/main" id="{994DC795-3563-4363-B224-4FD6F91A57C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58" name="Immagine 1657">
                  <a:extLst>
                    <a:ext uri="{FF2B5EF4-FFF2-40B4-BE49-F238E27FC236}">
                      <a16:creationId xmlns:a16="http://schemas.microsoft.com/office/drawing/2014/main" id="{314E288C-3625-433E-A68D-98A3284C571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54" name="Gruppo 1653">
                <a:extLst>
                  <a:ext uri="{FF2B5EF4-FFF2-40B4-BE49-F238E27FC236}">
                    <a16:creationId xmlns:a16="http://schemas.microsoft.com/office/drawing/2014/main" id="{7822922A-A9B7-4584-B560-EB994A612471}"/>
                  </a:ext>
                </a:extLst>
              </p:cNvPr>
              <p:cNvGrpSpPr/>
              <p:nvPr/>
            </p:nvGrpSpPr>
            <p:grpSpPr>
              <a:xfrm>
                <a:off x="3247009" y="5974214"/>
                <a:ext cx="562991" cy="380866"/>
                <a:chOff x="341249" y="219074"/>
                <a:chExt cx="4744871" cy="3209926"/>
              </a:xfrm>
            </p:grpSpPr>
            <p:pic>
              <p:nvPicPr>
                <p:cNvPr id="1655" name="Immagine 1654">
                  <a:extLst>
                    <a:ext uri="{FF2B5EF4-FFF2-40B4-BE49-F238E27FC236}">
                      <a16:creationId xmlns:a16="http://schemas.microsoft.com/office/drawing/2014/main" id="{046A1131-705F-4A3F-AAC7-F52610257CE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56" name="Immagine 1655">
                  <a:extLst>
                    <a:ext uri="{FF2B5EF4-FFF2-40B4-BE49-F238E27FC236}">
                      <a16:creationId xmlns:a16="http://schemas.microsoft.com/office/drawing/2014/main" id="{79C7D32D-E32E-4932-ACD0-4E201522999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634" name="Gruppo 1633">
              <a:extLst>
                <a:ext uri="{FF2B5EF4-FFF2-40B4-BE49-F238E27FC236}">
                  <a16:creationId xmlns:a16="http://schemas.microsoft.com/office/drawing/2014/main" id="{C0EE2417-12C3-4225-8349-4857F8385889}"/>
                </a:ext>
              </a:extLst>
            </p:cNvPr>
            <p:cNvGrpSpPr/>
            <p:nvPr/>
          </p:nvGrpSpPr>
          <p:grpSpPr>
            <a:xfrm>
              <a:off x="1001649" y="2546420"/>
              <a:ext cx="2808351" cy="380866"/>
              <a:chOff x="1001649" y="5974214"/>
              <a:chExt cx="2808351" cy="380866"/>
            </a:xfrm>
          </p:grpSpPr>
          <p:grpSp>
            <p:nvGrpSpPr>
              <p:cNvPr id="1635" name="Gruppo 1634">
                <a:extLst>
                  <a:ext uri="{FF2B5EF4-FFF2-40B4-BE49-F238E27FC236}">
                    <a16:creationId xmlns:a16="http://schemas.microsoft.com/office/drawing/2014/main" id="{4961EA61-F98E-4C7C-A8E4-07480951CF42}"/>
                  </a:ext>
                </a:extLst>
              </p:cNvPr>
              <p:cNvGrpSpPr/>
              <p:nvPr/>
            </p:nvGrpSpPr>
            <p:grpSpPr>
              <a:xfrm>
                <a:off x="1001649" y="5974214"/>
                <a:ext cx="562991" cy="380866"/>
                <a:chOff x="341249" y="219074"/>
                <a:chExt cx="4744871" cy="3209926"/>
              </a:xfrm>
            </p:grpSpPr>
            <p:pic>
              <p:nvPicPr>
                <p:cNvPr id="1648" name="Immagine 1647">
                  <a:extLst>
                    <a:ext uri="{FF2B5EF4-FFF2-40B4-BE49-F238E27FC236}">
                      <a16:creationId xmlns:a16="http://schemas.microsoft.com/office/drawing/2014/main" id="{D809C42B-647E-4A78-A3EA-5F73A2AF0ED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9" name="Immagine 1648">
                  <a:extLst>
                    <a:ext uri="{FF2B5EF4-FFF2-40B4-BE49-F238E27FC236}">
                      <a16:creationId xmlns:a16="http://schemas.microsoft.com/office/drawing/2014/main" id="{B8D50D38-087A-4FB2-AC40-E4C0BD89492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36" name="Gruppo 1635">
                <a:extLst>
                  <a:ext uri="{FF2B5EF4-FFF2-40B4-BE49-F238E27FC236}">
                    <a16:creationId xmlns:a16="http://schemas.microsoft.com/office/drawing/2014/main" id="{AB062067-49C1-4739-9E89-56920FEB2821}"/>
                  </a:ext>
                </a:extLst>
              </p:cNvPr>
              <p:cNvGrpSpPr/>
              <p:nvPr/>
            </p:nvGrpSpPr>
            <p:grpSpPr>
              <a:xfrm>
                <a:off x="1564640" y="5974214"/>
                <a:ext cx="562991" cy="380866"/>
                <a:chOff x="341249" y="219074"/>
                <a:chExt cx="4744871" cy="3209926"/>
              </a:xfrm>
            </p:grpSpPr>
            <p:pic>
              <p:nvPicPr>
                <p:cNvPr id="1646" name="Immagine 1645">
                  <a:extLst>
                    <a:ext uri="{FF2B5EF4-FFF2-40B4-BE49-F238E27FC236}">
                      <a16:creationId xmlns:a16="http://schemas.microsoft.com/office/drawing/2014/main" id="{FBA18B59-2494-465E-9B54-B356BA05546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7" name="Immagine 1646">
                  <a:extLst>
                    <a:ext uri="{FF2B5EF4-FFF2-40B4-BE49-F238E27FC236}">
                      <a16:creationId xmlns:a16="http://schemas.microsoft.com/office/drawing/2014/main" id="{D888864D-51C2-4BCD-8634-4E6C75D5F7C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37" name="Gruppo 1636">
                <a:extLst>
                  <a:ext uri="{FF2B5EF4-FFF2-40B4-BE49-F238E27FC236}">
                    <a16:creationId xmlns:a16="http://schemas.microsoft.com/office/drawing/2014/main" id="{60213863-156C-4139-AE5D-AFBCC9347614}"/>
                  </a:ext>
                </a:extLst>
              </p:cNvPr>
              <p:cNvGrpSpPr/>
              <p:nvPr/>
            </p:nvGrpSpPr>
            <p:grpSpPr>
              <a:xfrm>
                <a:off x="2127631" y="5974214"/>
                <a:ext cx="562991" cy="380866"/>
                <a:chOff x="341249" y="219074"/>
                <a:chExt cx="4744871" cy="3209926"/>
              </a:xfrm>
            </p:grpSpPr>
            <p:pic>
              <p:nvPicPr>
                <p:cNvPr id="1644" name="Immagine 1643">
                  <a:extLst>
                    <a:ext uri="{FF2B5EF4-FFF2-40B4-BE49-F238E27FC236}">
                      <a16:creationId xmlns:a16="http://schemas.microsoft.com/office/drawing/2014/main" id="{0469769E-8A31-4F01-8EF1-E3C697A102F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5" name="Immagine 1644">
                  <a:extLst>
                    <a:ext uri="{FF2B5EF4-FFF2-40B4-BE49-F238E27FC236}">
                      <a16:creationId xmlns:a16="http://schemas.microsoft.com/office/drawing/2014/main" id="{2C84FE87-8DEF-4E22-AC7E-8A16C319259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38" name="Gruppo 1637">
                <a:extLst>
                  <a:ext uri="{FF2B5EF4-FFF2-40B4-BE49-F238E27FC236}">
                    <a16:creationId xmlns:a16="http://schemas.microsoft.com/office/drawing/2014/main" id="{944D42FD-0047-403A-97E1-6AA1703B57A9}"/>
                  </a:ext>
                </a:extLst>
              </p:cNvPr>
              <p:cNvGrpSpPr/>
              <p:nvPr/>
            </p:nvGrpSpPr>
            <p:grpSpPr>
              <a:xfrm>
                <a:off x="2690622" y="5974214"/>
                <a:ext cx="562991" cy="380866"/>
                <a:chOff x="341249" y="219074"/>
                <a:chExt cx="4744871" cy="3209926"/>
              </a:xfrm>
            </p:grpSpPr>
            <p:pic>
              <p:nvPicPr>
                <p:cNvPr id="1642" name="Immagine 1641">
                  <a:extLst>
                    <a:ext uri="{FF2B5EF4-FFF2-40B4-BE49-F238E27FC236}">
                      <a16:creationId xmlns:a16="http://schemas.microsoft.com/office/drawing/2014/main" id="{A4D97A92-C6A6-425F-83F4-26C12C51509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3" name="Immagine 1642">
                  <a:extLst>
                    <a:ext uri="{FF2B5EF4-FFF2-40B4-BE49-F238E27FC236}">
                      <a16:creationId xmlns:a16="http://schemas.microsoft.com/office/drawing/2014/main" id="{36DFC263-1606-4FB6-8A5F-1220B96E1C3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639" name="Gruppo 1638">
                <a:extLst>
                  <a:ext uri="{FF2B5EF4-FFF2-40B4-BE49-F238E27FC236}">
                    <a16:creationId xmlns:a16="http://schemas.microsoft.com/office/drawing/2014/main" id="{13B60A09-9002-43B1-BA74-6F9548F0E6C8}"/>
                  </a:ext>
                </a:extLst>
              </p:cNvPr>
              <p:cNvGrpSpPr/>
              <p:nvPr/>
            </p:nvGrpSpPr>
            <p:grpSpPr>
              <a:xfrm>
                <a:off x="3247009" y="5974214"/>
                <a:ext cx="562991" cy="380866"/>
                <a:chOff x="341249" y="219074"/>
                <a:chExt cx="4744871" cy="3209926"/>
              </a:xfrm>
            </p:grpSpPr>
            <p:pic>
              <p:nvPicPr>
                <p:cNvPr id="1640" name="Immagine 1639">
                  <a:extLst>
                    <a:ext uri="{FF2B5EF4-FFF2-40B4-BE49-F238E27FC236}">
                      <a16:creationId xmlns:a16="http://schemas.microsoft.com/office/drawing/2014/main" id="{A6BAD7AE-DC2D-4D80-B0ED-CC6E9E64E67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641" name="Immagine 1640">
                  <a:extLst>
                    <a:ext uri="{FF2B5EF4-FFF2-40B4-BE49-F238E27FC236}">
                      <a16:creationId xmlns:a16="http://schemas.microsoft.com/office/drawing/2014/main" id="{F18EB2FD-2A14-424C-845B-EE09AAB5845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785" name="Gruppo 1784">
            <a:extLst>
              <a:ext uri="{FF2B5EF4-FFF2-40B4-BE49-F238E27FC236}">
                <a16:creationId xmlns:a16="http://schemas.microsoft.com/office/drawing/2014/main" id="{EC0D4408-7805-47F5-878A-9E772473B699}"/>
              </a:ext>
            </a:extLst>
          </p:cNvPr>
          <p:cNvGrpSpPr/>
          <p:nvPr/>
        </p:nvGrpSpPr>
        <p:grpSpPr>
          <a:xfrm>
            <a:off x="616701" y="1507543"/>
            <a:ext cx="1651891" cy="2240280"/>
            <a:chOff x="1001649" y="2546420"/>
            <a:chExt cx="2808351" cy="3808660"/>
          </a:xfrm>
        </p:grpSpPr>
        <p:grpSp>
          <p:nvGrpSpPr>
            <p:cNvPr id="1786" name="Gruppo 1785">
              <a:extLst>
                <a:ext uri="{FF2B5EF4-FFF2-40B4-BE49-F238E27FC236}">
                  <a16:creationId xmlns:a16="http://schemas.microsoft.com/office/drawing/2014/main" id="{7CDF4248-1079-43A9-825E-072F6F7C8F23}"/>
                </a:ext>
              </a:extLst>
            </p:cNvPr>
            <p:cNvGrpSpPr/>
            <p:nvPr/>
          </p:nvGrpSpPr>
          <p:grpSpPr>
            <a:xfrm>
              <a:off x="1001649" y="5974214"/>
              <a:ext cx="2808351" cy="380866"/>
              <a:chOff x="1001649" y="5974214"/>
              <a:chExt cx="2808351" cy="380866"/>
            </a:xfrm>
          </p:grpSpPr>
          <p:grpSp>
            <p:nvGrpSpPr>
              <p:cNvPr id="1931" name="Gruppo 1930">
                <a:extLst>
                  <a:ext uri="{FF2B5EF4-FFF2-40B4-BE49-F238E27FC236}">
                    <a16:creationId xmlns:a16="http://schemas.microsoft.com/office/drawing/2014/main" id="{7C5241EE-B6B5-40D5-923F-4B2D2CE2938C}"/>
                  </a:ext>
                </a:extLst>
              </p:cNvPr>
              <p:cNvGrpSpPr/>
              <p:nvPr/>
            </p:nvGrpSpPr>
            <p:grpSpPr>
              <a:xfrm>
                <a:off x="1001649" y="5974214"/>
                <a:ext cx="562991" cy="380866"/>
                <a:chOff x="341249" y="219074"/>
                <a:chExt cx="4744871" cy="3209926"/>
              </a:xfrm>
            </p:grpSpPr>
            <p:pic>
              <p:nvPicPr>
                <p:cNvPr id="1944" name="Immagine 1943">
                  <a:extLst>
                    <a:ext uri="{FF2B5EF4-FFF2-40B4-BE49-F238E27FC236}">
                      <a16:creationId xmlns:a16="http://schemas.microsoft.com/office/drawing/2014/main" id="{8EF93B26-C0FC-46F1-9171-A282AC07B4D4}"/>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45" name="Immagine 1944">
                  <a:extLst>
                    <a:ext uri="{FF2B5EF4-FFF2-40B4-BE49-F238E27FC236}">
                      <a16:creationId xmlns:a16="http://schemas.microsoft.com/office/drawing/2014/main" id="{F62F7EB2-061B-4F0C-8C6A-6903807F75CC}"/>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32" name="Gruppo 1931">
                <a:extLst>
                  <a:ext uri="{FF2B5EF4-FFF2-40B4-BE49-F238E27FC236}">
                    <a16:creationId xmlns:a16="http://schemas.microsoft.com/office/drawing/2014/main" id="{FD92DBCD-4692-4D8A-912E-371B10D40C98}"/>
                  </a:ext>
                </a:extLst>
              </p:cNvPr>
              <p:cNvGrpSpPr/>
              <p:nvPr/>
            </p:nvGrpSpPr>
            <p:grpSpPr>
              <a:xfrm>
                <a:off x="1564640" y="5974214"/>
                <a:ext cx="562991" cy="380866"/>
                <a:chOff x="341249" y="219074"/>
                <a:chExt cx="4744871" cy="3209926"/>
              </a:xfrm>
            </p:grpSpPr>
            <p:pic>
              <p:nvPicPr>
                <p:cNvPr id="1942" name="Immagine 1941">
                  <a:extLst>
                    <a:ext uri="{FF2B5EF4-FFF2-40B4-BE49-F238E27FC236}">
                      <a16:creationId xmlns:a16="http://schemas.microsoft.com/office/drawing/2014/main" id="{97B04C49-3344-41BF-8991-29B0B33F81FD}"/>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43" name="Immagine 1942">
                  <a:extLst>
                    <a:ext uri="{FF2B5EF4-FFF2-40B4-BE49-F238E27FC236}">
                      <a16:creationId xmlns:a16="http://schemas.microsoft.com/office/drawing/2014/main" id="{6AD566DF-A473-46E0-BDA3-B4CA6E3BA426}"/>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33" name="Gruppo 1932">
                <a:extLst>
                  <a:ext uri="{FF2B5EF4-FFF2-40B4-BE49-F238E27FC236}">
                    <a16:creationId xmlns:a16="http://schemas.microsoft.com/office/drawing/2014/main" id="{70A85D39-B13C-4CA0-8C6C-92D7D9A1BE10}"/>
                  </a:ext>
                </a:extLst>
              </p:cNvPr>
              <p:cNvGrpSpPr/>
              <p:nvPr/>
            </p:nvGrpSpPr>
            <p:grpSpPr>
              <a:xfrm>
                <a:off x="2127631" y="5974214"/>
                <a:ext cx="562991" cy="380866"/>
                <a:chOff x="341249" y="219074"/>
                <a:chExt cx="4744871" cy="3209926"/>
              </a:xfrm>
            </p:grpSpPr>
            <p:pic>
              <p:nvPicPr>
                <p:cNvPr id="1940" name="Immagine 1939">
                  <a:extLst>
                    <a:ext uri="{FF2B5EF4-FFF2-40B4-BE49-F238E27FC236}">
                      <a16:creationId xmlns:a16="http://schemas.microsoft.com/office/drawing/2014/main" id="{D9FBEB86-9D3C-4A76-9E43-BB035D319D12}"/>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41" name="Immagine 1940">
                  <a:extLst>
                    <a:ext uri="{FF2B5EF4-FFF2-40B4-BE49-F238E27FC236}">
                      <a16:creationId xmlns:a16="http://schemas.microsoft.com/office/drawing/2014/main" id="{7B19EEBF-915A-4717-A041-FC83C2E97B81}"/>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34" name="Gruppo 1933">
                <a:extLst>
                  <a:ext uri="{FF2B5EF4-FFF2-40B4-BE49-F238E27FC236}">
                    <a16:creationId xmlns:a16="http://schemas.microsoft.com/office/drawing/2014/main" id="{7D963014-456E-420E-B050-9CBC82CEFE75}"/>
                  </a:ext>
                </a:extLst>
              </p:cNvPr>
              <p:cNvGrpSpPr/>
              <p:nvPr/>
            </p:nvGrpSpPr>
            <p:grpSpPr>
              <a:xfrm>
                <a:off x="2690622" y="5974214"/>
                <a:ext cx="562991" cy="380866"/>
                <a:chOff x="341249" y="219074"/>
                <a:chExt cx="4744871" cy="3209926"/>
              </a:xfrm>
            </p:grpSpPr>
            <p:pic>
              <p:nvPicPr>
                <p:cNvPr id="1938" name="Immagine 1937">
                  <a:extLst>
                    <a:ext uri="{FF2B5EF4-FFF2-40B4-BE49-F238E27FC236}">
                      <a16:creationId xmlns:a16="http://schemas.microsoft.com/office/drawing/2014/main" id="{F5F8891D-34F5-4A9B-95C9-0B9D03DBFD51}"/>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39" name="Immagine 1938">
                  <a:extLst>
                    <a:ext uri="{FF2B5EF4-FFF2-40B4-BE49-F238E27FC236}">
                      <a16:creationId xmlns:a16="http://schemas.microsoft.com/office/drawing/2014/main" id="{F1A48D9A-CBD3-4928-BE37-AAAB35AF9372}"/>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35" name="Gruppo 1934">
                <a:extLst>
                  <a:ext uri="{FF2B5EF4-FFF2-40B4-BE49-F238E27FC236}">
                    <a16:creationId xmlns:a16="http://schemas.microsoft.com/office/drawing/2014/main" id="{9FAABB26-9FDD-440D-BDA1-041671C628AE}"/>
                  </a:ext>
                </a:extLst>
              </p:cNvPr>
              <p:cNvGrpSpPr/>
              <p:nvPr/>
            </p:nvGrpSpPr>
            <p:grpSpPr>
              <a:xfrm>
                <a:off x="3247009" y="5974214"/>
                <a:ext cx="562991" cy="380866"/>
                <a:chOff x="341249" y="219074"/>
                <a:chExt cx="4744871" cy="3209926"/>
              </a:xfrm>
            </p:grpSpPr>
            <p:pic>
              <p:nvPicPr>
                <p:cNvPr id="1936" name="Immagine 1935">
                  <a:extLst>
                    <a:ext uri="{FF2B5EF4-FFF2-40B4-BE49-F238E27FC236}">
                      <a16:creationId xmlns:a16="http://schemas.microsoft.com/office/drawing/2014/main" id="{53B3B0BF-AEF2-4711-803C-4497357DEF44}"/>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37" name="Immagine 1936">
                  <a:extLst>
                    <a:ext uri="{FF2B5EF4-FFF2-40B4-BE49-F238E27FC236}">
                      <a16:creationId xmlns:a16="http://schemas.microsoft.com/office/drawing/2014/main" id="{5832F4F0-0B1D-432F-9A09-1FF315CBE9B5}"/>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87" name="Gruppo 1786">
              <a:extLst>
                <a:ext uri="{FF2B5EF4-FFF2-40B4-BE49-F238E27FC236}">
                  <a16:creationId xmlns:a16="http://schemas.microsoft.com/office/drawing/2014/main" id="{6301D33E-0B67-4510-853C-CA340389536E}"/>
                </a:ext>
              </a:extLst>
            </p:cNvPr>
            <p:cNvGrpSpPr/>
            <p:nvPr/>
          </p:nvGrpSpPr>
          <p:grpSpPr>
            <a:xfrm>
              <a:off x="1001649" y="5593348"/>
              <a:ext cx="2808351" cy="380866"/>
              <a:chOff x="1001649" y="5974214"/>
              <a:chExt cx="2808351" cy="380866"/>
            </a:xfrm>
          </p:grpSpPr>
          <p:grpSp>
            <p:nvGrpSpPr>
              <p:cNvPr id="1916" name="Gruppo 1915">
                <a:extLst>
                  <a:ext uri="{FF2B5EF4-FFF2-40B4-BE49-F238E27FC236}">
                    <a16:creationId xmlns:a16="http://schemas.microsoft.com/office/drawing/2014/main" id="{D8DEE928-E37E-4E8F-85A5-7597DE7D6C20}"/>
                  </a:ext>
                </a:extLst>
              </p:cNvPr>
              <p:cNvGrpSpPr/>
              <p:nvPr/>
            </p:nvGrpSpPr>
            <p:grpSpPr>
              <a:xfrm>
                <a:off x="1001649" y="5974214"/>
                <a:ext cx="562991" cy="380866"/>
                <a:chOff x="341249" y="219074"/>
                <a:chExt cx="4744871" cy="3209926"/>
              </a:xfrm>
            </p:grpSpPr>
            <p:pic>
              <p:nvPicPr>
                <p:cNvPr id="1929" name="Immagine 1928">
                  <a:extLst>
                    <a:ext uri="{FF2B5EF4-FFF2-40B4-BE49-F238E27FC236}">
                      <a16:creationId xmlns:a16="http://schemas.microsoft.com/office/drawing/2014/main" id="{589BEC20-F6D0-4EA1-BA68-AF2A0565C232}"/>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30" name="Immagine 1929">
                  <a:extLst>
                    <a:ext uri="{FF2B5EF4-FFF2-40B4-BE49-F238E27FC236}">
                      <a16:creationId xmlns:a16="http://schemas.microsoft.com/office/drawing/2014/main" id="{1361EF0B-3794-473A-B9F6-5F688EAED2C6}"/>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17" name="Gruppo 1916">
                <a:extLst>
                  <a:ext uri="{FF2B5EF4-FFF2-40B4-BE49-F238E27FC236}">
                    <a16:creationId xmlns:a16="http://schemas.microsoft.com/office/drawing/2014/main" id="{C37CC031-A468-4607-A8D2-480B9A3F7CAC}"/>
                  </a:ext>
                </a:extLst>
              </p:cNvPr>
              <p:cNvGrpSpPr/>
              <p:nvPr/>
            </p:nvGrpSpPr>
            <p:grpSpPr>
              <a:xfrm>
                <a:off x="1564640" y="5974214"/>
                <a:ext cx="562991" cy="380866"/>
                <a:chOff x="341249" y="219074"/>
                <a:chExt cx="4744871" cy="3209926"/>
              </a:xfrm>
            </p:grpSpPr>
            <p:pic>
              <p:nvPicPr>
                <p:cNvPr id="1927" name="Immagine 1926">
                  <a:extLst>
                    <a:ext uri="{FF2B5EF4-FFF2-40B4-BE49-F238E27FC236}">
                      <a16:creationId xmlns:a16="http://schemas.microsoft.com/office/drawing/2014/main" id="{55E9AB50-7CF4-494A-BBE3-AE233528F506}"/>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28" name="Immagine 1927">
                  <a:extLst>
                    <a:ext uri="{FF2B5EF4-FFF2-40B4-BE49-F238E27FC236}">
                      <a16:creationId xmlns:a16="http://schemas.microsoft.com/office/drawing/2014/main" id="{F296AC9B-6C19-4397-8D85-86A9ED80EFB4}"/>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18" name="Gruppo 1917">
                <a:extLst>
                  <a:ext uri="{FF2B5EF4-FFF2-40B4-BE49-F238E27FC236}">
                    <a16:creationId xmlns:a16="http://schemas.microsoft.com/office/drawing/2014/main" id="{BBBC5F48-0A1F-49B5-B729-7C3C581C3FAA}"/>
                  </a:ext>
                </a:extLst>
              </p:cNvPr>
              <p:cNvGrpSpPr/>
              <p:nvPr/>
            </p:nvGrpSpPr>
            <p:grpSpPr>
              <a:xfrm>
                <a:off x="2127631" y="5974214"/>
                <a:ext cx="562991" cy="380866"/>
                <a:chOff x="341249" y="219074"/>
                <a:chExt cx="4744871" cy="3209926"/>
              </a:xfrm>
            </p:grpSpPr>
            <p:pic>
              <p:nvPicPr>
                <p:cNvPr id="1925" name="Immagine 1924">
                  <a:extLst>
                    <a:ext uri="{FF2B5EF4-FFF2-40B4-BE49-F238E27FC236}">
                      <a16:creationId xmlns:a16="http://schemas.microsoft.com/office/drawing/2014/main" id="{DC6C2908-DB28-473F-8AC9-07BFCA5696A8}"/>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26" name="Immagine 1925">
                  <a:extLst>
                    <a:ext uri="{FF2B5EF4-FFF2-40B4-BE49-F238E27FC236}">
                      <a16:creationId xmlns:a16="http://schemas.microsoft.com/office/drawing/2014/main" id="{6B413DB3-26DC-4985-ADE2-FD6FA79C601C}"/>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19" name="Gruppo 1918">
                <a:extLst>
                  <a:ext uri="{FF2B5EF4-FFF2-40B4-BE49-F238E27FC236}">
                    <a16:creationId xmlns:a16="http://schemas.microsoft.com/office/drawing/2014/main" id="{A55927F3-AD48-466E-A4AB-E018D47F4BB4}"/>
                  </a:ext>
                </a:extLst>
              </p:cNvPr>
              <p:cNvGrpSpPr/>
              <p:nvPr/>
            </p:nvGrpSpPr>
            <p:grpSpPr>
              <a:xfrm>
                <a:off x="2690622" y="5974214"/>
                <a:ext cx="562991" cy="380866"/>
                <a:chOff x="341249" y="219074"/>
                <a:chExt cx="4744871" cy="3209926"/>
              </a:xfrm>
            </p:grpSpPr>
            <p:pic>
              <p:nvPicPr>
                <p:cNvPr id="1923" name="Immagine 1922">
                  <a:extLst>
                    <a:ext uri="{FF2B5EF4-FFF2-40B4-BE49-F238E27FC236}">
                      <a16:creationId xmlns:a16="http://schemas.microsoft.com/office/drawing/2014/main" id="{9D744623-FC68-419A-A88C-0C6AFC4AC93E}"/>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24" name="Immagine 1923">
                  <a:extLst>
                    <a:ext uri="{FF2B5EF4-FFF2-40B4-BE49-F238E27FC236}">
                      <a16:creationId xmlns:a16="http://schemas.microsoft.com/office/drawing/2014/main" id="{6E03A172-F381-42E9-AA20-3866D1014952}"/>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20" name="Gruppo 1919">
                <a:extLst>
                  <a:ext uri="{FF2B5EF4-FFF2-40B4-BE49-F238E27FC236}">
                    <a16:creationId xmlns:a16="http://schemas.microsoft.com/office/drawing/2014/main" id="{F6138B12-1C15-4BB6-85D8-F074B14B0A71}"/>
                  </a:ext>
                </a:extLst>
              </p:cNvPr>
              <p:cNvGrpSpPr/>
              <p:nvPr/>
            </p:nvGrpSpPr>
            <p:grpSpPr>
              <a:xfrm>
                <a:off x="3247009" y="5974214"/>
                <a:ext cx="562991" cy="380866"/>
                <a:chOff x="341249" y="219074"/>
                <a:chExt cx="4744871" cy="3209926"/>
              </a:xfrm>
            </p:grpSpPr>
            <p:pic>
              <p:nvPicPr>
                <p:cNvPr id="1921" name="Immagine 1920">
                  <a:extLst>
                    <a:ext uri="{FF2B5EF4-FFF2-40B4-BE49-F238E27FC236}">
                      <a16:creationId xmlns:a16="http://schemas.microsoft.com/office/drawing/2014/main" id="{BCAF3048-8FD9-4CEE-8525-6E38A419936E}"/>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22" name="Immagine 1921">
                  <a:extLst>
                    <a:ext uri="{FF2B5EF4-FFF2-40B4-BE49-F238E27FC236}">
                      <a16:creationId xmlns:a16="http://schemas.microsoft.com/office/drawing/2014/main" id="{5070023B-FB9C-41E0-A31E-0601F23F6BF6}"/>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88" name="Gruppo 1787">
              <a:extLst>
                <a:ext uri="{FF2B5EF4-FFF2-40B4-BE49-F238E27FC236}">
                  <a16:creationId xmlns:a16="http://schemas.microsoft.com/office/drawing/2014/main" id="{868C16D1-A014-4C9C-BB26-6D65627C2570}"/>
                </a:ext>
              </a:extLst>
            </p:cNvPr>
            <p:cNvGrpSpPr/>
            <p:nvPr/>
          </p:nvGrpSpPr>
          <p:grpSpPr>
            <a:xfrm>
              <a:off x="1001649" y="5212482"/>
              <a:ext cx="2808351" cy="380866"/>
              <a:chOff x="1001649" y="5974214"/>
              <a:chExt cx="2808351" cy="380866"/>
            </a:xfrm>
          </p:grpSpPr>
          <p:grpSp>
            <p:nvGrpSpPr>
              <p:cNvPr id="1901" name="Gruppo 1900">
                <a:extLst>
                  <a:ext uri="{FF2B5EF4-FFF2-40B4-BE49-F238E27FC236}">
                    <a16:creationId xmlns:a16="http://schemas.microsoft.com/office/drawing/2014/main" id="{70698A56-1A20-4874-B64A-A8E2762A497D}"/>
                  </a:ext>
                </a:extLst>
              </p:cNvPr>
              <p:cNvGrpSpPr/>
              <p:nvPr/>
            </p:nvGrpSpPr>
            <p:grpSpPr>
              <a:xfrm>
                <a:off x="1001649" y="5974214"/>
                <a:ext cx="562991" cy="380866"/>
                <a:chOff x="341249" y="219074"/>
                <a:chExt cx="4744871" cy="3209926"/>
              </a:xfrm>
            </p:grpSpPr>
            <p:pic>
              <p:nvPicPr>
                <p:cNvPr id="1914" name="Immagine 1913">
                  <a:extLst>
                    <a:ext uri="{FF2B5EF4-FFF2-40B4-BE49-F238E27FC236}">
                      <a16:creationId xmlns:a16="http://schemas.microsoft.com/office/drawing/2014/main" id="{8C478EFE-DE7E-4C0E-879F-05F0534D1B6E}"/>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15" name="Immagine 1914">
                  <a:extLst>
                    <a:ext uri="{FF2B5EF4-FFF2-40B4-BE49-F238E27FC236}">
                      <a16:creationId xmlns:a16="http://schemas.microsoft.com/office/drawing/2014/main" id="{900177EA-461A-4D22-92C9-9E595219B130}"/>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02" name="Gruppo 1901">
                <a:extLst>
                  <a:ext uri="{FF2B5EF4-FFF2-40B4-BE49-F238E27FC236}">
                    <a16:creationId xmlns:a16="http://schemas.microsoft.com/office/drawing/2014/main" id="{FEDE4CE8-D317-4B0D-85D8-9CEA83740AC9}"/>
                  </a:ext>
                </a:extLst>
              </p:cNvPr>
              <p:cNvGrpSpPr/>
              <p:nvPr/>
            </p:nvGrpSpPr>
            <p:grpSpPr>
              <a:xfrm>
                <a:off x="1564640" y="5974214"/>
                <a:ext cx="562991" cy="380866"/>
                <a:chOff x="341249" y="219074"/>
                <a:chExt cx="4744871" cy="3209926"/>
              </a:xfrm>
            </p:grpSpPr>
            <p:pic>
              <p:nvPicPr>
                <p:cNvPr id="1912" name="Immagine 1911">
                  <a:extLst>
                    <a:ext uri="{FF2B5EF4-FFF2-40B4-BE49-F238E27FC236}">
                      <a16:creationId xmlns:a16="http://schemas.microsoft.com/office/drawing/2014/main" id="{1F7C41B4-E065-409C-AF1C-48C070B8C2F7}"/>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13" name="Immagine 1912">
                  <a:extLst>
                    <a:ext uri="{FF2B5EF4-FFF2-40B4-BE49-F238E27FC236}">
                      <a16:creationId xmlns:a16="http://schemas.microsoft.com/office/drawing/2014/main" id="{6B8F1FA1-AF82-4F53-B5D9-15C72CEF1312}"/>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03" name="Gruppo 1902">
                <a:extLst>
                  <a:ext uri="{FF2B5EF4-FFF2-40B4-BE49-F238E27FC236}">
                    <a16:creationId xmlns:a16="http://schemas.microsoft.com/office/drawing/2014/main" id="{38D265E9-D515-4813-8435-FFB7A0C9FEFF}"/>
                  </a:ext>
                </a:extLst>
              </p:cNvPr>
              <p:cNvGrpSpPr/>
              <p:nvPr/>
            </p:nvGrpSpPr>
            <p:grpSpPr>
              <a:xfrm>
                <a:off x="2127631" y="5974214"/>
                <a:ext cx="562991" cy="380866"/>
                <a:chOff x="341249" y="219074"/>
                <a:chExt cx="4744871" cy="3209926"/>
              </a:xfrm>
            </p:grpSpPr>
            <p:pic>
              <p:nvPicPr>
                <p:cNvPr id="1910" name="Immagine 1909">
                  <a:extLst>
                    <a:ext uri="{FF2B5EF4-FFF2-40B4-BE49-F238E27FC236}">
                      <a16:creationId xmlns:a16="http://schemas.microsoft.com/office/drawing/2014/main" id="{333AEF2B-CDD8-49EC-B14B-DA0CB933B687}"/>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11" name="Immagine 1910">
                  <a:extLst>
                    <a:ext uri="{FF2B5EF4-FFF2-40B4-BE49-F238E27FC236}">
                      <a16:creationId xmlns:a16="http://schemas.microsoft.com/office/drawing/2014/main" id="{888B4B2D-A56F-44EB-8D3A-9C8036AB44BC}"/>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04" name="Gruppo 1903">
                <a:extLst>
                  <a:ext uri="{FF2B5EF4-FFF2-40B4-BE49-F238E27FC236}">
                    <a16:creationId xmlns:a16="http://schemas.microsoft.com/office/drawing/2014/main" id="{0302455B-3B24-4597-B34B-744DEFE79EBE}"/>
                  </a:ext>
                </a:extLst>
              </p:cNvPr>
              <p:cNvGrpSpPr/>
              <p:nvPr/>
            </p:nvGrpSpPr>
            <p:grpSpPr>
              <a:xfrm>
                <a:off x="2690622" y="5974214"/>
                <a:ext cx="562991" cy="380866"/>
                <a:chOff x="341249" y="219074"/>
                <a:chExt cx="4744871" cy="3209926"/>
              </a:xfrm>
            </p:grpSpPr>
            <p:pic>
              <p:nvPicPr>
                <p:cNvPr id="1908" name="Immagine 1907">
                  <a:extLst>
                    <a:ext uri="{FF2B5EF4-FFF2-40B4-BE49-F238E27FC236}">
                      <a16:creationId xmlns:a16="http://schemas.microsoft.com/office/drawing/2014/main" id="{63BD1B96-5A89-4F30-A600-9B2E62EB4A71}"/>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09" name="Immagine 1908">
                  <a:extLst>
                    <a:ext uri="{FF2B5EF4-FFF2-40B4-BE49-F238E27FC236}">
                      <a16:creationId xmlns:a16="http://schemas.microsoft.com/office/drawing/2014/main" id="{1C7270EA-95E0-43E2-A58F-42FBF58F46D5}"/>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05" name="Gruppo 1904">
                <a:extLst>
                  <a:ext uri="{FF2B5EF4-FFF2-40B4-BE49-F238E27FC236}">
                    <a16:creationId xmlns:a16="http://schemas.microsoft.com/office/drawing/2014/main" id="{DAE010A1-2DA5-4320-B670-9F0F040D848E}"/>
                  </a:ext>
                </a:extLst>
              </p:cNvPr>
              <p:cNvGrpSpPr/>
              <p:nvPr/>
            </p:nvGrpSpPr>
            <p:grpSpPr>
              <a:xfrm>
                <a:off x="3247009" y="5974214"/>
                <a:ext cx="562991" cy="380866"/>
                <a:chOff x="341249" y="219074"/>
                <a:chExt cx="4744871" cy="3209926"/>
              </a:xfrm>
            </p:grpSpPr>
            <p:pic>
              <p:nvPicPr>
                <p:cNvPr id="1906" name="Immagine 1905">
                  <a:extLst>
                    <a:ext uri="{FF2B5EF4-FFF2-40B4-BE49-F238E27FC236}">
                      <a16:creationId xmlns:a16="http://schemas.microsoft.com/office/drawing/2014/main" id="{9BCCB9A7-3F41-4DC7-BB9C-D9B039D76380}"/>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07" name="Immagine 1906">
                  <a:extLst>
                    <a:ext uri="{FF2B5EF4-FFF2-40B4-BE49-F238E27FC236}">
                      <a16:creationId xmlns:a16="http://schemas.microsoft.com/office/drawing/2014/main" id="{3F305AAE-C074-466F-B8B1-C4349361C8CB}"/>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89" name="Gruppo 1788">
              <a:extLst>
                <a:ext uri="{FF2B5EF4-FFF2-40B4-BE49-F238E27FC236}">
                  <a16:creationId xmlns:a16="http://schemas.microsoft.com/office/drawing/2014/main" id="{75942DDD-4D65-4F9A-AC66-D1308CE9FFD0}"/>
                </a:ext>
              </a:extLst>
            </p:cNvPr>
            <p:cNvGrpSpPr/>
            <p:nvPr/>
          </p:nvGrpSpPr>
          <p:grpSpPr>
            <a:xfrm>
              <a:off x="1001649" y="4831616"/>
              <a:ext cx="2808351" cy="380866"/>
              <a:chOff x="1001649" y="5974214"/>
              <a:chExt cx="2808351" cy="380866"/>
            </a:xfrm>
          </p:grpSpPr>
          <p:grpSp>
            <p:nvGrpSpPr>
              <p:cNvPr id="1886" name="Gruppo 1885">
                <a:extLst>
                  <a:ext uri="{FF2B5EF4-FFF2-40B4-BE49-F238E27FC236}">
                    <a16:creationId xmlns:a16="http://schemas.microsoft.com/office/drawing/2014/main" id="{61D6A029-C6AE-4E52-972A-923316D4B994}"/>
                  </a:ext>
                </a:extLst>
              </p:cNvPr>
              <p:cNvGrpSpPr/>
              <p:nvPr/>
            </p:nvGrpSpPr>
            <p:grpSpPr>
              <a:xfrm>
                <a:off x="1001649" y="5974214"/>
                <a:ext cx="562991" cy="380866"/>
                <a:chOff x="341249" y="219074"/>
                <a:chExt cx="4744871" cy="3209926"/>
              </a:xfrm>
            </p:grpSpPr>
            <p:pic>
              <p:nvPicPr>
                <p:cNvPr id="1899" name="Immagine 1898">
                  <a:extLst>
                    <a:ext uri="{FF2B5EF4-FFF2-40B4-BE49-F238E27FC236}">
                      <a16:creationId xmlns:a16="http://schemas.microsoft.com/office/drawing/2014/main" id="{B39539F0-1FC4-4987-8414-F1F94EFF3C6C}"/>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00" name="Immagine 1899">
                  <a:extLst>
                    <a:ext uri="{FF2B5EF4-FFF2-40B4-BE49-F238E27FC236}">
                      <a16:creationId xmlns:a16="http://schemas.microsoft.com/office/drawing/2014/main" id="{1DC50C22-39DC-4ACE-A7C9-60EDC48BC99F}"/>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87" name="Gruppo 1886">
                <a:extLst>
                  <a:ext uri="{FF2B5EF4-FFF2-40B4-BE49-F238E27FC236}">
                    <a16:creationId xmlns:a16="http://schemas.microsoft.com/office/drawing/2014/main" id="{391C9B11-2AF1-49DD-9915-533D30D01789}"/>
                  </a:ext>
                </a:extLst>
              </p:cNvPr>
              <p:cNvGrpSpPr/>
              <p:nvPr/>
            </p:nvGrpSpPr>
            <p:grpSpPr>
              <a:xfrm>
                <a:off x="1564640" y="5974214"/>
                <a:ext cx="562991" cy="380866"/>
                <a:chOff x="341249" y="219074"/>
                <a:chExt cx="4744871" cy="3209926"/>
              </a:xfrm>
            </p:grpSpPr>
            <p:pic>
              <p:nvPicPr>
                <p:cNvPr id="1897" name="Immagine 1896">
                  <a:extLst>
                    <a:ext uri="{FF2B5EF4-FFF2-40B4-BE49-F238E27FC236}">
                      <a16:creationId xmlns:a16="http://schemas.microsoft.com/office/drawing/2014/main" id="{DB5B8FDB-576A-45A3-B8FE-648D7BC5663D}"/>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98" name="Immagine 1897">
                  <a:extLst>
                    <a:ext uri="{FF2B5EF4-FFF2-40B4-BE49-F238E27FC236}">
                      <a16:creationId xmlns:a16="http://schemas.microsoft.com/office/drawing/2014/main" id="{2FE70944-BFE1-4619-A28C-EDB969DAFE0B}"/>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88" name="Gruppo 1887">
                <a:extLst>
                  <a:ext uri="{FF2B5EF4-FFF2-40B4-BE49-F238E27FC236}">
                    <a16:creationId xmlns:a16="http://schemas.microsoft.com/office/drawing/2014/main" id="{6F2C1752-32AF-4542-8403-B5AF7166DD8C}"/>
                  </a:ext>
                </a:extLst>
              </p:cNvPr>
              <p:cNvGrpSpPr/>
              <p:nvPr/>
            </p:nvGrpSpPr>
            <p:grpSpPr>
              <a:xfrm>
                <a:off x="2127631" y="5974214"/>
                <a:ext cx="562991" cy="380866"/>
                <a:chOff x="341249" y="219074"/>
                <a:chExt cx="4744871" cy="3209926"/>
              </a:xfrm>
            </p:grpSpPr>
            <p:pic>
              <p:nvPicPr>
                <p:cNvPr id="1895" name="Immagine 1894">
                  <a:extLst>
                    <a:ext uri="{FF2B5EF4-FFF2-40B4-BE49-F238E27FC236}">
                      <a16:creationId xmlns:a16="http://schemas.microsoft.com/office/drawing/2014/main" id="{8E93997F-38D5-4C55-9555-B364C41008C9}"/>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96" name="Immagine 1895">
                  <a:extLst>
                    <a:ext uri="{FF2B5EF4-FFF2-40B4-BE49-F238E27FC236}">
                      <a16:creationId xmlns:a16="http://schemas.microsoft.com/office/drawing/2014/main" id="{93530132-CF1E-4BDC-B15A-58FE974555B7}"/>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89" name="Gruppo 1888">
                <a:extLst>
                  <a:ext uri="{FF2B5EF4-FFF2-40B4-BE49-F238E27FC236}">
                    <a16:creationId xmlns:a16="http://schemas.microsoft.com/office/drawing/2014/main" id="{4C9EBD58-1752-413B-9B94-FA989EEA3979}"/>
                  </a:ext>
                </a:extLst>
              </p:cNvPr>
              <p:cNvGrpSpPr/>
              <p:nvPr/>
            </p:nvGrpSpPr>
            <p:grpSpPr>
              <a:xfrm>
                <a:off x="2690622" y="5974214"/>
                <a:ext cx="562991" cy="380866"/>
                <a:chOff x="341249" y="219074"/>
                <a:chExt cx="4744871" cy="3209926"/>
              </a:xfrm>
            </p:grpSpPr>
            <p:pic>
              <p:nvPicPr>
                <p:cNvPr id="1893" name="Immagine 1892">
                  <a:extLst>
                    <a:ext uri="{FF2B5EF4-FFF2-40B4-BE49-F238E27FC236}">
                      <a16:creationId xmlns:a16="http://schemas.microsoft.com/office/drawing/2014/main" id="{28BD8CEF-EA10-40D0-BCDA-7A6D67CACE0E}"/>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94" name="Immagine 1893">
                  <a:extLst>
                    <a:ext uri="{FF2B5EF4-FFF2-40B4-BE49-F238E27FC236}">
                      <a16:creationId xmlns:a16="http://schemas.microsoft.com/office/drawing/2014/main" id="{BB4296D9-C469-4E74-8142-78A27D8466D0}"/>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90" name="Gruppo 1889">
                <a:extLst>
                  <a:ext uri="{FF2B5EF4-FFF2-40B4-BE49-F238E27FC236}">
                    <a16:creationId xmlns:a16="http://schemas.microsoft.com/office/drawing/2014/main" id="{CAF0C34E-845A-402F-9153-6F1B8185F04B}"/>
                  </a:ext>
                </a:extLst>
              </p:cNvPr>
              <p:cNvGrpSpPr/>
              <p:nvPr/>
            </p:nvGrpSpPr>
            <p:grpSpPr>
              <a:xfrm>
                <a:off x="3247009" y="5974214"/>
                <a:ext cx="562991" cy="380866"/>
                <a:chOff x="341249" y="219074"/>
                <a:chExt cx="4744871" cy="3209926"/>
              </a:xfrm>
            </p:grpSpPr>
            <p:pic>
              <p:nvPicPr>
                <p:cNvPr id="1891" name="Immagine 1890">
                  <a:extLst>
                    <a:ext uri="{FF2B5EF4-FFF2-40B4-BE49-F238E27FC236}">
                      <a16:creationId xmlns:a16="http://schemas.microsoft.com/office/drawing/2014/main" id="{49A77DBA-1E86-45E1-A622-07DCFF6CA695}"/>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92" name="Immagine 1891">
                  <a:extLst>
                    <a:ext uri="{FF2B5EF4-FFF2-40B4-BE49-F238E27FC236}">
                      <a16:creationId xmlns:a16="http://schemas.microsoft.com/office/drawing/2014/main" id="{CBC37F89-E2C0-4369-9BB6-9C53FF010066}"/>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0" name="Gruppo 1789">
              <a:extLst>
                <a:ext uri="{FF2B5EF4-FFF2-40B4-BE49-F238E27FC236}">
                  <a16:creationId xmlns:a16="http://schemas.microsoft.com/office/drawing/2014/main" id="{44F52A52-3AB6-491A-BA75-CCD93583C62B}"/>
                </a:ext>
              </a:extLst>
            </p:cNvPr>
            <p:cNvGrpSpPr/>
            <p:nvPr/>
          </p:nvGrpSpPr>
          <p:grpSpPr>
            <a:xfrm>
              <a:off x="1001649" y="4450750"/>
              <a:ext cx="2808351" cy="380866"/>
              <a:chOff x="1001649" y="5974214"/>
              <a:chExt cx="2808351" cy="380866"/>
            </a:xfrm>
          </p:grpSpPr>
          <p:grpSp>
            <p:nvGrpSpPr>
              <p:cNvPr id="1871" name="Gruppo 1870">
                <a:extLst>
                  <a:ext uri="{FF2B5EF4-FFF2-40B4-BE49-F238E27FC236}">
                    <a16:creationId xmlns:a16="http://schemas.microsoft.com/office/drawing/2014/main" id="{8DF01178-ECBB-4FDA-AD72-B3283DCC9F62}"/>
                  </a:ext>
                </a:extLst>
              </p:cNvPr>
              <p:cNvGrpSpPr/>
              <p:nvPr/>
            </p:nvGrpSpPr>
            <p:grpSpPr>
              <a:xfrm>
                <a:off x="1001649" y="5974214"/>
                <a:ext cx="562991" cy="380866"/>
                <a:chOff x="341249" y="219074"/>
                <a:chExt cx="4744871" cy="3209926"/>
              </a:xfrm>
            </p:grpSpPr>
            <p:pic>
              <p:nvPicPr>
                <p:cNvPr id="1884" name="Immagine 1883">
                  <a:extLst>
                    <a:ext uri="{FF2B5EF4-FFF2-40B4-BE49-F238E27FC236}">
                      <a16:creationId xmlns:a16="http://schemas.microsoft.com/office/drawing/2014/main" id="{38B89531-70F5-4E18-AFD4-3DA3D56DB561}"/>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85" name="Immagine 1884">
                  <a:extLst>
                    <a:ext uri="{FF2B5EF4-FFF2-40B4-BE49-F238E27FC236}">
                      <a16:creationId xmlns:a16="http://schemas.microsoft.com/office/drawing/2014/main" id="{702779DA-8F4F-4460-B5AE-6EFF4C344C83}"/>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72" name="Gruppo 1871">
                <a:extLst>
                  <a:ext uri="{FF2B5EF4-FFF2-40B4-BE49-F238E27FC236}">
                    <a16:creationId xmlns:a16="http://schemas.microsoft.com/office/drawing/2014/main" id="{884FF1EE-7769-40A2-BE1B-C29DFF14B1C7}"/>
                  </a:ext>
                </a:extLst>
              </p:cNvPr>
              <p:cNvGrpSpPr/>
              <p:nvPr/>
            </p:nvGrpSpPr>
            <p:grpSpPr>
              <a:xfrm>
                <a:off x="1564640" y="5974214"/>
                <a:ext cx="562991" cy="380866"/>
                <a:chOff x="341249" y="219074"/>
                <a:chExt cx="4744871" cy="3209926"/>
              </a:xfrm>
            </p:grpSpPr>
            <p:pic>
              <p:nvPicPr>
                <p:cNvPr id="1882" name="Immagine 1881">
                  <a:extLst>
                    <a:ext uri="{FF2B5EF4-FFF2-40B4-BE49-F238E27FC236}">
                      <a16:creationId xmlns:a16="http://schemas.microsoft.com/office/drawing/2014/main" id="{EB4ADEE3-8E3D-4132-B4D4-8A874195CF3D}"/>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83" name="Immagine 1882">
                  <a:extLst>
                    <a:ext uri="{FF2B5EF4-FFF2-40B4-BE49-F238E27FC236}">
                      <a16:creationId xmlns:a16="http://schemas.microsoft.com/office/drawing/2014/main" id="{1952E79D-7E26-4019-BBF6-6F7E68001AB6}"/>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73" name="Gruppo 1872">
                <a:extLst>
                  <a:ext uri="{FF2B5EF4-FFF2-40B4-BE49-F238E27FC236}">
                    <a16:creationId xmlns:a16="http://schemas.microsoft.com/office/drawing/2014/main" id="{692AF828-6239-44BC-ABF9-FAC4441AD628}"/>
                  </a:ext>
                </a:extLst>
              </p:cNvPr>
              <p:cNvGrpSpPr/>
              <p:nvPr/>
            </p:nvGrpSpPr>
            <p:grpSpPr>
              <a:xfrm>
                <a:off x="2127631" y="5974214"/>
                <a:ext cx="562991" cy="380866"/>
                <a:chOff x="341249" y="219074"/>
                <a:chExt cx="4744871" cy="3209926"/>
              </a:xfrm>
            </p:grpSpPr>
            <p:pic>
              <p:nvPicPr>
                <p:cNvPr id="1880" name="Immagine 1879">
                  <a:extLst>
                    <a:ext uri="{FF2B5EF4-FFF2-40B4-BE49-F238E27FC236}">
                      <a16:creationId xmlns:a16="http://schemas.microsoft.com/office/drawing/2014/main" id="{9C717E1C-DDA4-40FB-8818-A4210CFF405F}"/>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81" name="Immagine 1880">
                  <a:extLst>
                    <a:ext uri="{FF2B5EF4-FFF2-40B4-BE49-F238E27FC236}">
                      <a16:creationId xmlns:a16="http://schemas.microsoft.com/office/drawing/2014/main" id="{9E6E30FB-3A3B-459E-8759-02030FCFE7A9}"/>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74" name="Gruppo 1873">
                <a:extLst>
                  <a:ext uri="{FF2B5EF4-FFF2-40B4-BE49-F238E27FC236}">
                    <a16:creationId xmlns:a16="http://schemas.microsoft.com/office/drawing/2014/main" id="{191D39B2-8CF9-4759-A391-2F9B21A1093B}"/>
                  </a:ext>
                </a:extLst>
              </p:cNvPr>
              <p:cNvGrpSpPr/>
              <p:nvPr/>
            </p:nvGrpSpPr>
            <p:grpSpPr>
              <a:xfrm>
                <a:off x="2690622" y="5974214"/>
                <a:ext cx="562991" cy="380866"/>
                <a:chOff x="341249" y="219074"/>
                <a:chExt cx="4744871" cy="3209926"/>
              </a:xfrm>
            </p:grpSpPr>
            <p:pic>
              <p:nvPicPr>
                <p:cNvPr id="1878" name="Immagine 1877">
                  <a:extLst>
                    <a:ext uri="{FF2B5EF4-FFF2-40B4-BE49-F238E27FC236}">
                      <a16:creationId xmlns:a16="http://schemas.microsoft.com/office/drawing/2014/main" id="{EF501AE0-A3E3-46AE-A258-9942F5B73944}"/>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79" name="Immagine 1878">
                  <a:extLst>
                    <a:ext uri="{FF2B5EF4-FFF2-40B4-BE49-F238E27FC236}">
                      <a16:creationId xmlns:a16="http://schemas.microsoft.com/office/drawing/2014/main" id="{1E037FB9-C041-4840-8AD5-88B53411A788}"/>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75" name="Gruppo 1874">
                <a:extLst>
                  <a:ext uri="{FF2B5EF4-FFF2-40B4-BE49-F238E27FC236}">
                    <a16:creationId xmlns:a16="http://schemas.microsoft.com/office/drawing/2014/main" id="{DB9EB001-CE53-4D38-8302-3DFE303933EE}"/>
                  </a:ext>
                </a:extLst>
              </p:cNvPr>
              <p:cNvGrpSpPr/>
              <p:nvPr/>
            </p:nvGrpSpPr>
            <p:grpSpPr>
              <a:xfrm>
                <a:off x="3247009" y="5974214"/>
                <a:ext cx="562991" cy="380866"/>
                <a:chOff x="341249" y="219074"/>
                <a:chExt cx="4744871" cy="3209926"/>
              </a:xfrm>
            </p:grpSpPr>
            <p:pic>
              <p:nvPicPr>
                <p:cNvPr id="1876" name="Immagine 1875">
                  <a:extLst>
                    <a:ext uri="{FF2B5EF4-FFF2-40B4-BE49-F238E27FC236}">
                      <a16:creationId xmlns:a16="http://schemas.microsoft.com/office/drawing/2014/main" id="{E8256579-BC3B-49E3-BBAE-0544B04EE9FA}"/>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77" name="Immagine 1876">
                  <a:extLst>
                    <a:ext uri="{FF2B5EF4-FFF2-40B4-BE49-F238E27FC236}">
                      <a16:creationId xmlns:a16="http://schemas.microsoft.com/office/drawing/2014/main" id="{78D07687-58E9-465C-9C08-FB2F556DB0E6}"/>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1" name="Gruppo 1790">
              <a:extLst>
                <a:ext uri="{FF2B5EF4-FFF2-40B4-BE49-F238E27FC236}">
                  <a16:creationId xmlns:a16="http://schemas.microsoft.com/office/drawing/2014/main" id="{D6664B16-9B49-4C2A-98FE-ABA72DB45155}"/>
                </a:ext>
              </a:extLst>
            </p:cNvPr>
            <p:cNvGrpSpPr/>
            <p:nvPr/>
          </p:nvGrpSpPr>
          <p:grpSpPr>
            <a:xfrm>
              <a:off x="1001649" y="4069884"/>
              <a:ext cx="2808351" cy="380866"/>
              <a:chOff x="1001649" y="5974214"/>
              <a:chExt cx="2808351" cy="380866"/>
            </a:xfrm>
          </p:grpSpPr>
          <p:grpSp>
            <p:nvGrpSpPr>
              <p:cNvPr id="1856" name="Gruppo 1855">
                <a:extLst>
                  <a:ext uri="{FF2B5EF4-FFF2-40B4-BE49-F238E27FC236}">
                    <a16:creationId xmlns:a16="http://schemas.microsoft.com/office/drawing/2014/main" id="{9463ABEF-6BDA-4E6C-BF8D-CE68FE7ADAA8}"/>
                  </a:ext>
                </a:extLst>
              </p:cNvPr>
              <p:cNvGrpSpPr/>
              <p:nvPr/>
            </p:nvGrpSpPr>
            <p:grpSpPr>
              <a:xfrm>
                <a:off x="1001649" y="5974214"/>
                <a:ext cx="562991" cy="380866"/>
                <a:chOff x="341249" y="219074"/>
                <a:chExt cx="4744871" cy="3209926"/>
              </a:xfrm>
            </p:grpSpPr>
            <p:pic>
              <p:nvPicPr>
                <p:cNvPr id="1869" name="Immagine 1868">
                  <a:extLst>
                    <a:ext uri="{FF2B5EF4-FFF2-40B4-BE49-F238E27FC236}">
                      <a16:creationId xmlns:a16="http://schemas.microsoft.com/office/drawing/2014/main" id="{C9DF7FB7-63DF-458B-A348-C42AAC233068}"/>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70" name="Immagine 1869">
                  <a:extLst>
                    <a:ext uri="{FF2B5EF4-FFF2-40B4-BE49-F238E27FC236}">
                      <a16:creationId xmlns:a16="http://schemas.microsoft.com/office/drawing/2014/main" id="{6D896C83-669C-4DD0-BD66-B9001E55BBE1}"/>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57" name="Gruppo 1856">
                <a:extLst>
                  <a:ext uri="{FF2B5EF4-FFF2-40B4-BE49-F238E27FC236}">
                    <a16:creationId xmlns:a16="http://schemas.microsoft.com/office/drawing/2014/main" id="{EF1D8ECF-EA5A-4DF0-A170-843E576CDF11}"/>
                  </a:ext>
                </a:extLst>
              </p:cNvPr>
              <p:cNvGrpSpPr/>
              <p:nvPr/>
            </p:nvGrpSpPr>
            <p:grpSpPr>
              <a:xfrm>
                <a:off x="1564640" y="5974214"/>
                <a:ext cx="562991" cy="380866"/>
                <a:chOff x="341249" y="219074"/>
                <a:chExt cx="4744871" cy="3209926"/>
              </a:xfrm>
            </p:grpSpPr>
            <p:pic>
              <p:nvPicPr>
                <p:cNvPr id="1867" name="Immagine 1866">
                  <a:extLst>
                    <a:ext uri="{FF2B5EF4-FFF2-40B4-BE49-F238E27FC236}">
                      <a16:creationId xmlns:a16="http://schemas.microsoft.com/office/drawing/2014/main" id="{5971FB51-65EA-4EBF-BC68-0608B17D999F}"/>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68" name="Immagine 1867">
                  <a:extLst>
                    <a:ext uri="{FF2B5EF4-FFF2-40B4-BE49-F238E27FC236}">
                      <a16:creationId xmlns:a16="http://schemas.microsoft.com/office/drawing/2014/main" id="{82A25069-2124-475D-A7D6-81EED2F58010}"/>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58" name="Gruppo 1857">
                <a:extLst>
                  <a:ext uri="{FF2B5EF4-FFF2-40B4-BE49-F238E27FC236}">
                    <a16:creationId xmlns:a16="http://schemas.microsoft.com/office/drawing/2014/main" id="{0ED5F44E-1F93-4A82-AA4D-6EEF40AE783B}"/>
                  </a:ext>
                </a:extLst>
              </p:cNvPr>
              <p:cNvGrpSpPr/>
              <p:nvPr/>
            </p:nvGrpSpPr>
            <p:grpSpPr>
              <a:xfrm>
                <a:off x="2127631" y="5974214"/>
                <a:ext cx="562991" cy="380866"/>
                <a:chOff x="341249" y="219074"/>
                <a:chExt cx="4744871" cy="3209926"/>
              </a:xfrm>
            </p:grpSpPr>
            <p:pic>
              <p:nvPicPr>
                <p:cNvPr id="1865" name="Immagine 1864">
                  <a:extLst>
                    <a:ext uri="{FF2B5EF4-FFF2-40B4-BE49-F238E27FC236}">
                      <a16:creationId xmlns:a16="http://schemas.microsoft.com/office/drawing/2014/main" id="{7083CF19-CFCF-4730-9D10-C9167E94165A}"/>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66" name="Immagine 1865">
                  <a:extLst>
                    <a:ext uri="{FF2B5EF4-FFF2-40B4-BE49-F238E27FC236}">
                      <a16:creationId xmlns:a16="http://schemas.microsoft.com/office/drawing/2014/main" id="{84E85F20-DD81-47F9-90C8-1700901C417B}"/>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59" name="Gruppo 1858">
                <a:extLst>
                  <a:ext uri="{FF2B5EF4-FFF2-40B4-BE49-F238E27FC236}">
                    <a16:creationId xmlns:a16="http://schemas.microsoft.com/office/drawing/2014/main" id="{FD7D4439-4484-4070-BFE5-52DCCB7A57FC}"/>
                  </a:ext>
                </a:extLst>
              </p:cNvPr>
              <p:cNvGrpSpPr/>
              <p:nvPr/>
            </p:nvGrpSpPr>
            <p:grpSpPr>
              <a:xfrm>
                <a:off x="2690622" y="5974214"/>
                <a:ext cx="562991" cy="380866"/>
                <a:chOff x="341249" y="219074"/>
                <a:chExt cx="4744871" cy="3209926"/>
              </a:xfrm>
            </p:grpSpPr>
            <p:pic>
              <p:nvPicPr>
                <p:cNvPr id="1863" name="Immagine 1862">
                  <a:extLst>
                    <a:ext uri="{FF2B5EF4-FFF2-40B4-BE49-F238E27FC236}">
                      <a16:creationId xmlns:a16="http://schemas.microsoft.com/office/drawing/2014/main" id="{F99F58F9-C1B8-4C96-B599-A37D8A70A8D6}"/>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64" name="Immagine 1863">
                  <a:extLst>
                    <a:ext uri="{FF2B5EF4-FFF2-40B4-BE49-F238E27FC236}">
                      <a16:creationId xmlns:a16="http://schemas.microsoft.com/office/drawing/2014/main" id="{A9DA402B-2C59-4C6E-A1FB-276B9DF73802}"/>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60" name="Gruppo 1859">
                <a:extLst>
                  <a:ext uri="{FF2B5EF4-FFF2-40B4-BE49-F238E27FC236}">
                    <a16:creationId xmlns:a16="http://schemas.microsoft.com/office/drawing/2014/main" id="{1648182F-0C96-4876-B16B-1DA8ACAB1F17}"/>
                  </a:ext>
                </a:extLst>
              </p:cNvPr>
              <p:cNvGrpSpPr/>
              <p:nvPr/>
            </p:nvGrpSpPr>
            <p:grpSpPr>
              <a:xfrm>
                <a:off x="3247009" y="5974214"/>
                <a:ext cx="562991" cy="380866"/>
                <a:chOff x="341249" y="219074"/>
                <a:chExt cx="4744871" cy="3209926"/>
              </a:xfrm>
            </p:grpSpPr>
            <p:pic>
              <p:nvPicPr>
                <p:cNvPr id="1861" name="Immagine 1860">
                  <a:extLst>
                    <a:ext uri="{FF2B5EF4-FFF2-40B4-BE49-F238E27FC236}">
                      <a16:creationId xmlns:a16="http://schemas.microsoft.com/office/drawing/2014/main" id="{5149BD22-9230-47E1-8AF7-38A584E32620}"/>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62" name="Immagine 1861">
                  <a:extLst>
                    <a:ext uri="{FF2B5EF4-FFF2-40B4-BE49-F238E27FC236}">
                      <a16:creationId xmlns:a16="http://schemas.microsoft.com/office/drawing/2014/main" id="{48CB635F-5003-4AF8-9CDD-DC1906B39B97}"/>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2" name="Gruppo 1791">
              <a:extLst>
                <a:ext uri="{FF2B5EF4-FFF2-40B4-BE49-F238E27FC236}">
                  <a16:creationId xmlns:a16="http://schemas.microsoft.com/office/drawing/2014/main" id="{83678D91-F141-4D59-908A-3C199C3E195B}"/>
                </a:ext>
              </a:extLst>
            </p:cNvPr>
            <p:cNvGrpSpPr/>
            <p:nvPr/>
          </p:nvGrpSpPr>
          <p:grpSpPr>
            <a:xfrm>
              <a:off x="1001649" y="3689018"/>
              <a:ext cx="2808351" cy="380866"/>
              <a:chOff x="1001649" y="5974214"/>
              <a:chExt cx="2808351" cy="380866"/>
            </a:xfrm>
          </p:grpSpPr>
          <p:grpSp>
            <p:nvGrpSpPr>
              <p:cNvPr id="1841" name="Gruppo 1840">
                <a:extLst>
                  <a:ext uri="{FF2B5EF4-FFF2-40B4-BE49-F238E27FC236}">
                    <a16:creationId xmlns:a16="http://schemas.microsoft.com/office/drawing/2014/main" id="{43CFDABB-A019-4082-9EE3-8CB340D53353}"/>
                  </a:ext>
                </a:extLst>
              </p:cNvPr>
              <p:cNvGrpSpPr/>
              <p:nvPr/>
            </p:nvGrpSpPr>
            <p:grpSpPr>
              <a:xfrm>
                <a:off x="1001649" y="5974214"/>
                <a:ext cx="562991" cy="380866"/>
                <a:chOff x="341249" y="219074"/>
                <a:chExt cx="4744871" cy="3209926"/>
              </a:xfrm>
            </p:grpSpPr>
            <p:pic>
              <p:nvPicPr>
                <p:cNvPr id="1854" name="Immagine 1853">
                  <a:extLst>
                    <a:ext uri="{FF2B5EF4-FFF2-40B4-BE49-F238E27FC236}">
                      <a16:creationId xmlns:a16="http://schemas.microsoft.com/office/drawing/2014/main" id="{EAE7BAC7-693A-489A-A698-13466E5C7BC0}"/>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55" name="Immagine 1854">
                  <a:extLst>
                    <a:ext uri="{FF2B5EF4-FFF2-40B4-BE49-F238E27FC236}">
                      <a16:creationId xmlns:a16="http://schemas.microsoft.com/office/drawing/2014/main" id="{3DEF8200-E488-48ED-8A12-1843A4C964FC}"/>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42" name="Gruppo 1841">
                <a:extLst>
                  <a:ext uri="{FF2B5EF4-FFF2-40B4-BE49-F238E27FC236}">
                    <a16:creationId xmlns:a16="http://schemas.microsoft.com/office/drawing/2014/main" id="{E400750B-37C7-4184-9E14-1D635D890835}"/>
                  </a:ext>
                </a:extLst>
              </p:cNvPr>
              <p:cNvGrpSpPr/>
              <p:nvPr/>
            </p:nvGrpSpPr>
            <p:grpSpPr>
              <a:xfrm>
                <a:off x="1564640" y="5974214"/>
                <a:ext cx="562991" cy="380866"/>
                <a:chOff x="341249" y="219074"/>
                <a:chExt cx="4744871" cy="3209926"/>
              </a:xfrm>
            </p:grpSpPr>
            <p:pic>
              <p:nvPicPr>
                <p:cNvPr id="1852" name="Immagine 1851">
                  <a:extLst>
                    <a:ext uri="{FF2B5EF4-FFF2-40B4-BE49-F238E27FC236}">
                      <a16:creationId xmlns:a16="http://schemas.microsoft.com/office/drawing/2014/main" id="{A6073EE6-47CF-49BD-BD91-6DB7DB0AFAD6}"/>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53" name="Immagine 1852">
                  <a:extLst>
                    <a:ext uri="{FF2B5EF4-FFF2-40B4-BE49-F238E27FC236}">
                      <a16:creationId xmlns:a16="http://schemas.microsoft.com/office/drawing/2014/main" id="{D677508D-E328-42C5-9A4C-9B3366B81857}"/>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43" name="Gruppo 1842">
                <a:extLst>
                  <a:ext uri="{FF2B5EF4-FFF2-40B4-BE49-F238E27FC236}">
                    <a16:creationId xmlns:a16="http://schemas.microsoft.com/office/drawing/2014/main" id="{FFC5B8B7-D3F0-4AB6-846D-B64CB254B276}"/>
                  </a:ext>
                </a:extLst>
              </p:cNvPr>
              <p:cNvGrpSpPr/>
              <p:nvPr/>
            </p:nvGrpSpPr>
            <p:grpSpPr>
              <a:xfrm>
                <a:off x="2127631" y="5974214"/>
                <a:ext cx="562991" cy="380866"/>
                <a:chOff x="341249" y="219074"/>
                <a:chExt cx="4744871" cy="3209926"/>
              </a:xfrm>
            </p:grpSpPr>
            <p:pic>
              <p:nvPicPr>
                <p:cNvPr id="1850" name="Immagine 1849">
                  <a:extLst>
                    <a:ext uri="{FF2B5EF4-FFF2-40B4-BE49-F238E27FC236}">
                      <a16:creationId xmlns:a16="http://schemas.microsoft.com/office/drawing/2014/main" id="{F3A09E82-F3A4-4CDB-87D8-33A1D99B5B61}"/>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51" name="Immagine 1850">
                  <a:extLst>
                    <a:ext uri="{FF2B5EF4-FFF2-40B4-BE49-F238E27FC236}">
                      <a16:creationId xmlns:a16="http://schemas.microsoft.com/office/drawing/2014/main" id="{64860B84-424F-4B64-A4FC-7BECD13C3E38}"/>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44" name="Gruppo 1843">
                <a:extLst>
                  <a:ext uri="{FF2B5EF4-FFF2-40B4-BE49-F238E27FC236}">
                    <a16:creationId xmlns:a16="http://schemas.microsoft.com/office/drawing/2014/main" id="{CFE8DC36-5EC2-4D90-A96B-3243C8FB32FF}"/>
                  </a:ext>
                </a:extLst>
              </p:cNvPr>
              <p:cNvGrpSpPr/>
              <p:nvPr/>
            </p:nvGrpSpPr>
            <p:grpSpPr>
              <a:xfrm>
                <a:off x="2690622" y="5974214"/>
                <a:ext cx="562991" cy="380866"/>
                <a:chOff x="341249" y="219074"/>
                <a:chExt cx="4744871" cy="3209926"/>
              </a:xfrm>
            </p:grpSpPr>
            <p:pic>
              <p:nvPicPr>
                <p:cNvPr id="1848" name="Immagine 1847">
                  <a:extLst>
                    <a:ext uri="{FF2B5EF4-FFF2-40B4-BE49-F238E27FC236}">
                      <a16:creationId xmlns:a16="http://schemas.microsoft.com/office/drawing/2014/main" id="{B226F0DA-1B1B-4717-910B-15A1A52944AE}"/>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49" name="Immagine 1848">
                  <a:extLst>
                    <a:ext uri="{FF2B5EF4-FFF2-40B4-BE49-F238E27FC236}">
                      <a16:creationId xmlns:a16="http://schemas.microsoft.com/office/drawing/2014/main" id="{902B7A69-3AD1-4EC4-8E12-AEE56B4F9BE3}"/>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45" name="Gruppo 1844">
                <a:extLst>
                  <a:ext uri="{FF2B5EF4-FFF2-40B4-BE49-F238E27FC236}">
                    <a16:creationId xmlns:a16="http://schemas.microsoft.com/office/drawing/2014/main" id="{56BA24C1-2AC6-40F4-A45F-B187776208A6}"/>
                  </a:ext>
                </a:extLst>
              </p:cNvPr>
              <p:cNvGrpSpPr/>
              <p:nvPr/>
            </p:nvGrpSpPr>
            <p:grpSpPr>
              <a:xfrm>
                <a:off x="3247009" y="5974214"/>
                <a:ext cx="562991" cy="380866"/>
                <a:chOff x="341249" y="219074"/>
                <a:chExt cx="4744871" cy="3209926"/>
              </a:xfrm>
            </p:grpSpPr>
            <p:pic>
              <p:nvPicPr>
                <p:cNvPr id="1846" name="Immagine 1845">
                  <a:extLst>
                    <a:ext uri="{FF2B5EF4-FFF2-40B4-BE49-F238E27FC236}">
                      <a16:creationId xmlns:a16="http://schemas.microsoft.com/office/drawing/2014/main" id="{9D01DF0C-5AC8-489F-A70A-A2D6DB2E78A0}"/>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47" name="Immagine 1846">
                  <a:extLst>
                    <a:ext uri="{FF2B5EF4-FFF2-40B4-BE49-F238E27FC236}">
                      <a16:creationId xmlns:a16="http://schemas.microsoft.com/office/drawing/2014/main" id="{F30F3F19-DDD3-4C4E-92CE-CFCCE29BD1C5}"/>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3" name="Gruppo 1792">
              <a:extLst>
                <a:ext uri="{FF2B5EF4-FFF2-40B4-BE49-F238E27FC236}">
                  <a16:creationId xmlns:a16="http://schemas.microsoft.com/office/drawing/2014/main" id="{382A5157-4FE1-479F-9E2A-C557C559A947}"/>
                </a:ext>
              </a:extLst>
            </p:cNvPr>
            <p:cNvGrpSpPr/>
            <p:nvPr/>
          </p:nvGrpSpPr>
          <p:grpSpPr>
            <a:xfrm>
              <a:off x="1001649" y="3308152"/>
              <a:ext cx="2808351" cy="380866"/>
              <a:chOff x="1001649" y="5974214"/>
              <a:chExt cx="2808351" cy="380866"/>
            </a:xfrm>
          </p:grpSpPr>
          <p:grpSp>
            <p:nvGrpSpPr>
              <p:cNvPr id="1826" name="Gruppo 1825">
                <a:extLst>
                  <a:ext uri="{FF2B5EF4-FFF2-40B4-BE49-F238E27FC236}">
                    <a16:creationId xmlns:a16="http://schemas.microsoft.com/office/drawing/2014/main" id="{1A7EB95A-2C0C-4B37-A127-42FA334E2BC5}"/>
                  </a:ext>
                </a:extLst>
              </p:cNvPr>
              <p:cNvGrpSpPr/>
              <p:nvPr/>
            </p:nvGrpSpPr>
            <p:grpSpPr>
              <a:xfrm>
                <a:off x="1001649" y="5974214"/>
                <a:ext cx="562991" cy="380866"/>
                <a:chOff x="341249" y="219074"/>
                <a:chExt cx="4744871" cy="3209926"/>
              </a:xfrm>
            </p:grpSpPr>
            <p:pic>
              <p:nvPicPr>
                <p:cNvPr id="1839" name="Immagine 1838">
                  <a:extLst>
                    <a:ext uri="{FF2B5EF4-FFF2-40B4-BE49-F238E27FC236}">
                      <a16:creationId xmlns:a16="http://schemas.microsoft.com/office/drawing/2014/main" id="{85704E96-2B0C-461D-ADF9-8B23A92F3BBB}"/>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40" name="Immagine 1839">
                  <a:extLst>
                    <a:ext uri="{FF2B5EF4-FFF2-40B4-BE49-F238E27FC236}">
                      <a16:creationId xmlns:a16="http://schemas.microsoft.com/office/drawing/2014/main" id="{942946AE-B3D0-421A-A70C-078E5B515928}"/>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27" name="Gruppo 1826">
                <a:extLst>
                  <a:ext uri="{FF2B5EF4-FFF2-40B4-BE49-F238E27FC236}">
                    <a16:creationId xmlns:a16="http://schemas.microsoft.com/office/drawing/2014/main" id="{3A23D749-95C1-4377-A91D-ECEAEC9B1235}"/>
                  </a:ext>
                </a:extLst>
              </p:cNvPr>
              <p:cNvGrpSpPr/>
              <p:nvPr/>
            </p:nvGrpSpPr>
            <p:grpSpPr>
              <a:xfrm>
                <a:off x="1564640" y="5974214"/>
                <a:ext cx="562991" cy="380866"/>
                <a:chOff x="341249" y="219074"/>
                <a:chExt cx="4744871" cy="3209926"/>
              </a:xfrm>
            </p:grpSpPr>
            <p:pic>
              <p:nvPicPr>
                <p:cNvPr id="1837" name="Immagine 1836">
                  <a:extLst>
                    <a:ext uri="{FF2B5EF4-FFF2-40B4-BE49-F238E27FC236}">
                      <a16:creationId xmlns:a16="http://schemas.microsoft.com/office/drawing/2014/main" id="{DCF6AD49-13B6-452F-851D-E7EE52E02B1B}"/>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38" name="Immagine 1837">
                  <a:extLst>
                    <a:ext uri="{FF2B5EF4-FFF2-40B4-BE49-F238E27FC236}">
                      <a16:creationId xmlns:a16="http://schemas.microsoft.com/office/drawing/2014/main" id="{D7ECA8C4-509A-499E-8A80-B13E347BAC52}"/>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28" name="Gruppo 1827">
                <a:extLst>
                  <a:ext uri="{FF2B5EF4-FFF2-40B4-BE49-F238E27FC236}">
                    <a16:creationId xmlns:a16="http://schemas.microsoft.com/office/drawing/2014/main" id="{8C5BD320-571F-4F08-B292-23E40C6013BE}"/>
                  </a:ext>
                </a:extLst>
              </p:cNvPr>
              <p:cNvGrpSpPr/>
              <p:nvPr/>
            </p:nvGrpSpPr>
            <p:grpSpPr>
              <a:xfrm>
                <a:off x="2127631" y="5974214"/>
                <a:ext cx="562991" cy="380866"/>
                <a:chOff x="341249" y="219074"/>
                <a:chExt cx="4744871" cy="3209926"/>
              </a:xfrm>
            </p:grpSpPr>
            <p:pic>
              <p:nvPicPr>
                <p:cNvPr id="1835" name="Immagine 1834">
                  <a:extLst>
                    <a:ext uri="{FF2B5EF4-FFF2-40B4-BE49-F238E27FC236}">
                      <a16:creationId xmlns:a16="http://schemas.microsoft.com/office/drawing/2014/main" id="{63EEFF40-FC67-471A-939E-566F5BC389DA}"/>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36" name="Immagine 1835">
                  <a:extLst>
                    <a:ext uri="{FF2B5EF4-FFF2-40B4-BE49-F238E27FC236}">
                      <a16:creationId xmlns:a16="http://schemas.microsoft.com/office/drawing/2014/main" id="{45B97DE0-7C85-4087-A4BF-26EC09D37088}"/>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29" name="Gruppo 1828">
                <a:extLst>
                  <a:ext uri="{FF2B5EF4-FFF2-40B4-BE49-F238E27FC236}">
                    <a16:creationId xmlns:a16="http://schemas.microsoft.com/office/drawing/2014/main" id="{8DFDACEE-E255-4121-B0B0-0E9E6F9CC7D2}"/>
                  </a:ext>
                </a:extLst>
              </p:cNvPr>
              <p:cNvGrpSpPr/>
              <p:nvPr/>
            </p:nvGrpSpPr>
            <p:grpSpPr>
              <a:xfrm>
                <a:off x="2690622" y="5974214"/>
                <a:ext cx="562991" cy="380866"/>
                <a:chOff x="341249" y="219074"/>
                <a:chExt cx="4744871" cy="3209926"/>
              </a:xfrm>
            </p:grpSpPr>
            <p:pic>
              <p:nvPicPr>
                <p:cNvPr id="1833" name="Immagine 1832">
                  <a:extLst>
                    <a:ext uri="{FF2B5EF4-FFF2-40B4-BE49-F238E27FC236}">
                      <a16:creationId xmlns:a16="http://schemas.microsoft.com/office/drawing/2014/main" id="{80B9896B-5202-46A5-B20B-81AC8C050BDF}"/>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34" name="Immagine 1833">
                  <a:extLst>
                    <a:ext uri="{FF2B5EF4-FFF2-40B4-BE49-F238E27FC236}">
                      <a16:creationId xmlns:a16="http://schemas.microsoft.com/office/drawing/2014/main" id="{70ED58CE-A07F-4818-9FD6-71C3B3581823}"/>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30" name="Gruppo 1829">
                <a:extLst>
                  <a:ext uri="{FF2B5EF4-FFF2-40B4-BE49-F238E27FC236}">
                    <a16:creationId xmlns:a16="http://schemas.microsoft.com/office/drawing/2014/main" id="{860019F9-ED52-4C08-B5D9-83645563F537}"/>
                  </a:ext>
                </a:extLst>
              </p:cNvPr>
              <p:cNvGrpSpPr/>
              <p:nvPr/>
            </p:nvGrpSpPr>
            <p:grpSpPr>
              <a:xfrm>
                <a:off x="3247009" y="5974214"/>
                <a:ext cx="562991" cy="380866"/>
                <a:chOff x="341249" y="219074"/>
                <a:chExt cx="4744871" cy="3209926"/>
              </a:xfrm>
            </p:grpSpPr>
            <p:pic>
              <p:nvPicPr>
                <p:cNvPr id="1831" name="Immagine 1830">
                  <a:extLst>
                    <a:ext uri="{FF2B5EF4-FFF2-40B4-BE49-F238E27FC236}">
                      <a16:creationId xmlns:a16="http://schemas.microsoft.com/office/drawing/2014/main" id="{DF3F00F5-740A-477D-A495-30BA81F9E408}"/>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32" name="Immagine 1831">
                  <a:extLst>
                    <a:ext uri="{FF2B5EF4-FFF2-40B4-BE49-F238E27FC236}">
                      <a16:creationId xmlns:a16="http://schemas.microsoft.com/office/drawing/2014/main" id="{0B7651AD-CE49-4318-8069-84F8F19DF031}"/>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4" name="Gruppo 1793">
              <a:extLst>
                <a:ext uri="{FF2B5EF4-FFF2-40B4-BE49-F238E27FC236}">
                  <a16:creationId xmlns:a16="http://schemas.microsoft.com/office/drawing/2014/main" id="{B6CE7483-4744-4705-9771-DC3EB2044C01}"/>
                </a:ext>
              </a:extLst>
            </p:cNvPr>
            <p:cNvGrpSpPr/>
            <p:nvPr/>
          </p:nvGrpSpPr>
          <p:grpSpPr>
            <a:xfrm>
              <a:off x="1001649" y="2927286"/>
              <a:ext cx="2808351" cy="380866"/>
              <a:chOff x="1001649" y="5974214"/>
              <a:chExt cx="2808351" cy="380866"/>
            </a:xfrm>
          </p:grpSpPr>
          <p:grpSp>
            <p:nvGrpSpPr>
              <p:cNvPr id="1811" name="Gruppo 1810">
                <a:extLst>
                  <a:ext uri="{FF2B5EF4-FFF2-40B4-BE49-F238E27FC236}">
                    <a16:creationId xmlns:a16="http://schemas.microsoft.com/office/drawing/2014/main" id="{0A5603BC-7421-4454-83AD-2A7DDAD0FA75}"/>
                  </a:ext>
                </a:extLst>
              </p:cNvPr>
              <p:cNvGrpSpPr/>
              <p:nvPr/>
            </p:nvGrpSpPr>
            <p:grpSpPr>
              <a:xfrm>
                <a:off x="1001649" y="5974214"/>
                <a:ext cx="562991" cy="380866"/>
                <a:chOff x="341249" y="219074"/>
                <a:chExt cx="4744871" cy="3209926"/>
              </a:xfrm>
            </p:grpSpPr>
            <p:pic>
              <p:nvPicPr>
                <p:cNvPr id="1824" name="Immagine 1823">
                  <a:extLst>
                    <a:ext uri="{FF2B5EF4-FFF2-40B4-BE49-F238E27FC236}">
                      <a16:creationId xmlns:a16="http://schemas.microsoft.com/office/drawing/2014/main" id="{EB0E71AB-D043-4187-9567-8FC89942A3FC}"/>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25" name="Immagine 1824">
                  <a:extLst>
                    <a:ext uri="{FF2B5EF4-FFF2-40B4-BE49-F238E27FC236}">
                      <a16:creationId xmlns:a16="http://schemas.microsoft.com/office/drawing/2014/main" id="{3D10B8A2-4021-4B94-894F-9A0C3EBE71FB}"/>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12" name="Gruppo 1811">
                <a:extLst>
                  <a:ext uri="{FF2B5EF4-FFF2-40B4-BE49-F238E27FC236}">
                    <a16:creationId xmlns:a16="http://schemas.microsoft.com/office/drawing/2014/main" id="{1627CFF9-A712-476C-B1F4-B7C2EBCB5D99}"/>
                  </a:ext>
                </a:extLst>
              </p:cNvPr>
              <p:cNvGrpSpPr/>
              <p:nvPr/>
            </p:nvGrpSpPr>
            <p:grpSpPr>
              <a:xfrm>
                <a:off x="1564640" y="5974214"/>
                <a:ext cx="562991" cy="380866"/>
                <a:chOff x="341249" y="219074"/>
                <a:chExt cx="4744871" cy="3209926"/>
              </a:xfrm>
            </p:grpSpPr>
            <p:pic>
              <p:nvPicPr>
                <p:cNvPr id="1822" name="Immagine 1821">
                  <a:extLst>
                    <a:ext uri="{FF2B5EF4-FFF2-40B4-BE49-F238E27FC236}">
                      <a16:creationId xmlns:a16="http://schemas.microsoft.com/office/drawing/2014/main" id="{C4DE5FB4-5504-41A3-AF79-688618A05DC1}"/>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23" name="Immagine 1822">
                  <a:extLst>
                    <a:ext uri="{FF2B5EF4-FFF2-40B4-BE49-F238E27FC236}">
                      <a16:creationId xmlns:a16="http://schemas.microsoft.com/office/drawing/2014/main" id="{3D27B086-5576-4BBE-9E1E-917AC2D7BCB1}"/>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13" name="Gruppo 1812">
                <a:extLst>
                  <a:ext uri="{FF2B5EF4-FFF2-40B4-BE49-F238E27FC236}">
                    <a16:creationId xmlns:a16="http://schemas.microsoft.com/office/drawing/2014/main" id="{F38DF68A-4F97-4BFA-A2E0-DEBFA6EC0016}"/>
                  </a:ext>
                </a:extLst>
              </p:cNvPr>
              <p:cNvGrpSpPr/>
              <p:nvPr/>
            </p:nvGrpSpPr>
            <p:grpSpPr>
              <a:xfrm>
                <a:off x="2127631" y="5974214"/>
                <a:ext cx="562991" cy="380866"/>
                <a:chOff x="341249" y="219074"/>
                <a:chExt cx="4744871" cy="3209926"/>
              </a:xfrm>
            </p:grpSpPr>
            <p:pic>
              <p:nvPicPr>
                <p:cNvPr id="1820" name="Immagine 1819">
                  <a:extLst>
                    <a:ext uri="{FF2B5EF4-FFF2-40B4-BE49-F238E27FC236}">
                      <a16:creationId xmlns:a16="http://schemas.microsoft.com/office/drawing/2014/main" id="{4E248240-53F2-4928-A2F9-445841AAAE5F}"/>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21" name="Immagine 1820">
                  <a:extLst>
                    <a:ext uri="{FF2B5EF4-FFF2-40B4-BE49-F238E27FC236}">
                      <a16:creationId xmlns:a16="http://schemas.microsoft.com/office/drawing/2014/main" id="{90628765-AC00-4643-A455-F11EB98743A1}"/>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14" name="Gruppo 1813">
                <a:extLst>
                  <a:ext uri="{FF2B5EF4-FFF2-40B4-BE49-F238E27FC236}">
                    <a16:creationId xmlns:a16="http://schemas.microsoft.com/office/drawing/2014/main" id="{22019D24-3645-4D19-BCC9-6B1F5698AF39}"/>
                  </a:ext>
                </a:extLst>
              </p:cNvPr>
              <p:cNvGrpSpPr/>
              <p:nvPr/>
            </p:nvGrpSpPr>
            <p:grpSpPr>
              <a:xfrm>
                <a:off x="2690622" y="5974214"/>
                <a:ext cx="562991" cy="380866"/>
                <a:chOff x="341249" y="219074"/>
                <a:chExt cx="4744871" cy="3209926"/>
              </a:xfrm>
            </p:grpSpPr>
            <p:pic>
              <p:nvPicPr>
                <p:cNvPr id="1818" name="Immagine 1817">
                  <a:extLst>
                    <a:ext uri="{FF2B5EF4-FFF2-40B4-BE49-F238E27FC236}">
                      <a16:creationId xmlns:a16="http://schemas.microsoft.com/office/drawing/2014/main" id="{F5B562CB-3103-400F-A4B6-52240F9C8FA2}"/>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19" name="Immagine 1818">
                  <a:extLst>
                    <a:ext uri="{FF2B5EF4-FFF2-40B4-BE49-F238E27FC236}">
                      <a16:creationId xmlns:a16="http://schemas.microsoft.com/office/drawing/2014/main" id="{DABDEE10-4F19-4CB9-9786-9BD46606ACB1}"/>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15" name="Gruppo 1814">
                <a:extLst>
                  <a:ext uri="{FF2B5EF4-FFF2-40B4-BE49-F238E27FC236}">
                    <a16:creationId xmlns:a16="http://schemas.microsoft.com/office/drawing/2014/main" id="{33E4B898-01D0-402E-88C9-0F5FCE1CA2BD}"/>
                  </a:ext>
                </a:extLst>
              </p:cNvPr>
              <p:cNvGrpSpPr/>
              <p:nvPr/>
            </p:nvGrpSpPr>
            <p:grpSpPr>
              <a:xfrm>
                <a:off x="3247009" y="5974214"/>
                <a:ext cx="562991" cy="380866"/>
                <a:chOff x="341249" y="219074"/>
                <a:chExt cx="4744871" cy="3209926"/>
              </a:xfrm>
            </p:grpSpPr>
            <p:pic>
              <p:nvPicPr>
                <p:cNvPr id="1816" name="Immagine 1815">
                  <a:extLst>
                    <a:ext uri="{FF2B5EF4-FFF2-40B4-BE49-F238E27FC236}">
                      <a16:creationId xmlns:a16="http://schemas.microsoft.com/office/drawing/2014/main" id="{CDB357C7-C4D9-45CE-AD7F-55F3A50BC2E4}"/>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17" name="Immagine 1816">
                  <a:extLst>
                    <a:ext uri="{FF2B5EF4-FFF2-40B4-BE49-F238E27FC236}">
                      <a16:creationId xmlns:a16="http://schemas.microsoft.com/office/drawing/2014/main" id="{1F5BB6F4-B610-4E69-BBBF-33CC978AE021}"/>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795" name="Gruppo 1794">
              <a:extLst>
                <a:ext uri="{FF2B5EF4-FFF2-40B4-BE49-F238E27FC236}">
                  <a16:creationId xmlns:a16="http://schemas.microsoft.com/office/drawing/2014/main" id="{721CF159-C6A6-4A84-A4A3-E0A48BEE4DEA}"/>
                </a:ext>
              </a:extLst>
            </p:cNvPr>
            <p:cNvGrpSpPr/>
            <p:nvPr/>
          </p:nvGrpSpPr>
          <p:grpSpPr>
            <a:xfrm>
              <a:off x="1001649" y="2546420"/>
              <a:ext cx="2808351" cy="380866"/>
              <a:chOff x="1001649" y="5974214"/>
              <a:chExt cx="2808351" cy="380866"/>
            </a:xfrm>
          </p:grpSpPr>
          <p:grpSp>
            <p:nvGrpSpPr>
              <p:cNvPr id="1796" name="Gruppo 1795">
                <a:extLst>
                  <a:ext uri="{FF2B5EF4-FFF2-40B4-BE49-F238E27FC236}">
                    <a16:creationId xmlns:a16="http://schemas.microsoft.com/office/drawing/2014/main" id="{A77D00C1-3302-424F-937A-3FE1662BCB18}"/>
                  </a:ext>
                </a:extLst>
              </p:cNvPr>
              <p:cNvGrpSpPr/>
              <p:nvPr/>
            </p:nvGrpSpPr>
            <p:grpSpPr>
              <a:xfrm>
                <a:off x="1001649" y="5974214"/>
                <a:ext cx="562991" cy="380866"/>
                <a:chOff x="341249" y="219074"/>
                <a:chExt cx="4744871" cy="3209926"/>
              </a:xfrm>
            </p:grpSpPr>
            <p:pic>
              <p:nvPicPr>
                <p:cNvPr id="1809" name="Immagine 1808">
                  <a:extLst>
                    <a:ext uri="{FF2B5EF4-FFF2-40B4-BE49-F238E27FC236}">
                      <a16:creationId xmlns:a16="http://schemas.microsoft.com/office/drawing/2014/main" id="{855C65C0-1E31-49CA-931B-E22F82A12ED6}"/>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10" name="Immagine 1809">
                  <a:extLst>
                    <a:ext uri="{FF2B5EF4-FFF2-40B4-BE49-F238E27FC236}">
                      <a16:creationId xmlns:a16="http://schemas.microsoft.com/office/drawing/2014/main" id="{315B4DDF-4B86-4145-B5D5-6D56D4E1470F}"/>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97" name="Gruppo 1796">
                <a:extLst>
                  <a:ext uri="{FF2B5EF4-FFF2-40B4-BE49-F238E27FC236}">
                    <a16:creationId xmlns:a16="http://schemas.microsoft.com/office/drawing/2014/main" id="{3568F1F7-BB58-4A78-856B-7A5EDB12EAA6}"/>
                  </a:ext>
                </a:extLst>
              </p:cNvPr>
              <p:cNvGrpSpPr/>
              <p:nvPr/>
            </p:nvGrpSpPr>
            <p:grpSpPr>
              <a:xfrm>
                <a:off x="1564640" y="5974214"/>
                <a:ext cx="562991" cy="380866"/>
                <a:chOff x="341249" y="219074"/>
                <a:chExt cx="4744871" cy="3209926"/>
              </a:xfrm>
            </p:grpSpPr>
            <p:pic>
              <p:nvPicPr>
                <p:cNvPr id="1807" name="Immagine 1806">
                  <a:extLst>
                    <a:ext uri="{FF2B5EF4-FFF2-40B4-BE49-F238E27FC236}">
                      <a16:creationId xmlns:a16="http://schemas.microsoft.com/office/drawing/2014/main" id="{1BE927DF-822C-4CE5-864E-389CD05781A9}"/>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08" name="Immagine 1807">
                  <a:extLst>
                    <a:ext uri="{FF2B5EF4-FFF2-40B4-BE49-F238E27FC236}">
                      <a16:creationId xmlns:a16="http://schemas.microsoft.com/office/drawing/2014/main" id="{23DE02F4-3E4D-4C85-8CCD-EBCF6848BFB0}"/>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98" name="Gruppo 1797">
                <a:extLst>
                  <a:ext uri="{FF2B5EF4-FFF2-40B4-BE49-F238E27FC236}">
                    <a16:creationId xmlns:a16="http://schemas.microsoft.com/office/drawing/2014/main" id="{FFC9BEB7-D803-495E-86FE-AA3EE801241F}"/>
                  </a:ext>
                </a:extLst>
              </p:cNvPr>
              <p:cNvGrpSpPr/>
              <p:nvPr/>
            </p:nvGrpSpPr>
            <p:grpSpPr>
              <a:xfrm>
                <a:off x="2127631" y="5974214"/>
                <a:ext cx="562991" cy="380866"/>
                <a:chOff x="341249" y="219074"/>
                <a:chExt cx="4744871" cy="3209926"/>
              </a:xfrm>
            </p:grpSpPr>
            <p:pic>
              <p:nvPicPr>
                <p:cNvPr id="1805" name="Immagine 1804">
                  <a:extLst>
                    <a:ext uri="{FF2B5EF4-FFF2-40B4-BE49-F238E27FC236}">
                      <a16:creationId xmlns:a16="http://schemas.microsoft.com/office/drawing/2014/main" id="{74FE9883-16EA-4C39-9269-931D387D7190}"/>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06" name="Immagine 1805">
                  <a:extLst>
                    <a:ext uri="{FF2B5EF4-FFF2-40B4-BE49-F238E27FC236}">
                      <a16:creationId xmlns:a16="http://schemas.microsoft.com/office/drawing/2014/main" id="{BB77D93E-098D-43F4-9F12-174CF3209053}"/>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799" name="Gruppo 1798">
                <a:extLst>
                  <a:ext uri="{FF2B5EF4-FFF2-40B4-BE49-F238E27FC236}">
                    <a16:creationId xmlns:a16="http://schemas.microsoft.com/office/drawing/2014/main" id="{2C5EAB78-9F28-4B6D-B6D8-6847850CC0F5}"/>
                  </a:ext>
                </a:extLst>
              </p:cNvPr>
              <p:cNvGrpSpPr/>
              <p:nvPr/>
            </p:nvGrpSpPr>
            <p:grpSpPr>
              <a:xfrm>
                <a:off x="2690622" y="5974214"/>
                <a:ext cx="562991" cy="380866"/>
                <a:chOff x="341249" y="219074"/>
                <a:chExt cx="4744871" cy="3209926"/>
              </a:xfrm>
            </p:grpSpPr>
            <p:pic>
              <p:nvPicPr>
                <p:cNvPr id="1803" name="Immagine 1802">
                  <a:extLst>
                    <a:ext uri="{FF2B5EF4-FFF2-40B4-BE49-F238E27FC236}">
                      <a16:creationId xmlns:a16="http://schemas.microsoft.com/office/drawing/2014/main" id="{F78B4C08-429E-40E8-A53B-0DC4E2143EBE}"/>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04" name="Immagine 1803">
                  <a:extLst>
                    <a:ext uri="{FF2B5EF4-FFF2-40B4-BE49-F238E27FC236}">
                      <a16:creationId xmlns:a16="http://schemas.microsoft.com/office/drawing/2014/main" id="{0FF5A0BF-FD4C-4B02-ADCC-797176519EDE}"/>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800" name="Gruppo 1799">
                <a:extLst>
                  <a:ext uri="{FF2B5EF4-FFF2-40B4-BE49-F238E27FC236}">
                    <a16:creationId xmlns:a16="http://schemas.microsoft.com/office/drawing/2014/main" id="{B235E2D1-BA80-4B50-936B-E81F6F356713}"/>
                  </a:ext>
                </a:extLst>
              </p:cNvPr>
              <p:cNvGrpSpPr/>
              <p:nvPr/>
            </p:nvGrpSpPr>
            <p:grpSpPr>
              <a:xfrm>
                <a:off x="3247009" y="5974214"/>
                <a:ext cx="562991" cy="380866"/>
                <a:chOff x="341249" y="219074"/>
                <a:chExt cx="4744871" cy="3209926"/>
              </a:xfrm>
            </p:grpSpPr>
            <p:pic>
              <p:nvPicPr>
                <p:cNvPr id="1801" name="Immagine 1800">
                  <a:extLst>
                    <a:ext uri="{FF2B5EF4-FFF2-40B4-BE49-F238E27FC236}">
                      <a16:creationId xmlns:a16="http://schemas.microsoft.com/office/drawing/2014/main" id="{2E03CD63-5AA3-4435-A9FE-96353B8CA12C}"/>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802" name="Immagine 1801">
                  <a:extLst>
                    <a:ext uri="{FF2B5EF4-FFF2-40B4-BE49-F238E27FC236}">
                      <a16:creationId xmlns:a16="http://schemas.microsoft.com/office/drawing/2014/main" id="{CC62175E-000E-4A4B-AF55-A8B3CA34FF7C}"/>
                    </a:ext>
                  </a:extLst>
                </p:cNvPr>
                <p:cNvPicPr>
                  <a:picLocks noChangeAspect="1"/>
                </p:cNvPicPr>
                <p:nvPr/>
              </p:nvPicPr>
              <p:blipFill rotWithShape="1">
                <a:blip r:embed="rId3">
                  <a:duotone>
                    <a:prstClr val="black"/>
                    <a:srgbClr val="E32B21">
                      <a:tint val="45000"/>
                      <a:satMod val="400000"/>
                    </a:srgbClr>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1946" name="Gruppo 1945">
            <a:extLst>
              <a:ext uri="{FF2B5EF4-FFF2-40B4-BE49-F238E27FC236}">
                <a16:creationId xmlns:a16="http://schemas.microsoft.com/office/drawing/2014/main" id="{D0C01AC5-08AB-445A-BB5B-CC81DBFC9953}"/>
              </a:ext>
            </a:extLst>
          </p:cNvPr>
          <p:cNvGrpSpPr/>
          <p:nvPr/>
        </p:nvGrpSpPr>
        <p:grpSpPr>
          <a:xfrm>
            <a:off x="2358278" y="1507543"/>
            <a:ext cx="1651891" cy="2240280"/>
            <a:chOff x="1001649" y="2546420"/>
            <a:chExt cx="2808351" cy="3808660"/>
          </a:xfrm>
        </p:grpSpPr>
        <p:grpSp>
          <p:nvGrpSpPr>
            <p:cNvPr id="1947" name="Gruppo 1946">
              <a:extLst>
                <a:ext uri="{FF2B5EF4-FFF2-40B4-BE49-F238E27FC236}">
                  <a16:creationId xmlns:a16="http://schemas.microsoft.com/office/drawing/2014/main" id="{8BD686B7-174B-48E1-A9C3-D0FB1BE4DFEB}"/>
                </a:ext>
              </a:extLst>
            </p:cNvPr>
            <p:cNvGrpSpPr/>
            <p:nvPr/>
          </p:nvGrpSpPr>
          <p:grpSpPr>
            <a:xfrm>
              <a:off x="1001649" y="5974214"/>
              <a:ext cx="2808351" cy="380866"/>
              <a:chOff x="1001649" y="5974214"/>
              <a:chExt cx="2808351" cy="380866"/>
            </a:xfrm>
          </p:grpSpPr>
          <p:grpSp>
            <p:nvGrpSpPr>
              <p:cNvPr id="2092" name="Gruppo 2091">
                <a:extLst>
                  <a:ext uri="{FF2B5EF4-FFF2-40B4-BE49-F238E27FC236}">
                    <a16:creationId xmlns:a16="http://schemas.microsoft.com/office/drawing/2014/main" id="{89631E75-A245-4485-A547-44D82909C289}"/>
                  </a:ext>
                </a:extLst>
              </p:cNvPr>
              <p:cNvGrpSpPr/>
              <p:nvPr/>
            </p:nvGrpSpPr>
            <p:grpSpPr>
              <a:xfrm>
                <a:off x="1001649" y="5974214"/>
                <a:ext cx="562991" cy="380866"/>
                <a:chOff x="341249" y="219074"/>
                <a:chExt cx="4744871" cy="3209926"/>
              </a:xfrm>
            </p:grpSpPr>
            <p:pic>
              <p:nvPicPr>
                <p:cNvPr id="2105" name="Immagine 2104">
                  <a:extLst>
                    <a:ext uri="{FF2B5EF4-FFF2-40B4-BE49-F238E27FC236}">
                      <a16:creationId xmlns:a16="http://schemas.microsoft.com/office/drawing/2014/main" id="{679262D6-49DE-4052-94F0-1C73CEC8C57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06" name="Immagine 2105">
                  <a:extLst>
                    <a:ext uri="{FF2B5EF4-FFF2-40B4-BE49-F238E27FC236}">
                      <a16:creationId xmlns:a16="http://schemas.microsoft.com/office/drawing/2014/main" id="{D1A74E89-CA4D-4320-AAF1-B7C77CE8FE1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93" name="Gruppo 2092">
                <a:extLst>
                  <a:ext uri="{FF2B5EF4-FFF2-40B4-BE49-F238E27FC236}">
                    <a16:creationId xmlns:a16="http://schemas.microsoft.com/office/drawing/2014/main" id="{9E810E24-448A-4933-973D-410836860F62}"/>
                  </a:ext>
                </a:extLst>
              </p:cNvPr>
              <p:cNvGrpSpPr/>
              <p:nvPr/>
            </p:nvGrpSpPr>
            <p:grpSpPr>
              <a:xfrm>
                <a:off x="1564640" y="5974214"/>
                <a:ext cx="562991" cy="380866"/>
                <a:chOff x="341249" y="219074"/>
                <a:chExt cx="4744871" cy="3209926"/>
              </a:xfrm>
            </p:grpSpPr>
            <p:pic>
              <p:nvPicPr>
                <p:cNvPr id="2103" name="Immagine 2102">
                  <a:extLst>
                    <a:ext uri="{FF2B5EF4-FFF2-40B4-BE49-F238E27FC236}">
                      <a16:creationId xmlns:a16="http://schemas.microsoft.com/office/drawing/2014/main" id="{73B47258-EC3D-4604-BAED-29ED842DA4F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04" name="Immagine 2103">
                  <a:extLst>
                    <a:ext uri="{FF2B5EF4-FFF2-40B4-BE49-F238E27FC236}">
                      <a16:creationId xmlns:a16="http://schemas.microsoft.com/office/drawing/2014/main" id="{4735DACE-A927-4A97-84C4-003A75273F9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94" name="Gruppo 2093">
                <a:extLst>
                  <a:ext uri="{FF2B5EF4-FFF2-40B4-BE49-F238E27FC236}">
                    <a16:creationId xmlns:a16="http://schemas.microsoft.com/office/drawing/2014/main" id="{7E867EA1-C64B-4A53-B896-EB9A3B925F1E}"/>
                  </a:ext>
                </a:extLst>
              </p:cNvPr>
              <p:cNvGrpSpPr/>
              <p:nvPr/>
            </p:nvGrpSpPr>
            <p:grpSpPr>
              <a:xfrm>
                <a:off x="2127631" y="5974214"/>
                <a:ext cx="562991" cy="380866"/>
                <a:chOff x="341249" y="219074"/>
                <a:chExt cx="4744871" cy="3209926"/>
              </a:xfrm>
            </p:grpSpPr>
            <p:pic>
              <p:nvPicPr>
                <p:cNvPr id="2101" name="Immagine 2100">
                  <a:extLst>
                    <a:ext uri="{FF2B5EF4-FFF2-40B4-BE49-F238E27FC236}">
                      <a16:creationId xmlns:a16="http://schemas.microsoft.com/office/drawing/2014/main" id="{A3047AC6-731D-4CC8-AD37-1681F349A0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02" name="Immagine 2101">
                  <a:extLst>
                    <a:ext uri="{FF2B5EF4-FFF2-40B4-BE49-F238E27FC236}">
                      <a16:creationId xmlns:a16="http://schemas.microsoft.com/office/drawing/2014/main" id="{B29E98CD-AC51-43DE-820A-90E249D719D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95" name="Gruppo 2094">
                <a:extLst>
                  <a:ext uri="{FF2B5EF4-FFF2-40B4-BE49-F238E27FC236}">
                    <a16:creationId xmlns:a16="http://schemas.microsoft.com/office/drawing/2014/main" id="{79B94E3E-C9B5-4C1A-AE64-F09D95B1B5D2}"/>
                  </a:ext>
                </a:extLst>
              </p:cNvPr>
              <p:cNvGrpSpPr/>
              <p:nvPr/>
            </p:nvGrpSpPr>
            <p:grpSpPr>
              <a:xfrm>
                <a:off x="2690622" y="5974214"/>
                <a:ext cx="562991" cy="380866"/>
                <a:chOff x="341249" y="219074"/>
                <a:chExt cx="4744871" cy="3209926"/>
              </a:xfrm>
            </p:grpSpPr>
            <p:pic>
              <p:nvPicPr>
                <p:cNvPr id="2099" name="Immagine 2098">
                  <a:extLst>
                    <a:ext uri="{FF2B5EF4-FFF2-40B4-BE49-F238E27FC236}">
                      <a16:creationId xmlns:a16="http://schemas.microsoft.com/office/drawing/2014/main" id="{4C286885-4FC6-4EE9-9A00-CE4381699C6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00" name="Immagine 2099">
                  <a:extLst>
                    <a:ext uri="{FF2B5EF4-FFF2-40B4-BE49-F238E27FC236}">
                      <a16:creationId xmlns:a16="http://schemas.microsoft.com/office/drawing/2014/main" id="{844E4C36-260B-4F55-8EA6-31EA7213E7D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96" name="Gruppo 2095">
                <a:extLst>
                  <a:ext uri="{FF2B5EF4-FFF2-40B4-BE49-F238E27FC236}">
                    <a16:creationId xmlns:a16="http://schemas.microsoft.com/office/drawing/2014/main" id="{33931B31-2CE1-40BD-AF08-622FEF8AB693}"/>
                  </a:ext>
                </a:extLst>
              </p:cNvPr>
              <p:cNvGrpSpPr/>
              <p:nvPr/>
            </p:nvGrpSpPr>
            <p:grpSpPr>
              <a:xfrm>
                <a:off x="3247009" y="5974214"/>
                <a:ext cx="562991" cy="380866"/>
                <a:chOff x="341249" y="219074"/>
                <a:chExt cx="4744871" cy="3209926"/>
              </a:xfrm>
            </p:grpSpPr>
            <p:pic>
              <p:nvPicPr>
                <p:cNvPr id="2097" name="Immagine 2096">
                  <a:extLst>
                    <a:ext uri="{FF2B5EF4-FFF2-40B4-BE49-F238E27FC236}">
                      <a16:creationId xmlns:a16="http://schemas.microsoft.com/office/drawing/2014/main" id="{A04AB3E4-21A5-4E3E-9A2B-EC3BE7B489F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98" name="Immagine 2097">
                  <a:extLst>
                    <a:ext uri="{FF2B5EF4-FFF2-40B4-BE49-F238E27FC236}">
                      <a16:creationId xmlns:a16="http://schemas.microsoft.com/office/drawing/2014/main" id="{4E1358BC-8C2A-4D23-B53F-83B0CDB26EC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48" name="Gruppo 1947">
              <a:extLst>
                <a:ext uri="{FF2B5EF4-FFF2-40B4-BE49-F238E27FC236}">
                  <a16:creationId xmlns:a16="http://schemas.microsoft.com/office/drawing/2014/main" id="{01FDB8D9-3204-4435-8C61-AEFBD9643E60}"/>
                </a:ext>
              </a:extLst>
            </p:cNvPr>
            <p:cNvGrpSpPr/>
            <p:nvPr/>
          </p:nvGrpSpPr>
          <p:grpSpPr>
            <a:xfrm>
              <a:off x="1001649" y="5593348"/>
              <a:ext cx="2808351" cy="380866"/>
              <a:chOff x="1001649" y="5974214"/>
              <a:chExt cx="2808351" cy="380866"/>
            </a:xfrm>
          </p:grpSpPr>
          <p:grpSp>
            <p:nvGrpSpPr>
              <p:cNvPr id="2077" name="Gruppo 2076">
                <a:extLst>
                  <a:ext uri="{FF2B5EF4-FFF2-40B4-BE49-F238E27FC236}">
                    <a16:creationId xmlns:a16="http://schemas.microsoft.com/office/drawing/2014/main" id="{2ED453A8-95B9-4C99-892C-6DD136F3771A}"/>
                  </a:ext>
                </a:extLst>
              </p:cNvPr>
              <p:cNvGrpSpPr/>
              <p:nvPr/>
            </p:nvGrpSpPr>
            <p:grpSpPr>
              <a:xfrm>
                <a:off x="1001649" y="5974214"/>
                <a:ext cx="562991" cy="380866"/>
                <a:chOff x="341249" y="219074"/>
                <a:chExt cx="4744871" cy="3209926"/>
              </a:xfrm>
            </p:grpSpPr>
            <p:pic>
              <p:nvPicPr>
                <p:cNvPr id="2090" name="Immagine 2089">
                  <a:extLst>
                    <a:ext uri="{FF2B5EF4-FFF2-40B4-BE49-F238E27FC236}">
                      <a16:creationId xmlns:a16="http://schemas.microsoft.com/office/drawing/2014/main" id="{A49F0D69-C290-4FA9-A162-C73A91C37DC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91" name="Immagine 2090">
                  <a:extLst>
                    <a:ext uri="{FF2B5EF4-FFF2-40B4-BE49-F238E27FC236}">
                      <a16:creationId xmlns:a16="http://schemas.microsoft.com/office/drawing/2014/main" id="{9303DB24-C23C-451D-8EA5-AF0AFADF09B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78" name="Gruppo 2077">
                <a:extLst>
                  <a:ext uri="{FF2B5EF4-FFF2-40B4-BE49-F238E27FC236}">
                    <a16:creationId xmlns:a16="http://schemas.microsoft.com/office/drawing/2014/main" id="{81492608-B89F-4D8A-9069-78589FADF217}"/>
                  </a:ext>
                </a:extLst>
              </p:cNvPr>
              <p:cNvGrpSpPr/>
              <p:nvPr/>
            </p:nvGrpSpPr>
            <p:grpSpPr>
              <a:xfrm>
                <a:off x="1564640" y="5974214"/>
                <a:ext cx="562991" cy="380866"/>
                <a:chOff x="341249" y="219074"/>
                <a:chExt cx="4744871" cy="3209926"/>
              </a:xfrm>
            </p:grpSpPr>
            <p:pic>
              <p:nvPicPr>
                <p:cNvPr id="2088" name="Immagine 2087">
                  <a:extLst>
                    <a:ext uri="{FF2B5EF4-FFF2-40B4-BE49-F238E27FC236}">
                      <a16:creationId xmlns:a16="http://schemas.microsoft.com/office/drawing/2014/main" id="{CA91F3A6-2FE2-4077-8B3D-42199D92B5B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89" name="Immagine 2088">
                  <a:extLst>
                    <a:ext uri="{FF2B5EF4-FFF2-40B4-BE49-F238E27FC236}">
                      <a16:creationId xmlns:a16="http://schemas.microsoft.com/office/drawing/2014/main" id="{E4095DC4-608F-4ECA-9380-6C10BD2DCC7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79" name="Gruppo 2078">
                <a:extLst>
                  <a:ext uri="{FF2B5EF4-FFF2-40B4-BE49-F238E27FC236}">
                    <a16:creationId xmlns:a16="http://schemas.microsoft.com/office/drawing/2014/main" id="{4F889811-A3BF-4B33-8322-2607A3A70AEA}"/>
                  </a:ext>
                </a:extLst>
              </p:cNvPr>
              <p:cNvGrpSpPr/>
              <p:nvPr/>
            </p:nvGrpSpPr>
            <p:grpSpPr>
              <a:xfrm>
                <a:off x="2127631" y="5974214"/>
                <a:ext cx="562991" cy="380866"/>
                <a:chOff x="341249" y="219074"/>
                <a:chExt cx="4744871" cy="3209926"/>
              </a:xfrm>
            </p:grpSpPr>
            <p:pic>
              <p:nvPicPr>
                <p:cNvPr id="2086" name="Immagine 2085">
                  <a:extLst>
                    <a:ext uri="{FF2B5EF4-FFF2-40B4-BE49-F238E27FC236}">
                      <a16:creationId xmlns:a16="http://schemas.microsoft.com/office/drawing/2014/main" id="{189A6F34-42A4-4787-B7DE-399DCA874C3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87" name="Immagine 2086">
                  <a:extLst>
                    <a:ext uri="{FF2B5EF4-FFF2-40B4-BE49-F238E27FC236}">
                      <a16:creationId xmlns:a16="http://schemas.microsoft.com/office/drawing/2014/main" id="{2592B436-445C-4686-9938-F994095DEED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80" name="Gruppo 2079">
                <a:extLst>
                  <a:ext uri="{FF2B5EF4-FFF2-40B4-BE49-F238E27FC236}">
                    <a16:creationId xmlns:a16="http://schemas.microsoft.com/office/drawing/2014/main" id="{06FA5CFB-BBD3-4EBD-AFB1-113C2B86DC86}"/>
                  </a:ext>
                </a:extLst>
              </p:cNvPr>
              <p:cNvGrpSpPr/>
              <p:nvPr/>
            </p:nvGrpSpPr>
            <p:grpSpPr>
              <a:xfrm>
                <a:off x="2690622" y="5974214"/>
                <a:ext cx="562991" cy="380866"/>
                <a:chOff x="341249" y="219074"/>
                <a:chExt cx="4744871" cy="3209926"/>
              </a:xfrm>
            </p:grpSpPr>
            <p:pic>
              <p:nvPicPr>
                <p:cNvPr id="2084" name="Immagine 2083">
                  <a:extLst>
                    <a:ext uri="{FF2B5EF4-FFF2-40B4-BE49-F238E27FC236}">
                      <a16:creationId xmlns:a16="http://schemas.microsoft.com/office/drawing/2014/main" id="{4BDA7CEA-98F4-412D-BF27-4CD0A9ACEB8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85" name="Immagine 2084">
                  <a:extLst>
                    <a:ext uri="{FF2B5EF4-FFF2-40B4-BE49-F238E27FC236}">
                      <a16:creationId xmlns:a16="http://schemas.microsoft.com/office/drawing/2014/main" id="{527895E9-92DF-49FF-893B-67CC6719D06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81" name="Gruppo 2080">
                <a:extLst>
                  <a:ext uri="{FF2B5EF4-FFF2-40B4-BE49-F238E27FC236}">
                    <a16:creationId xmlns:a16="http://schemas.microsoft.com/office/drawing/2014/main" id="{1729B6F4-113E-4032-AF4F-74FA5BE20686}"/>
                  </a:ext>
                </a:extLst>
              </p:cNvPr>
              <p:cNvGrpSpPr/>
              <p:nvPr/>
            </p:nvGrpSpPr>
            <p:grpSpPr>
              <a:xfrm>
                <a:off x="3247009" y="5974214"/>
                <a:ext cx="562991" cy="380866"/>
                <a:chOff x="341249" y="219074"/>
                <a:chExt cx="4744871" cy="3209926"/>
              </a:xfrm>
            </p:grpSpPr>
            <p:pic>
              <p:nvPicPr>
                <p:cNvPr id="2082" name="Immagine 2081">
                  <a:extLst>
                    <a:ext uri="{FF2B5EF4-FFF2-40B4-BE49-F238E27FC236}">
                      <a16:creationId xmlns:a16="http://schemas.microsoft.com/office/drawing/2014/main" id="{917E8987-3BE3-462E-8D08-794BBEAA5C1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83" name="Immagine 2082">
                  <a:extLst>
                    <a:ext uri="{FF2B5EF4-FFF2-40B4-BE49-F238E27FC236}">
                      <a16:creationId xmlns:a16="http://schemas.microsoft.com/office/drawing/2014/main" id="{AB82B89B-6F8A-44C6-BB37-5FD79D01250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49" name="Gruppo 1948">
              <a:extLst>
                <a:ext uri="{FF2B5EF4-FFF2-40B4-BE49-F238E27FC236}">
                  <a16:creationId xmlns:a16="http://schemas.microsoft.com/office/drawing/2014/main" id="{2090713C-FC15-48A7-A762-272B93D6EB50}"/>
                </a:ext>
              </a:extLst>
            </p:cNvPr>
            <p:cNvGrpSpPr/>
            <p:nvPr/>
          </p:nvGrpSpPr>
          <p:grpSpPr>
            <a:xfrm>
              <a:off x="1001649" y="5212482"/>
              <a:ext cx="2808351" cy="380866"/>
              <a:chOff x="1001649" y="5974214"/>
              <a:chExt cx="2808351" cy="380866"/>
            </a:xfrm>
          </p:grpSpPr>
          <p:grpSp>
            <p:nvGrpSpPr>
              <p:cNvPr id="2062" name="Gruppo 2061">
                <a:extLst>
                  <a:ext uri="{FF2B5EF4-FFF2-40B4-BE49-F238E27FC236}">
                    <a16:creationId xmlns:a16="http://schemas.microsoft.com/office/drawing/2014/main" id="{B47D67BB-B121-4037-84B1-5077930CEB0B}"/>
                  </a:ext>
                </a:extLst>
              </p:cNvPr>
              <p:cNvGrpSpPr/>
              <p:nvPr/>
            </p:nvGrpSpPr>
            <p:grpSpPr>
              <a:xfrm>
                <a:off x="1001649" y="5974214"/>
                <a:ext cx="562991" cy="380866"/>
                <a:chOff x="341249" y="219074"/>
                <a:chExt cx="4744871" cy="3209926"/>
              </a:xfrm>
            </p:grpSpPr>
            <p:pic>
              <p:nvPicPr>
                <p:cNvPr id="2075" name="Immagine 2074">
                  <a:extLst>
                    <a:ext uri="{FF2B5EF4-FFF2-40B4-BE49-F238E27FC236}">
                      <a16:creationId xmlns:a16="http://schemas.microsoft.com/office/drawing/2014/main" id="{7A5CE06D-0449-4993-A2E6-E8BBBC4CEB9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76" name="Immagine 2075">
                  <a:extLst>
                    <a:ext uri="{FF2B5EF4-FFF2-40B4-BE49-F238E27FC236}">
                      <a16:creationId xmlns:a16="http://schemas.microsoft.com/office/drawing/2014/main" id="{95DDAD6F-4DA8-4036-A764-F09694986C8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63" name="Gruppo 2062">
                <a:extLst>
                  <a:ext uri="{FF2B5EF4-FFF2-40B4-BE49-F238E27FC236}">
                    <a16:creationId xmlns:a16="http://schemas.microsoft.com/office/drawing/2014/main" id="{8ADC746E-F3BE-449D-A22C-A46A51B34D99}"/>
                  </a:ext>
                </a:extLst>
              </p:cNvPr>
              <p:cNvGrpSpPr/>
              <p:nvPr/>
            </p:nvGrpSpPr>
            <p:grpSpPr>
              <a:xfrm>
                <a:off x="1564640" y="5974214"/>
                <a:ext cx="562991" cy="380866"/>
                <a:chOff x="341249" y="219074"/>
                <a:chExt cx="4744871" cy="3209926"/>
              </a:xfrm>
            </p:grpSpPr>
            <p:pic>
              <p:nvPicPr>
                <p:cNvPr id="2073" name="Immagine 2072">
                  <a:extLst>
                    <a:ext uri="{FF2B5EF4-FFF2-40B4-BE49-F238E27FC236}">
                      <a16:creationId xmlns:a16="http://schemas.microsoft.com/office/drawing/2014/main" id="{280A1084-7A04-4413-A969-05344FE6E09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74" name="Immagine 2073">
                  <a:extLst>
                    <a:ext uri="{FF2B5EF4-FFF2-40B4-BE49-F238E27FC236}">
                      <a16:creationId xmlns:a16="http://schemas.microsoft.com/office/drawing/2014/main" id="{9E487865-C767-4ADD-84BD-B348C3D0D2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64" name="Gruppo 2063">
                <a:extLst>
                  <a:ext uri="{FF2B5EF4-FFF2-40B4-BE49-F238E27FC236}">
                    <a16:creationId xmlns:a16="http://schemas.microsoft.com/office/drawing/2014/main" id="{8F97068E-985F-404D-A5D1-36EB49128F80}"/>
                  </a:ext>
                </a:extLst>
              </p:cNvPr>
              <p:cNvGrpSpPr/>
              <p:nvPr/>
            </p:nvGrpSpPr>
            <p:grpSpPr>
              <a:xfrm>
                <a:off x="2127631" y="5974214"/>
                <a:ext cx="562991" cy="380866"/>
                <a:chOff x="341249" y="219074"/>
                <a:chExt cx="4744871" cy="3209926"/>
              </a:xfrm>
            </p:grpSpPr>
            <p:pic>
              <p:nvPicPr>
                <p:cNvPr id="2071" name="Immagine 2070">
                  <a:extLst>
                    <a:ext uri="{FF2B5EF4-FFF2-40B4-BE49-F238E27FC236}">
                      <a16:creationId xmlns:a16="http://schemas.microsoft.com/office/drawing/2014/main" id="{8C04A841-7C10-4B85-B3A4-A0870980F2C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72" name="Immagine 2071">
                  <a:extLst>
                    <a:ext uri="{FF2B5EF4-FFF2-40B4-BE49-F238E27FC236}">
                      <a16:creationId xmlns:a16="http://schemas.microsoft.com/office/drawing/2014/main" id="{BD16BDF9-4E6C-49F9-8317-8A40A87F7B2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65" name="Gruppo 2064">
                <a:extLst>
                  <a:ext uri="{FF2B5EF4-FFF2-40B4-BE49-F238E27FC236}">
                    <a16:creationId xmlns:a16="http://schemas.microsoft.com/office/drawing/2014/main" id="{A6E75A7B-41A1-4634-841D-48B8335D63D0}"/>
                  </a:ext>
                </a:extLst>
              </p:cNvPr>
              <p:cNvGrpSpPr/>
              <p:nvPr/>
            </p:nvGrpSpPr>
            <p:grpSpPr>
              <a:xfrm>
                <a:off x="2690622" y="5974214"/>
                <a:ext cx="562991" cy="380866"/>
                <a:chOff x="341249" y="219074"/>
                <a:chExt cx="4744871" cy="3209926"/>
              </a:xfrm>
            </p:grpSpPr>
            <p:pic>
              <p:nvPicPr>
                <p:cNvPr id="2069" name="Immagine 2068">
                  <a:extLst>
                    <a:ext uri="{FF2B5EF4-FFF2-40B4-BE49-F238E27FC236}">
                      <a16:creationId xmlns:a16="http://schemas.microsoft.com/office/drawing/2014/main" id="{097BBC2D-C5C0-41AC-A376-90A0E908FB8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70" name="Immagine 2069">
                  <a:extLst>
                    <a:ext uri="{FF2B5EF4-FFF2-40B4-BE49-F238E27FC236}">
                      <a16:creationId xmlns:a16="http://schemas.microsoft.com/office/drawing/2014/main" id="{A000FD73-1638-47B0-98E9-5F72B6207F2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66" name="Gruppo 2065">
                <a:extLst>
                  <a:ext uri="{FF2B5EF4-FFF2-40B4-BE49-F238E27FC236}">
                    <a16:creationId xmlns:a16="http://schemas.microsoft.com/office/drawing/2014/main" id="{6B93704C-5FF5-47B0-9B57-8BD9B66592DA}"/>
                  </a:ext>
                </a:extLst>
              </p:cNvPr>
              <p:cNvGrpSpPr/>
              <p:nvPr/>
            </p:nvGrpSpPr>
            <p:grpSpPr>
              <a:xfrm>
                <a:off x="3247009" y="5974214"/>
                <a:ext cx="562991" cy="380866"/>
                <a:chOff x="341249" y="219074"/>
                <a:chExt cx="4744871" cy="3209926"/>
              </a:xfrm>
            </p:grpSpPr>
            <p:pic>
              <p:nvPicPr>
                <p:cNvPr id="2067" name="Immagine 2066">
                  <a:extLst>
                    <a:ext uri="{FF2B5EF4-FFF2-40B4-BE49-F238E27FC236}">
                      <a16:creationId xmlns:a16="http://schemas.microsoft.com/office/drawing/2014/main" id="{3878FFF2-73EE-4050-8653-0D59E9F6775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68" name="Immagine 2067">
                  <a:extLst>
                    <a:ext uri="{FF2B5EF4-FFF2-40B4-BE49-F238E27FC236}">
                      <a16:creationId xmlns:a16="http://schemas.microsoft.com/office/drawing/2014/main" id="{C436DABB-C30D-4041-BC31-55CCE229AF3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0" name="Gruppo 1949">
              <a:extLst>
                <a:ext uri="{FF2B5EF4-FFF2-40B4-BE49-F238E27FC236}">
                  <a16:creationId xmlns:a16="http://schemas.microsoft.com/office/drawing/2014/main" id="{23592B7C-17F5-44C5-8AD2-82D9E61B8187}"/>
                </a:ext>
              </a:extLst>
            </p:cNvPr>
            <p:cNvGrpSpPr/>
            <p:nvPr/>
          </p:nvGrpSpPr>
          <p:grpSpPr>
            <a:xfrm>
              <a:off x="1001649" y="4831616"/>
              <a:ext cx="2808351" cy="380866"/>
              <a:chOff x="1001649" y="5974214"/>
              <a:chExt cx="2808351" cy="380866"/>
            </a:xfrm>
          </p:grpSpPr>
          <p:grpSp>
            <p:nvGrpSpPr>
              <p:cNvPr id="2047" name="Gruppo 2046">
                <a:extLst>
                  <a:ext uri="{FF2B5EF4-FFF2-40B4-BE49-F238E27FC236}">
                    <a16:creationId xmlns:a16="http://schemas.microsoft.com/office/drawing/2014/main" id="{7BEDC385-4955-427C-ACB6-363521A24D29}"/>
                  </a:ext>
                </a:extLst>
              </p:cNvPr>
              <p:cNvGrpSpPr/>
              <p:nvPr/>
            </p:nvGrpSpPr>
            <p:grpSpPr>
              <a:xfrm>
                <a:off x="1001649" y="5974214"/>
                <a:ext cx="562991" cy="380866"/>
                <a:chOff x="341249" y="219074"/>
                <a:chExt cx="4744871" cy="3209926"/>
              </a:xfrm>
            </p:grpSpPr>
            <p:pic>
              <p:nvPicPr>
                <p:cNvPr id="2060" name="Immagine 2059">
                  <a:extLst>
                    <a:ext uri="{FF2B5EF4-FFF2-40B4-BE49-F238E27FC236}">
                      <a16:creationId xmlns:a16="http://schemas.microsoft.com/office/drawing/2014/main" id="{A3218527-E10D-4F6F-958B-BA5489753B8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61" name="Immagine 2060">
                  <a:extLst>
                    <a:ext uri="{FF2B5EF4-FFF2-40B4-BE49-F238E27FC236}">
                      <a16:creationId xmlns:a16="http://schemas.microsoft.com/office/drawing/2014/main" id="{33DEEFA6-2014-46F6-AB67-4044F3230A3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48" name="Gruppo 2047">
                <a:extLst>
                  <a:ext uri="{FF2B5EF4-FFF2-40B4-BE49-F238E27FC236}">
                    <a16:creationId xmlns:a16="http://schemas.microsoft.com/office/drawing/2014/main" id="{3D61AEAE-5B03-488D-8613-86DE2E034DD4}"/>
                  </a:ext>
                </a:extLst>
              </p:cNvPr>
              <p:cNvGrpSpPr/>
              <p:nvPr/>
            </p:nvGrpSpPr>
            <p:grpSpPr>
              <a:xfrm>
                <a:off x="1564640" y="5974214"/>
                <a:ext cx="562991" cy="380866"/>
                <a:chOff x="341249" y="219074"/>
                <a:chExt cx="4744871" cy="3209926"/>
              </a:xfrm>
            </p:grpSpPr>
            <p:pic>
              <p:nvPicPr>
                <p:cNvPr id="2058" name="Immagine 2057">
                  <a:extLst>
                    <a:ext uri="{FF2B5EF4-FFF2-40B4-BE49-F238E27FC236}">
                      <a16:creationId xmlns:a16="http://schemas.microsoft.com/office/drawing/2014/main" id="{935599E4-DF0D-4156-BF92-83594A82A2A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59" name="Immagine 2058">
                  <a:extLst>
                    <a:ext uri="{FF2B5EF4-FFF2-40B4-BE49-F238E27FC236}">
                      <a16:creationId xmlns:a16="http://schemas.microsoft.com/office/drawing/2014/main" id="{C493C154-A3AB-4C5E-8479-ED312604F2F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49" name="Gruppo 2048">
                <a:extLst>
                  <a:ext uri="{FF2B5EF4-FFF2-40B4-BE49-F238E27FC236}">
                    <a16:creationId xmlns:a16="http://schemas.microsoft.com/office/drawing/2014/main" id="{DD17B3F1-F3CD-4452-882C-BA41E5D6E89A}"/>
                  </a:ext>
                </a:extLst>
              </p:cNvPr>
              <p:cNvGrpSpPr/>
              <p:nvPr/>
            </p:nvGrpSpPr>
            <p:grpSpPr>
              <a:xfrm>
                <a:off x="2127631" y="5974214"/>
                <a:ext cx="562991" cy="380866"/>
                <a:chOff x="341249" y="219074"/>
                <a:chExt cx="4744871" cy="3209926"/>
              </a:xfrm>
            </p:grpSpPr>
            <p:pic>
              <p:nvPicPr>
                <p:cNvPr id="2056" name="Immagine 2055">
                  <a:extLst>
                    <a:ext uri="{FF2B5EF4-FFF2-40B4-BE49-F238E27FC236}">
                      <a16:creationId xmlns:a16="http://schemas.microsoft.com/office/drawing/2014/main" id="{620F2E9B-5D2C-4573-AB42-1ED4723D567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57" name="Immagine 2056">
                  <a:extLst>
                    <a:ext uri="{FF2B5EF4-FFF2-40B4-BE49-F238E27FC236}">
                      <a16:creationId xmlns:a16="http://schemas.microsoft.com/office/drawing/2014/main" id="{3F84CE5B-374C-4C27-8255-986EA8E683D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50" name="Gruppo 2049">
                <a:extLst>
                  <a:ext uri="{FF2B5EF4-FFF2-40B4-BE49-F238E27FC236}">
                    <a16:creationId xmlns:a16="http://schemas.microsoft.com/office/drawing/2014/main" id="{9947910D-004A-4C8E-B92C-7F0E1A5A4FD3}"/>
                  </a:ext>
                </a:extLst>
              </p:cNvPr>
              <p:cNvGrpSpPr/>
              <p:nvPr/>
            </p:nvGrpSpPr>
            <p:grpSpPr>
              <a:xfrm>
                <a:off x="2690622" y="5974214"/>
                <a:ext cx="562991" cy="380866"/>
                <a:chOff x="341249" y="219074"/>
                <a:chExt cx="4744871" cy="3209926"/>
              </a:xfrm>
            </p:grpSpPr>
            <p:pic>
              <p:nvPicPr>
                <p:cNvPr id="2054" name="Immagine 2053">
                  <a:extLst>
                    <a:ext uri="{FF2B5EF4-FFF2-40B4-BE49-F238E27FC236}">
                      <a16:creationId xmlns:a16="http://schemas.microsoft.com/office/drawing/2014/main" id="{549C2864-9898-433E-9ED3-14A3363C288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55" name="Immagine 2054">
                  <a:extLst>
                    <a:ext uri="{FF2B5EF4-FFF2-40B4-BE49-F238E27FC236}">
                      <a16:creationId xmlns:a16="http://schemas.microsoft.com/office/drawing/2014/main" id="{66F3D2D8-503B-4111-A5E8-D733B1797E2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51" name="Gruppo 2050">
                <a:extLst>
                  <a:ext uri="{FF2B5EF4-FFF2-40B4-BE49-F238E27FC236}">
                    <a16:creationId xmlns:a16="http://schemas.microsoft.com/office/drawing/2014/main" id="{71A33244-F430-4BDC-91AE-F5922EC503DE}"/>
                  </a:ext>
                </a:extLst>
              </p:cNvPr>
              <p:cNvGrpSpPr/>
              <p:nvPr/>
            </p:nvGrpSpPr>
            <p:grpSpPr>
              <a:xfrm>
                <a:off x="3247009" y="5974214"/>
                <a:ext cx="562991" cy="380866"/>
                <a:chOff x="341249" y="219074"/>
                <a:chExt cx="4744871" cy="3209926"/>
              </a:xfrm>
            </p:grpSpPr>
            <p:pic>
              <p:nvPicPr>
                <p:cNvPr id="2052" name="Immagine 2051">
                  <a:extLst>
                    <a:ext uri="{FF2B5EF4-FFF2-40B4-BE49-F238E27FC236}">
                      <a16:creationId xmlns:a16="http://schemas.microsoft.com/office/drawing/2014/main" id="{B77A1486-F4F6-4FD6-B3CC-30EBDBBB9E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53" name="Immagine 2052">
                  <a:extLst>
                    <a:ext uri="{FF2B5EF4-FFF2-40B4-BE49-F238E27FC236}">
                      <a16:creationId xmlns:a16="http://schemas.microsoft.com/office/drawing/2014/main" id="{E444B78A-5629-4114-B8D4-8847AC684BE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1" name="Gruppo 1950">
              <a:extLst>
                <a:ext uri="{FF2B5EF4-FFF2-40B4-BE49-F238E27FC236}">
                  <a16:creationId xmlns:a16="http://schemas.microsoft.com/office/drawing/2014/main" id="{79D671D8-A91C-4E13-8DF9-6B0F22CEDE52}"/>
                </a:ext>
              </a:extLst>
            </p:cNvPr>
            <p:cNvGrpSpPr/>
            <p:nvPr/>
          </p:nvGrpSpPr>
          <p:grpSpPr>
            <a:xfrm>
              <a:off x="1001649" y="4450750"/>
              <a:ext cx="2808351" cy="380866"/>
              <a:chOff x="1001649" y="5974214"/>
              <a:chExt cx="2808351" cy="380866"/>
            </a:xfrm>
          </p:grpSpPr>
          <p:grpSp>
            <p:nvGrpSpPr>
              <p:cNvPr id="2032" name="Gruppo 2031">
                <a:extLst>
                  <a:ext uri="{FF2B5EF4-FFF2-40B4-BE49-F238E27FC236}">
                    <a16:creationId xmlns:a16="http://schemas.microsoft.com/office/drawing/2014/main" id="{1CFD4029-E0DF-4852-8532-1B766E45271F}"/>
                  </a:ext>
                </a:extLst>
              </p:cNvPr>
              <p:cNvGrpSpPr/>
              <p:nvPr/>
            </p:nvGrpSpPr>
            <p:grpSpPr>
              <a:xfrm>
                <a:off x="1001649" y="5974214"/>
                <a:ext cx="562991" cy="380866"/>
                <a:chOff x="341249" y="219074"/>
                <a:chExt cx="4744871" cy="3209926"/>
              </a:xfrm>
            </p:grpSpPr>
            <p:pic>
              <p:nvPicPr>
                <p:cNvPr id="2045" name="Immagine 2044">
                  <a:extLst>
                    <a:ext uri="{FF2B5EF4-FFF2-40B4-BE49-F238E27FC236}">
                      <a16:creationId xmlns:a16="http://schemas.microsoft.com/office/drawing/2014/main" id="{8CC6883F-E804-42EE-8F9D-D229278340D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46" name="Immagine 2045">
                  <a:extLst>
                    <a:ext uri="{FF2B5EF4-FFF2-40B4-BE49-F238E27FC236}">
                      <a16:creationId xmlns:a16="http://schemas.microsoft.com/office/drawing/2014/main" id="{66E4710D-7C7A-4013-867D-3CD1495EE33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33" name="Gruppo 2032">
                <a:extLst>
                  <a:ext uri="{FF2B5EF4-FFF2-40B4-BE49-F238E27FC236}">
                    <a16:creationId xmlns:a16="http://schemas.microsoft.com/office/drawing/2014/main" id="{28CEB576-391B-4FB0-8384-57AA0F7B3806}"/>
                  </a:ext>
                </a:extLst>
              </p:cNvPr>
              <p:cNvGrpSpPr/>
              <p:nvPr/>
            </p:nvGrpSpPr>
            <p:grpSpPr>
              <a:xfrm>
                <a:off x="1564640" y="5974214"/>
                <a:ext cx="562991" cy="380866"/>
                <a:chOff x="341249" y="219074"/>
                <a:chExt cx="4744871" cy="3209926"/>
              </a:xfrm>
            </p:grpSpPr>
            <p:pic>
              <p:nvPicPr>
                <p:cNvPr id="2043" name="Immagine 2042">
                  <a:extLst>
                    <a:ext uri="{FF2B5EF4-FFF2-40B4-BE49-F238E27FC236}">
                      <a16:creationId xmlns:a16="http://schemas.microsoft.com/office/drawing/2014/main" id="{5B96AD8B-9864-4BA9-B1C0-1859766676E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44" name="Immagine 2043">
                  <a:extLst>
                    <a:ext uri="{FF2B5EF4-FFF2-40B4-BE49-F238E27FC236}">
                      <a16:creationId xmlns:a16="http://schemas.microsoft.com/office/drawing/2014/main" id="{9835F182-C573-45B4-9FCE-4F3988B3EC8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34" name="Gruppo 2033">
                <a:extLst>
                  <a:ext uri="{FF2B5EF4-FFF2-40B4-BE49-F238E27FC236}">
                    <a16:creationId xmlns:a16="http://schemas.microsoft.com/office/drawing/2014/main" id="{92F01E9A-10D4-4E59-B3A7-1EC2A9757ED5}"/>
                  </a:ext>
                </a:extLst>
              </p:cNvPr>
              <p:cNvGrpSpPr/>
              <p:nvPr/>
            </p:nvGrpSpPr>
            <p:grpSpPr>
              <a:xfrm>
                <a:off x="2127631" y="5974214"/>
                <a:ext cx="562991" cy="380866"/>
                <a:chOff x="341249" y="219074"/>
                <a:chExt cx="4744871" cy="3209926"/>
              </a:xfrm>
            </p:grpSpPr>
            <p:pic>
              <p:nvPicPr>
                <p:cNvPr id="2041" name="Immagine 2040">
                  <a:extLst>
                    <a:ext uri="{FF2B5EF4-FFF2-40B4-BE49-F238E27FC236}">
                      <a16:creationId xmlns:a16="http://schemas.microsoft.com/office/drawing/2014/main" id="{6C111EB6-BCB4-45E0-806A-A0B5EC85F68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42" name="Immagine 2041">
                  <a:extLst>
                    <a:ext uri="{FF2B5EF4-FFF2-40B4-BE49-F238E27FC236}">
                      <a16:creationId xmlns:a16="http://schemas.microsoft.com/office/drawing/2014/main" id="{0E33210E-A3AD-4066-A423-4B612A8C82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35" name="Gruppo 2034">
                <a:extLst>
                  <a:ext uri="{FF2B5EF4-FFF2-40B4-BE49-F238E27FC236}">
                    <a16:creationId xmlns:a16="http://schemas.microsoft.com/office/drawing/2014/main" id="{846B4A29-59ED-47FF-9420-D8958471BB46}"/>
                  </a:ext>
                </a:extLst>
              </p:cNvPr>
              <p:cNvGrpSpPr/>
              <p:nvPr/>
            </p:nvGrpSpPr>
            <p:grpSpPr>
              <a:xfrm>
                <a:off x="2690622" y="5974214"/>
                <a:ext cx="562991" cy="380866"/>
                <a:chOff x="341249" y="219074"/>
                <a:chExt cx="4744871" cy="3209926"/>
              </a:xfrm>
            </p:grpSpPr>
            <p:pic>
              <p:nvPicPr>
                <p:cNvPr id="2039" name="Immagine 2038">
                  <a:extLst>
                    <a:ext uri="{FF2B5EF4-FFF2-40B4-BE49-F238E27FC236}">
                      <a16:creationId xmlns:a16="http://schemas.microsoft.com/office/drawing/2014/main" id="{C06FD3BD-38F4-49DB-BFF2-407AD0AE3B9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40" name="Immagine 2039">
                  <a:extLst>
                    <a:ext uri="{FF2B5EF4-FFF2-40B4-BE49-F238E27FC236}">
                      <a16:creationId xmlns:a16="http://schemas.microsoft.com/office/drawing/2014/main" id="{8BC4FA76-82C5-41A4-969F-B68A388D374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36" name="Gruppo 2035">
                <a:extLst>
                  <a:ext uri="{FF2B5EF4-FFF2-40B4-BE49-F238E27FC236}">
                    <a16:creationId xmlns:a16="http://schemas.microsoft.com/office/drawing/2014/main" id="{FE4092B8-390B-464D-BFB4-61CF7D070DF4}"/>
                  </a:ext>
                </a:extLst>
              </p:cNvPr>
              <p:cNvGrpSpPr/>
              <p:nvPr/>
            </p:nvGrpSpPr>
            <p:grpSpPr>
              <a:xfrm>
                <a:off x="3247009" y="5974214"/>
                <a:ext cx="562991" cy="380866"/>
                <a:chOff x="341249" y="219074"/>
                <a:chExt cx="4744871" cy="3209926"/>
              </a:xfrm>
            </p:grpSpPr>
            <p:pic>
              <p:nvPicPr>
                <p:cNvPr id="2037" name="Immagine 2036">
                  <a:extLst>
                    <a:ext uri="{FF2B5EF4-FFF2-40B4-BE49-F238E27FC236}">
                      <a16:creationId xmlns:a16="http://schemas.microsoft.com/office/drawing/2014/main" id="{751BAAB4-5977-4A88-869F-D9E5E96EB83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38" name="Immagine 2037">
                  <a:extLst>
                    <a:ext uri="{FF2B5EF4-FFF2-40B4-BE49-F238E27FC236}">
                      <a16:creationId xmlns:a16="http://schemas.microsoft.com/office/drawing/2014/main" id="{92F1CAA2-4AA0-44DC-AB38-672EC901070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2" name="Gruppo 1951">
              <a:extLst>
                <a:ext uri="{FF2B5EF4-FFF2-40B4-BE49-F238E27FC236}">
                  <a16:creationId xmlns:a16="http://schemas.microsoft.com/office/drawing/2014/main" id="{BC489DA2-A734-4B5A-B3D7-752C7B4B6E14}"/>
                </a:ext>
              </a:extLst>
            </p:cNvPr>
            <p:cNvGrpSpPr/>
            <p:nvPr/>
          </p:nvGrpSpPr>
          <p:grpSpPr>
            <a:xfrm>
              <a:off x="1001649" y="4069884"/>
              <a:ext cx="2808351" cy="380866"/>
              <a:chOff x="1001649" y="5974214"/>
              <a:chExt cx="2808351" cy="380866"/>
            </a:xfrm>
          </p:grpSpPr>
          <p:grpSp>
            <p:nvGrpSpPr>
              <p:cNvPr id="2017" name="Gruppo 2016">
                <a:extLst>
                  <a:ext uri="{FF2B5EF4-FFF2-40B4-BE49-F238E27FC236}">
                    <a16:creationId xmlns:a16="http://schemas.microsoft.com/office/drawing/2014/main" id="{EB3F1795-229B-497D-BD80-2B144FFDEC00}"/>
                  </a:ext>
                </a:extLst>
              </p:cNvPr>
              <p:cNvGrpSpPr/>
              <p:nvPr/>
            </p:nvGrpSpPr>
            <p:grpSpPr>
              <a:xfrm>
                <a:off x="1001649" y="5974214"/>
                <a:ext cx="562991" cy="380866"/>
                <a:chOff x="341249" y="219074"/>
                <a:chExt cx="4744871" cy="3209926"/>
              </a:xfrm>
            </p:grpSpPr>
            <p:pic>
              <p:nvPicPr>
                <p:cNvPr id="2030" name="Immagine 2029">
                  <a:extLst>
                    <a:ext uri="{FF2B5EF4-FFF2-40B4-BE49-F238E27FC236}">
                      <a16:creationId xmlns:a16="http://schemas.microsoft.com/office/drawing/2014/main" id="{6EB9405C-E170-4C6B-B26F-638C91EF73A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31" name="Immagine 2030">
                  <a:extLst>
                    <a:ext uri="{FF2B5EF4-FFF2-40B4-BE49-F238E27FC236}">
                      <a16:creationId xmlns:a16="http://schemas.microsoft.com/office/drawing/2014/main" id="{B4DF9070-3A6C-41AF-91AC-9A6718E7FC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18" name="Gruppo 2017">
                <a:extLst>
                  <a:ext uri="{FF2B5EF4-FFF2-40B4-BE49-F238E27FC236}">
                    <a16:creationId xmlns:a16="http://schemas.microsoft.com/office/drawing/2014/main" id="{63071B82-EDC7-47B3-A1EB-9D355AC1E247}"/>
                  </a:ext>
                </a:extLst>
              </p:cNvPr>
              <p:cNvGrpSpPr/>
              <p:nvPr/>
            </p:nvGrpSpPr>
            <p:grpSpPr>
              <a:xfrm>
                <a:off x="1564640" y="5974214"/>
                <a:ext cx="562991" cy="380866"/>
                <a:chOff x="341249" y="219074"/>
                <a:chExt cx="4744871" cy="3209926"/>
              </a:xfrm>
            </p:grpSpPr>
            <p:pic>
              <p:nvPicPr>
                <p:cNvPr id="2028" name="Immagine 2027">
                  <a:extLst>
                    <a:ext uri="{FF2B5EF4-FFF2-40B4-BE49-F238E27FC236}">
                      <a16:creationId xmlns:a16="http://schemas.microsoft.com/office/drawing/2014/main" id="{AE118C94-54A8-47B9-BE80-FF534345DE7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29" name="Immagine 2028">
                  <a:extLst>
                    <a:ext uri="{FF2B5EF4-FFF2-40B4-BE49-F238E27FC236}">
                      <a16:creationId xmlns:a16="http://schemas.microsoft.com/office/drawing/2014/main" id="{327622E7-EC1B-4C26-AE25-9055A29FF99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19" name="Gruppo 2018">
                <a:extLst>
                  <a:ext uri="{FF2B5EF4-FFF2-40B4-BE49-F238E27FC236}">
                    <a16:creationId xmlns:a16="http://schemas.microsoft.com/office/drawing/2014/main" id="{CA7366FD-1D19-4910-8770-308786E16877}"/>
                  </a:ext>
                </a:extLst>
              </p:cNvPr>
              <p:cNvGrpSpPr/>
              <p:nvPr/>
            </p:nvGrpSpPr>
            <p:grpSpPr>
              <a:xfrm>
                <a:off x="2127631" y="5974214"/>
                <a:ext cx="562991" cy="380866"/>
                <a:chOff x="341249" y="219074"/>
                <a:chExt cx="4744871" cy="3209926"/>
              </a:xfrm>
            </p:grpSpPr>
            <p:pic>
              <p:nvPicPr>
                <p:cNvPr id="2026" name="Immagine 2025">
                  <a:extLst>
                    <a:ext uri="{FF2B5EF4-FFF2-40B4-BE49-F238E27FC236}">
                      <a16:creationId xmlns:a16="http://schemas.microsoft.com/office/drawing/2014/main" id="{9B33415D-EA16-4E37-94DF-74E0F3862D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27" name="Immagine 2026">
                  <a:extLst>
                    <a:ext uri="{FF2B5EF4-FFF2-40B4-BE49-F238E27FC236}">
                      <a16:creationId xmlns:a16="http://schemas.microsoft.com/office/drawing/2014/main" id="{475FC366-CB70-49DD-A46F-6DE226EF9B1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20" name="Gruppo 2019">
                <a:extLst>
                  <a:ext uri="{FF2B5EF4-FFF2-40B4-BE49-F238E27FC236}">
                    <a16:creationId xmlns:a16="http://schemas.microsoft.com/office/drawing/2014/main" id="{884FE9FD-77CE-48FA-A5CC-0F14D6EB626E}"/>
                  </a:ext>
                </a:extLst>
              </p:cNvPr>
              <p:cNvGrpSpPr/>
              <p:nvPr/>
            </p:nvGrpSpPr>
            <p:grpSpPr>
              <a:xfrm>
                <a:off x="2690622" y="5974214"/>
                <a:ext cx="562991" cy="380866"/>
                <a:chOff x="341249" y="219074"/>
                <a:chExt cx="4744871" cy="3209926"/>
              </a:xfrm>
            </p:grpSpPr>
            <p:pic>
              <p:nvPicPr>
                <p:cNvPr id="2024" name="Immagine 2023">
                  <a:extLst>
                    <a:ext uri="{FF2B5EF4-FFF2-40B4-BE49-F238E27FC236}">
                      <a16:creationId xmlns:a16="http://schemas.microsoft.com/office/drawing/2014/main" id="{475A506C-F68A-483A-BF85-CCB11445EF3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25" name="Immagine 2024">
                  <a:extLst>
                    <a:ext uri="{FF2B5EF4-FFF2-40B4-BE49-F238E27FC236}">
                      <a16:creationId xmlns:a16="http://schemas.microsoft.com/office/drawing/2014/main" id="{4C97C0D4-DE54-40FE-B96E-F272EC1CDF3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21" name="Gruppo 2020">
                <a:extLst>
                  <a:ext uri="{FF2B5EF4-FFF2-40B4-BE49-F238E27FC236}">
                    <a16:creationId xmlns:a16="http://schemas.microsoft.com/office/drawing/2014/main" id="{45B0FC4A-47BD-40E8-8827-EF692C4C4E30}"/>
                  </a:ext>
                </a:extLst>
              </p:cNvPr>
              <p:cNvGrpSpPr/>
              <p:nvPr/>
            </p:nvGrpSpPr>
            <p:grpSpPr>
              <a:xfrm>
                <a:off x="3247009" y="5974214"/>
                <a:ext cx="562991" cy="380866"/>
                <a:chOff x="341249" y="219074"/>
                <a:chExt cx="4744871" cy="3209926"/>
              </a:xfrm>
            </p:grpSpPr>
            <p:pic>
              <p:nvPicPr>
                <p:cNvPr id="2022" name="Immagine 2021">
                  <a:extLst>
                    <a:ext uri="{FF2B5EF4-FFF2-40B4-BE49-F238E27FC236}">
                      <a16:creationId xmlns:a16="http://schemas.microsoft.com/office/drawing/2014/main" id="{6E61132F-4DE2-439E-B808-442FEFAFA16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23" name="Immagine 2022">
                  <a:extLst>
                    <a:ext uri="{FF2B5EF4-FFF2-40B4-BE49-F238E27FC236}">
                      <a16:creationId xmlns:a16="http://schemas.microsoft.com/office/drawing/2014/main" id="{865A815D-BEBA-4ED8-B53C-C87F71DB76F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3" name="Gruppo 1952">
              <a:extLst>
                <a:ext uri="{FF2B5EF4-FFF2-40B4-BE49-F238E27FC236}">
                  <a16:creationId xmlns:a16="http://schemas.microsoft.com/office/drawing/2014/main" id="{048EB681-CC37-46E2-92F4-474A5D301EB4}"/>
                </a:ext>
              </a:extLst>
            </p:cNvPr>
            <p:cNvGrpSpPr/>
            <p:nvPr/>
          </p:nvGrpSpPr>
          <p:grpSpPr>
            <a:xfrm>
              <a:off x="1001649" y="3689018"/>
              <a:ext cx="2808351" cy="380866"/>
              <a:chOff x="1001649" y="5974214"/>
              <a:chExt cx="2808351" cy="380866"/>
            </a:xfrm>
          </p:grpSpPr>
          <p:grpSp>
            <p:nvGrpSpPr>
              <p:cNvPr id="2002" name="Gruppo 2001">
                <a:extLst>
                  <a:ext uri="{FF2B5EF4-FFF2-40B4-BE49-F238E27FC236}">
                    <a16:creationId xmlns:a16="http://schemas.microsoft.com/office/drawing/2014/main" id="{3FF6E92D-6322-4A34-9A07-1B973031B656}"/>
                  </a:ext>
                </a:extLst>
              </p:cNvPr>
              <p:cNvGrpSpPr/>
              <p:nvPr/>
            </p:nvGrpSpPr>
            <p:grpSpPr>
              <a:xfrm>
                <a:off x="1001649" y="5974214"/>
                <a:ext cx="562991" cy="380866"/>
                <a:chOff x="341249" y="219074"/>
                <a:chExt cx="4744871" cy="3209926"/>
              </a:xfrm>
            </p:grpSpPr>
            <p:pic>
              <p:nvPicPr>
                <p:cNvPr id="2015" name="Immagine 2014">
                  <a:extLst>
                    <a:ext uri="{FF2B5EF4-FFF2-40B4-BE49-F238E27FC236}">
                      <a16:creationId xmlns:a16="http://schemas.microsoft.com/office/drawing/2014/main" id="{4A49AE24-989F-43AE-9BC2-E5E145D1B2B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16" name="Immagine 2015">
                  <a:extLst>
                    <a:ext uri="{FF2B5EF4-FFF2-40B4-BE49-F238E27FC236}">
                      <a16:creationId xmlns:a16="http://schemas.microsoft.com/office/drawing/2014/main" id="{EF8E5ECF-E154-4909-96D3-90E72751673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03" name="Gruppo 2002">
                <a:extLst>
                  <a:ext uri="{FF2B5EF4-FFF2-40B4-BE49-F238E27FC236}">
                    <a16:creationId xmlns:a16="http://schemas.microsoft.com/office/drawing/2014/main" id="{5F7EE744-6FEC-4F44-88C5-B71C58B4DDA8}"/>
                  </a:ext>
                </a:extLst>
              </p:cNvPr>
              <p:cNvGrpSpPr/>
              <p:nvPr/>
            </p:nvGrpSpPr>
            <p:grpSpPr>
              <a:xfrm>
                <a:off x="1564640" y="5974214"/>
                <a:ext cx="562991" cy="380866"/>
                <a:chOff x="341249" y="219074"/>
                <a:chExt cx="4744871" cy="3209926"/>
              </a:xfrm>
            </p:grpSpPr>
            <p:pic>
              <p:nvPicPr>
                <p:cNvPr id="2013" name="Immagine 2012">
                  <a:extLst>
                    <a:ext uri="{FF2B5EF4-FFF2-40B4-BE49-F238E27FC236}">
                      <a16:creationId xmlns:a16="http://schemas.microsoft.com/office/drawing/2014/main" id="{43EDE823-6655-4680-9A4A-970909D616C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14" name="Immagine 2013">
                  <a:extLst>
                    <a:ext uri="{FF2B5EF4-FFF2-40B4-BE49-F238E27FC236}">
                      <a16:creationId xmlns:a16="http://schemas.microsoft.com/office/drawing/2014/main" id="{95E8494E-2622-49B0-A336-EFC19EB55F7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04" name="Gruppo 2003">
                <a:extLst>
                  <a:ext uri="{FF2B5EF4-FFF2-40B4-BE49-F238E27FC236}">
                    <a16:creationId xmlns:a16="http://schemas.microsoft.com/office/drawing/2014/main" id="{DF4EB445-DB8B-4BE4-A343-7453DE3783EC}"/>
                  </a:ext>
                </a:extLst>
              </p:cNvPr>
              <p:cNvGrpSpPr/>
              <p:nvPr/>
            </p:nvGrpSpPr>
            <p:grpSpPr>
              <a:xfrm>
                <a:off x="2127631" y="5974214"/>
                <a:ext cx="562991" cy="380866"/>
                <a:chOff x="341249" y="219074"/>
                <a:chExt cx="4744871" cy="3209926"/>
              </a:xfrm>
            </p:grpSpPr>
            <p:pic>
              <p:nvPicPr>
                <p:cNvPr id="2011" name="Immagine 2010">
                  <a:extLst>
                    <a:ext uri="{FF2B5EF4-FFF2-40B4-BE49-F238E27FC236}">
                      <a16:creationId xmlns:a16="http://schemas.microsoft.com/office/drawing/2014/main" id="{8B36EB88-2D25-4840-A02E-C73268DA98D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12" name="Immagine 2011">
                  <a:extLst>
                    <a:ext uri="{FF2B5EF4-FFF2-40B4-BE49-F238E27FC236}">
                      <a16:creationId xmlns:a16="http://schemas.microsoft.com/office/drawing/2014/main" id="{A650857D-0F41-41F1-A505-52E68163222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05" name="Gruppo 2004">
                <a:extLst>
                  <a:ext uri="{FF2B5EF4-FFF2-40B4-BE49-F238E27FC236}">
                    <a16:creationId xmlns:a16="http://schemas.microsoft.com/office/drawing/2014/main" id="{0F0D6A9A-4534-43B8-89E3-036C55FA454A}"/>
                  </a:ext>
                </a:extLst>
              </p:cNvPr>
              <p:cNvGrpSpPr/>
              <p:nvPr/>
            </p:nvGrpSpPr>
            <p:grpSpPr>
              <a:xfrm>
                <a:off x="2690622" y="5974214"/>
                <a:ext cx="562991" cy="380866"/>
                <a:chOff x="341249" y="219074"/>
                <a:chExt cx="4744871" cy="3209926"/>
              </a:xfrm>
            </p:grpSpPr>
            <p:pic>
              <p:nvPicPr>
                <p:cNvPr id="2009" name="Immagine 2008">
                  <a:extLst>
                    <a:ext uri="{FF2B5EF4-FFF2-40B4-BE49-F238E27FC236}">
                      <a16:creationId xmlns:a16="http://schemas.microsoft.com/office/drawing/2014/main" id="{A7EA055E-2425-438A-BE9D-DFE018E3DFD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10" name="Immagine 2009">
                  <a:extLst>
                    <a:ext uri="{FF2B5EF4-FFF2-40B4-BE49-F238E27FC236}">
                      <a16:creationId xmlns:a16="http://schemas.microsoft.com/office/drawing/2014/main" id="{269D9982-8786-49D2-8745-44AF144A6E3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006" name="Gruppo 2005">
                <a:extLst>
                  <a:ext uri="{FF2B5EF4-FFF2-40B4-BE49-F238E27FC236}">
                    <a16:creationId xmlns:a16="http://schemas.microsoft.com/office/drawing/2014/main" id="{030DDED4-8F86-4CF6-B516-C1369940A2C6}"/>
                  </a:ext>
                </a:extLst>
              </p:cNvPr>
              <p:cNvGrpSpPr/>
              <p:nvPr/>
            </p:nvGrpSpPr>
            <p:grpSpPr>
              <a:xfrm>
                <a:off x="3247009" y="5974214"/>
                <a:ext cx="562991" cy="380866"/>
                <a:chOff x="341249" y="219074"/>
                <a:chExt cx="4744871" cy="3209926"/>
              </a:xfrm>
            </p:grpSpPr>
            <p:pic>
              <p:nvPicPr>
                <p:cNvPr id="2007" name="Immagine 2006">
                  <a:extLst>
                    <a:ext uri="{FF2B5EF4-FFF2-40B4-BE49-F238E27FC236}">
                      <a16:creationId xmlns:a16="http://schemas.microsoft.com/office/drawing/2014/main" id="{BFE3AF78-91D0-4321-9369-E2B2CD112D6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08" name="Immagine 2007">
                  <a:extLst>
                    <a:ext uri="{FF2B5EF4-FFF2-40B4-BE49-F238E27FC236}">
                      <a16:creationId xmlns:a16="http://schemas.microsoft.com/office/drawing/2014/main" id="{D294FE92-C573-4DF8-B3BB-BBB4BD61429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4" name="Gruppo 1953">
              <a:extLst>
                <a:ext uri="{FF2B5EF4-FFF2-40B4-BE49-F238E27FC236}">
                  <a16:creationId xmlns:a16="http://schemas.microsoft.com/office/drawing/2014/main" id="{4C83FFB0-AAD4-4301-A7E8-C19D4E3A9DEC}"/>
                </a:ext>
              </a:extLst>
            </p:cNvPr>
            <p:cNvGrpSpPr/>
            <p:nvPr/>
          </p:nvGrpSpPr>
          <p:grpSpPr>
            <a:xfrm>
              <a:off x="1001649" y="3308152"/>
              <a:ext cx="2808351" cy="380866"/>
              <a:chOff x="1001649" y="5974214"/>
              <a:chExt cx="2808351" cy="380866"/>
            </a:xfrm>
          </p:grpSpPr>
          <p:grpSp>
            <p:nvGrpSpPr>
              <p:cNvPr id="1987" name="Gruppo 1986">
                <a:extLst>
                  <a:ext uri="{FF2B5EF4-FFF2-40B4-BE49-F238E27FC236}">
                    <a16:creationId xmlns:a16="http://schemas.microsoft.com/office/drawing/2014/main" id="{7C072B0F-2048-4EB7-B703-78DAEB3E6842}"/>
                  </a:ext>
                </a:extLst>
              </p:cNvPr>
              <p:cNvGrpSpPr/>
              <p:nvPr/>
            </p:nvGrpSpPr>
            <p:grpSpPr>
              <a:xfrm>
                <a:off x="1001649" y="5974214"/>
                <a:ext cx="562991" cy="380866"/>
                <a:chOff x="341249" y="219074"/>
                <a:chExt cx="4744871" cy="3209926"/>
              </a:xfrm>
            </p:grpSpPr>
            <p:pic>
              <p:nvPicPr>
                <p:cNvPr id="2000" name="Immagine 1999">
                  <a:extLst>
                    <a:ext uri="{FF2B5EF4-FFF2-40B4-BE49-F238E27FC236}">
                      <a16:creationId xmlns:a16="http://schemas.microsoft.com/office/drawing/2014/main" id="{A1879CB3-1EC6-4EA3-AF3D-C1AB811755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001" name="Immagine 2000">
                  <a:extLst>
                    <a:ext uri="{FF2B5EF4-FFF2-40B4-BE49-F238E27FC236}">
                      <a16:creationId xmlns:a16="http://schemas.microsoft.com/office/drawing/2014/main" id="{72BA262C-59C6-4CBE-842B-9E38ED0F9E3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88" name="Gruppo 1987">
                <a:extLst>
                  <a:ext uri="{FF2B5EF4-FFF2-40B4-BE49-F238E27FC236}">
                    <a16:creationId xmlns:a16="http://schemas.microsoft.com/office/drawing/2014/main" id="{EEF7C706-55A5-432E-9430-A8F6B1535124}"/>
                  </a:ext>
                </a:extLst>
              </p:cNvPr>
              <p:cNvGrpSpPr/>
              <p:nvPr/>
            </p:nvGrpSpPr>
            <p:grpSpPr>
              <a:xfrm>
                <a:off x="1564640" y="5974214"/>
                <a:ext cx="562991" cy="380866"/>
                <a:chOff x="341249" y="219074"/>
                <a:chExt cx="4744871" cy="3209926"/>
              </a:xfrm>
            </p:grpSpPr>
            <p:pic>
              <p:nvPicPr>
                <p:cNvPr id="1998" name="Immagine 1997">
                  <a:extLst>
                    <a:ext uri="{FF2B5EF4-FFF2-40B4-BE49-F238E27FC236}">
                      <a16:creationId xmlns:a16="http://schemas.microsoft.com/office/drawing/2014/main" id="{76CA48DB-8722-4080-AE36-9E4B94B42A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99" name="Immagine 1998">
                  <a:extLst>
                    <a:ext uri="{FF2B5EF4-FFF2-40B4-BE49-F238E27FC236}">
                      <a16:creationId xmlns:a16="http://schemas.microsoft.com/office/drawing/2014/main" id="{6E919962-5412-4508-9305-7DC16474F2D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89" name="Gruppo 1988">
                <a:extLst>
                  <a:ext uri="{FF2B5EF4-FFF2-40B4-BE49-F238E27FC236}">
                    <a16:creationId xmlns:a16="http://schemas.microsoft.com/office/drawing/2014/main" id="{6A136196-41F8-4900-99A5-B68EC7BAB586}"/>
                  </a:ext>
                </a:extLst>
              </p:cNvPr>
              <p:cNvGrpSpPr/>
              <p:nvPr/>
            </p:nvGrpSpPr>
            <p:grpSpPr>
              <a:xfrm>
                <a:off x="2127631" y="5974214"/>
                <a:ext cx="562991" cy="380866"/>
                <a:chOff x="341249" y="219074"/>
                <a:chExt cx="4744871" cy="3209926"/>
              </a:xfrm>
            </p:grpSpPr>
            <p:pic>
              <p:nvPicPr>
                <p:cNvPr id="1996" name="Immagine 1995">
                  <a:extLst>
                    <a:ext uri="{FF2B5EF4-FFF2-40B4-BE49-F238E27FC236}">
                      <a16:creationId xmlns:a16="http://schemas.microsoft.com/office/drawing/2014/main" id="{EA9911CD-92CC-4E2C-9E1A-DAC3B1D1D60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97" name="Immagine 1996">
                  <a:extLst>
                    <a:ext uri="{FF2B5EF4-FFF2-40B4-BE49-F238E27FC236}">
                      <a16:creationId xmlns:a16="http://schemas.microsoft.com/office/drawing/2014/main" id="{D589F70A-3D47-400A-930E-F29BD8ED703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90" name="Gruppo 1989">
                <a:extLst>
                  <a:ext uri="{FF2B5EF4-FFF2-40B4-BE49-F238E27FC236}">
                    <a16:creationId xmlns:a16="http://schemas.microsoft.com/office/drawing/2014/main" id="{2FB6ECAB-1CEB-4FC8-8A47-DC1AEB82C793}"/>
                  </a:ext>
                </a:extLst>
              </p:cNvPr>
              <p:cNvGrpSpPr/>
              <p:nvPr/>
            </p:nvGrpSpPr>
            <p:grpSpPr>
              <a:xfrm>
                <a:off x="2690622" y="5974214"/>
                <a:ext cx="562991" cy="380866"/>
                <a:chOff x="341249" y="219074"/>
                <a:chExt cx="4744871" cy="3209926"/>
              </a:xfrm>
            </p:grpSpPr>
            <p:pic>
              <p:nvPicPr>
                <p:cNvPr id="1994" name="Immagine 1993">
                  <a:extLst>
                    <a:ext uri="{FF2B5EF4-FFF2-40B4-BE49-F238E27FC236}">
                      <a16:creationId xmlns:a16="http://schemas.microsoft.com/office/drawing/2014/main" id="{43F0C4D1-6FD0-454E-98F3-8A6B900A651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95" name="Immagine 1994">
                  <a:extLst>
                    <a:ext uri="{FF2B5EF4-FFF2-40B4-BE49-F238E27FC236}">
                      <a16:creationId xmlns:a16="http://schemas.microsoft.com/office/drawing/2014/main" id="{BF33AD04-7308-416E-AB58-1139D969FC4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91" name="Gruppo 1990">
                <a:extLst>
                  <a:ext uri="{FF2B5EF4-FFF2-40B4-BE49-F238E27FC236}">
                    <a16:creationId xmlns:a16="http://schemas.microsoft.com/office/drawing/2014/main" id="{B5B27B8F-6B53-4AB3-A328-9E6B1BCE081C}"/>
                  </a:ext>
                </a:extLst>
              </p:cNvPr>
              <p:cNvGrpSpPr/>
              <p:nvPr/>
            </p:nvGrpSpPr>
            <p:grpSpPr>
              <a:xfrm>
                <a:off x="3247009" y="5974214"/>
                <a:ext cx="562991" cy="380866"/>
                <a:chOff x="341249" y="219074"/>
                <a:chExt cx="4744871" cy="3209926"/>
              </a:xfrm>
            </p:grpSpPr>
            <p:pic>
              <p:nvPicPr>
                <p:cNvPr id="1992" name="Immagine 1991">
                  <a:extLst>
                    <a:ext uri="{FF2B5EF4-FFF2-40B4-BE49-F238E27FC236}">
                      <a16:creationId xmlns:a16="http://schemas.microsoft.com/office/drawing/2014/main" id="{15A5F930-EE01-443F-B815-1E5BCFAFCEC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93" name="Immagine 1992">
                  <a:extLst>
                    <a:ext uri="{FF2B5EF4-FFF2-40B4-BE49-F238E27FC236}">
                      <a16:creationId xmlns:a16="http://schemas.microsoft.com/office/drawing/2014/main" id="{DB3F988B-08C7-4B92-BFF4-CC7B9BBB316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5" name="Gruppo 1954">
              <a:extLst>
                <a:ext uri="{FF2B5EF4-FFF2-40B4-BE49-F238E27FC236}">
                  <a16:creationId xmlns:a16="http://schemas.microsoft.com/office/drawing/2014/main" id="{C2C63007-6EE9-4829-936E-6DB173F9DF58}"/>
                </a:ext>
              </a:extLst>
            </p:cNvPr>
            <p:cNvGrpSpPr/>
            <p:nvPr/>
          </p:nvGrpSpPr>
          <p:grpSpPr>
            <a:xfrm>
              <a:off x="1001649" y="2927286"/>
              <a:ext cx="2808351" cy="380866"/>
              <a:chOff x="1001649" y="5974214"/>
              <a:chExt cx="2808351" cy="380866"/>
            </a:xfrm>
          </p:grpSpPr>
          <p:grpSp>
            <p:nvGrpSpPr>
              <p:cNvPr id="1972" name="Gruppo 1971">
                <a:extLst>
                  <a:ext uri="{FF2B5EF4-FFF2-40B4-BE49-F238E27FC236}">
                    <a16:creationId xmlns:a16="http://schemas.microsoft.com/office/drawing/2014/main" id="{686A5B44-519B-43AF-BCD1-4B565B676433}"/>
                  </a:ext>
                </a:extLst>
              </p:cNvPr>
              <p:cNvGrpSpPr/>
              <p:nvPr/>
            </p:nvGrpSpPr>
            <p:grpSpPr>
              <a:xfrm>
                <a:off x="1001649" y="5974214"/>
                <a:ext cx="562991" cy="380866"/>
                <a:chOff x="341249" y="219074"/>
                <a:chExt cx="4744871" cy="3209926"/>
              </a:xfrm>
            </p:grpSpPr>
            <p:pic>
              <p:nvPicPr>
                <p:cNvPr id="1985" name="Immagine 1984">
                  <a:extLst>
                    <a:ext uri="{FF2B5EF4-FFF2-40B4-BE49-F238E27FC236}">
                      <a16:creationId xmlns:a16="http://schemas.microsoft.com/office/drawing/2014/main" id="{FD4935F3-BC87-4DD3-A561-7514F3CA5C9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86" name="Immagine 1985">
                  <a:extLst>
                    <a:ext uri="{FF2B5EF4-FFF2-40B4-BE49-F238E27FC236}">
                      <a16:creationId xmlns:a16="http://schemas.microsoft.com/office/drawing/2014/main" id="{36DA8C43-EF5D-4C09-9C1C-C861E2AB24C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73" name="Gruppo 1972">
                <a:extLst>
                  <a:ext uri="{FF2B5EF4-FFF2-40B4-BE49-F238E27FC236}">
                    <a16:creationId xmlns:a16="http://schemas.microsoft.com/office/drawing/2014/main" id="{06DF12F3-94F2-49A8-96C2-9FA44B06EE08}"/>
                  </a:ext>
                </a:extLst>
              </p:cNvPr>
              <p:cNvGrpSpPr/>
              <p:nvPr/>
            </p:nvGrpSpPr>
            <p:grpSpPr>
              <a:xfrm>
                <a:off x="1564640" y="5974214"/>
                <a:ext cx="562991" cy="380866"/>
                <a:chOff x="341249" y="219074"/>
                <a:chExt cx="4744871" cy="3209926"/>
              </a:xfrm>
            </p:grpSpPr>
            <p:pic>
              <p:nvPicPr>
                <p:cNvPr id="1983" name="Immagine 1982">
                  <a:extLst>
                    <a:ext uri="{FF2B5EF4-FFF2-40B4-BE49-F238E27FC236}">
                      <a16:creationId xmlns:a16="http://schemas.microsoft.com/office/drawing/2014/main" id="{FB92AAF6-BE06-4D59-A3B4-114A352EF2F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84" name="Immagine 1983">
                  <a:extLst>
                    <a:ext uri="{FF2B5EF4-FFF2-40B4-BE49-F238E27FC236}">
                      <a16:creationId xmlns:a16="http://schemas.microsoft.com/office/drawing/2014/main" id="{A31554E9-B211-428F-9BE3-E8E895344BB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74" name="Gruppo 1973">
                <a:extLst>
                  <a:ext uri="{FF2B5EF4-FFF2-40B4-BE49-F238E27FC236}">
                    <a16:creationId xmlns:a16="http://schemas.microsoft.com/office/drawing/2014/main" id="{78F555C9-FA34-4BDF-B4FA-27F9992E8E83}"/>
                  </a:ext>
                </a:extLst>
              </p:cNvPr>
              <p:cNvGrpSpPr/>
              <p:nvPr/>
            </p:nvGrpSpPr>
            <p:grpSpPr>
              <a:xfrm>
                <a:off x="2127631" y="5974214"/>
                <a:ext cx="562991" cy="380866"/>
                <a:chOff x="341249" y="219074"/>
                <a:chExt cx="4744871" cy="3209926"/>
              </a:xfrm>
            </p:grpSpPr>
            <p:pic>
              <p:nvPicPr>
                <p:cNvPr id="1981" name="Immagine 1980">
                  <a:extLst>
                    <a:ext uri="{FF2B5EF4-FFF2-40B4-BE49-F238E27FC236}">
                      <a16:creationId xmlns:a16="http://schemas.microsoft.com/office/drawing/2014/main" id="{6AF5126E-6AC1-42E7-9831-5E29F1D760E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82" name="Immagine 1981">
                  <a:extLst>
                    <a:ext uri="{FF2B5EF4-FFF2-40B4-BE49-F238E27FC236}">
                      <a16:creationId xmlns:a16="http://schemas.microsoft.com/office/drawing/2014/main" id="{13ADF595-B4C9-4564-8680-FDBF9BD663C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75" name="Gruppo 1974">
                <a:extLst>
                  <a:ext uri="{FF2B5EF4-FFF2-40B4-BE49-F238E27FC236}">
                    <a16:creationId xmlns:a16="http://schemas.microsoft.com/office/drawing/2014/main" id="{65D53972-F589-47EB-B96E-D919791A555D}"/>
                  </a:ext>
                </a:extLst>
              </p:cNvPr>
              <p:cNvGrpSpPr/>
              <p:nvPr/>
            </p:nvGrpSpPr>
            <p:grpSpPr>
              <a:xfrm>
                <a:off x="2690622" y="5974214"/>
                <a:ext cx="562991" cy="380866"/>
                <a:chOff x="341249" y="219074"/>
                <a:chExt cx="4744871" cy="3209926"/>
              </a:xfrm>
            </p:grpSpPr>
            <p:pic>
              <p:nvPicPr>
                <p:cNvPr id="1979" name="Immagine 1978">
                  <a:extLst>
                    <a:ext uri="{FF2B5EF4-FFF2-40B4-BE49-F238E27FC236}">
                      <a16:creationId xmlns:a16="http://schemas.microsoft.com/office/drawing/2014/main" id="{9D64BB4B-F69D-427C-B8C3-FF63DB17C4D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80" name="Immagine 1979">
                  <a:extLst>
                    <a:ext uri="{FF2B5EF4-FFF2-40B4-BE49-F238E27FC236}">
                      <a16:creationId xmlns:a16="http://schemas.microsoft.com/office/drawing/2014/main" id="{CB88FD01-51CC-42DC-BBD1-F3E46A063C6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76" name="Gruppo 1975">
                <a:extLst>
                  <a:ext uri="{FF2B5EF4-FFF2-40B4-BE49-F238E27FC236}">
                    <a16:creationId xmlns:a16="http://schemas.microsoft.com/office/drawing/2014/main" id="{CA796F39-3777-4276-BB76-92F90DCB1A65}"/>
                  </a:ext>
                </a:extLst>
              </p:cNvPr>
              <p:cNvGrpSpPr/>
              <p:nvPr/>
            </p:nvGrpSpPr>
            <p:grpSpPr>
              <a:xfrm>
                <a:off x="3247009" y="5974214"/>
                <a:ext cx="562991" cy="380866"/>
                <a:chOff x="341249" y="219074"/>
                <a:chExt cx="4744871" cy="3209926"/>
              </a:xfrm>
            </p:grpSpPr>
            <p:pic>
              <p:nvPicPr>
                <p:cNvPr id="1977" name="Immagine 1976">
                  <a:extLst>
                    <a:ext uri="{FF2B5EF4-FFF2-40B4-BE49-F238E27FC236}">
                      <a16:creationId xmlns:a16="http://schemas.microsoft.com/office/drawing/2014/main" id="{BF9E4A15-D6C3-48F1-9D58-4024D61A651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78" name="Immagine 1977">
                  <a:extLst>
                    <a:ext uri="{FF2B5EF4-FFF2-40B4-BE49-F238E27FC236}">
                      <a16:creationId xmlns:a16="http://schemas.microsoft.com/office/drawing/2014/main" id="{464A831E-CFE6-473C-8E85-21C4598583C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1956" name="Gruppo 1955">
              <a:extLst>
                <a:ext uri="{FF2B5EF4-FFF2-40B4-BE49-F238E27FC236}">
                  <a16:creationId xmlns:a16="http://schemas.microsoft.com/office/drawing/2014/main" id="{D05BE42A-0EB3-49ED-BE47-7A214D8826B9}"/>
                </a:ext>
              </a:extLst>
            </p:cNvPr>
            <p:cNvGrpSpPr/>
            <p:nvPr/>
          </p:nvGrpSpPr>
          <p:grpSpPr>
            <a:xfrm>
              <a:off x="1001649" y="2546420"/>
              <a:ext cx="2808351" cy="380866"/>
              <a:chOff x="1001649" y="5974214"/>
              <a:chExt cx="2808351" cy="380866"/>
            </a:xfrm>
          </p:grpSpPr>
          <p:grpSp>
            <p:nvGrpSpPr>
              <p:cNvPr id="1957" name="Gruppo 1956">
                <a:extLst>
                  <a:ext uri="{FF2B5EF4-FFF2-40B4-BE49-F238E27FC236}">
                    <a16:creationId xmlns:a16="http://schemas.microsoft.com/office/drawing/2014/main" id="{B69CC76F-1861-413A-92B3-6F8D0A5BC990}"/>
                  </a:ext>
                </a:extLst>
              </p:cNvPr>
              <p:cNvGrpSpPr/>
              <p:nvPr/>
            </p:nvGrpSpPr>
            <p:grpSpPr>
              <a:xfrm>
                <a:off x="1001649" y="5974214"/>
                <a:ext cx="562991" cy="380866"/>
                <a:chOff x="341249" y="219074"/>
                <a:chExt cx="4744871" cy="3209926"/>
              </a:xfrm>
            </p:grpSpPr>
            <p:pic>
              <p:nvPicPr>
                <p:cNvPr id="1970" name="Immagine 1969">
                  <a:extLst>
                    <a:ext uri="{FF2B5EF4-FFF2-40B4-BE49-F238E27FC236}">
                      <a16:creationId xmlns:a16="http://schemas.microsoft.com/office/drawing/2014/main" id="{0DE6369B-F685-498F-9AE7-936E030A333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71" name="Immagine 1970">
                  <a:extLst>
                    <a:ext uri="{FF2B5EF4-FFF2-40B4-BE49-F238E27FC236}">
                      <a16:creationId xmlns:a16="http://schemas.microsoft.com/office/drawing/2014/main" id="{11E7ACCE-1F2A-45F0-A05A-F35ED4ECC3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58" name="Gruppo 1957">
                <a:extLst>
                  <a:ext uri="{FF2B5EF4-FFF2-40B4-BE49-F238E27FC236}">
                    <a16:creationId xmlns:a16="http://schemas.microsoft.com/office/drawing/2014/main" id="{B364AA6E-9477-4041-98EC-4E11FAB24DDA}"/>
                  </a:ext>
                </a:extLst>
              </p:cNvPr>
              <p:cNvGrpSpPr/>
              <p:nvPr/>
            </p:nvGrpSpPr>
            <p:grpSpPr>
              <a:xfrm>
                <a:off x="1564640" y="5974214"/>
                <a:ext cx="562991" cy="380866"/>
                <a:chOff x="341249" y="219074"/>
                <a:chExt cx="4744871" cy="3209926"/>
              </a:xfrm>
            </p:grpSpPr>
            <p:pic>
              <p:nvPicPr>
                <p:cNvPr id="1968" name="Immagine 1967">
                  <a:extLst>
                    <a:ext uri="{FF2B5EF4-FFF2-40B4-BE49-F238E27FC236}">
                      <a16:creationId xmlns:a16="http://schemas.microsoft.com/office/drawing/2014/main" id="{3FEB0FE3-9F93-4EA9-87D4-F517979291E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69" name="Immagine 1968">
                  <a:extLst>
                    <a:ext uri="{FF2B5EF4-FFF2-40B4-BE49-F238E27FC236}">
                      <a16:creationId xmlns:a16="http://schemas.microsoft.com/office/drawing/2014/main" id="{2973818A-3580-43CB-B5EF-5515C7DB35C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59" name="Gruppo 1958">
                <a:extLst>
                  <a:ext uri="{FF2B5EF4-FFF2-40B4-BE49-F238E27FC236}">
                    <a16:creationId xmlns:a16="http://schemas.microsoft.com/office/drawing/2014/main" id="{C4E37755-740D-4060-BEB5-715857508B6F}"/>
                  </a:ext>
                </a:extLst>
              </p:cNvPr>
              <p:cNvGrpSpPr/>
              <p:nvPr/>
            </p:nvGrpSpPr>
            <p:grpSpPr>
              <a:xfrm>
                <a:off x="2127631" y="5974214"/>
                <a:ext cx="562991" cy="380866"/>
                <a:chOff x="341249" y="219074"/>
                <a:chExt cx="4744871" cy="3209926"/>
              </a:xfrm>
            </p:grpSpPr>
            <p:pic>
              <p:nvPicPr>
                <p:cNvPr id="1966" name="Immagine 1965">
                  <a:extLst>
                    <a:ext uri="{FF2B5EF4-FFF2-40B4-BE49-F238E27FC236}">
                      <a16:creationId xmlns:a16="http://schemas.microsoft.com/office/drawing/2014/main" id="{FEE27267-881B-4133-BFDA-30CF6F09A17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67" name="Immagine 1966">
                  <a:extLst>
                    <a:ext uri="{FF2B5EF4-FFF2-40B4-BE49-F238E27FC236}">
                      <a16:creationId xmlns:a16="http://schemas.microsoft.com/office/drawing/2014/main" id="{4C959342-0318-48ED-BC7B-F319880D505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60" name="Gruppo 1959">
                <a:extLst>
                  <a:ext uri="{FF2B5EF4-FFF2-40B4-BE49-F238E27FC236}">
                    <a16:creationId xmlns:a16="http://schemas.microsoft.com/office/drawing/2014/main" id="{C0426ADA-B3FB-4994-9520-DF90DC56B933}"/>
                  </a:ext>
                </a:extLst>
              </p:cNvPr>
              <p:cNvGrpSpPr/>
              <p:nvPr/>
            </p:nvGrpSpPr>
            <p:grpSpPr>
              <a:xfrm>
                <a:off x="2690622" y="5974214"/>
                <a:ext cx="562991" cy="380866"/>
                <a:chOff x="341249" y="219074"/>
                <a:chExt cx="4744871" cy="3209926"/>
              </a:xfrm>
            </p:grpSpPr>
            <p:pic>
              <p:nvPicPr>
                <p:cNvPr id="1964" name="Immagine 1963">
                  <a:extLst>
                    <a:ext uri="{FF2B5EF4-FFF2-40B4-BE49-F238E27FC236}">
                      <a16:creationId xmlns:a16="http://schemas.microsoft.com/office/drawing/2014/main" id="{7B9ECAEC-E1A8-4FBA-9CAE-76A873A767B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65" name="Immagine 1964">
                  <a:extLst>
                    <a:ext uri="{FF2B5EF4-FFF2-40B4-BE49-F238E27FC236}">
                      <a16:creationId xmlns:a16="http://schemas.microsoft.com/office/drawing/2014/main" id="{A591D93E-64AE-4CF6-91C1-F6A0E01894A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1961" name="Gruppo 1960">
                <a:extLst>
                  <a:ext uri="{FF2B5EF4-FFF2-40B4-BE49-F238E27FC236}">
                    <a16:creationId xmlns:a16="http://schemas.microsoft.com/office/drawing/2014/main" id="{49D27944-CE40-437C-96FE-3DC1DFA374BA}"/>
                  </a:ext>
                </a:extLst>
              </p:cNvPr>
              <p:cNvGrpSpPr/>
              <p:nvPr/>
            </p:nvGrpSpPr>
            <p:grpSpPr>
              <a:xfrm>
                <a:off x="3247009" y="5974214"/>
                <a:ext cx="562991" cy="380866"/>
                <a:chOff x="341249" y="219074"/>
                <a:chExt cx="4744871" cy="3209926"/>
              </a:xfrm>
            </p:grpSpPr>
            <p:pic>
              <p:nvPicPr>
                <p:cNvPr id="1962" name="Immagine 1961">
                  <a:extLst>
                    <a:ext uri="{FF2B5EF4-FFF2-40B4-BE49-F238E27FC236}">
                      <a16:creationId xmlns:a16="http://schemas.microsoft.com/office/drawing/2014/main" id="{35757996-AF07-4E47-B7C2-4D8F6C54C62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1963" name="Immagine 1962">
                  <a:extLst>
                    <a:ext uri="{FF2B5EF4-FFF2-40B4-BE49-F238E27FC236}">
                      <a16:creationId xmlns:a16="http://schemas.microsoft.com/office/drawing/2014/main" id="{1CFBB323-ED28-4B07-A860-62E9AC4827E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2107" name="Gruppo 2106">
            <a:extLst>
              <a:ext uri="{FF2B5EF4-FFF2-40B4-BE49-F238E27FC236}">
                <a16:creationId xmlns:a16="http://schemas.microsoft.com/office/drawing/2014/main" id="{693ED712-8429-4FF4-AE5C-AA0CFCB7C864}"/>
              </a:ext>
            </a:extLst>
          </p:cNvPr>
          <p:cNvGrpSpPr/>
          <p:nvPr/>
        </p:nvGrpSpPr>
        <p:grpSpPr>
          <a:xfrm>
            <a:off x="4099855" y="1507543"/>
            <a:ext cx="1651891" cy="2240280"/>
            <a:chOff x="1001649" y="2546420"/>
            <a:chExt cx="2808351" cy="3808660"/>
          </a:xfrm>
        </p:grpSpPr>
        <p:grpSp>
          <p:nvGrpSpPr>
            <p:cNvPr id="2108" name="Gruppo 2107">
              <a:extLst>
                <a:ext uri="{FF2B5EF4-FFF2-40B4-BE49-F238E27FC236}">
                  <a16:creationId xmlns:a16="http://schemas.microsoft.com/office/drawing/2014/main" id="{B04DA473-C060-4A48-BBAB-2B467B2D3DE1}"/>
                </a:ext>
              </a:extLst>
            </p:cNvPr>
            <p:cNvGrpSpPr/>
            <p:nvPr/>
          </p:nvGrpSpPr>
          <p:grpSpPr>
            <a:xfrm>
              <a:off x="1001649" y="5974214"/>
              <a:ext cx="2808351" cy="380866"/>
              <a:chOff x="1001649" y="5974214"/>
              <a:chExt cx="2808351" cy="380866"/>
            </a:xfrm>
          </p:grpSpPr>
          <p:grpSp>
            <p:nvGrpSpPr>
              <p:cNvPr id="2253" name="Gruppo 2252">
                <a:extLst>
                  <a:ext uri="{FF2B5EF4-FFF2-40B4-BE49-F238E27FC236}">
                    <a16:creationId xmlns:a16="http://schemas.microsoft.com/office/drawing/2014/main" id="{54E88954-E7BF-490D-8FD1-EC12D725ADD2}"/>
                  </a:ext>
                </a:extLst>
              </p:cNvPr>
              <p:cNvGrpSpPr/>
              <p:nvPr/>
            </p:nvGrpSpPr>
            <p:grpSpPr>
              <a:xfrm>
                <a:off x="1001649" y="5974214"/>
                <a:ext cx="562991" cy="380866"/>
                <a:chOff x="341249" y="219074"/>
                <a:chExt cx="4744871" cy="3209926"/>
              </a:xfrm>
            </p:grpSpPr>
            <p:pic>
              <p:nvPicPr>
                <p:cNvPr id="2266" name="Immagine 2265">
                  <a:extLst>
                    <a:ext uri="{FF2B5EF4-FFF2-40B4-BE49-F238E27FC236}">
                      <a16:creationId xmlns:a16="http://schemas.microsoft.com/office/drawing/2014/main" id="{9D0AF249-B477-4856-84E9-FFF31EFFC9A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67" name="Immagine 2266">
                  <a:extLst>
                    <a:ext uri="{FF2B5EF4-FFF2-40B4-BE49-F238E27FC236}">
                      <a16:creationId xmlns:a16="http://schemas.microsoft.com/office/drawing/2014/main" id="{369C798C-4E1C-4E94-9CFE-2577021B1FE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54" name="Gruppo 2253">
                <a:extLst>
                  <a:ext uri="{FF2B5EF4-FFF2-40B4-BE49-F238E27FC236}">
                    <a16:creationId xmlns:a16="http://schemas.microsoft.com/office/drawing/2014/main" id="{E3C3884D-03B2-4DE2-98F5-30B25655CD5F}"/>
                  </a:ext>
                </a:extLst>
              </p:cNvPr>
              <p:cNvGrpSpPr/>
              <p:nvPr/>
            </p:nvGrpSpPr>
            <p:grpSpPr>
              <a:xfrm>
                <a:off x="1564640" y="5974214"/>
                <a:ext cx="562991" cy="380866"/>
                <a:chOff x="341249" y="219074"/>
                <a:chExt cx="4744871" cy="3209926"/>
              </a:xfrm>
            </p:grpSpPr>
            <p:pic>
              <p:nvPicPr>
                <p:cNvPr id="2264" name="Immagine 2263">
                  <a:extLst>
                    <a:ext uri="{FF2B5EF4-FFF2-40B4-BE49-F238E27FC236}">
                      <a16:creationId xmlns:a16="http://schemas.microsoft.com/office/drawing/2014/main" id="{5C304060-9763-4920-8FE9-B05A47AAB26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65" name="Immagine 2264">
                  <a:extLst>
                    <a:ext uri="{FF2B5EF4-FFF2-40B4-BE49-F238E27FC236}">
                      <a16:creationId xmlns:a16="http://schemas.microsoft.com/office/drawing/2014/main" id="{9F8C4124-AB0E-4DE4-B407-524370CAC6E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55" name="Gruppo 2254">
                <a:extLst>
                  <a:ext uri="{FF2B5EF4-FFF2-40B4-BE49-F238E27FC236}">
                    <a16:creationId xmlns:a16="http://schemas.microsoft.com/office/drawing/2014/main" id="{42BEBDE6-045E-4F4C-A9BE-AB669C55B91D}"/>
                  </a:ext>
                </a:extLst>
              </p:cNvPr>
              <p:cNvGrpSpPr/>
              <p:nvPr/>
            </p:nvGrpSpPr>
            <p:grpSpPr>
              <a:xfrm>
                <a:off x="2127631" y="5974214"/>
                <a:ext cx="562991" cy="380866"/>
                <a:chOff x="341249" y="219074"/>
                <a:chExt cx="4744871" cy="3209926"/>
              </a:xfrm>
            </p:grpSpPr>
            <p:pic>
              <p:nvPicPr>
                <p:cNvPr id="2262" name="Immagine 2261">
                  <a:extLst>
                    <a:ext uri="{FF2B5EF4-FFF2-40B4-BE49-F238E27FC236}">
                      <a16:creationId xmlns:a16="http://schemas.microsoft.com/office/drawing/2014/main" id="{676EDFB5-B99F-463F-AE14-71661B26EAB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63" name="Immagine 2262">
                  <a:extLst>
                    <a:ext uri="{FF2B5EF4-FFF2-40B4-BE49-F238E27FC236}">
                      <a16:creationId xmlns:a16="http://schemas.microsoft.com/office/drawing/2014/main" id="{5A3FF65B-9D52-4B7D-84A4-ECC4D729B47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56" name="Gruppo 2255">
                <a:extLst>
                  <a:ext uri="{FF2B5EF4-FFF2-40B4-BE49-F238E27FC236}">
                    <a16:creationId xmlns:a16="http://schemas.microsoft.com/office/drawing/2014/main" id="{243AD5DC-F952-4658-B743-0BDD137EBDDC}"/>
                  </a:ext>
                </a:extLst>
              </p:cNvPr>
              <p:cNvGrpSpPr/>
              <p:nvPr/>
            </p:nvGrpSpPr>
            <p:grpSpPr>
              <a:xfrm>
                <a:off x="2690622" y="5974214"/>
                <a:ext cx="562991" cy="380866"/>
                <a:chOff x="341249" y="219074"/>
                <a:chExt cx="4744871" cy="3209926"/>
              </a:xfrm>
            </p:grpSpPr>
            <p:pic>
              <p:nvPicPr>
                <p:cNvPr id="2260" name="Immagine 2259">
                  <a:extLst>
                    <a:ext uri="{FF2B5EF4-FFF2-40B4-BE49-F238E27FC236}">
                      <a16:creationId xmlns:a16="http://schemas.microsoft.com/office/drawing/2014/main" id="{A4FA8410-0EA8-4AC7-A048-42FE60CCA28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61" name="Immagine 2260">
                  <a:extLst>
                    <a:ext uri="{FF2B5EF4-FFF2-40B4-BE49-F238E27FC236}">
                      <a16:creationId xmlns:a16="http://schemas.microsoft.com/office/drawing/2014/main" id="{0FF840D4-8FA7-447B-B93A-495856BE9FA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57" name="Gruppo 2256">
                <a:extLst>
                  <a:ext uri="{FF2B5EF4-FFF2-40B4-BE49-F238E27FC236}">
                    <a16:creationId xmlns:a16="http://schemas.microsoft.com/office/drawing/2014/main" id="{F25004E3-5D0D-41F1-A8B6-91A49703B524}"/>
                  </a:ext>
                </a:extLst>
              </p:cNvPr>
              <p:cNvGrpSpPr/>
              <p:nvPr/>
            </p:nvGrpSpPr>
            <p:grpSpPr>
              <a:xfrm>
                <a:off x="3247009" y="5974214"/>
                <a:ext cx="562991" cy="380866"/>
                <a:chOff x="341249" y="219074"/>
                <a:chExt cx="4744871" cy="3209926"/>
              </a:xfrm>
            </p:grpSpPr>
            <p:pic>
              <p:nvPicPr>
                <p:cNvPr id="2258" name="Immagine 2257">
                  <a:extLst>
                    <a:ext uri="{FF2B5EF4-FFF2-40B4-BE49-F238E27FC236}">
                      <a16:creationId xmlns:a16="http://schemas.microsoft.com/office/drawing/2014/main" id="{7F71094D-B0E1-4CCD-A74D-7075C604472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59" name="Immagine 2258">
                  <a:extLst>
                    <a:ext uri="{FF2B5EF4-FFF2-40B4-BE49-F238E27FC236}">
                      <a16:creationId xmlns:a16="http://schemas.microsoft.com/office/drawing/2014/main" id="{3987A96A-C60C-43F3-A6E1-800E2F6A975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09" name="Gruppo 2108">
              <a:extLst>
                <a:ext uri="{FF2B5EF4-FFF2-40B4-BE49-F238E27FC236}">
                  <a16:creationId xmlns:a16="http://schemas.microsoft.com/office/drawing/2014/main" id="{2D546D89-DF64-4EE9-9D19-98C4D79C8869}"/>
                </a:ext>
              </a:extLst>
            </p:cNvPr>
            <p:cNvGrpSpPr/>
            <p:nvPr/>
          </p:nvGrpSpPr>
          <p:grpSpPr>
            <a:xfrm>
              <a:off x="1001649" y="5593348"/>
              <a:ext cx="2808351" cy="380866"/>
              <a:chOff x="1001649" y="5974214"/>
              <a:chExt cx="2808351" cy="380866"/>
            </a:xfrm>
          </p:grpSpPr>
          <p:grpSp>
            <p:nvGrpSpPr>
              <p:cNvPr id="2238" name="Gruppo 2237">
                <a:extLst>
                  <a:ext uri="{FF2B5EF4-FFF2-40B4-BE49-F238E27FC236}">
                    <a16:creationId xmlns:a16="http://schemas.microsoft.com/office/drawing/2014/main" id="{3EA591E0-BC00-410A-A156-9D3499431553}"/>
                  </a:ext>
                </a:extLst>
              </p:cNvPr>
              <p:cNvGrpSpPr/>
              <p:nvPr/>
            </p:nvGrpSpPr>
            <p:grpSpPr>
              <a:xfrm>
                <a:off x="1001649" y="5974214"/>
                <a:ext cx="562991" cy="380866"/>
                <a:chOff x="341249" y="219074"/>
                <a:chExt cx="4744871" cy="3209926"/>
              </a:xfrm>
            </p:grpSpPr>
            <p:pic>
              <p:nvPicPr>
                <p:cNvPr id="2251" name="Immagine 2250">
                  <a:extLst>
                    <a:ext uri="{FF2B5EF4-FFF2-40B4-BE49-F238E27FC236}">
                      <a16:creationId xmlns:a16="http://schemas.microsoft.com/office/drawing/2014/main" id="{DCF16680-305A-48DE-8B7A-E0B7E7FECF9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52" name="Immagine 2251">
                  <a:extLst>
                    <a:ext uri="{FF2B5EF4-FFF2-40B4-BE49-F238E27FC236}">
                      <a16:creationId xmlns:a16="http://schemas.microsoft.com/office/drawing/2014/main" id="{8576C2A3-F368-4AA6-A44A-6801917948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39" name="Gruppo 2238">
                <a:extLst>
                  <a:ext uri="{FF2B5EF4-FFF2-40B4-BE49-F238E27FC236}">
                    <a16:creationId xmlns:a16="http://schemas.microsoft.com/office/drawing/2014/main" id="{3A1D8A3F-D3F1-4D57-9B32-23A9CCD333DE}"/>
                  </a:ext>
                </a:extLst>
              </p:cNvPr>
              <p:cNvGrpSpPr/>
              <p:nvPr/>
            </p:nvGrpSpPr>
            <p:grpSpPr>
              <a:xfrm>
                <a:off x="1564640" y="5974214"/>
                <a:ext cx="562991" cy="380866"/>
                <a:chOff x="341249" y="219074"/>
                <a:chExt cx="4744871" cy="3209926"/>
              </a:xfrm>
            </p:grpSpPr>
            <p:pic>
              <p:nvPicPr>
                <p:cNvPr id="2249" name="Immagine 2248">
                  <a:extLst>
                    <a:ext uri="{FF2B5EF4-FFF2-40B4-BE49-F238E27FC236}">
                      <a16:creationId xmlns:a16="http://schemas.microsoft.com/office/drawing/2014/main" id="{6F146716-EF97-4B37-928E-DEC1B368EC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50" name="Immagine 2249">
                  <a:extLst>
                    <a:ext uri="{FF2B5EF4-FFF2-40B4-BE49-F238E27FC236}">
                      <a16:creationId xmlns:a16="http://schemas.microsoft.com/office/drawing/2014/main" id="{DE23DE29-4672-427E-B0FA-B926758DA54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40" name="Gruppo 2239">
                <a:extLst>
                  <a:ext uri="{FF2B5EF4-FFF2-40B4-BE49-F238E27FC236}">
                    <a16:creationId xmlns:a16="http://schemas.microsoft.com/office/drawing/2014/main" id="{AC0D702E-73E4-4223-82F0-5CA299C22E52}"/>
                  </a:ext>
                </a:extLst>
              </p:cNvPr>
              <p:cNvGrpSpPr/>
              <p:nvPr/>
            </p:nvGrpSpPr>
            <p:grpSpPr>
              <a:xfrm>
                <a:off x="2127631" y="5974214"/>
                <a:ext cx="562991" cy="380866"/>
                <a:chOff x="341249" y="219074"/>
                <a:chExt cx="4744871" cy="3209926"/>
              </a:xfrm>
            </p:grpSpPr>
            <p:pic>
              <p:nvPicPr>
                <p:cNvPr id="2247" name="Immagine 2246">
                  <a:extLst>
                    <a:ext uri="{FF2B5EF4-FFF2-40B4-BE49-F238E27FC236}">
                      <a16:creationId xmlns:a16="http://schemas.microsoft.com/office/drawing/2014/main" id="{C121D485-0B17-4F15-A1A4-9E6E885928B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48" name="Immagine 2247">
                  <a:extLst>
                    <a:ext uri="{FF2B5EF4-FFF2-40B4-BE49-F238E27FC236}">
                      <a16:creationId xmlns:a16="http://schemas.microsoft.com/office/drawing/2014/main" id="{AC32C7BC-0874-40F3-9FEB-B0ABF52F538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41" name="Gruppo 2240">
                <a:extLst>
                  <a:ext uri="{FF2B5EF4-FFF2-40B4-BE49-F238E27FC236}">
                    <a16:creationId xmlns:a16="http://schemas.microsoft.com/office/drawing/2014/main" id="{C64E4545-60D2-4781-AF03-9653120F896C}"/>
                  </a:ext>
                </a:extLst>
              </p:cNvPr>
              <p:cNvGrpSpPr/>
              <p:nvPr/>
            </p:nvGrpSpPr>
            <p:grpSpPr>
              <a:xfrm>
                <a:off x="2690622" y="5974214"/>
                <a:ext cx="562991" cy="380866"/>
                <a:chOff x="341249" y="219074"/>
                <a:chExt cx="4744871" cy="3209926"/>
              </a:xfrm>
            </p:grpSpPr>
            <p:pic>
              <p:nvPicPr>
                <p:cNvPr id="2245" name="Immagine 2244">
                  <a:extLst>
                    <a:ext uri="{FF2B5EF4-FFF2-40B4-BE49-F238E27FC236}">
                      <a16:creationId xmlns:a16="http://schemas.microsoft.com/office/drawing/2014/main" id="{7EE599E4-1336-4901-AAF2-A27D136DAA0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46" name="Immagine 2245">
                  <a:extLst>
                    <a:ext uri="{FF2B5EF4-FFF2-40B4-BE49-F238E27FC236}">
                      <a16:creationId xmlns:a16="http://schemas.microsoft.com/office/drawing/2014/main" id="{2B104585-BE9A-46FD-9B46-F2A1552D325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42" name="Gruppo 2241">
                <a:extLst>
                  <a:ext uri="{FF2B5EF4-FFF2-40B4-BE49-F238E27FC236}">
                    <a16:creationId xmlns:a16="http://schemas.microsoft.com/office/drawing/2014/main" id="{C8535047-051C-42E1-AB58-E6C4C13D6415}"/>
                  </a:ext>
                </a:extLst>
              </p:cNvPr>
              <p:cNvGrpSpPr/>
              <p:nvPr/>
            </p:nvGrpSpPr>
            <p:grpSpPr>
              <a:xfrm>
                <a:off x="3247009" y="5974214"/>
                <a:ext cx="562991" cy="380866"/>
                <a:chOff x="341249" y="219074"/>
                <a:chExt cx="4744871" cy="3209926"/>
              </a:xfrm>
            </p:grpSpPr>
            <p:pic>
              <p:nvPicPr>
                <p:cNvPr id="2243" name="Immagine 2242">
                  <a:extLst>
                    <a:ext uri="{FF2B5EF4-FFF2-40B4-BE49-F238E27FC236}">
                      <a16:creationId xmlns:a16="http://schemas.microsoft.com/office/drawing/2014/main" id="{C1B3399B-39E4-400C-B744-8536443487F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44" name="Immagine 2243">
                  <a:extLst>
                    <a:ext uri="{FF2B5EF4-FFF2-40B4-BE49-F238E27FC236}">
                      <a16:creationId xmlns:a16="http://schemas.microsoft.com/office/drawing/2014/main" id="{8A9C2E09-E5F6-450D-9AD3-1200E52BDD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0" name="Gruppo 2109">
              <a:extLst>
                <a:ext uri="{FF2B5EF4-FFF2-40B4-BE49-F238E27FC236}">
                  <a16:creationId xmlns:a16="http://schemas.microsoft.com/office/drawing/2014/main" id="{6747463E-E365-4238-9B05-B2A070CB8AB6}"/>
                </a:ext>
              </a:extLst>
            </p:cNvPr>
            <p:cNvGrpSpPr/>
            <p:nvPr/>
          </p:nvGrpSpPr>
          <p:grpSpPr>
            <a:xfrm>
              <a:off x="1001649" y="5212482"/>
              <a:ext cx="2808351" cy="380866"/>
              <a:chOff x="1001649" y="5974214"/>
              <a:chExt cx="2808351" cy="380866"/>
            </a:xfrm>
          </p:grpSpPr>
          <p:grpSp>
            <p:nvGrpSpPr>
              <p:cNvPr id="2223" name="Gruppo 2222">
                <a:extLst>
                  <a:ext uri="{FF2B5EF4-FFF2-40B4-BE49-F238E27FC236}">
                    <a16:creationId xmlns:a16="http://schemas.microsoft.com/office/drawing/2014/main" id="{1BA57493-8624-44BD-A684-1F4B04AC8426}"/>
                  </a:ext>
                </a:extLst>
              </p:cNvPr>
              <p:cNvGrpSpPr/>
              <p:nvPr/>
            </p:nvGrpSpPr>
            <p:grpSpPr>
              <a:xfrm>
                <a:off x="1001649" y="5974214"/>
                <a:ext cx="562991" cy="380866"/>
                <a:chOff x="341249" y="219074"/>
                <a:chExt cx="4744871" cy="3209926"/>
              </a:xfrm>
            </p:grpSpPr>
            <p:pic>
              <p:nvPicPr>
                <p:cNvPr id="2236" name="Immagine 2235">
                  <a:extLst>
                    <a:ext uri="{FF2B5EF4-FFF2-40B4-BE49-F238E27FC236}">
                      <a16:creationId xmlns:a16="http://schemas.microsoft.com/office/drawing/2014/main" id="{1EA9B984-D419-4B08-BFFB-95196434E90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37" name="Immagine 2236">
                  <a:extLst>
                    <a:ext uri="{FF2B5EF4-FFF2-40B4-BE49-F238E27FC236}">
                      <a16:creationId xmlns:a16="http://schemas.microsoft.com/office/drawing/2014/main" id="{09B3957E-692D-4B68-806F-6E32C46C462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24" name="Gruppo 2223">
                <a:extLst>
                  <a:ext uri="{FF2B5EF4-FFF2-40B4-BE49-F238E27FC236}">
                    <a16:creationId xmlns:a16="http://schemas.microsoft.com/office/drawing/2014/main" id="{AD87B949-B102-419B-839E-6E220C015683}"/>
                  </a:ext>
                </a:extLst>
              </p:cNvPr>
              <p:cNvGrpSpPr/>
              <p:nvPr/>
            </p:nvGrpSpPr>
            <p:grpSpPr>
              <a:xfrm>
                <a:off x="1564640" y="5974214"/>
                <a:ext cx="562991" cy="380866"/>
                <a:chOff x="341249" y="219074"/>
                <a:chExt cx="4744871" cy="3209926"/>
              </a:xfrm>
            </p:grpSpPr>
            <p:pic>
              <p:nvPicPr>
                <p:cNvPr id="2234" name="Immagine 2233">
                  <a:extLst>
                    <a:ext uri="{FF2B5EF4-FFF2-40B4-BE49-F238E27FC236}">
                      <a16:creationId xmlns:a16="http://schemas.microsoft.com/office/drawing/2014/main" id="{8D6E8D98-2BC6-4517-8330-86EE344E0EC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35" name="Immagine 2234">
                  <a:extLst>
                    <a:ext uri="{FF2B5EF4-FFF2-40B4-BE49-F238E27FC236}">
                      <a16:creationId xmlns:a16="http://schemas.microsoft.com/office/drawing/2014/main" id="{DD62AF63-04BE-4124-BFFE-E19B7C6F574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25" name="Gruppo 2224">
                <a:extLst>
                  <a:ext uri="{FF2B5EF4-FFF2-40B4-BE49-F238E27FC236}">
                    <a16:creationId xmlns:a16="http://schemas.microsoft.com/office/drawing/2014/main" id="{FE568E34-54F0-418A-86A6-3087C0D31B94}"/>
                  </a:ext>
                </a:extLst>
              </p:cNvPr>
              <p:cNvGrpSpPr/>
              <p:nvPr/>
            </p:nvGrpSpPr>
            <p:grpSpPr>
              <a:xfrm>
                <a:off x="2127631" y="5974214"/>
                <a:ext cx="562991" cy="380866"/>
                <a:chOff x="341249" y="219074"/>
                <a:chExt cx="4744871" cy="3209926"/>
              </a:xfrm>
            </p:grpSpPr>
            <p:pic>
              <p:nvPicPr>
                <p:cNvPr id="2232" name="Immagine 2231">
                  <a:extLst>
                    <a:ext uri="{FF2B5EF4-FFF2-40B4-BE49-F238E27FC236}">
                      <a16:creationId xmlns:a16="http://schemas.microsoft.com/office/drawing/2014/main" id="{EBEFBE9B-4A81-4EF1-9DD3-386B014D0A5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33" name="Immagine 2232">
                  <a:extLst>
                    <a:ext uri="{FF2B5EF4-FFF2-40B4-BE49-F238E27FC236}">
                      <a16:creationId xmlns:a16="http://schemas.microsoft.com/office/drawing/2014/main" id="{BF55C3F8-E720-4D11-9FAD-A6965D5B621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26" name="Gruppo 2225">
                <a:extLst>
                  <a:ext uri="{FF2B5EF4-FFF2-40B4-BE49-F238E27FC236}">
                    <a16:creationId xmlns:a16="http://schemas.microsoft.com/office/drawing/2014/main" id="{4E13E15B-E4F0-4912-A11D-93F80CA2510D}"/>
                  </a:ext>
                </a:extLst>
              </p:cNvPr>
              <p:cNvGrpSpPr/>
              <p:nvPr/>
            </p:nvGrpSpPr>
            <p:grpSpPr>
              <a:xfrm>
                <a:off x="2690622" y="5974214"/>
                <a:ext cx="562991" cy="380866"/>
                <a:chOff x="341249" y="219074"/>
                <a:chExt cx="4744871" cy="3209926"/>
              </a:xfrm>
            </p:grpSpPr>
            <p:pic>
              <p:nvPicPr>
                <p:cNvPr id="2230" name="Immagine 2229">
                  <a:extLst>
                    <a:ext uri="{FF2B5EF4-FFF2-40B4-BE49-F238E27FC236}">
                      <a16:creationId xmlns:a16="http://schemas.microsoft.com/office/drawing/2014/main" id="{899DDE54-361E-4DEB-9390-8E7F917DB18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31" name="Immagine 2230">
                  <a:extLst>
                    <a:ext uri="{FF2B5EF4-FFF2-40B4-BE49-F238E27FC236}">
                      <a16:creationId xmlns:a16="http://schemas.microsoft.com/office/drawing/2014/main" id="{A6394E8F-2E4B-477D-A2DF-5C0897F501F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27" name="Gruppo 2226">
                <a:extLst>
                  <a:ext uri="{FF2B5EF4-FFF2-40B4-BE49-F238E27FC236}">
                    <a16:creationId xmlns:a16="http://schemas.microsoft.com/office/drawing/2014/main" id="{7DEEB8D9-428D-4451-9086-A7BF9923E4F3}"/>
                  </a:ext>
                </a:extLst>
              </p:cNvPr>
              <p:cNvGrpSpPr/>
              <p:nvPr/>
            </p:nvGrpSpPr>
            <p:grpSpPr>
              <a:xfrm>
                <a:off x="3247009" y="5974214"/>
                <a:ext cx="562991" cy="380866"/>
                <a:chOff x="341249" y="219074"/>
                <a:chExt cx="4744871" cy="3209926"/>
              </a:xfrm>
            </p:grpSpPr>
            <p:pic>
              <p:nvPicPr>
                <p:cNvPr id="2228" name="Immagine 2227">
                  <a:extLst>
                    <a:ext uri="{FF2B5EF4-FFF2-40B4-BE49-F238E27FC236}">
                      <a16:creationId xmlns:a16="http://schemas.microsoft.com/office/drawing/2014/main" id="{A1B51417-5600-448F-84F2-F9178A7D996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29" name="Immagine 2228">
                  <a:extLst>
                    <a:ext uri="{FF2B5EF4-FFF2-40B4-BE49-F238E27FC236}">
                      <a16:creationId xmlns:a16="http://schemas.microsoft.com/office/drawing/2014/main" id="{CA362B30-A0C8-468B-8E27-1CFBBFCB5B0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1" name="Gruppo 2110">
              <a:extLst>
                <a:ext uri="{FF2B5EF4-FFF2-40B4-BE49-F238E27FC236}">
                  <a16:creationId xmlns:a16="http://schemas.microsoft.com/office/drawing/2014/main" id="{E0A97C92-3A9F-4C02-85E4-5B8BFFAD3D51}"/>
                </a:ext>
              </a:extLst>
            </p:cNvPr>
            <p:cNvGrpSpPr/>
            <p:nvPr/>
          </p:nvGrpSpPr>
          <p:grpSpPr>
            <a:xfrm>
              <a:off x="1001649" y="4831616"/>
              <a:ext cx="2808351" cy="380866"/>
              <a:chOff x="1001649" y="5974214"/>
              <a:chExt cx="2808351" cy="380866"/>
            </a:xfrm>
          </p:grpSpPr>
          <p:grpSp>
            <p:nvGrpSpPr>
              <p:cNvPr id="2208" name="Gruppo 2207">
                <a:extLst>
                  <a:ext uri="{FF2B5EF4-FFF2-40B4-BE49-F238E27FC236}">
                    <a16:creationId xmlns:a16="http://schemas.microsoft.com/office/drawing/2014/main" id="{7CABCAFF-4F74-4BB4-B4CC-661E408F93CA}"/>
                  </a:ext>
                </a:extLst>
              </p:cNvPr>
              <p:cNvGrpSpPr/>
              <p:nvPr/>
            </p:nvGrpSpPr>
            <p:grpSpPr>
              <a:xfrm>
                <a:off x="1001649" y="5974214"/>
                <a:ext cx="562991" cy="380866"/>
                <a:chOff x="341249" y="219074"/>
                <a:chExt cx="4744871" cy="3209926"/>
              </a:xfrm>
            </p:grpSpPr>
            <p:pic>
              <p:nvPicPr>
                <p:cNvPr id="2221" name="Immagine 2220">
                  <a:extLst>
                    <a:ext uri="{FF2B5EF4-FFF2-40B4-BE49-F238E27FC236}">
                      <a16:creationId xmlns:a16="http://schemas.microsoft.com/office/drawing/2014/main" id="{3617A37E-4B12-4A8B-ABC6-178BDC0B5ED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22" name="Immagine 2221">
                  <a:extLst>
                    <a:ext uri="{FF2B5EF4-FFF2-40B4-BE49-F238E27FC236}">
                      <a16:creationId xmlns:a16="http://schemas.microsoft.com/office/drawing/2014/main" id="{9A66F8A8-00EF-4BC8-9BF1-07FCD07CEB5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09" name="Gruppo 2208">
                <a:extLst>
                  <a:ext uri="{FF2B5EF4-FFF2-40B4-BE49-F238E27FC236}">
                    <a16:creationId xmlns:a16="http://schemas.microsoft.com/office/drawing/2014/main" id="{74F96ECD-1824-4AD0-AA74-ACFDBB5DE176}"/>
                  </a:ext>
                </a:extLst>
              </p:cNvPr>
              <p:cNvGrpSpPr/>
              <p:nvPr/>
            </p:nvGrpSpPr>
            <p:grpSpPr>
              <a:xfrm>
                <a:off x="1564640" y="5974214"/>
                <a:ext cx="562991" cy="380866"/>
                <a:chOff x="341249" y="219074"/>
                <a:chExt cx="4744871" cy="3209926"/>
              </a:xfrm>
            </p:grpSpPr>
            <p:pic>
              <p:nvPicPr>
                <p:cNvPr id="2219" name="Immagine 2218">
                  <a:extLst>
                    <a:ext uri="{FF2B5EF4-FFF2-40B4-BE49-F238E27FC236}">
                      <a16:creationId xmlns:a16="http://schemas.microsoft.com/office/drawing/2014/main" id="{BDF49A85-BBED-4368-89CA-CF86AD43789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20" name="Immagine 2219">
                  <a:extLst>
                    <a:ext uri="{FF2B5EF4-FFF2-40B4-BE49-F238E27FC236}">
                      <a16:creationId xmlns:a16="http://schemas.microsoft.com/office/drawing/2014/main" id="{92B53725-46B0-43D4-8433-8C0AA4C00BA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10" name="Gruppo 2209">
                <a:extLst>
                  <a:ext uri="{FF2B5EF4-FFF2-40B4-BE49-F238E27FC236}">
                    <a16:creationId xmlns:a16="http://schemas.microsoft.com/office/drawing/2014/main" id="{DA60A37F-7735-43DE-B803-7F960BD27469}"/>
                  </a:ext>
                </a:extLst>
              </p:cNvPr>
              <p:cNvGrpSpPr/>
              <p:nvPr/>
            </p:nvGrpSpPr>
            <p:grpSpPr>
              <a:xfrm>
                <a:off x="2127631" y="5974214"/>
                <a:ext cx="562991" cy="380866"/>
                <a:chOff x="341249" y="219074"/>
                <a:chExt cx="4744871" cy="3209926"/>
              </a:xfrm>
            </p:grpSpPr>
            <p:pic>
              <p:nvPicPr>
                <p:cNvPr id="2217" name="Immagine 2216">
                  <a:extLst>
                    <a:ext uri="{FF2B5EF4-FFF2-40B4-BE49-F238E27FC236}">
                      <a16:creationId xmlns:a16="http://schemas.microsoft.com/office/drawing/2014/main" id="{67FE8198-6B1A-4EF5-B4AE-9D3CB821BA7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18" name="Immagine 2217">
                  <a:extLst>
                    <a:ext uri="{FF2B5EF4-FFF2-40B4-BE49-F238E27FC236}">
                      <a16:creationId xmlns:a16="http://schemas.microsoft.com/office/drawing/2014/main" id="{D7A0DF8D-C0AD-4B97-BC3D-8A50DA54C77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11" name="Gruppo 2210">
                <a:extLst>
                  <a:ext uri="{FF2B5EF4-FFF2-40B4-BE49-F238E27FC236}">
                    <a16:creationId xmlns:a16="http://schemas.microsoft.com/office/drawing/2014/main" id="{08A28D3D-47E1-4462-9335-A47AEA7A0E98}"/>
                  </a:ext>
                </a:extLst>
              </p:cNvPr>
              <p:cNvGrpSpPr/>
              <p:nvPr/>
            </p:nvGrpSpPr>
            <p:grpSpPr>
              <a:xfrm>
                <a:off x="2690622" y="5974214"/>
                <a:ext cx="562991" cy="380866"/>
                <a:chOff x="341249" y="219074"/>
                <a:chExt cx="4744871" cy="3209926"/>
              </a:xfrm>
            </p:grpSpPr>
            <p:pic>
              <p:nvPicPr>
                <p:cNvPr id="2215" name="Immagine 2214">
                  <a:extLst>
                    <a:ext uri="{FF2B5EF4-FFF2-40B4-BE49-F238E27FC236}">
                      <a16:creationId xmlns:a16="http://schemas.microsoft.com/office/drawing/2014/main" id="{4C4C3115-1019-44B2-9629-6E454DF14D2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16" name="Immagine 2215">
                  <a:extLst>
                    <a:ext uri="{FF2B5EF4-FFF2-40B4-BE49-F238E27FC236}">
                      <a16:creationId xmlns:a16="http://schemas.microsoft.com/office/drawing/2014/main" id="{3C2CB8CD-FB0E-4B51-9B23-EB9C8A3470F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12" name="Gruppo 2211">
                <a:extLst>
                  <a:ext uri="{FF2B5EF4-FFF2-40B4-BE49-F238E27FC236}">
                    <a16:creationId xmlns:a16="http://schemas.microsoft.com/office/drawing/2014/main" id="{87BC5547-945B-42D9-BA55-C05FB6160703}"/>
                  </a:ext>
                </a:extLst>
              </p:cNvPr>
              <p:cNvGrpSpPr/>
              <p:nvPr/>
            </p:nvGrpSpPr>
            <p:grpSpPr>
              <a:xfrm>
                <a:off x="3247009" y="5974214"/>
                <a:ext cx="562991" cy="380866"/>
                <a:chOff x="341249" y="219074"/>
                <a:chExt cx="4744871" cy="3209926"/>
              </a:xfrm>
            </p:grpSpPr>
            <p:pic>
              <p:nvPicPr>
                <p:cNvPr id="2213" name="Immagine 2212">
                  <a:extLst>
                    <a:ext uri="{FF2B5EF4-FFF2-40B4-BE49-F238E27FC236}">
                      <a16:creationId xmlns:a16="http://schemas.microsoft.com/office/drawing/2014/main" id="{6BB681A3-B1D0-49A1-9046-D843D90AEF0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14" name="Immagine 2213">
                  <a:extLst>
                    <a:ext uri="{FF2B5EF4-FFF2-40B4-BE49-F238E27FC236}">
                      <a16:creationId xmlns:a16="http://schemas.microsoft.com/office/drawing/2014/main" id="{B4EAC0FE-F615-4AFC-BD79-DDF139F97AA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2" name="Gruppo 2111">
              <a:extLst>
                <a:ext uri="{FF2B5EF4-FFF2-40B4-BE49-F238E27FC236}">
                  <a16:creationId xmlns:a16="http://schemas.microsoft.com/office/drawing/2014/main" id="{A43379CE-B400-42AE-9364-A28DCA67478A}"/>
                </a:ext>
              </a:extLst>
            </p:cNvPr>
            <p:cNvGrpSpPr/>
            <p:nvPr/>
          </p:nvGrpSpPr>
          <p:grpSpPr>
            <a:xfrm>
              <a:off x="1001649" y="4450750"/>
              <a:ext cx="2808351" cy="380866"/>
              <a:chOff x="1001649" y="5974214"/>
              <a:chExt cx="2808351" cy="380866"/>
            </a:xfrm>
          </p:grpSpPr>
          <p:grpSp>
            <p:nvGrpSpPr>
              <p:cNvPr id="2193" name="Gruppo 2192">
                <a:extLst>
                  <a:ext uri="{FF2B5EF4-FFF2-40B4-BE49-F238E27FC236}">
                    <a16:creationId xmlns:a16="http://schemas.microsoft.com/office/drawing/2014/main" id="{9000988F-C017-48C2-850E-BCAF785A4E6D}"/>
                  </a:ext>
                </a:extLst>
              </p:cNvPr>
              <p:cNvGrpSpPr/>
              <p:nvPr/>
            </p:nvGrpSpPr>
            <p:grpSpPr>
              <a:xfrm>
                <a:off x="1001649" y="5974214"/>
                <a:ext cx="562991" cy="380866"/>
                <a:chOff x="341249" y="219074"/>
                <a:chExt cx="4744871" cy="3209926"/>
              </a:xfrm>
            </p:grpSpPr>
            <p:pic>
              <p:nvPicPr>
                <p:cNvPr id="2206" name="Immagine 2205">
                  <a:extLst>
                    <a:ext uri="{FF2B5EF4-FFF2-40B4-BE49-F238E27FC236}">
                      <a16:creationId xmlns:a16="http://schemas.microsoft.com/office/drawing/2014/main" id="{DDBEB5A5-5023-47FE-800B-892E3C1998D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07" name="Immagine 2206">
                  <a:extLst>
                    <a:ext uri="{FF2B5EF4-FFF2-40B4-BE49-F238E27FC236}">
                      <a16:creationId xmlns:a16="http://schemas.microsoft.com/office/drawing/2014/main" id="{A5CC8122-E5A6-40D8-8B02-7FA28690C50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94" name="Gruppo 2193">
                <a:extLst>
                  <a:ext uri="{FF2B5EF4-FFF2-40B4-BE49-F238E27FC236}">
                    <a16:creationId xmlns:a16="http://schemas.microsoft.com/office/drawing/2014/main" id="{14C471BD-7558-41CF-BD1B-82FC1C2A42FE}"/>
                  </a:ext>
                </a:extLst>
              </p:cNvPr>
              <p:cNvGrpSpPr/>
              <p:nvPr/>
            </p:nvGrpSpPr>
            <p:grpSpPr>
              <a:xfrm>
                <a:off x="1564640" y="5974214"/>
                <a:ext cx="562991" cy="380866"/>
                <a:chOff x="341249" y="219074"/>
                <a:chExt cx="4744871" cy="3209926"/>
              </a:xfrm>
            </p:grpSpPr>
            <p:pic>
              <p:nvPicPr>
                <p:cNvPr id="2204" name="Immagine 2203">
                  <a:extLst>
                    <a:ext uri="{FF2B5EF4-FFF2-40B4-BE49-F238E27FC236}">
                      <a16:creationId xmlns:a16="http://schemas.microsoft.com/office/drawing/2014/main" id="{0F8D8342-70D2-4444-90B0-75215413755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05" name="Immagine 2204">
                  <a:extLst>
                    <a:ext uri="{FF2B5EF4-FFF2-40B4-BE49-F238E27FC236}">
                      <a16:creationId xmlns:a16="http://schemas.microsoft.com/office/drawing/2014/main" id="{2E7CF9B6-72D9-4700-9C9A-DF0D3886A35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95" name="Gruppo 2194">
                <a:extLst>
                  <a:ext uri="{FF2B5EF4-FFF2-40B4-BE49-F238E27FC236}">
                    <a16:creationId xmlns:a16="http://schemas.microsoft.com/office/drawing/2014/main" id="{2E91FB77-DBD0-43FC-8E8C-6CAEC660E717}"/>
                  </a:ext>
                </a:extLst>
              </p:cNvPr>
              <p:cNvGrpSpPr/>
              <p:nvPr/>
            </p:nvGrpSpPr>
            <p:grpSpPr>
              <a:xfrm>
                <a:off x="2127631" y="5974214"/>
                <a:ext cx="562991" cy="380866"/>
                <a:chOff x="341249" y="219074"/>
                <a:chExt cx="4744871" cy="3209926"/>
              </a:xfrm>
            </p:grpSpPr>
            <p:pic>
              <p:nvPicPr>
                <p:cNvPr id="2202" name="Immagine 2201">
                  <a:extLst>
                    <a:ext uri="{FF2B5EF4-FFF2-40B4-BE49-F238E27FC236}">
                      <a16:creationId xmlns:a16="http://schemas.microsoft.com/office/drawing/2014/main" id="{E033170C-F499-4980-A34D-A972FD6C98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03" name="Immagine 2202">
                  <a:extLst>
                    <a:ext uri="{FF2B5EF4-FFF2-40B4-BE49-F238E27FC236}">
                      <a16:creationId xmlns:a16="http://schemas.microsoft.com/office/drawing/2014/main" id="{313D81C3-9123-47F4-956B-8011569B2E8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96" name="Gruppo 2195">
                <a:extLst>
                  <a:ext uri="{FF2B5EF4-FFF2-40B4-BE49-F238E27FC236}">
                    <a16:creationId xmlns:a16="http://schemas.microsoft.com/office/drawing/2014/main" id="{326F04C3-D6F8-407C-A3AA-DA525F0537E8}"/>
                  </a:ext>
                </a:extLst>
              </p:cNvPr>
              <p:cNvGrpSpPr/>
              <p:nvPr/>
            </p:nvGrpSpPr>
            <p:grpSpPr>
              <a:xfrm>
                <a:off x="2690622" y="5974214"/>
                <a:ext cx="562991" cy="380866"/>
                <a:chOff x="341249" y="219074"/>
                <a:chExt cx="4744871" cy="3209926"/>
              </a:xfrm>
            </p:grpSpPr>
            <p:pic>
              <p:nvPicPr>
                <p:cNvPr id="2200" name="Immagine 2199">
                  <a:extLst>
                    <a:ext uri="{FF2B5EF4-FFF2-40B4-BE49-F238E27FC236}">
                      <a16:creationId xmlns:a16="http://schemas.microsoft.com/office/drawing/2014/main" id="{67027888-77E1-47C2-A5BB-0C7A735ED34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01" name="Immagine 2200">
                  <a:extLst>
                    <a:ext uri="{FF2B5EF4-FFF2-40B4-BE49-F238E27FC236}">
                      <a16:creationId xmlns:a16="http://schemas.microsoft.com/office/drawing/2014/main" id="{2FD95D42-CBE3-42DD-A208-6A7D0A19A90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97" name="Gruppo 2196">
                <a:extLst>
                  <a:ext uri="{FF2B5EF4-FFF2-40B4-BE49-F238E27FC236}">
                    <a16:creationId xmlns:a16="http://schemas.microsoft.com/office/drawing/2014/main" id="{6B67AF4B-CC90-4BF4-AEC8-21FCC7D81633}"/>
                  </a:ext>
                </a:extLst>
              </p:cNvPr>
              <p:cNvGrpSpPr/>
              <p:nvPr/>
            </p:nvGrpSpPr>
            <p:grpSpPr>
              <a:xfrm>
                <a:off x="3247009" y="5974214"/>
                <a:ext cx="562991" cy="380866"/>
                <a:chOff x="341249" y="219074"/>
                <a:chExt cx="4744871" cy="3209926"/>
              </a:xfrm>
            </p:grpSpPr>
            <p:pic>
              <p:nvPicPr>
                <p:cNvPr id="2198" name="Immagine 2197">
                  <a:extLst>
                    <a:ext uri="{FF2B5EF4-FFF2-40B4-BE49-F238E27FC236}">
                      <a16:creationId xmlns:a16="http://schemas.microsoft.com/office/drawing/2014/main" id="{6B4B990D-0A16-47F6-A371-C96939BF88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99" name="Immagine 2198">
                  <a:extLst>
                    <a:ext uri="{FF2B5EF4-FFF2-40B4-BE49-F238E27FC236}">
                      <a16:creationId xmlns:a16="http://schemas.microsoft.com/office/drawing/2014/main" id="{DECF5A74-D52F-4FD8-A8C7-4F768F8F2A1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3" name="Gruppo 2112">
              <a:extLst>
                <a:ext uri="{FF2B5EF4-FFF2-40B4-BE49-F238E27FC236}">
                  <a16:creationId xmlns:a16="http://schemas.microsoft.com/office/drawing/2014/main" id="{25D512D0-0E97-44AC-AC0F-647F152F1A02}"/>
                </a:ext>
              </a:extLst>
            </p:cNvPr>
            <p:cNvGrpSpPr/>
            <p:nvPr/>
          </p:nvGrpSpPr>
          <p:grpSpPr>
            <a:xfrm>
              <a:off x="1001649" y="4069884"/>
              <a:ext cx="2808351" cy="380866"/>
              <a:chOff x="1001649" y="5974214"/>
              <a:chExt cx="2808351" cy="380866"/>
            </a:xfrm>
          </p:grpSpPr>
          <p:grpSp>
            <p:nvGrpSpPr>
              <p:cNvPr id="2178" name="Gruppo 2177">
                <a:extLst>
                  <a:ext uri="{FF2B5EF4-FFF2-40B4-BE49-F238E27FC236}">
                    <a16:creationId xmlns:a16="http://schemas.microsoft.com/office/drawing/2014/main" id="{CC17D218-AC00-4B49-B8EA-040389947BF6}"/>
                  </a:ext>
                </a:extLst>
              </p:cNvPr>
              <p:cNvGrpSpPr/>
              <p:nvPr/>
            </p:nvGrpSpPr>
            <p:grpSpPr>
              <a:xfrm>
                <a:off x="1001649" y="5974214"/>
                <a:ext cx="562991" cy="380866"/>
                <a:chOff x="341249" y="219074"/>
                <a:chExt cx="4744871" cy="3209926"/>
              </a:xfrm>
            </p:grpSpPr>
            <p:pic>
              <p:nvPicPr>
                <p:cNvPr id="2191" name="Immagine 2190">
                  <a:extLst>
                    <a:ext uri="{FF2B5EF4-FFF2-40B4-BE49-F238E27FC236}">
                      <a16:creationId xmlns:a16="http://schemas.microsoft.com/office/drawing/2014/main" id="{7AA330FD-C167-41DF-B7D5-5D1B502B8A6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92" name="Immagine 2191">
                  <a:extLst>
                    <a:ext uri="{FF2B5EF4-FFF2-40B4-BE49-F238E27FC236}">
                      <a16:creationId xmlns:a16="http://schemas.microsoft.com/office/drawing/2014/main" id="{7096D3B8-1D48-48C2-BFA5-7501DE8D0B7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79" name="Gruppo 2178">
                <a:extLst>
                  <a:ext uri="{FF2B5EF4-FFF2-40B4-BE49-F238E27FC236}">
                    <a16:creationId xmlns:a16="http://schemas.microsoft.com/office/drawing/2014/main" id="{31130A81-505F-4219-91E6-AAE4CEAB7A2A}"/>
                  </a:ext>
                </a:extLst>
              </p:cNvPr>
              <p:cNvGrpSpPr/>
              <p:nvPr/>
            </p:nvGrpSpPr>
            <p:grpSpPr>
              <a:xfrm>
                <a:off x="1564640" y="5974214"/>
                <a:ext cx="562991" cy="380866"/>
                <a:chOff x="341249" y="219074"/>
                <a:chExt cx="4744871" cy="3209926"/>
              </a:xfrm>
            </p:grpSpPr>
            <p:pic>
              <p:nvPicPr>
                <p:cNvPr id="2189" name="Immagine 2188">
                  <a:extLst>
                    <a:ext uri="{FF2B5EF4-FFF2-40B4-BE49-F238E27FC236}">
                      <a16:creationId xmlns:a16="http://schemas.microsoft.com/office/drawing/2014/main" id="{C51648D7-C6AF-40FD-A4AF-24A4F2A6653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90" name="Immagine 2189">
                  <a:extLst>
                    <a:ext uri="{FF2B5EF4-FFF2-40B4-BE49-F238E27FC236}">
                      <a16:creationId xmlns:a16="http://schemas.microsoft.com/office/drawing/2014/main" id="{00ABE072-A783-46F1-8F76-099F710B71E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80" name="Gruppo 2179">
                <a:extLst>
                  <a:ext uri="{FF2B5EF4-FFF2-40B4-BE49-F238E27FC236}">
                    <a16:creationId xmlns:a16="http://schemas.microsoft.com/office/drawing/2014/main" id="{5DB59825-2C87-43E9-8165-4F1B116667B7}"/>
                  </a:ext>
                </a:extLst>
              </p:cNvPr>
              <p:cNvGrpSpPr/>
              <p:nvPr/>
            </p:nvGrpSpPr>
            <p:grpSpPr>
              <a:xfrm>
                <a:off x="2127631" y="5974214"/>
                <a:ext cx="562991" cy="380866"/>
                <a:chOff x="341249" y="219074"/>
                <a:chExt cx="4744871" cy="3209926"/>
              </a:xfrm>
            </p:grpSpPr>
            <p:pic>
              <p:nvPicPr>
                <p:cNvPr id="2187" name="Immagine 2186">
                  <a:extLst>
                    <a:ext uri="{FF2B5EF4-FFF2-40B4-BE49-F238E27FC236}">
                      <a16:creationId xmlns:a16="http://schemas.microsoft.com/office/drawing/2014/main" id="{B2A89E92-3C9F-4687-BAA7-CF1FE166B99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88" name="Immagine 2187">
                  <a:extLst>
                    <a:ext uri="{FF2B5EF4-FFF2-40B4-BE49-F238E27FC236}">
                      <a16:creationId xmlns:a16="http://schemas.microsoft.com/office/drawing/2014/main" id="{A1F8602C-D306-48AC-A2DF-AD4EB4C5D3F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81" name="Gruppo 2180">
                <a:extLst>
                  <a:ext uri="{FF2B5EF4-FFF2-40B4-BE49-F238E27FC236}">
                    <a16:creationId xmlns:a16="http://schemas.microsoft.com/office/drawing/2014/main" id="{DF54D14C-352D-4331-8000-4A075F29B0F3}"/>
                  </a:ext>
                </a:extLst>
              </p:cNvPr>
              <p:cNvGrpSpPr/>
              <p:nvPr/>
            </p:nvGrpSpPr>
            <p:grpSpPr>
              <a:xfrm>
                <a:off x="2690622" y="5974214"/>
                <a:ext cx="562991" cy="380866"/>
                <a:chOff x="341249" y="219074"/>
                <a:chExt cx="4744871" cy="3209926"/>
              </a:xfrm>
            </p:grpSpPr>
            <p:pic>
              <p:nvPicPr>
                <p:cNvPr id="2185" name="Immagine 2184">
                  <a:extLst>
                    <a:ext uri="{FF2B5EF4-FFF2-40B4-BE49-F238E27FC236}">
                      <a16:creationId xmlns:a16="http://schemas.microsoft.com/office/drawing/2014/main" id="{FD7921BC-857A-42D5-BAD9-8565770EED1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86" name="Immagine 2185">
                  <a:extLst>
                    <a:ext uri="{FF2B5EF4-FFF2-40B4-BE49-F238E27FC236}">
                      <a16:creationId xmlns:a16="http://schemas.microsoft.com/office/drawing/2014/main" id="{6200E302-7D90-4EE3-A7F6-86D926B8EC8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82" name="Gruppo 2181">
                <a:extLst>
                  <a:ext uri="{FF2B5EF4-FFF2-40B4-BE49-F238E27FC236}">
                    <a16:creationId xmlns:a16="http://schemas.microsoft.com/office/drawing/2014/main" id="{DB28BBCF-D653-49EE-AE94-DAAD5B21607B}"/>
                  </a:ext>
                </a:extLst>
              </p:cNvPr>
              <p:cNvGrpSpPr/>
              <p:nvPr/>
            </p:nvGrpSpPr>
            <p:grpSpPr>
              <a:xfrm>
                <a:off x="3247009" y="5974214"/>
                <a:ext cx="562991" cy="380866"/>
                <a:chOff x="341249" y="219074"/>
                <a:chExt cx="4744871" cy="3209926"/>
              </a:xfrm>
            </p:grpSpPr>
            <p:pic>
              <p:nvPicPr>
                <p:cNvPr id="2183" name="Immagine 2182">
                  <a:extLst>
                    <a:ext uri="{FF2B5EF4-FFF2-40B4-BE49-F238E27FC236}">
                      <a16:creationId xmlns:a16="http://schemas.microsoft.com/office/drawing/2014/main" id="{2871B816-2B7B-4FB8-B320-ED940DF8CB5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84" name="Immagine 2183">
                  <a:extLst>
                    <a:ext uri="{FF2B5EF4-FFF2-40B4-BE49-F238E27FC236}">
                      <a16:creationId xmlns:a16="http://schemas.microsoft.com/office/drawing/2014/main" id="{1CFF2DDA-0E72-47C5-8313-4793A85072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4" name="Gruppo 2113">
              <a:extLst>
                <a:ext uri="{FF2B5EF4-FFF2-40B4-BE49-F238E27FC236}">
                  <a16:creationId xmlns:a16="http://schemas.microsoft.com/office/drawing/2014/main" id="{C3D9F119-A212-4858-BE10-D1559BE54CF5}"/>
                </a:ext>
              </a:extLst>
            </p:cNvPr>
            <p:cNvGrpSpPr/>
            <p:nvPr/>
          </p:nvGrpSpPr>
          <p:grpSpPr>
            <a:xfrm>
              <a:off x="1001649" y="3689018"/>
              <a:ext cx="2808351" cy="380866"/>
              <a:chOff x="1001649" y="5974214"/>
              <a:chExt cx="2808351" cy="380866"/>
            </a:xfrm>
          </p:grpSpPr>
          <p:grpSp>
            <p:nvGrpSpPr>
              <p:cNvPr id="2163" name="Gruppo 2162">
                <a:extLst>
                  <a:ext uri="{FF2B5EF4-FFF2-40B4-BE49-F238E27FC236}">
                    <a16:creationId xmlns:a16="http://schemas.microsoft.com/office/drawing/2014/main" id="{C771647D-ACDC-47C5-AC4F-A71DC32025FD}"/>
                  </a:ext>
                </a:extLst>
              </p:cNvPr>
              <p:cNvGrpSpPr/>
              <p:nvPr/>
            </p:nvGrpSpPr>
            <p:grpSpPr>
              <a:xfrm>
                <a:off x="1001649" y="5974214"/>
                <a:ext cx="562991" cy="380866"/>
                <a:chOff x="341249" y="219074"/>
                <a:chExt cx="4744871" cy="3209926"/>
              </a:xfrm>
            </p:grpSpPr>
            <p:pic>
              <p:nvPicPr>
                <p:cNvPr id="2176" name="Immagine 2175">
                  <a:extLst>
                    <a:ext uri="{FF2B5EF4-FFF2-40B4-BE49-F238E27FC236}">
                      <a16:creationId xmlns:a16="http://schemas.microsoft.com/office/drawing/2014/main" id="{AFB85774-0B49-4D76-ADDF-51B5EFF7AEE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77" name="Immagine 2176">
                  <a:extLst>
                    <a:ext uri="{FF2B5EF4-FFF2-40B4-BE49-F238E27FC236}">
                      <a16:creationId xmlns:a16="http://schemas.microsoft.com/office/drawing/2014/main" id="{4932BB9D-4D8D-462E-B1D1-359A728ABBD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64" name="Gruppo 2163">
                <a:extLst>
                  <a:ext uri="{FF2B5EF4-FFF2-40B4-BE49-F238E27FC236}">
                    <a16:creationId xmlns:a16="http://schemas.microsoft.com/office/drawing/2014/main" id="{52A7AB62-5D1D-4D36-A3BC-82E339F574B9}"/>
                  </a:ext>
                </a:extLst>
              </p:cNvPr>
              <p:cNvGrpSpPr/>
              <p:nvPr/>
            </p:nvGrpSpPr>
            <p:grpSpPr>
              <a:xfrm>
                <a:off x="1564640" y="5974214"/>
                <a:ext cx="562991" cy="380866"/>
                <a:chOff x="341249" y="219074"/>
                <a:chExt cx="4744871" cy="3209926"/>
              </a:xfrm>
            </p:grpSpPr>
            <p:pic>
              <p:nvPicPr>
                <p:cNvPr id="2174" name="Immagine 2173">
                  <a:extLst>
                    <a:ext uri="{FF2B5EF4-FFF2-40B4-BE49-F238E27FC236}">
                      <a16:creationId xmlns:a16="http://schemas.microsoft.com/office/drawing/2014/main" id="{BCE17E5B-8C36-414E-ADFC-A07218DE8FA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75" name="Immagine 2174">
                  <a:extLst>
                    <a:ext uri="{FF2B5EF4-FFF2-40B4-BE49-F238E27FC236}">
                      <a16:creationId xmlns:a16="http://schemas.microsoft.com/office/drawing/2014/main" id="{51185446-892F-4291-8EC1-3CC6F4BEDE1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65" name="Gruppo 2164">
                <a:extLst>
                  <a:ext uri="{FF2B5EF4-FFF2-40B4-BE49-F238E27FC236}">
                    <a16:creationId xmlns:a16="http://schemas.microsoft.com/office/drawing/2014/main" id="{3950AD7C-1BC1-46DF-8F4F-4ECBF469F1AB}"/>
                  </a:ext>
                </a:extLst>
              </p:cNvPr>
              <p:cNvGrpSpPr/>
              <p:nvPr/>
            </p:nvGrpSpPr>
            <p:grpSpPr>
              <a:xfrm>
                <a:off x="2127631" y="5974214"/>
                <a:ext cx="562991" cy="380866"/>
                <a:chOff x="341249" y="219074"/>
                <a:chExt cx="4744871" cy="3209926"/>
              </a:xfrm>
            </p:grpSpPr>
            <p:pic>
              <p:nvPicPr>
                <p:cNvPr id="2172" name="Immagine 2171">
                  <a:extLst>
                    <a:ext uri="{FF2B5EF4-FFF2-40B4-BE49-F238E27FC236}">
                      <a16:creationId xmlns:a16="http://schemas.microsoft.com/office/drawing/2014/main" id="{C38B5649-EF48-4ADC-AEDD-1155B79D41F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73" name="Immagine 2172">
                  <a:extLst>
                    <a:ext uri="{FF2B5EF4-FFF2-40B4-BE49-F238E27FC236}">
                      <a16:creationId xmlns:a16="http://schemas.microsoft.com/office/drawing/2014/main" id="{FBBAD184-E508-4396-8461-1E9251CA6BD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66" name="Gruppo 2165">
                <a:extLst>
                  <a:ext uri="{FF2B5EF4-FFF2-40B4-BE49-F238E27FC236}">
                    <a16:creationId xmlns:a16="http://schemas.microsoft.com/office/drawing/2014/main" id="{C5552DF2-5EC3-4F0B-BE07-A24318016D25}"/>
                  </a:ext>
                </a:extLst>
              </p:cNvPr>
              <p:cNvGrpSpPr/>
              <p:nvPr/>
            </p:nvGrpSpPr>
            <p:grpSpPr>
              <a:xfrm>
                <a:off x="2690622" y="5974214"/>
                <a:ext cx="562991" cy="380866"/>
                <a:chOff x="341249" y="219074"/>
                <a:chExt cx="4744871" cy="3209926"/>
              </a:xfrm>
            </p:grpSpPr>
            <p:pic>
              <p:nvPicPr>
                <p:cNvPr id="2170" name="Immagine 2169">
                  <a:extLst>
                    <a:ext uri="{FF2B5EF4-FFF2-40B4-BE49-F238E27FC236}">
                      <a16:creationId xmlns:a16="http://schemas.microsoft.com/office/drawing/2014/main" id="{38ADFC7E-ECE6-4468-87A3-66E16AD4B01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71" name="Immagine 2170">
                  <a:extLst>
                    <a:ext uri="{FF2B5EF4-FFF2-40B4-BE49-F238E27FC236}">
                      <a16:creationId xmlns:a16="http://schemas.microsoft.com/office/drawing/2014/main" id="{7D676402-48BC-4ADE-8114-D8A9411ED12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67" name="Gruppo 2166">
                <a:extLst>
                  <a:ext uri="{FF2B5EF4-FFF2-40B4-BE49-F238E27FC236}">
                    <a16:creationId xmlns:a16="http://schemas.microsoft.com/office/drawing/2014/main" id="{07335028-C3FE-43E7-B29D-1B9FB0923E8B}"/>
                  </a:ext>
                </a:extLst>
              </p:cNvPr>
              <p:cNvGrpSpPr/>
              <p:nvPr/>
            </p:nvGrpSpPr>
            <p:grpSpPr>
              <a:xfrm>
                <a:off x="3247009" y="5974214"/>
                <a:ext cx="562991" cy="380866"/>
                <a:chOff x="341249" y="219074"/>
                <a:chExt cx="4744871" cy="3209926"/>
              </a:xfrm>
            </p:grpSpPr>
            <p:pic>
              <p:nvPicPr>
                <p:cNvPr id="2168" name="Immagine 2167">
                  <a:extLst>
                    <a:ext uri="{FF2B5EF4-FFF2-40B4-BE49-F238E27FC236}">
                      <a16:creationId xmlns:a16="http://schemas.microsoft.com/office/drawing/2014/main" id="{0A4E2CB9-1699-4752-929F-9CE7A2AD9FF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69" name="Immagine 2168">
                  <a:extLst>
                    <a:ext uri="{FF2B5EF4-FFF2-40B4-BE49-F238E27FC236}">
                      <a16:creationId xmlns:a16="http://schemas.microsoft.com/office/drawing/2014/main" id="{877E0204-345F-4E8A-9831-1C8E3135B7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5" name="Gruppo 2114">
              <a:extLst>
                <a:ext uri="{FF2B5EF4-FFF2-40B4-BE49-F238E27FC236}">
                  <a16:creationId xmlns:a16="http://schemas.microsoft.com/office/drawing/2014/main" id="{5FF77DE8-47D6-476A-B4B2-3150831B53ED}"/>
                </a:ext>
              </a:extLst>
            </p:cNvPr>
            <p:cNvGrpSpPr/>
            <p:nvPr/>
          </p:nvGrpSpPr>
          <p:grpSpPr>
            <a:xfrm>
              <a:off x="1001649" y="3308152"/>
              <a:ext cx="2808351" cy="380866"/>
              <a:chOff x="1001649" y="5974214"/>
              <a:chExt cx="2808351" cy="380866"/>
            </a:xfrm>
          </p:grpSpPr>
          <p:grpSp>
            <p:nvGrpSpPr>
              <p:cNvPr id="2148" name="Gruppo 2147">
                <a:extLst>
                  <a:ext uri="{FF2B5EF4-FFF2-40B4-BE49-F238E27FC236}">
                    <a16:creationId xmlns:a16="http://schemas.microsoft.com/office/drawing/2014/main" id="{85E8BC30-DC38-4DCF-A782-A78613610832}"/>
                  </a:ext>
                </a:extLst>
              </p:cNvPr>
              <p:cNvGrpSpPr/>
              <p:nvPr/>
            </p:nvGrpSpPr>
            <p:grpSpPr>
              <a:xfrm>
                <a:off x="1001649" y="5974214"/>
                <a:ext cx="562991" cy="380866"/>
                <a:chOff x="341249" y="219074"/>
                <a:chExt cx="4744871" cy="3209926"/>
              </a:xfrm>
            </p:grpSpPr>
            <p:pic>
              <p:nvPicPr>
                <p:cNvPr id="2161" name="Immagine 2160">
                  <a:extLst>
                    <a:ext uri="{FF2B5EF4-FFF2-40B4-BE49-F238E27FC236}">
                      <a16:creationId xmlns:a16="http://schemas.microsoft.com/office/drawing/2014/main" id="{5BF864EE-AA64-45D4-900D-7B0AD2A7688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62" name="Immagine 2161">
                  <a:extLst>
                    <a:ext uri="{FF2B5EF4-FFF2-40B4-BE49-F238E27FC236}">
                      <a16:creationId xmlns:a16="http://schemas.microsoft.com/office/drawing/2014/main" id="{7819FF17-1438-4F83-8760-A76DA2FE0B5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49" name="Gruppo 2148">
                <a:extLst>
                  <a:ext uri="{FF2B5EF4-FFF2-40B4-BE49-F238E27FC236}">
                    <a16:creationId xmlns:a16="http://schemas.microsoft.com/office/drawing/2014/main" id="{1DB3D25E-B8E1-43CF-9A41-8CB1D252A81C}"/>
                  </a:ext>
                </a:extLst>
              </p:cNvPr>
              <p:cNvGrpSpPr/>
              <p:nvPr/>
            </p:nvGrpSpPr>
            <p:grpSpPr>
              <a:xfrm>
                <a:off x="1564640" y="5974214"/>
                <a:ext cx="562991" cy="380866"/>
                <a:chOff x="341249" y="219074"/>
                <a:chExt cx="4744871" cy="3209926"/>
              </a:xfrm>
            </p:grpSpPr>
            <p:pic>
              <p:nvPicPr>
                <p:cNvPr id="2159" name="Immagine 2158">
                  <a:extLst>
                    <a:ext uri="{FF2B5EF4-FFF2-40B4-BE49-F238E27FC236}">
                      <a16:creationId xmlns:a16="http://schemas.microsoft.com/office/drawing/2014/main" id="{05289751-3E4B-4352-8822-26C79D91A7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60" name="Immagine 2159">
                  <a:extLst>
                    <a:ext uri="{FF2B5EF4-FFF2-40B4-BE49-F238E27FC236}">
                      <a16:creationId xmlns:a16="http://schemas.microsoft.com/office/drawing/2014/main" id="{A22DA058-F9F9-42FE-995C-217F59FD473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50" name="Gruppo 2149">
                <a:extLst>
                  <a:ext uri="{FF2B5EF4-FFF2-40B4-BE49-F238E27FC236}">
                    <a16:creationId xmlns:a16="http://schemas.microsoft.com/office/drawing/2014/main" id="{B86189C2-DEF0-4CC3-9D31-985D38D0709D}"/>
                  </a:ext>
                </a:extLst>
              </p:cNvPr>
              <p:cNvGrpSpPr/>
              <p:nvPr/>
            </p:nvGrpSpPr>
            <p:grpSpPr>
              <a:xfrm>
                <a:off x="2127631" y="5974214"/>
                <a:ext cx="562991" cy="380866"/>
                <a:chOff x="341249" y="219074"/>
                <a:chExt cx="4744871" cy="3209926"/>
              </a:xfrm>
            </p:grpSpPr>
            <p:pic>
              <p:nvPicPr>
                <p:cNvPr id="2157" name="Immagine 2156">
                  <a:extLst>
                    <a:ext uri="{FF2B5EF4-FFF2-40B4-BE49-F238E27FC236}">
                      <a16:creationId xmlns:a16="http://schemas.microsoft.com/office/drawing/2014/main" id="{39EE843B-76CE-4797-B897-603CAB5E486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58" name="Immagine 2157">
                  <a:extLst>
                    <a:ext uri="{FF2B5EF4-FFF2-40B4-BE49-F238E27FC236}">
                      <a16:creationId xmlns:a16="http://schemas.microsoft.com/office/drawing/2014/main" id="{564D4473-8101-496C-A1FA-6E9B9648396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51" name="Gruppo 2150">
                <a:extLst>
                  <a:ext uri="{FF2B5EF4-FFF2-40B4-BE49-F238E27FC236}">
                    <a16:creationId xmlns:a16="http://schemas.microsoft.com/office/drawing/2014/main" id="{56268B1F-37A5-4CD1-A7A4-EEFC25870165}"/>
                  </a:ext>
                </a:extLst>
              </p:cNvPr>
              <p:cNvGrpSpPr/>
              <p:nvPr/>
            </p:nvGrpSpPr>
            <p:grpSpPr>
              <a:xfrm>
                <a:off x="2690622" y="5974214"/>
                <a:ext cx="562991" cy="380866"/>
                <a:chOff x="341249" y="219074"/>
                <a:chExt cx="4744871" cy="3209926"/>
              </a:xfrm>
            </p:grpSpPr>
            <p:pic>
              <p:nvPicPr>
                <p:cNvPr id="2155" name="Immagine 2154">
                  <a:extLst>
                    <a:ext uri="{FF2B5EF4-FFF2-40B4-BE49-F238E27FC236}">
                      <a16:creationId xmlns:a16="http://schemas.microsoft.com/office/drawing/2014/main" id="{3CEE79B4-49C0-465D-8DC7-4A33EA001B1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56" name="Immagine 2155">
                  <a:extLst>
                    <a:ext uri="{FF2B5EF4-FFF2-40B4-BE49-F238E27FC236}">
                      <a16:creationId xmlns:a16="http://schemas.microsoft.com/office/drawing/2014/main" id="{00D7644E-A943-41B4-A6DA-CF174D6E8E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52" name="Gruppo 2151">
                <a:extLst>
                  <a:ext uri="{FF2B5EF4-FFF2-40B4-BE49-F238E27FC236}">
                    <a16:creationId xmlns:a16="http://schemas.microsoft.com/office/drawing/2014/main" id="{276C7E9B-C005-45A9-A1D1-0896D80DDA4A}"/>
                  </a:ext>
                </a:extLst>
              </p:cNvPr>
              <p:cNvGrpSpPr/>
              <p:nvPr/>
            </p:nvGrpSpPr>
            <p:grpSpPr>
              <a:xfrm>
                <a:off x="3247009" y="5974214"/>
                <a:ext cx="562991" cy="380866"/>
                <a:chOff x="341249" y="219074"/>
                <a:chExt cx="4744871" cy="3209926"/>
              </a:xfrm>
            </p:grpSpPr>
            <p:pic>
              <p:nvPicPr>
                <p:cNvPr id="2153" name="Immagine 2152">
                  <a:extLst>
                    <a:ext uri="{FF2B5EF4-FFF2-40B4-BE49-F238E27FC236}">
                      <a16:creationId xmlns:a16="http://schemas.microsoft.com/office/drawing/2014/main" id="{B25A96CF-A5BE-4FE5-8B74-44CF279BFD5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54" name="Immagine 2153">
                  <a:extLst>
                    <a:ext uri="{FF2B5EF4-FFF2-40B4-BE49-F238E27FC236}">
                      <a16:creationId xmlns:a16="http://schemas.microsoft.com/office/drawing/2014/main" id="{A96117E3-6F7D-4850-8535-28D887B4CAB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6" name="Gruppo 2115">
              <a:extLst>
                <a:ext uri="{FF2B5EF4-FFF2-40B4-BE49-F238E27FC236}">
                  <a16:creationId xmlns:a16="http://schemas.microsoft.com/office/drawing/2014/main" id="{461F96BB-E259-4170-8464-1198A32FCFCB}"/>
                </a:ext>
              </a:extLst>
            </p:cNvPr>
            <p:cNvGrpSpPr/>
            <p:nvPr/>
          </p:nvGrpSpPr>
          <p:grpSpPr>
            <a:xfrm>
              <a:off x="1001649" y="2927286"/>
              <a:ext cx="2808351" cy="380866"/>
              <a:chOff x="1001649" y="5974214"/>
              <a:chExt cx="2808351" cy="380866"/>
            </a:xfrm>
          </p:grpSpPr>
          <p:grpSp>
            <p:nvGrpSpPr>
              <p:cNvPr id="2133" name="Gruppo 2132">
                <a:extLst>
                  <a:ext uri="{FF2B5EF4-FFF2-40B4-BE49-F238E27FC236}">
                    <a16:creationId xmlns:a16="http://schemas.microsoft.com/office/drawing/2014/main" id="{41AB8573-29BE-4E2E-9AB7-89CF1F3BFECE}"/>
                  </a:ext>
                </a:extLst>
              </p:cNvPr>
              <p:cNvGrpSpPr/>
              <p:nvPr/>
            </p:nvGrpSpPr>
            <p:grpSpPr>
              <a:xfrm>
                <a:off x="1001649" y="5974214"/>
                <a:ext cx="562991" cy="380866"/>
                <a:chOff x="341249" y="219074"/>
                <a:chExt cx="4744871" cy="3209926"/>
              </a:xfrm>
            </p:grpSpPr>
            <p:pic>
              <p:nvPicPr>
                <p:cNvPr id="2146" name="Immagine 2145">
                  <a:extLst>
                    <a:ext uri="{FF2B5EF4-FFF2-40B4-BE49-F238E27FC236}">
                      <a16:creationId xmlns:a16="http://schemas.microsoft.com/office/drawing/2014/main" id="{312E4EB3-790F-4924-8F65-F452D7FBF04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47" name="Immagine 2146">
                  <a:extLst>
                    <a:ext uri="{FF2B5EF4-FFF2-40B4-BE49-F238E27FC236}">
                      <a16:creationId xmlns:a16="http://schemas.microsoft.com/office/drawing/2014/main" id="{9268CD24-5A5A-4071-95B9-C2E3E51DB50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34" name="Gruppo 2133">
                <a:extLst>
                  <a:ext uri="{FF2B5EF4-FFF2-40B4-BE49-F238E27FC236}">
                    <a16:creationId xmlns:a16="http://schemas.microsoft.com/office/drawing/2014/main" id="{90640BDC-4E0F-4903-B3F4-BF0EE3FAAD61}"/>
                  </a:ext>
                </a:extLst>
              </p:cNvPr>
              <p:cNvGrpSpPr/>
              <p:nvPr/>
            </p:nvGrpSpPr>
            <p:grpSpPr>
              <a:xfrm>
                <a:off x="1564640" y="5974214"/>
                <a:ext cx="562991" cy="380866"/>
                <a:chOff x="341249" y="219074"/>
                <a:chExt cx="4744871" cy="3209926"/>
              </a:xfrm>
            </p:grpSpPr>
            <p:pic>
              <p:nvPicPr>
                <p:cNvPr id="2144" name="Immagine 2143">
                  <a:extLst>
                    <a:ext uri="{FF2B5EF4-FFF2-40B4-BE49-F238E27FC236}">
                      <a16:creationId xmlns:a16="http://schemas.microsoft.com/office/drawing/2014/main" id="{CD8DFAE9-2AE5-4838-8F34-57D0217D00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45" name="Immagine 2144">
                  <a:extLst>
                    <a:ext uri="{FF2B5EF4-FFF2-40B4-BE49-F238E27FC236}">
                      <a16:creationId xmlns:a16="http://schemas.microsoft.com/office/drawing/2014/main" id="{C89454CE-570C-4E10-AEC7-AE20135C6D6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35" name="Gruppo 2134">
                <a:extLst>
                  <a:ext uri="{FF2B5EF4-FFF2-40B4-BE49-F238E27FC236}">
                    <a16:creationId xmlns:a16="http://schemas.microsoft.com/office/drawing/2014/main" id="{D82AB00D-EBA7-4043-A0AA-1EE7A4788515}"/>
                  </a:ext>
                </a:extLst>
              </p:cNvPr>
              <p:cNvGrpSpPr/>
              <p:nvPr/>
            </p:nvGrpSpPr>
            <p:grpSpPr>
              <a:xfrm>
                <a:off x="2127631" y="5974214"/>
                <a:ext cx="562991" cy="380866"/>
                <a:chOff x="341249" y="219074"/>
                <a:chExt cx="4744871" cy="3209926"/>
              </a:xfrm>
            </p:grpSpPr>
            <p:pic>
              <p:nvPicPr>
                <p:cNvPr id="2142" name="Immagine 2141">
                  <a:extLst>
                    <a:ext uri="{FF2B5EF4-FFF2-40B4-BE49-F238E27FC236}">
                      <a16:creationId xmlns:a16="http://schemas.microsoft.com/office/drawing/2014/main" id="{E1C45D29-B95C-4084-93B1-79D70E4A465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43" name="Immagine 2142">
                  <a:extLst>
                    <a:ext uri="{FF2B5EF4-FFF2-40B4-BE49-F238E27FC236}">
                      <a16:creationId xmlns:a16="http://schemas.microsoft.com/office/drawing/2014/main" id="{67B1E26D-9108-46A2-9261-5B1B6039B23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36" name="Gruppo 2135">
                <a:extLst>
                  <a:ext uri="{FF2B5EF4-FFF2-40B4-BE49-F238E27FC236}">
                    <a16:creationId xmlns:a16="http://schemas.microsoft.com/office/drawing/2014/main" id="{8B39CA36-5B6D-4938-99F0-6783D26BE116}"/>
                  </a:ext>
                </a:extLst>
              </p:cNvPr>
              <p:cNvGrpSpPr/>
              <p:nvPr/>
            </p:nvGrpSpPr>
            <p:grpSpPr>
              <a:xfrm>
                <a:off x="2690622" y="5974214"/>
                <a:ext cx="562991" cy="380866"/>
                <a:chOff x="341249" y="219074"/>
                <a:chExt cx="4744871" cy="3209926"/>
              </a:xfrm>
            </p:grpSpPr>
            <p:pic>
              <p:nvPicPr>
                <p:cNvPr id="2140" name="Immagine 2139">
                  <a:extLst>
                    <a:ext uri="{FF2B5EF4-FFF2-40B4-BE49-F238E27FC236}">
                      <a16:creationId xmlns:a16="http://schemas.microsoft.com/office/drawing/2014/main" id="{21204A1F-BAFE-422A-838F-1F7C2D61098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41" name="Immagine 2140">
                  <a:extLst>
                    <a:ext uri="{FF2B5EF4-FFF2-40B4-BE49-F238E27FC236}">
                      <a16:creationId xmlns:a16="http://schemas.microsoft.com/office/drawing/2014/main" id="{C7697524-F06B-4E14-AE6D-E2A1D7AA78F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37" name="Gruppo 2136">
                <a:extLst>
                  <a:ext uri="{FF2B5EF4-FFF2-40B4-BE49-F238E27FC236}">
                    <a16:creationId xmlns:a16="http://schemas.microsoft.com/office/drawing/2014/main" id="{8A93CF70-E619-442D-BDFF-FAA1E1E844EF}"/>
                  </a:ext>
                </a:extLst>
              </p:cNvPr>
              <p:cNvGrpSpPr/>
              <p:nvPr/>
            </p:nvGrpSpPr>
            <p:grpSpPr>
              <a:xfrm>
                <a:off x="3247009" y="5974214"/>
                <a:ext cx="562991" cy="380866"/>
                <a:chOff x="341249" y="219074"/>
                <a:chExt cx="4744871" cy="3209926"/>
              </a:xfrm>
            </p:grpSpPr>
            <p:pic>
              <p:nvPicPr>
                <p:cNvPr id="2138" name="Immagine 2137">
                  <a:extLst>
                    <a:ext uri="{FF2B5EF4-FFF2-40B4-BE49-F238E27FC236}">
                      <a16:creationId xmlns:a16="http://schemas.microsoft.com/office/drawing/2014/main" id="{1D3B2E28-9AFC-4F6F-AD95-E6F3CC9972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39" name="Immagine 2138">
                  <a:extLst>
                    <a:ext uri="{FF2B5EF4-FFF2-40B4-BE49-F238E27FC236}">
                      <a16:creationId xmlns:a16="http://schemas.microsoft.com/office/drawing/2014/main" id="{B9465693-ED58-4266-A1A9-E5C0D4C9CDC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117" name="Gruppo 2116">
              <a:extLst>
                <a:ext uri="{FF2B5EF4-FFF2-40B4-BE49-F238E27FC236}">
                  <a16:creationId xmlns:a16="http://schemas.microsoft.com/office/drawing/2014/main" id="{7A2F9817-B52D-43F5-9BC7-B91FBE76273C}"/>
                </a:ext>
              </a:extLst>
            </p:cNvPr>
            <p:cNvGrpSpPr/>
            <p:nvPr/>
          </p:nvGrpSpPr>
          <p:grpSpPr>
            <a:xfrm>
              <a:off x="1001649" y="2546420"/>
              <a:ext cx="2808351" cy="380866"/>
              <a:chOff x="1001649" y="5974214"/>
              <a:chExt cx="2808351" cy="380866"/>
            </a:xfrm>
          </p:grpSpPr>
          <p:grpSp>
            <p:nvGrpSpPr>
              <p:cNvPr id="2118" name="Gruppo 2117">
                <a:extLst>
                  <a:ext uri="{FF2B5EF4-FFF2-40B4-BE49-F238E27FC236}">
                    <a16:creationId xmlns:a16="http://schemas.microsoft.com/office/drawing/2014/main" id="{E7DBD9AA-9FCB-4613-BF94-87EDA837F627}"/>
                  </a:ext>
                </a:extLst>
              </p:cNvPr>
              <p:cNvGrpSpPr/>
              <p:nvPr/>
            </p:nvGrpSpPr>
            <p:grpSpPr>
              <a:xfrm>
                <a:off x="1001649" y="5974214"/>
                <a:ext cx="562991" cy="380866"/>
                <a:chOff x="341249" y="219074"/>
                <a:chExt cx="4744871" cy="3209926"/>
              </a:xfrm>
            </p:grpSpPr>
            <p:pic>
              <p:nvPicPr>
                <p:cNvPr id="2131" name="Immagine 2130">
                  <a:extLst>
                    <a:ext uri="{FF2B5EF4-FFF2-40B4-BE49-F238E27FC236}">
                      <a16:creationId xmlns:a16="http://schemas.microsoft.com/office/drawing/2014/main" id="{781B5E3C-15F8-441C-9A59-8ED61487A0A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32" name="Immagine 2131">
                  <a:extLst>
                    <a:ext uri="{FF2B5EF4-FFF2-40B4-BE49-F238E27FC236}">
                      <a16:creationId xmlns:a16="http://schemas.microsoft.com/office/drawing/2014/main" id="{C7229C8F-B4B8-43CC-8648-1EED38636DD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19" name="Gruppo 2118">
                <a:extLst>
                  <a:ext uri="{FF2B5EF4-FFF2-40B4-BE49-F238E27FC236}">
                    <a16:creationId xmlns:a16="http://schemas.microsoft.com/office/drawing/2014/main" id="{B7108DBB-D557-47E9-8B46-BC999E2EEB2D}"/>
                  </a:ext>
                </a:extLst>
              </p:cNvPr>
              <p:cNvGrpSpPr/>
              <p:nvPr/>
            </p:nvGrpSpPr>
            <p:grpSpPr>
              <a:xfrm>
                <a:off x="1564640" y="5974214"/>
                <a:ext cx="562991" cy="380866"/>
                <a:chOff x="341249" y="219074"/>
                <a:chExt cx="4744871" cy="3209926"/>
              </a:xfrm>
            </p:grpSpPr>
            <p:pic>
              <p:nvPicPr>
                <p:cNvPr id="2129" name="Immagine 2128">
                  <a:extLst>
                    <a:ext uri="{FF2B5EF4-FFF2-40B4-BE49-F238E27FC236}">
                      <a16:creationId xmlns:a16="http://schemas.microsoft.com/office/drawing/2014/main" id="{4E53CB17-ACDB-4D27-9889-8BA10BEFEA7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30" name="Immagine 2129">
                  <a:extLst>
                    <a:ext uri="{FF2B5EF4-FFF2-40B4-BE49-F238E27FC236}">
                      <a16:creationId xmlns:a16="http://schemas.microsoft.com/office/drawing/2014/main" id="{3D6FE47F-0A2C-46AF-A5A9-248C3F995E6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20" name="Gruppo 2119">
                <a:extLst>
                  <a:ext uri="{FF2B5EF4-FFF2-40B4-BE49-F238E27FC236}">
                    <a16:creationId xmlns:a16="http://schemas.microsoft.com/office/drawing/2014/main" id="{8D65B8AD-F5C0-4E10-8571-0417EB5841BD}"/>
                  </a:ext>
                </a:extLst>
              </p:cNvPr>
              <p:cNvGrpSpPr/>
              <p:nvPr/>
            </p:nvGrpSpPr>
            <p:grpSpPr>
              <a:xfrm>
                <a:off x="2127631" y="5974214"/>
                <a:ext cx="562991" cy="380866"/>
                <a:chOff x="341249" y="219074"/>
                <a:chExt cx="4744871" cy="3209926"/>
              </a:xfrm>
            </p:grpSpPr>
            <p:pic>
              <p:nvPicPr>
                <p:cNvPr id="2127" name="Immagine 2126">
                  <a:extLst>
                    <a:ext uri="{FF2B5EF4-FFF2-40B4-BE49-F238E27FC236}">
                      <a16:creationId xmlns:a16="http://schemas.microsoft.com/office/drawing/2014/main" id="{C7AEB940-A338-47C7-A07D-EF69178369D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28" name="Immagine 2127">
                  <a:extLst>
                    <a:ext uri="{FF2B5EF4-FFF2-40B4-BE49-F238E27FC236}">
                      <a16:creationId xmlns:a16="http://schemas.microsoft.com/office/drawing/2014/main" id="{3CB9767E-F84D-404C-9C41-7845D4C7A31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21" name="Gruppo 2120">
                <a:extLst>
                  <a:ext uri="{FF2B5EF4-FFF2-40B4-BE49-F238E27FC236}">
                    <a16:creationId xmlns:a16="http://schemas.microsoft.com/office/drawing/2014/main" id="{FD7BA607-F5E6-4207-838E-A806592CEB1C}"/>
                  </a:ext>
                </a:extLst>
              </p:cNvPr>
              <p:cNvGrpSpPr/>
              <p:nvPr/>
            </p:nvGrpSpPr>
            <p:grpSpPr>
              <a:xfrm>
                <a:off x="2690622" y="5974214"/>
                <a:ext cx="562991" cy="380866"/>
                <a:chOff x="341249" y="219074"/>
                <a:chExt cx="4744871" cy="3209926"/>
              </a:xfrm>
            </p:grpSpPr>
            <p:pic>
              <p:nvPicPr>
                <p:cNvPr id="2125" name="Immagine 2124">
                  <a:extLst>
                    <a:ext uri="{FF2B5EF4-FFF2-40B4-BE49-F238E27FC236}">
                      <a16:creationId xmlns:a16="http://schemas.microsoft.com/office/drawing/2014/main" id="{38057F38-F0E2-4BE0-A968-376280034DD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26" name="Immagine 2125">
                  <a:extLst>
                    <a:ext uri="{FF2B5EF4-FFF2-40B4-BE49-F238E27FC236}">
                      <a16:creationId xmlns:a16="http://schemas.microsoft.com/office/drawing/2014/main" id="{6F3F81FA-CC87-43E3-B7F8-8D9FC6E396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122" name="Gruppo 2121">
                <a:extLst>
                  <a:ext uri="{FF2B5EF4-FFF2-40B4-BE49-F238E27FC236}">
                    <a16:creationId xmlns:a16="http://schemas.microsoft.com/office/drawing/2014/main" id="{8501F476-135E-46FA-98D8-A12B917D8BD5}"/>
                  </a:ext>
                </a:extLst>
              </p:cNvPr>
              <p:cNvGrpSpPr/>
              <p:nvPr/>
            </p:nvGrpSpPr>
            <p:grpSpPr>
              <a:xfrm>
                <a:off x="3247009" y="5974214"/>
                <a:ext cx="562991" cy="380866"/>
                <a:chOff x="341249" y="219074"/>
                <a:chExt cx="4744871" cy="3209926"/>
              </a:xfrm>
            </p:grpSpPr>
            <p:pic>
              <p:nvPicPr>
                <p:cNvPr id="2123" name="Immagine 2122">
                  <a:extLst>
                    <a:ext uri="{FF2B5EF4-FFF2-40B4-BE49-F238E27FC236}">
                      <a16:creationId xmlns:a16="http://schemas.microsoft.com/office/drawing/2014/main" id="{06EAAA1B-C655-43DD-A930-ACCA345DE6E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124" name="Immagine 2123">
                  <a:extLst>
                    <a:ext uri="{FF2B5EF4-FFF2-40B4-BE49-F238E27FC236}">
                      <a16:creationId xmlns:a16="http://schemas.microsoft.com/office/drawing/2014/main" id="{B1BAD049-7CF7-430B-808A-8AE5F61EF1D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2268" name="Gruppo 2267">
            <a:extLst>
              <a:ext uri="{FF2B5EF4-FFF2-40B4-BE49-F238E27FC236}">
                <a16:creationId xmlns:a16="http://schemas.microsoft.com/office/drawing/2014/main" id="{7165C826-F23D-4DC5-A60C-34FB7E5D3458}"/>
              </a:ext>
            </a:extLst>
          </p:cNvPr>
          <p:cNvGrpSpPr/>
          <p:nvPr/>
        </p:nvGrpSpPr>
        <p:grpSpPr>
          <a:xfrm>
            <a:off x="5853291" y="1507543"/>
            <a:ext cx="1651891" cy="2240280"/>
            <a:chOff x="1001649" y="2546420"/>
            <a:chExt cx="2808351" cy="3808660"/>
          </a:xfrm>
        </p:grpSpPr>
        <p:grpSp>
          <p:nvGrpSpPr>
            <p:cNvPr id="2269" name="Gruppo 2268">
              <a:extLst>
                <a:ext uri="{FF2B5EF4-FFF2-40B4-BE49-F238E27FC236}">
                  <a16:creationId xmlns:a16="http://schemas.microsoft.com/office/drawing/2014/main" id="{351F89B3-E170-4E07-B266-78214C24A41C}"/>
                </a:ext>
              </a:extLst>
            </p:cNvPr>
            <p:cNvGrpSpPr/>
            <p:nvPr/>
          </p:nvGrpSpPr>
          <p:grpSpPr>
            <a:xfrm>
              <a:off x="1001649" y="5974214"/>
              <a:ext cx="2808351" cy="380866"/>
              <a:chOff x="1001649" y="5974214"/>
              <a:chExt cx="2808351" cy="380866"/>
            </a:xfrm>
          </p:grpSpPr>
          <p:grpSp>
            <p:nvGrpSpPr>
              <p:cNvPr id="2414" name="Gruppo 2413">
                <a:extLst>
                  <a:ext uri="{FF2B5EF4-FFF2-40B4-BE49-F238E27FC236}">
                    <a16:creationId xmlns:a16="http://schemas.microsoft.com/office/drawing/2014/main" id="{D283AF45-564B-4EF6-A20B-61330967D154}"/>
                  </a:ext>
                </a:extLst>
              </p:cNvPr>
              <p:cNvGrpSpPr/>
              <p:nvPr/>
            </p:nvGrpSpPr>
            <p:grpSpPr>
              <a:xfrm>
                <a:off x="1001649" y="5974214"/>
                <a:ext cx="562991" cy="380866"/>
                <a:chOff x="341249" y="219074"/>
                <a:chExt cx="4744871" cy="3209926"/>
              </a:xfrm>
            </p:grpSpPr>
            <p:pic>
              <p:nvPicPr>
                <p:cNvPr id="2427" name="Immagine 2426">
                  <a:extLst>
                    <a:ext uri="{FF2B5EF4-FFF2-40B4-BE49-F238E27FC236}">
                      <a16:creationId xmlns:a16="http://schemas.microsoft.com/office/drawing/2014/main" id="{B5166744-68A7-4E2C-AC81-E03BBF37F8C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8" name="Immagine 2427">
                  <a:extLst>
                    <a:ext uri="{FF2B5EF4-FFF2-40B4-BE49-F238E27FC236}">
                      <a16:creationId xmlns:a16="http://schemas.microsoft.com/office/drawing/2014/main" id="{EBC96C25-6448-4EFF-BB7B-71170A696F1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15" name="Gruppo 2414">
                <a:extLst>
                  <a:ext uri="{FF2B5EF4-FFF2-40B4-BE49-F238E27FC236}">
                    <a16:creationId xmlns:a16="http://schemas.microsoft.com/office/drawing/2014/main" id="{B7A77544-8728-4271-9955-356DE7A9D613}"/>
                  </a:ext>
                </a:extLst>
              </p:cNvPr>
              <p:cNvGrpSpPr/>
              <p:nvPr/>
            </p:nvGrpSpPr>
            <p:grpSpPr>
              <a:xfrm>
                <a:off x="1564640" y="5974214"/>
                <a:ext cx="562991" cy="380866"/>
                <a:chOff x="341249" y="219074"/>
                <a:chExt cx="4744871" cy="3209926"/>
              </a:xfrm>
            </p:grpSpPr>
            <p:pic>
              <p:nvPicPr>
                <p:cNvPr id="2425" name="Immagine 2424">
                  <a:extLst>
                    <a:ext uri="{FF2B5EF4-FFF2-40B4-BE49-F238E27FC236}">
                      <a16:creationId xmlns:a16="http://schemas.microsoft.com/office/drawing/2014/main" id="{ABCA7D1B-186C-445B-BF04-BED3AEC048B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6" name="Immagine 2425">
                  <a:extLst>
                    <a:ext uri="{FF2B5EF4-FFF2-40B4-BE49-F238E27FC236}">
                      <a16:creationId xmlns:a16="http://schemas.microsoft.com/office/drawing/2014/main" id="{1131A4A9-0176-4A21-B240-6AD42CA159F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16" name="Gruppo 2415">
                <a:extLst>
                  <a:ext uri="{FF2B5EF4-FFF2-40B4-BE49-F238E27FC236}">
                    <a16:creationId xmlns:a16="http://schemas.microsoft.com/office/drawing/2014/main" id="{3C25ECDE-9D97-46C4-8E77-06C4432C2B9E}"/>
                  </a:ext>
                </a:extLst>
              </p:cNvPr>
              <p:cNvGrpSpPr/>
              <p:nvPr/>
            </p:nvGrpSpPr>
            <p:grpSpPr>
              <a:xfrm>
                <a:off x="2127631" y="5974214"/>
                <a:ext cx="562991" cy="380866"/>
                <a:chOff x="341249" y="219074"/>
                <a:chExt cx="4744871" cy="3209926"/>
              </a:xfrm>
            </p:grpSpPr>
            <p:pic>
              <p:nvPicPr>
                <p:cNvPr id="2423" name="Immagine 2422">
                  <a:extLst>
                    <a:ext uri="{FF2B5EF4-FFF2-40B4-BE49-F238E27FC236}">
                      <a16:creationId xmlns:a16="http://schemas.microsoft.com/office/drawing/2014/main" id="{CE0C22B3-A202-4C55-B70A-87590BE5ED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4" name="Immagine 2423">
                  <a:extLst>
                    <a:ext uri="{FF2B5EF4-FFF2-40B4-BE49-F238E27FC236}">
                      <a16:creationId xmlns:a16="http://schemas.microsoft.com/office/drawing/2014/main" id="{594549EE-5837-402F-8BC9-56511B7F7F5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17" name="Gruppo 2416">
                <a:extLst>
                  <a:ext uri="{FF2B5EF4-FFF2-40B4-BE49-F238E27FC236}">
                    <a16:creationId xmlns:a16="http://schemas.microsoft.com/office/drawing/2014/main" id="{837541ED-ADF2-4451-8051-C413F65830DC}"/>
                  </a:ext>
                </a:extLst>
              </p:cNvPr>
              <p:cNvGrpSpPr/>
              <p:nvPr/>
            </p:nvGrpSpPr>
            <p:grpSpPr>
              <a:xfrm>
                <a:off x="2690622" y="5974214"/>
                <a:ext cx="562991" cy="380866"/>
                <a:chOff x="341249" y="219074"/>
                <a:chExt cx="4744871" cy="3209926"/>
              </a:xfrm>
            </p:grpSpPr>
            <p:pic>
              <p:nvPicPr>
                <p:cNvPr id="2421" name="Immagine 2420">
                  <a:extLst>
                    <a:ext uri="{FF2B5EF4-FFF2-40B4-BE49-F238E27FC236}">
                      <a16:creationId xmlns:a16="http://schemas.microsoft.com/office/drawing/2014/main" id="{803F9157-3135-4F18-9955-177E2D5189C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2" name="Immagine 2421">
                  <a:extLst>
                    <a:ext uri="{FF2B5EF4-FFF2-40B4-BE49-F238E27FC236}">
                      <a16:creationId xmlns:a16="http://schemas.microsoft.com/office/drawing/2014/main" id="{5B26AD6B-3DE5-4147-81A8-69026ED4938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18" name="Gruppo 2417">
                <a:extLst>
                  <a:ext uri="{FF2B5EF4-FFF2-40B4-BE49-F238E27FC236}">
                    <a16:creationId xmlns:a16="http://schemas.microsoft.com/office/drawing/2014/main" id="{AA822AC2-79C8-4AAC-8BE0-157A1C13E942}"/>
                  </a:ext>
                </a:extLst>
              </p:cNvPr>
              <p:cNvGrpSpPr/>
              <p:nvPr/>
            </p:nvGrpSpPr>
            <p:grpSpPr>
              <a:xfrm>
                <a:off x="3247009" y="5974214"/>
                <a:ext cx="562991" cy="380866"/>
                <a:chOff x="341249" y="219074"/>
                <a:chExt cx="4744871" cy="3209926"/>
              </a:xfrm>
            </p:grpSpPr>
            <p:pic>
              <p:nvPicPr>
                <p:cNvPr id="2419" name="Immagine 2418">
                  <a:extLst>
                    <a:ext uri="{FF2B5EF4-FFF2-40B4-BE49-F238E27FC236}">
                      <a16:creationId xmlns:a16="http://schemas.microsoft.com/office/drawing/2014/main" id="{CC3F2D21-AD73-41C6-B039-8D997F246BB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20" name="Immagine 2419">
                  <a:extLst>
                    <a:ext uri="{FF2B5EF4-FFF2-40B4-BE49-F238E27FC236}">
                      <a16:creationId xmlns:a16="http://schemas.microsoft.com/office/drawing/2014/main" id="{B18E9B25-42EF-49C8-BE07-6E6D0196F8D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0" name="Gruppo 2269">
              <a:extLst>
                <a:ext uri="{FF2B5EF4-FFF2-40B4-BE49-F238E27FC236}">
                  <a16:creationId xmlns:a16="http://schemas.microsoft.com/office/drawing/2014/main" id="{26A876C2-B0B7-48EB-B218-EDF96CACE824}"/>
                </a:ext>
              </a:extLst>
            </p:cNvPr>
            <p:cNvGrpSpPr/>
            <p:nvPr/>
          </p:nvGrpSpPr>
          <p:grpSpPr>
            <a:xfrm>
              <a:off x="1001649" y="5593348"/>
              <a:ext cx="2808351" cy="380866"/>
              <a:chOff x="1001649" y="5974214"/>
              <a:chExt cx="2808351" cy="380866"/>
            </a:xfrm>
          </p:grpSpPr>
          <p:grpSp>
            <p:nvGrpSpPr>
              <p:cNvPr id="2399" name="Gruppo 2398">
                <a:extLst>
                  <a:ext uri="{FF2B5EF4-FFF2-40B4-BE49-F238E27FC236}">
                    <a16:creationId xmlns:a16="http://schemas.microsoft.com/office/drawing/2014/main" id="{D07C7602-99D8-49F7-8174-38FB190581D2}"/>
                  </a:ext>
                </a:extLst>
              </p:cNvPr>
              <p:cNvGrpSpPr/>
              <p:nvPr/>
            </p:nvGrpSpPr>
            <p:grpSpPr>
              <a:xfrm>
                <a:off x="1001649" y="5974214"/>
                <a:ext cx="562991" cy="380866"/>
                <a:chOff x="341249" y="219074"/>
                <a:chExt cx="4744871" cy="3209926"/>
              </a:xfrm>
            </p:grpSpPr>
            <p:pic>
              <p:nvPicPr>
                <p:cNvPr id="2412" name="Immagine 2411">
                  <a:extLst>
                    <a:ext uri="{FF2B5EF4-FFF2-40B4-BE49-F238E27FC236}">
                      <a16:creationId xmlns:a16="http://schemas.microsoft.com/office/drawing/2014/main" id="{4B1BDEB3-3829-4AEE-90DC-DEDF9A4F527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13" name="Immagine 2412">
                  <a:extLst>
                    <a:ext uri="{FF2B5EF4-FFF2-40B4-BE49-F238E27FC236}">
                      <a16:creationId xmlns:a16="http://schemas.microsoft.com/office/drawing/2014/main" id="{B747EE79-66DD-4494-A30E-D34F0464A36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00" name="Gruppo 2399">
                <a:extLst>
                  <a:ext uri="{FF2B5EF4-FFF2-40B4-BE49-F238E27FC236}">
                    <a16:creationId xmlns:a16="http://schemas.microsoft.com/office/drawing/2014/main" id="{FD70F639-2854-420C-A74F-F7A9C01308C4}"/>
                  </a:ext>
                </a:extLst>
              </p:cNvPr>
              <p:cNvGrpSpPr/>
              <p:nvPr/>
            </p:nvGrpSpPr>
            <p:grpSpPr>
              <a:xfrm>
                <a:off x="1564640" y="5974214"/>
                <a:ext cx="562991" cy="380866"/>
                <a:chOff x="341249" y="219074"/>
                <a:chExt cx="4744871" cy="3209926"/>
              </a:xfrm>
            </p:grpSpPr>
            <p:pic>
              <p:nvPicPr>
                <p:cNvPr id="2410" name="Immagine 2409">
                  <a:extLst>
                    <a:ext uri="{FF2B5EF4-FFF2-40B4-BE49-F238E27FC236}">
                      <a16:creationId xmlns:a16="http://schemas.microsoft.com/office/drawing/2014/main" id="{C06EE8FF-F959-44C0-AAB6-B413BF58B32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11" name="Immagine 2410">
                  <a:extLst>
                    <a:ext uri="{FF2B5EF4-FFF2-40B4-BE49-F238E27FC236}">
                      <a16:creationId xmlns:a16="http://schemas.microsoft.com/office/drawing/2014/main" id="{6A825841-C6A5-4AD4-A978-4F8E630F403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01" name="Gruppo 2400">
                <a:extLst>
                  <a:ext uri="{FF2B5EF4-FFF2-40B4-BE49-F238E27FC236}">
                    <a16:creationId xmlns:a16="http://schemas.microsoft.com/office/drawing/2014/main" id="{A06FA900-2B44-4248-96AE-F91CB1CF9998}"/>
                  </a:ext>
                </a:extLst>
              </p:cNvPr>
              <p:cNvGrpSpPr/>
              <p:nvPr/>
            </p:nvGrpSpPr>
            <p:grpSpPr>
              <a:xfrm>
                <a:off x="2127631" y="5974214"/>
                <a:ext cx="562991" cy="380866"/>
                <a:chOff x="341249" y="219074"/>
                <a:chExt cx="4744871" cy="3209926"/>
              </a:xfrm>
            </p:grpSpPr>
            <p:pic>
              <p:nvPicPr>
                <p:cNvPr id="2408" name="Immagine 2407">
                  <a:extLst>
                    <a:ext uri="{FF2B5EF4-FFF2-40B4-BE49-F238E27FC236}">
                      <a16:creationId xmlns:a16="http://schemas.microsoft.com/office/drawing/2014/main" id="{286FDDE5-58F6-4950-90BE-21740FF6241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09" name="Immagine 2408">
                  <a:extLst>
                    <a:ext uri="{FF2B5EF4-FFF2-40B4-BE49-F238E27FC236}">
                      <a16:creationId xmlns:a16="http://schemas.microsoft.com/office/drawing/2014/main" id="{CEF2121B-EE41-4538-A19E-C9445E1D9A0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02" name="Gruppo 2401">
                <a:extLst>
                  <a:ext uri="{FF2B5EF4-FFF2-40B4-BE49-F238E27FC236}">
                    <a16:creationId xmlns:a16="http://schemas.microsoft.com/office/drawing/2014/main" id="{E006B940-51A7-44DC-9DCC-40ECE60A7F84}"/>
                  </a:ext>
                </a:extLst>
              </p:cNvPr>
              <p:cNvGrpSpPr/>
              <p:nvPr/>
            </p:nvGrpSpPr>
            <p:grpSpPr>
              <a:xfrm>
                <a:off x="2690622" y="5974214"/>
                <a:ext cx="562991" cy="380866"/>
                <a:chOff x="341249" y="219074"/>
                <a:chExt cx="4744871" cy="3209926"/>
              </a:xfrm>
            </p:grpSpPr>
            <p:pic>
              <p:nvPicPr>
                <p:cNvPr id="2406" name="Immagine 2405">
                  <a:extLst>
                    <a:ext uri="{FF2B5EF4-FFF2-40B4-BE49-F238E27FC236}">
                      <a16:creationId xmlns:a16="http://schemas.microsoft.com/office/drawing/2014/main" id="{57D65617-5248-44CD-AC99-6B2CA09153C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07" name="Immagine 2406">
                  <a:extLst>
                    <a:ext uri="{FF2B5EF4-FFF2-40B4-BE49-F238E27FC236}">
                      <a16:creationId xmlns:a16="http://schemas.microsoft.com/office/drawing/2014/main" id="{3D49C72A-2996-4679-B920-936B14468A5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03" name="Gruppo 2402">
                <a:extLst>
                  <a:ext uri="{FF2B5EF4-FFF2-40B4-BE49-F238E27FC236}">
                    <a16:creationId xmlns:a16="http://schemas.microsoft.com/office/drawing/2014/main" id="{198CE02F-91C1-4692-B031-E107EA9D3AC6}"/>
                  </a:ext>
                </a:extLst>
              </p:cNvPr>
              <p:cNvGrpSpPr/>
              <p:nvPr/>
            </p:nvGrpSpPr>
            <p:grpSpPr>
              <a:xfrm>
                <a:off x="3247009" y="5974214"/>
                <a:ext cx="562991" cy="380866"/>
                <a:chOff x="341249" y="219074"/>
                <a:chExt cx="4744871" cy="3209926"/>
              </a:xfrm>
            </p:grpSpPr>
            <p:pic>
              <p:nvPicPr>
                <p:cNvPr id="2404" name="Immagine 2403">
                  <a:extLst>
                    <a:ext uri="{FF2B5EF4-FFF2-40B4-BE49-F238E27FC236}">
                      <a16:creationId xmlns:a16="http://schemas.microsoft.com/office/drawing/2014/main" id="{6887807D-E538-44CC-B6C8-8EFAC715314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05" name="Immagine 2404">
                  <a:extLst>
                    <a:ext uri="{FF2B5EF4-FFF2-40B4-BE49-F238E27FC236}">
                      <a16:creationId xmlns:a16="http://schemas.microsoft.com/office/drawing/2014/main" id="{659310E8-55D9-455F-B96A-B3FF913E5CE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1" name="Gruppo 2270">
              <a:extLst>
                <a:ext uri="{FF2B5EF4-FFF2-40B4-BE49-F238E27FC236}">
                  <a16:creationId xmlns:a16="http://schemas.microsoft.com/office/drawing/2014/main" id="{E5512992-7A48-48F0-9766-2C875DB852C8}"/>
                </a:ext>
              </a:extLst>
            </p:cNvPr>
            <p:cNvGrpSpPr/>
            <p:nvPr/>
          </p:nvGrpSpPr>
          <p:grpSpPr>
            <a:xfrm>
              <a:off x="1001649" y="5212482"/>
              <a:ext cx="2808351" cy="380866"/>
              <a:chOff x="1001649" y="5974214"/>
              <a:chExt cx="2808351" cy="380866"/>
            </a:xfrm>
          </p:grpSpPr>
          <p:grpSp>
            <p:nvGrpSpPr>
              <p:cNvPr id="2384" name="Gruppo 2383">
                <a:extLst>
                  <a:ext uri="{FF2B5EF4-FFF2-40B4-BE49-F238E27FC236}">
                    <a16:creationId xmlns:a16="http://schemas.microsoft.com/office/drawing/2014/main" id="{C55EB5D9-9973-48A1-99FC-515FDD445CAC}"/>
                  </a:ext>
                </a:extLst>
              </p:cNvPr>
              <p:cNvGrpSpPr/>
              <p:nvPr/>
            </p:nvGrpSpPr>
            <p:grpSpPr>
              <a:xfrm>
                <a:off x="1001649" y="5974214"/>
                <a:ext cx="562991" cy="380866"/>
                <a:chOff x="341249" y="219074"/>
                <a:chExt cx="4744871" cy="3209926"/>
              </a:xfrm>
            </p:grpSpPr>
            <p:pic>
              <p:nvPicPr>
                <p:cNvPr id="2397" name="Immagine 2396">
                  <a:extLst>
                    <a:ext uri="{FF2B5EF4-FFF2-40B4-BE49-F238E27FC236}">
                      <a16:creationId xmlns:a16="http://schemas.microsoft.com/office/drawing/2014/main" id="{0B0B09D9-14F1-4F51-9F8E-34C3F621D8B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8" name="Immagine 2397">
                  <a:extLst>
                    <a:ext uri="{FF2B5EF4-FFF2-40B4-BE49-F238E27FC236}">
                      <a16:creationId xmlns:a16="http://schemas.microsoft.com/office/drawing/2014/main" id="{8AE65FE2-CB88-4F51-AC31-D790B1A0807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85" name="Gruppo 2384">
                <a:extLst>
                  <a:ext uri="{FF2B5EF4-FFF2-40B4-BE49-F238E27FC236}">
                    <a16:creationId xmlns:a16="http://schemas.microsoft.com/office/drawing/2014/main" id="{4FEE250D-445B-469E-AF3F-972EF78DA4BC}"/>
                  </a:ext>
                </a:extLst>
              </p:cNvPr>
              <p:cNvGrpSpPr/>
              <p:nvPr/>
            </p:nvGrpSpPr>
            <p:grpSpPr>
              <a:xfrm>
                <a:off x="1564640" y="5974214"/>
                <a:ext cx="562991" cy="380866"/>
                <a:chOff x="341249" y="219074"/>
                <a:chExt cx="4744871" cy="3209926"/>
              </a:xfrm>
            </p:grpSpPr>
            <p:pic>
              <p:nvPicPr>
                <p:cNvPr id="2395" name="Immagine 2394">
                  <a:extLst>
                    <a:ext uri="{FF2B5EF4-FFF2-40B4-BE49-F238E27FC236}">
                      <a16:creationId xmlns:a16="http://schemas.microsoft.com/office/drawing/2014/main" id="{DC2D64C8-24B1-4B73-BD72-2BB31F9BE03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6" name="Immagine 2395">
                  <a:extLst>
                    <a:ext uri="{FF2B5EF4-FFF2-40B4-BE49-F238E27FC236}">
                      <a16:creationId xmlns:a16="http://schemas.microsoft.com/office/drawing/2014/main" id="{7D31D898-A892-40B7-A028-320935B4597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86" name="Gruppo 2385">
                <a:extLst>
                  <a:ext uri="{FF2B5EF4-FFF2-40B4-BE49-F238E27FC236}">
                    <a16:creationId xmlns:a16="http://schemas.microsoft.com/office/drawing/2014/main" id="{CA04BC44-7522-4C82-BD30-4E5C44128B5C}"/>
                  </a:ext>
                </a:extLst>
              </p:cNvPr>
              <p:cNvGrpSpPr/>
              <p:nvPr/>
            </p:nvGrpSpPr>
            <p:grpSpPr>
              <a:xfrm>
                <a:off x="2127631" y="5974214"/>
                <a:ext cx="562991" cy="380866"/>
                <a:chOff x="341249" y="219074"/>
                <a:chExt cx="4744871" cy="3209926"/>
              </a:xfrm>
            </p:grpSpPr>
            <p:pic>
              <p:nvPicPr>
                <p:cNvPr id="2393" name="Immagine 2392">
                  <a:extLst>
                    <a:ext uri="{FF2B5EF4-FFF2-40B4-BE49-F238E27FC236}">
                      <a16:creationId xmlns:a16="http://schemas.microsoft.com/office/drawing/2014/main" id="{04539FE2-10C5-46FD-8B1A-A1B0FE64C53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4" name="Immagine 2393">
                  <a:extLst>
                    <a:ext uri="{FF2B5EF4-FFF2-40B4-BE49-F238E27FC236}">
                      <a16:creationId xmlns:a16="http://schemas.microsoft.com/office/drawing/2014/main" id="{D74F4BB1-246B-4C19-A07C-9570C0ED0D7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87" name="Gruppo 2386">
                <a:extLst>
                  <a:ext uri="{FF2B5EF4-FFF2-40B4-BE49-F238E27FC236}">
                    <a16:creationId xmlns:a16="http://schemas.microsoft.com/office/drawing/2014/main" id="{BA6BF297-4E26-4547-8C1D-CD197988320C}"/>
                  </a:ext>
                </a:extLst>
              </p:cNvPr>
              <p:cNvGrpSpPr/>
              <p:nvPr/>
            </p:nvGrpSpPr>
            <p:grpSpPr>
              <a:xfrm>
                <a:off x="2690622" y="5974214"/>
                <a:ext cx="562991" cy="380866"/>
                <a:chOff x="341249" y="219074"/>
                <a:chExt cx="4744871" cy="3209926"/>
              </a:xfrm>
            </p:grpSpPr>
            <p:pic>
              <p:nvPicPr>
                <p:cNvPr id="2391" name="Immagine 2390">
                  <a:extLst>
                    <a:ext uri="{FF2B5EF4-FFF2-40B4-BE49-F238E27FC236}">
                      <a16:creationId xmlns:a16="http://schemas.microsoft.com/office/drawing/2014/main" id="{59D01307-14A6-4494-9730-A6897415794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2" name="Immagine 2391">
                  <a:extLst>
                    <a:ext uri="{FF2B5EF4-FFF2-40B4-BE49-F238E27FC236}">
                      <a16:creationId xmlns:a16="http://schemas.microsoft.com/office/drawing/2014/main" id="{30EEBD43-12F7-4313-9999-3FEDE28AE5E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88" name="Gruppo 2387">
                <a:extLst>
                  <a:ext uri="{FF2B5EF4-FFF2-40B4-BE49-F238E27FC236}">
                    <a16:creationId xmlns:a16="http://schemas.microsoft.com/office/drawing/2014/main" id="{763B6A58-FF72-4B4D-893E-C3850EE5C697}"/>
                  </a:ext>
                </a:extLst>
              </p:cNvPr>
              <p:cNvGrpSpPr/>
              <p:nvPr/>
            </p:nvGrpSpPr>
            <p:grpSpPr>
              <a:xfrm>
                <a:off x="3247009" y="5974214"/>
                <a:ext cx="562991" cy="380866"/>
                <a:chOff x="341249" y="219074"/>
                <a:chExt cx="4744871" cy="3209926"/>
              </a:xfrm>
            </p:grpSpPr>
            <p:pic>
              <p:nvPicPr>
                <p:cNvPr id="2389" name="Immagine 2388">
                  <a:extLst>
                    <a:ext uri="{FF2B5EF4-FFF2-40B4-BE49-F238E27FC236}">
                      <a16:creationId xmlns:a16="http://schemas.microsoft.com/office/drawing/2014/main" id="{0C879028-B0FD-4CB4-8E1C-95634001B9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90" name="Immagine 2389">
                  <a:extLst>
                    <a:ext uri="{FF2B5EF4-FFF2-40B4-BE49-F238E27FC236}">
                      <a16:creationId xmlns:a16="http://schemas.microsoft.com/office/drawing/2014/main" id="{29A9C7DB-A818-4D4C-B4DA-CDB11A53C30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2" name="Gruppo 2271">
              <a:extLst>
                <a:ext uri="{FF2B5EF4-FFF2-40B4-BE49-F238E27FC236}">
                  <a16:creationId xmlns:a16="http://schemas.microsoft.com/office/drawing/2014/main" id="{1380C6EC-E2B4-4DB0-82CF-C326EC49A80F}"/>
                </a:ext>
              </a:extLst>
            </p:cNvPr>
            <p:cNvGrpSpPr/>
            <p:nvPr/>
          </p:nvGrpSpPr>
          <p:grpSpPr>
            <a:xfrm>
              <a:off x="1001649" y="4831616"/>
              <a:ext cx="2808351" cy="380866"/>
              <a:chOff x="1001649" y="5974214"/>
              <a:chExt cx="2808351" cy="380866"/>
            </a:xfrm>
          </p:grpSpPr>
          <p:grpSp>
            <p:nvGrpSpPr>
              <p:cNvPr id="2369" name="Gruppo 2368">
                <a:extLst>
                  <a:ext uri="{FF2B5EF4-FFF2-40B4-BE49-F238E27FC236}">
                    <a16:creationId xmlns:a16="http://schemas.microsoft.com/office/drawing/2014/main" id="{73B41152-CD1A-44BF-BBD5-78D14AB337E5}"/>
                  </a:ext>
                </a:extLst>
              </p:cNvPr>
              <p:cNvGrpSpPr/>
              <p:nvPr/>
            </p:nvGrpSpPr>
            <p:grpSpPr>
              <a:xfrm>
                <a:off x="1001649" y="5974214"/>
                <a:ext cx="562991" cy="380866"/>
                <a:chOff x="341249" y="219074"/>
                <a:chExt cx="4744871" cy="3209926"/>
              </a:xfrm>
            </p:grpSpPr>
            <p:pic>
              <p:nvPicPr>
                <p:cNvPr id="2382" name="Immagine 2381">
                  <a:extLst>
                    <a:ext uri="{FF2B5EF4-FFF2-40B4-BE49-F238E27FC236}">
                      <a16:creationId xmlns:a16="http://schemas.microsoft.com/office/drawing/2014/main" id="{C703CF1D-354F-4EB9-858E-6BBADE567AA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83" name="Immagine 2382">
                  <a:extLst>
                    <a:ext uri="{FF2B5EF4-FFF2-40B4-BE49-F238E27FC236}">
                      <a16:creationId xmlns:a16="http://schemas.microsoft.com/office/drawing/2014/main" id="{E3DF0031-6230-4DE0-811B-DADFD2C170B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70" name="Gruppo 2369">
                <a:extLst>
                  <a:ext uri="{FF2B5EF4-FFF2-40B4-BE49-F238E27FC236}">
                    <a16:creationId xmlns:a16="http://schemas.microsoft.com/office/drawing/2014/main" id="{B1314369-AEEC-4D4E-954F-BF1C154AEA81}"/>
                  </a:ext>
                </a:extLst>
              </p:cNvPr>
              <p:cNvGrpSpPr/>
              <p:nvPr/>
            </p:nvGrpSpPr>
            <p:grpSpPr>
              <a:xfrm>
                <a:off x="1564640" y="5974214"/>
                <a:ext cx="562991" cy="380866"/>
                <a:chOff x="341249" y="219074"/>
                <a:chExt cx="4744871" cy="3209926"/>
              </a:xfrm>
            </p:grpSpPr>
            <p:pic>
              <p:nvPicPr>
                <p:cNvPr id="2380" name="Immagine 2379">
                  <a:extLst>
                    <a:ext uri="{FF2B5EF4-FFF2-40B4-BE49-F238E27FC236}">
                      <a16:creationId xmlns:a16="http://schemas.microsoft.com/office/drawing/2014/main" id="{BCF8B606-BA6C-4132-8B6F-3999A8E092A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81" name="Immagine 2380">
                  <a:extLst>
                    <a:ext uri="{FF2B5EF4-FFF2-40B4-BE49-F238E27FC236}">
                      <a16:creationId xmlns:a16="http://schemas.microsoft.com/office/drawing/2014/main" id="{516D0AAD-2A3E-4008-817C-3DE588BF19E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71" name="Gruppo 2370">
                <a:extLst>
                  <a:ext uri="{FF2B5EF4-FFF2-40B4-BE49-F238E27FC236}">
                    <a16:creationId xmlns:a16="http://schemas.microsoft.com/office/drawing/2014/main" id="{C74399E5-FF1B-4AFE-9695-89A6B19E87AB}"/>
                  </a:ext>
                </a:extLst>
              </p:cNvPr>
              <p:cNvGrpSpPr/>
              <p:nvPr/>
            </p:nvGrpSpPr>
            <p:grpSpPr>
              <a:xfrm>
                <a:off x="2127631" y="5974214"/>
                <a:ext cx="562991" cy="380866"/>
                <a:chOff x="341249" y="219074"/>
                <a:chExt cx="4744871" cy="3209926"/>
              </a:xfrm>
            </p:grpSpPr>
            <p:pic>
              <p:nvPicPr>
                <p:cNvPr id="2378" name="Immagine 2377">
                  <a:extLst>
                    <a:ext uri="{FF2B5EF4-FFF2-40B4-BE49-F238E27FC236}">
                      <a16:creationId xmlns:a16="http://schemas.microsoft.com/office/drawing/2014/main" id="{9D9D6A82-D9E7-45E4-9DFC-D368CAFC8D2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79" name="Immagine 2378">
                  <a:extLst>
                    <a:ext uri="{FF2B5EF4-FFF2-40B4-BE49-F238E27FC236}">
                      <a16:creationId xmlns:a16="http://schemas.microsoft.com/office/drawing/2014/main" id="{4F7E53D8-E4DE-4E58-A0C7-944BDAC04EF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72" name="Gruppo 2371">
                <a:extLst>
                  <a:ext uri="{FF2B5EF4-FFF2-40B4-BE49-F238E27FC236}">
                    <a16:creationId xmlns:a16="http://schemas.microsoft.com/office/drawing/2014/main" id="{E4C351F2-F250-4671-8F0D-E4225B2443AE}"/>
                  </a:ext>
                </a:extLst>
              </p:cNvPr>
              <p:cNvGrpSpPr/>
              <p:nvPr/>
            </p:nvGrpSpPr>
            <p:grpSpPr>
              <a:xfrm>
                <a:off x="2690622" y="5974214"/>
                <a:ext cx="562991" cy="380866"/>
                <a:chOff x="341249" y="219074"/>
                <a:chExt cx="4744871" cy="3209926"/>
              </a:xfrm>
            </p:grpSpPr>
            <p:pic>
              <p:nvPicPr>
                <p:cNvPr id="2376" name="Immagine 2375">
                  <a:extLst>
                    <a:ext uri="{FF2B5EF4-FFF2-40B4-BE49-F238E27FC236}">
                      <a16:creationId xmlns:a16="http://schemas.microsoft.com/office/drawing/2014/main" id="{79B53889-B858-45E1-B70B-E5027AF98AF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77" name="Immagine 2376">
                  <a:extLst>
                    <a:ext uri="{FF2B5EF4-FFF2-40B4-BE49-F238E27FC236}">
                      <a16:creationId xmlns:a16="http://schemas.microsoft.com/office/drawing/2014/main" id="{194B4265-908B-44BA-9EAB-CC54D1139C5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73" name="Gruppo 2372">
                <a:extLst>
                  <a:ext uri="{FF2B5EF4-FFF2-40B4-BE49-F238E27FC236}">
                    <a16:creationId xmlns:a16="http://schemas.microsoft.com/office/drawing/2014/main" id="{212B5C25-6564-4885-B832-7FD0E9D477CC}"/>
                  </a:ext>
                </a:extLst>
              </p:cNvPr>
              <p:cNvGrpSpPr/>
              <p:nvPr/>
            </p:nvGrpSpPr>
            <p:grpSpPr>
              <a:xfrm>
                <a:off x="3247009" y="5974214"/>
                <a:ext cx="562991" cy="380866"/>
                <a:chOff x="341249" y="219074"/>
                <a:chExt cx="4744871" cy="3209926"/>
              </a:xfrm>
            </p:grpSpPr>
            <p:pic>
              <p:nvPicPr>
                <p:cNvPr id="2374" name="Immagine 2373">
                  <a:extLst>
                    <a:ext uri="{FF2B5EF4-FFF2-40B4-BE49-F238E27FC236}">
                      <a16:creationId xmlns:a16="http://schemas.microsoft.com/office/drawing/2014/main" id="{D7B465FE-360C-48DC-ADF9-959E8DBB989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75" name="Immagine 2374">
                  <a:extLst>
                    <a:ext uri="{FF2B5EF4-FFF2-40B4-BE49-F238E27FC236}">
                      <a16:creationId xmlns:a16="http://schemas.microsoft.com/office/drawing/2014/main" id="{D56204D2-2DF4-46FB-AFCA-CD8F9AF3D2E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3" name="Gruppo 2272">
              <a:extLst>
                <a:ext uri="{FF2B5EF4-FFF2-40B4-BE49-F238E27FC236}">
                  <a16:creationId xmlns:a16="http://schemas.microsoft.com/office/drawing/2014/main" id="{E798B13C-D12E-4DC4-9D0E-8D0C961E9D7F}"/>
                </a:ext>
              </a:extLst>
            </p:cNvPr>
            <p:cNvGrpSpPr/>
            <p:nvPr/>
          </p:nvGrpSpPr>
          <p:grpSpPr>
            <a:xfrm>
              <a:off x="1001649" y="4450750"/>
              <a:ext cx="2808351" cy="380866"/>
              <a:chOff x="1001649" y="5974214"/>
              <a:chExt cx="2808351" cy="380866"/>
            </a:xfrm>
          </p:grpSpPr>
          <p:grpSp>
            <p:nvGrpSpPr>
              <p:cNvPr id="2354" name="Gruppo 2353">
                <a:extLst>
                  <a:ext uri="{FF2B5EF4-FFF2-40B4-BE49-F238E27FC236}">
                    <a16:creationId xmlns:a16="http://schemas.microsoft.com/office/drawing/2014/main" id="{9B514E1E-888E-4CF6-939F-A6815E3FE78D}"/>
                  </a:ext>
                </a:extLst>
              </p:cNvPr>
              <p:cNvGrpSpPr/>
              <p:nvPr/>
            </p:nvGrpSpPr>
            <p:grpSpPr>
              <a:xfrm>
                <a:off x="1001649" y="5974214"/>
                <a:ext cx="562991" cy="380866"/>
                <a:chOff x="341249" y="219074"/>
                <a:chExt cx="4744871" cy="3209926"/>
              </a:xfrm>
            </p:grpSpPr>
            <p:pic>
              <p:nvPicPr>
                <p:cNvPr id="2367" name="Immagine 2366">
                  <a:extLst>
                    <a:ext uri="{FF2B5EF4-FFF2-40B4-BE49-F238E27FC236}">
                      <a16:creationId xmlns:a16="http://schemas.microsoft.com/office/drawing/2014/main" id="{E1F1F639-BEBE-454A-ABE6-B10DB9B4A1D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8" name="Immagine 2367">
                  <a:extLst>
                    <a:ext uri="{FF2B5EF4-FFF2-40B4-BE49-F238E27FC236}">
                      <a16:creationId xmlns:a16="http://schemas.microsoft.com/office/drawing/2014/main" id="{EF3AA475-BD68-4335-93F7-AED02C74AB0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55" name="Gruppo 2354">
                <a:extLst>
                  <a:ext uri="{FF2B5EF4-FFF2-40B4-BE49-F238E27FC236}">
                    <a16:creationId xmlns:a16="http://schemas.microsoft.com/office/drawing/2014/main" id="{9D1AFDDE-556F-4D12-BA9F-8072365E374F}"/>
                  </a:ext>
                </a:extLst>
              </p:cNvPr>
              <p:cNvGrpSpPr/>
              <p:nvPr/>
            </p:nvGrpSpPr>
            <p:grpSpPr>
              <a:xfrm>
                <a:off x="1564640" y="5974214"/>
                <a:ext cx="562991" cy="380866"/>
                <a:chOff x="341249" y="219074"/>
                <a:chExt cx="4744871" cy="3209926"/>
              </a:xfrm>
            </p:grpSpPr>
            <p:pic>
              <p:nvPicPr>
                <p:cNvPr id="2365" name="Immagine 2364">
                  <a:extLst>
                    <a:ext uri="{FF2B5EF4-FFF2-40B4-BE49-F238E27FC236}">
                      <a16:creationId xmlns:a16="http://schemas.microsoft.com/office/drawing/2014/main" id="{6D892DC7-819C-481D-B6F0-516B47F0BD7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6" name="Immagine 2365">
                  <a:extLst>
                    <a:ext uri="{FF2B5EF4-FFF2-40B4-BE49-F238E27FC236}">
                      <a16:creationId xmlns:a16="http://schemas.microsoft.com/office/drawing/2014/main" id="{F3134BF9-2CB8-4A50-90AD-171ADF5C76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56" name="Gruppo 2355">
                <a:extLst>
                  <a:ext uri="{FF2B5EF4-FFF2-40B4-BE49-F238E27FC236}">
                    <a16:creationId xmlns:a16="http://schemas.microsoft.com/office/drawing/2014/main" id="{E46C1CA1-CE08-4D7D-B257-941ED0A72EF8}"/>
                  </a:ext>
                </a:extLst>
              </p:cNvPr>
              <p:cNvGrpSpPr/>
              <p:nvPr/>
            </p:nvGrpSpPr>
            <p:grpSpPr>
              <a:xfrm>
                <a:off x="2127631" y="5974214"/>
                <a:ext cx="562991" cy="380866"/>
                <a:chOff x="341249" y="219074"/>
                <a:chExt cx="4744871" cy="3209926"/>
              </a:xfrm>
            </p:grpSpPr>
            <p:pic>
              <p:nvPicPr>
                <p:cNvPr id="2363" name="Immagine 2362">
                  <a:extLst>
                    <a:ext uri="{FF2B5EF4-FFF2-40B4-BE49-F238E27FC236}">
                      <a16:creationId xmlns:a16="http://schemas.microsoft.com/office/drawing/2014/main" id="{136A019E-3E85-4E53-8E2A-95612C92E67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4" name="Immagine 2363">
                  <a:extLst>
                    <a:ext uri="{FF2B5EF4-FFF2-40B4-BE49-F238E27FC236}">
                      <a16:creationId xmlns:a16="http://schemas.microsoft.com/office/drawing/2014/main" id="{C173742F-E3E2-44DD-B938-ABB9E1C11BB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57" name="Gruppo 2356">
                <a:extLst>
                  <a:ext uri="{FF2B5EF4-FFF2-40B4-BE49-F238E27FC236}">
                    <a16:creationId xmlns:a16="http://schemas.microsoft.com/office/drawing/2014/main" id="{34A5F77E-A2F3-4F0B-8333-CA3F938F8536}"/>
                  </a:ext>
                </a:extLst>
              </p:cNvPr>
              <p:cNvGrpSpPr/>
              <p:nvPr/>
            </p:nvGrpSpPr>
            <p:grpSpPr>
              <a:xfrm>
                <a:off x="2690622" y="5974214"/>
                <a:ext cx="562991" cy="380866"/>
                <a:chOff x="341249" y="219074"/>
                <a:chExt cx="4744871" cy="3209926"/>
              </a:xfrm>
            </p:grpSpPr>
            <p:pic>
              <p:nvPicPr>
                <p:cNvPr id="2361" name="Immagine 2360">
                  <a:extLst>
                    <a:ext uri="{FF2B5EF4-FFF2-40B4-BE49-F238E27FC236}">
                      <a16:creationId xmlns:a16="http://schemas.microsoft.com/office/drawing/2014/main" id="{DA5CB071-D662-4CE6-8A67-5608F58081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2" name="Immagine 2361">
                  <a:extLst>
                    <a:ext uri="{FF2B5EF4-FFF2-40B4-BE49-F238E27FC236}">
                      <a16:creationId xmlns:a16="http://schemas.microsoft.com/office/drawing/2014/main" id="{4401738C-E65B-45B4-AF46-47E8D597714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58" name="Gruppo 2357">
                <a:extLst>
                  <a:ext uri="{FF2B5EF4-FFF2-40B4-BE49-F238E27FC236}">
                    <a16:creationId xmlns:a16="http://schemas.microsoft.com/office/drawing/2014/main" id="{AAEA42F7-2AAA-4DDA-B9F1-F2A9F77F2A7A}"/>
                  </a:ext>
                </a:extLst>
              </p:cNvPr>
              <p:cNvGrpSpPr/>
              <p:nvPr/>
            </p:nvGrpSpPr>
            <p:grpSpPr>
              <a:xfrm>
                <a:off x="3247009" y="5974214"/>
                <a:ext cx="562991" cy="380866"/>
                <a:chOff x="341249" y="219074"/>
                <a:chExt cx="4744871" cy="3209926"/>
              </a:xfrm>
            </p:grpSpPr>
            <p:pic>
              <p:nvPicPr>
                <p:cNvPr id="2359" name="Immagine 2358">
                  <a:extLst>
                    <a:ext uri="{FF2B5EF4-FFF2-40B4-BE49-F238E27FC236}">
                      <a16:creationId xmlns:a16="http://schemas.microsoft.com/office/drawing/2014/main" id="{714B5C4C-4A65-4064-A708-FE68C62EDDC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60" name="Immagine 2359">
                  <a:extLst>
                    <a:ext uri="{FF2B5EF4-FFF2-40B4-BE49-F238E27FC236}">
                      <a16:creationId xmlns:a16="http://schemas.microsoft.com/office/drawing/2014/main" id="{C4B66C5E-97EB-4E37-8352-212E662167B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4" name="Gruppo 2273">
              <a:extLst>
                <a:ext uri="{FF2B5EF4-FFF2-40B4-BE49-F238E27FC236}">
                  <a16:creationId xmlns:a16="http://schemas.microsoft.com/office/drawing/2014/main" id="{BA063E52-DF9E-41F1-A658-82B2B01696C9}"/>
                </a:ext>
              </a:extLst>
            </p:cNvPr>
            <p:cNvGrpSpPr/>
            <p:nvPr/>
          </p:nvGrpSpPr>
          <p:grpSpPr>
            <a:xfrm>
              <a:off x="1001649" y="4069884"/>
              <a:ext cx="2808351" cy="380866"/>
              <a:chOff x="1001649" y="5974214"/>
              <a:chExt cx="2808351" cy="380866"/>
            </a:xfrm>
          </p:grpSpPr>
          <p:grpSp>
            <p:nvGrpSpPr>
              <p:cNvPr id="2339" name="Gruppo 2338">
                <a:extLst>
                  <a:ext uri="{FF2B5EF4-FFF2-40B4-BE49-F238E27FC236}">
                    <a16:creationId xmlns:a16="http://schemas.microsoft.com/office/drawing/2014/main" id="{A6CE32CA-2C4F-48AA-8279-D73F104DFBFD}"/>
                  </a:ext>
                </a:extLst>
              </p:cNvPr>
              <p:cNvGrpSpPr/>
              <p:nvPr/>
            </p:nvGrpSpPr>
            <p:grpSpPr>
              <a:xfrm>
                <a:off x="1001649" y="5974214"/>
                <a:ext cx="562991" cy="380866"/>
                <a:chOff x="341249" y="219074"/>
                <a:chExt cx="4744871" cy="3209926"/>
              </a:xfrm>
            </p:grpSpPr>
            <p:pic>
              <p:nvPicPr>
                <p:cNvPr id="2352" name="Immagine 2351">
                  <a:extLst>
                    <a:ext uri="{FF2B5EF4-FFF2-40B4-BE49-F238E27FC236}">
                      <a16:creationId xmlns:a16="http://schemas.microsoft.com/office/drawing/2014/main" id="{C25699A0-3805-4E11-841F-BC811E340DC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53" name="Immagine 2352">
                  <a:extLst>
                    <a:ext uri="{FF2B5EF4-FFF2-40B4-BE49-F238E27FC236}">
                      <a16:creationId xmlns:a16="http://schemas.microsoft.com/office/drawing/2014/main" id="{C9D53A4C-3810-411C-992C-839FFA7872D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40" name="Gruppo 2339">
                <a:extLst>
                  <a:ext uri="{FF2B5EF4-FFF2-40B4-BE49-F238E27FC236}">
                    <a16:creationId xmlns:a16="http://schemas.microsoft.com/office/drawing/2014/main" id="{273F41C7-9AA8-42E0-8B6D-0D3453139940}"/>
                  </a:ext>
                </a:extLst>
              </p:cNvPr>
              <p:cNvGrpSpPr/>
              <p:nvPr/>
            </p:nvGrpSpPr>
            <p:grpSpPr>
              <a:xfrm>
                <a:off x="1564640" y="5974214"/>
                <a:ext cx="562991" cy="380866"/>
                <a:chOff x="341249" y="219074"/>
                <a:chExt cx="4744871" cy="3209926"/>
              </a:xfrm>
            </p:grpSpPr>
            <p:pic>
              <p:nvPicPr>
                <p:cNvPr id="2350" name="Immagine 2349">
                  <a:extLst>
                    <a:ext uri="{FF2B5EF4-FFF2-40B4-BE49-F238E27FC236}">
                      <a16:creationId xmlns:a16="http://schemas.microsoft.com/office/drawing/2014/main" id="{EF0747C4-3D35-4DEA-86C5-EFDC238F75B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51" name="Immagine 2350">
                  <a:extLst>
                    <a:ext uri="{FF2B5EF4-FFF2-40B4-BE49-F238E27FC236}">
                      <a16:creationId xmlns:a16="http://schemas.microsoft.com/office/drawing/2014/main" id="{0D9243AF-8CE5-48C5-8689-108C0F1A99F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41" name="Gruppo 2340">
                <a:extLst>
                  <a:ext uri="{FF2B5EF4-FFF2-40B4-BE49-F238E27FC236}">
                    <a16:creationId xmlns:a16="http://schemas.microsoft.com/office/drawing/2014/main" id="{B105555D-88FF-471B-8D61-F7EB138FC966}"/>
                  </a:ext>
                </a:extLst>
              </p:cNvPr>
              <p:cNvGrpSpPr/>
              <p:nvPr/>
            </p:nvGrpSpPr>
            <p:grpSpPr>
              <a:xfrm>
                <a:off x="2127631" y="5974214"/>
                <a:ext cx="562991" cy="380866"/>
                <a:chOff x="341249" y="219074"/>
                <a:chExt cx="4744871" cy="3209926"/>
              </a:xfrm>
            </p:grpSpPr>
            <p:pic>
              <p:nvPicPr>
                <p:cNvPr id="2348" name="Immagine 2347">
                  <a:extLst>
                    <a:ext uri="{FF2B5EF4-FFF2-40B4-BE49-F238E27FC236}">
                      <a16:creationId xmlns:a16="http://schemas.microsoft.com/office/drawing/2014/main" id="{D93C4A87-89D4-44B9-9536-41E57F62905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49" name="Immagine 2348">
                  <a:extLst>
                    <a:ext uri="{FF2B5EF4-FFF2-40B4-BE49-F238E27FC236}">
                      <a16:creationId xmlns:a16="http://schemas.microsoft.com/office/drawing/2014/main" id="{399E3CDF-2E2F-432B-B421-21D536C08DC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42" name="Gruppo 2341">
                <a:extLst>
                  <a:ext uri="{FF2B5EF4-FFF2-40B4-BE49-F238E27FC236}">
                    <a16:creationId xmlns:a16="http://schemas.microsoft.com/office/drawing/2014/main" id="{0479E689-FFE4-4458-893F-C51CDB3DFA77}"/>
                  </a:ext>
                </a:extLst>
              </p:cNvPr>
              <p:cNvGrpSpPr/>
              <p:nvPr/>
            </p:nvGrpSpPr>
            <p:grpSpPr>
              <a:xfrm>
                <a:off x="2690622" y="5974214"/>
                <a:ext cx="562991" cy="380866"/>
                <a:chOff x="341249" y="219074"/>
                <a:chExt cx="4744871" cy="3209926"/>
              </a:xfrm>
            </p:grpSpPr>
            <p:pic>
              <p:nvPicPr>
                <p:cNvPr id="2346" name="Immagine 2345">
                  <a:extLst>
                    <a:ext uri="{FF2B5EF4-FFF2-40B4-BE49-F238E27FC236}">
                      <a16:creationId xmlns:a16="http://schemas.microsoft.com/office/drawing/2014/main" id="{B0470743-D548-4865-8663-58F11415294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47" name="Immagine 2346">
                  <a:extLst>
                    <a:ext uri="{FF2B5EF4-FFF2-40B4-BE49-F238E27FC236}">
                      <a16:creationId xmlns:a16="http://schemas.microsoft.com/office/drawing/2014/main" id="{7653C370-6DB4-4C35-9C25-BAB0CC271E3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43" name="Gruppo 2342">
                <a:extLst>
                  <a:ext uri="{FF2B5EF4-FFF2-40B4-BE49-F238E27FC236}">
                    <a16:creationId xmlns:a16="http://schemas.microsoft.com/office/drawing/2014/main" id="{EDAECC1F-8176-47D8-8587-2D2EF4888F39}"/>
                  </a:ext>
                </a:extLst>
              </p:cNvPr>
              <p:cNvGrpSpPr/>
              <p:nvPr/>
            </p:nvGrpSpPr>
            <p:grpSpPr>
              <a:xfrm>
                <a:off x="3247009" y="5974214"/>
                <a:ext cx="562991" cy="380866"/>
                <a:chOff x="341249" y="219074"/>
                <a:chExt cx="4744871" cy="3209926"/>
              </a:xfrm>
            </p:grpSpPr>
            <p:pic>
              <p:nvPicPr>
                <p:cNvPr id="2344" name="Immagine 2343">
                  <a:extLst>
                    <a:ext uri="{FF2B5EF4-FFF2-40B4-BE49-F238E27FC236}">
                      <a16:creationId xmlns:a16="http://schemas.microsoft.com/office/drawing/2014/main" id="{B0619360-C0E9-4FF5-A16A-CC539CC52C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45" name="Immagine 2344">
                  <a:extLst>
                    <a:ext uri="{FF2B5EF4-FFF2-40B4-BE49-F238E27FC236}">
                      <a16:creationId xmlns:a16="http://schemas.microsoft.com/office/drawing/2014/main" id="{E877E8FA-4192-427A-A85E-1F8A4CB6822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5" name="Gruppo 2274">
              <a:extLst>
                <a:ext uri="{FF2B5EF4-FFF2-40B4-BE49-F238E27FC236}">
                  <a16:creationId xmlns:a16="http://schemas.microsoft.com/office/drawing/2014/main" id="{9DA0A6EF-2A47-41D8-A6A6-4D89882E1FD4}"/>
                </a:ext>
              </a:extLst>
            </p:cNvPr>
            <p:cNvGrpSpPr/>
            <p:nvPr/>
          </p:nvGrpSpPr>
          <p:grpSpPr>
            <a:xfrm>
              <a:off x="1001649" y="3689018"/>
              <a:ext cx="2808351" cy="380866"/>
              <a:chOff x="1001649" y="5974214"/>
              <a:chExt cx="2808351" cy="380866"/>
            </a:xfrm>
          </p:grpSpPr>
          <p:grpSp>
            <p:nvGrpSpPr>
              <p:cNvPr id="2324" name="Gruppo 2323">
                <a:extLst>
                  <a:ext uri="{FF2B5EF4-FFF2-40B4-BE49-F238E27FC236}">
                    <a16:creationId xmlns:a16="http://schemas.microsoft.com/office/drawing/2014/main" id="{BA3F8317-0CCD-4DFF-B1C8-2165C2156D66}"/>
                  </a:ext>
                </a:extLst>
              </p:cNvPr>
              <p:cNvGrpSpPr/>
              <p:nvPr/>
            </p:nvGrpSpPr>
            <p:grpSpPr>
              <a:xfrm>
                <a:off x="1001649" y="5974214"/>
                <a:ext cx="562991" cy="380866"/>
                <a:chOff x="341249" y="219074"/>
                <a:chExt cx="4744871" cy="3209926"/>
              </a:xfrm>
            </p:grpSpPr>
            <p:pic>
              <p:nvPicPr>
                <p:cNvPr id="2337" name="Immagine 2336">
                  <a:extLst>
                    <a:ext uri="{FF2B5EF4-FFF2-40B4-BE49-F238E27FC236}">
                      <a16:creationId xmlns:a16="http://schemas.microsoft.com/office/drawing/2014/main" id="{FC60DA4A-DD7A-45F7-927F-DFA1B27A373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8" name="Immagine 2337">
                  <a:extLst>
                    <a:ext uri="{FF2B5EF4-FFF2-40B4-BE49-F238E27FC236}">
                      <a16:creationId xmlns:a16="http://schemas.microsoft.com/office/drawing/2014/main" id="{76014871-987C-47E2-927A-E35DBC90D0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25" name="Gruppo 2324">
                <a:extLst>
                  <a:ext uri="{FF2B5EF4-FFF2-40B4-BE49-F238E27FC236}">
                    <a16:creationId xmlns:a16="http://schemas.microsoft.com/office/drawing/2014/main" id="{F1D8FE1F-30A0-4D8A-B982-D22FE120A2C5}"/>
                  </a:ext>
                </a:extLst>
              </p:cNvPr>
              <p:cNvGrpSpPr/>
              <p:nvPr/>
            </p:nvGrpSpPr>
            <p:grpSpPr>
              <a:xfrm>
                <a:off x="1564640" y="5974214"/>
                <a:ext cx="562991" cy="380866"/>
                <a:chOff x="341249" y="219074"/>
                <a:chExt cx="4744871" cy="3209926"/>
              </a:xfrm>
            </p:grpSpPr>
            <p:pic>
              <p:nvPicPr>
                <p:cNvPr id="2335" name="Immagine 2334">
                  <a:extLst>
                    <a:ext uri="{FF2B5EF4-FFF2-40B4-BE49-F238E27FC236}">
                      <a16:creationId xmlns:a16="http://schemas.microsoft.com/office/drawing/2014/main" id="{9EA0C391-5C54-4BF5-A00C-64A0A38B8E4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6" name="Immagine 2335">
                  <a:extLst>
                    <a:ext uri="{FF2B5EF4-FFF2-40B4-BE49-F238E27FC236}">
                      <a16:creationId xmlns:a16="http://schemas.microsoft.com/office/drawing/2014/main" id="{B74E040E-99E4-4146-8AF4-A3F388FDB1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26" name="Gruppo 2325">
                <a:extLst>
                  <a:ext uri="{FF2B5EF4-FFF2-40B4-BE49-F238E27FC236}">
                    <a16:creationId xmlns:a16="http://schemas.microsoft.com/office/drawing/2014/main" id="{C5AC6E2D-5878-4128-81EE-25D6BF8FB62E}"/>
                  </a:ext>
                </a:extLst>
              </p:cNvPr>
              <p:cNvGrpSpPr/>
              <p:nvPr/>
            </p:nvGrpSpPr>
            <p:grpSpPr>
              <a:xfrm>
                <a:off x="2127631" y="5974214"/>
                <a:ext cx="562991" cy="380866"/>
                <a:chOff x="341249" y="219074"/>
                <a:chExt cx="4744871" cy="3209926"/>
              </a:xfrm>
            </p:grpSpPr>
            <p:pic>
              <p:nvPicPr>
                <p:cNvPr id="2333" name="Immagine 2332">
                  <a:extLst>
                    <a:ext uri="{FF2B5EF4-FFF2-40B4-BE49-F238E27FC236}">
                      <a16:creationId xmlns:a16="http://schemas.microsoft.com/office/drawing/2014/main" id="{4274C5E0-8E01-439A-9DAE-BA6C5B5F40E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4" name="Immagine 2333">
                  <a:extLst>
                    <a:ext uri="{FF2B5EF4-FFF2-40B4-BE49-F238E27FC236}">
                      <a16:creationId xmlns:a16="http://schemas.microsoft.com/office/drawing/2014/main" id="{8D2194E7-0F4C-4BD9-ACD4-2A821F70AD9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27" name="Gruppo 2326">
                <a:extLst>
                  <a:ext uri="{FF2B5EF4-FFF2-40B4-BE49-F238E27FC236}">
                    <a16:creationId xmlns:a16="http://schemas.microsoft.com/office/drawing/2014/main" id="{E3B46B04-B7D3-4F74-87ED-2F398A069116}"/>
                  </a:ext>
                </a:extLst>
              </p:cNvPr>
              <p:cNvGrpSpPr/>
              <p:nvPr/>
            </p:nvGrpSpPr>
            <p:grpSpPr>
              <a:xfrm>
                <a:off x="2690622" y="5974214"/>
                <a:ext cx="562991" cy="380866"/>
                <a:chOff x="341249" y="219074"/>
                <a:chExt cx="4744871" cy="3209926"/>
              </a:xfrm>
            </p:grpSpPr>
            <p:pic>
              <p:nvPicPr>
                <p:cNvPr id="2331" name="Immagine 2330">
                  <a:extLst>
                    <a:ext uri="{FF2B5EF4-FFF2-40B4-BE49-F238E27FC236}">
                      <a16:creationId xmlns:a16="http://schemas.microsoft.com/office/drawing/2014/main" id="{70E31578-0D94-4E70-A0F6-49E660B9F0A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2" name="Immagine 2331">
                  <a:extLst>
                    <a:ext uri="{FF2B5EF4-FFF2-40B4-BE49-F238E27FC236}">
                      <a16:creationId xmlns:a16="http://schemas.microsoft.com/office/drawing/2014/main" id="{7F9814BD-2DB6-4033-9796-53976F0D9B2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28" name="Gruppo 2327">
                <a:extLst>
                  <a:ext uri="{FF2B5EF4-FFF2-40B4-BE49-F238E27FC236}">
                    <a16:creationId xmlns:a16="http://schemas.microsoft.com/office/drawing/2014/main" id="{ADD90BBB-EB17-492C-98A8-70BBD883404A}"/>
                  </a:ext>
                </a:extLst>
              </p:cNvPr>
              <p:cNvGrpSpPr/>
              <p:nvPr/>
            </p:nvGrpSpPr>
            <p:grpSpPr>
              <a:xfrm>
                <a:off x="3247009" y="5974214"/>
                <a:ext cx="562991" cy="380866"/>
                <a:chOff x="341249" y="219074"/>
                <a:chExt cx="4744871" cy="3209926"/>
              </a:xfrm>
            </p:grpSpPr>
            <p:pic>
              <p:nvPicPr>
                <p:cNvPr id="2329" name="Immagine 2328">
                  <a:extLst>
                    <a:ext uri="{FF2B5EF4-FFF2-40B4-BE49-F238E27FC236}">
                      <a16:creationId xmlns:a16="http://schemas.microsoft.com/office/drawing/2014/main" id="{0D7D3B25-BCEB-4D93-9EE4-43169596588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30" name="Immagine 2329">
                  <a:extLst>
                    <a:ext uri="{FF2B5EF4-FFF2-40B4-BE49-F238E27FC236}">
                      <a16:creationId xmlns:a16="http://schemas.microsoft.com/office/drawing/2014/main" id="{8D961871-4413-4074-867A-2B383C63D80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6" name="Gruppo 2275">
              <a:extLst>
                <a:ext uri="{FF2B5EF4-FFF2-40B4-BE49-F238E27FC236}">
                  <a16:creationId xmlns:a16="http://schemas.microsoft.com/office/drawing/2014/main" id="{46117577-5FA4-485C-A6EF-BCD722D1DCF7}"/>
                </a:ext>
              </a:extLst>
            </p:cNvPr>
            <p:cNvGrpSpPr/>
            <p:nvPr/>
          </p:nvGrpSpPr>
          <p:grpSpPr>
            <a:xfrm>
              <a:off x="1001649" y="3308152"/>
              <a:ext cx="2808351" cy="380866"/>
              <a:chOff x="1001649" y="5974214"/>
              <a:chExt cx="2808351" cy="380866"/>
            </a:xfrm>
          </p:grpSpPr>
          <p:grpSp>
            <p:nvGrpSpPr>
              <p:cNvPr id="2309" name="Gruppo 2308">
                <a:extLst>
                  <a:ext uri="{FF2B5EF4-FFF2-40B4-BE49-F238E27FC236}">
                    <a16:creationId xmlns:a16="http://schemas.microsoft.com/office/drawing/2014/main" id="{DBE06AD4-74EC-416E-9042-C9B84D2495A1}"/>
                  </a:ext>
                </a:extLst>
              </p:cNvPr>
              <p:cNvGrpSpPr/>
              <p:nvPr/>
            </p:nvGrpSpPr>
            <p:grpSpPr>
              <a:xfrm>
                <a:off x="1001649" y="5974214"/>
                <a:ext cx="562991" cy="380866"/>
                <a:chOff x="341249" y="219074"/>
                <a:chExt cx="4744871" cy="3209926"/>
              </a:xfrm>
            </p:grpSpPr>
            <p:pic>
              <p:nvPicPr>
                <p:cNvPr id="2322" name="Immagine 2321">
                  <a:extLst>
                    <a:ext uri="{FF2B5EF4-FFF2-40B4-BE49-F238E27FC236}">
                      <a16:creationId xmlns:a16="http://schemas.microsoft.com/office/drawing/2014/main" id="{1EC11A15-5A3C-4D28-B896-1A0A696BBC3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23" name="Immagine 2322">
                  <a:extLst>
                    <a:ext uri="{FF2B5EF4-FFF2-40B4-BE49-F238E27FC236}">
                      <a16:creationId xmlns:a16="http://schemas.microsoft.com/office/drawing/2014/main" id="{388D8AB6-12D5-4445-B326-EDF2B85F483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10" name="Gruppo 2309">
                <a:extLst>
                  <a:ext uri="{FF2B5EF4-FFF2-40B4-BE49-F238E27FC236}">
                    <a16:creationId xmlns:a16="http://schemas.microsoft.com/office/drawing/2014/main" id="{B34FF43F-92B1-40D0-BC9C-2CA707A70D79}"/>
                  </a:ext>
                </a:extLst>
              </p:cNvPr>
              <p:cNvGrpSpPr/>
              <p:nvPr/>
            </p:nvGrpSpPr>
            <p:grpSpPr>
              <a:xfrm>
                <a:off x="1564640" y="5974214"/>
                <a:ext cx="562991" cy="380866"/>
                <a:chOff x="341249" y="219074"/>
                <a:chExt cx="4744871" cy="3209926"/>
              </a:xfrm>
            </p:grpSpPr>
            <p:pic>
              <p:nvPicPr>
                <p:cNvPr id="2320" name="Immagine 2319">
                  <a:extLst>
                    <a:ext uri="{FF2B5EF4-FFF2-40B4-BE49-F238E27FC236}">
                      <a16:creationId xmlns:a16="http://schemas.microsoft.com/office/drawing/2014/main" id="{9F241B72-4AC4-4E48-98CD-F825FEBECEC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21" name="Immagine 2320">
                  <a:extLst>
                    <a:ext uri="{FF2B5EF4-FFF2-40B4-BE49-F238E27FC236}">
                      <a16:creationId xmlns:a16="http://schemas.microsoft.com/office/drawing/2014/main" id="{E97C0124-2A57-451A-9F0C-200F50B8222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11" name="Gruppo 2310">
                <a:extLst>
                  <a:ext uri="{FF2B5EF4-FFF2-40B4-BE49-F238E27FC236}">
                    <a16:creationId xmlns:a16="http://schemas.microsoft.com/office/drawing/2014/main" id="{986DBB8D-B7CF-43CC-ABEF-C09B1FBDECC3}"/>
                  </a:ext>
                </a:extLst>
              </p:cNvPr>
              <p:cNvGrpSpPr/>
              <p:nvPr/>
            </p:nvGrpSpPr>
            <p:grpSpPr>
              <a:xfrm>
                <a:off x="2127631" y="5974214"/>
                <a:ext cx="562991" cy="380866"/>
                <a:chOff x="341249" y="219074"/>
                <a:chExt cx="4744871" cy="3209926"/>
              </a:xfrm>
            </p:grpSpPr>
            <p:pic>
              <p:nvPicPr>
                <p:cNvPr id="2318" name="Immagine 2317">
                  <a:extLst>
                    <a:ext uri="{FF2B5EF4-FFF2-40B4-BE49-F238E27FC236}">
                      <a16:creationId xmlns:a16="http://schemas.microsoft.com/office/drawing/2014/main" id="{3B44CC60-12D4-49C6-94DC-AF7544DBDDB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19" name="Immagine 2318">
                  <a:extLst>
                    <a:ext uri="{FF2B5EF4-FFF2-40B4-BE49-F238E27FC236}">
                      <a16:creationId xmlns:a16="http://schemas.microsoft.com/office/drawing/2014/main" id="{21463E76-537A-48E5-93A1-164B3ED14E2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12" name="Gruppo 2311">
                <a:extLst>
                  <a:ext uri="{FF2B5EF4-FFF2-40B4-BE49-F238E27FC236}">
                    <a16:creationId xmlns:a16="http://schemas.microsoft.com/office/drawing/2014/main" id="{BE3F552F-DC12-4401-95EE-DCE1C4BEC0C9}"/>
                  </a:ext>
                </a:extLst>
              </p:cNvPr>
              <p:cNvGrpSpPr/>
              <p:nvPr/>
            </p:nvGrpSpPr>
            <p:grpSpPr>
              <a:xfrm>
                <a:off x="2690622" y="5974214"/>
                <a:ext cx="562991" cy="380866"/>
                <a:chOff x="341249" y="219074"/>
                <a:chExt cx="4744871" cy="3209926"/>
              </a:xfrm>
            </p:grpSpPr>
            <p:pic>
              <p:nvPicPr>
                <p:cNvPr id="2316" name="Immagine 2315">
                  <a:extLst>
                    <a:ext uri="{FF2B5EF4-FFF2-40B4-BE49-F238E27FC236}">
                      <a16:creationId xmlns:a16="http://schemas.microsoft.com/office/drawing/2014/main" id="{5B64E99A-1F3F-475B-BBFB-60BF3AFD1AA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17" name="Immagine 2316">
                  <a:extLst>
                    <a:ext uri="{FF2B5EF4-FFF2-40B4-BE49-F238E27FC236}">
                      <a16:creationId xmlns:a16="http://schemas.microsoft.com/office/drawing/2014/main" id="{2329348B-3811-4558-85D7-70BCD19D40A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313" name="Gruppo 2312">
                <a:extLst>
                  <a:ext uri="{FF2B5EF4-FFF2-40B4-BE49-F238E27FC236}">
                    <a16:creationId xmlns:a16="http://schemas.microsoft.com/office/drawing/2014/main" id="{94013BF2-9321-4262-B455-D813CFBD4328}"/>
                  </a:ext>
                </a:extLst>
              </p:cNvPr>
              <p:cNvGrpSpPr/>
              <p:nvPr/>
            </p:nvGrpSpPr>
            <p:grpSpPr>
              <a:xfrm>
                <a:off x="3247009" y="5974214"/>
                <a:ext cx="562991" cy="380866"/>
                <a:chOff x="341249" y="219074"/>
                <a:chExt cx="4744871" cy="3209926"/>
              </a:xfrm>
            </p:grpSpPr>
            <p:pic>
              <p:nvPicPr>
                <p:cNvPr id="2314" name="Immagine 2313">
                  <a:extLst>
                    <a:ext uri="{FF2B5EF4-FFF2-40B4-BE49-F238E27FC236}">
                      <a16:creationId xmlns:a16="http://schemas.microsoft.com/office/drawing/2014/main" id="{145530B9-EE26-4CF6-9745-FC93E54BEC1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15" name="Immagine 2314">
                  <a:extLst>
                    <a:ext uri="{FF2B5EF4-FFF2-40B4-BE49-F238E27FC236}">
                      <a16:creationId xmlns:a16="http://schemas.microsoft.com/office/drawing/2014/main" id="{C1FC546B-1211-4B94-AC29-BC6700FFF67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7" name="Gruppo 2276">
              <a:extLst>
                <a:ext uri="{FF2B5EF4-FFF2-40B4-BE49-F238E27FC236}">
                  <a16:creationId xmlns:a16="http://schemas.microsoft.com/office/drawing/2014/main" id="{41840238-217F-4927-912A-3350244232F7}"/>
                </a:ext>
              </a:extLst>
            </p:cNvPr>
            <p:cNvGrpSpPr/>
            <p:nvPr/>
          </p:nvGrpSpPr>
          <p:grpSpPr>
            <a:xfrm>
              <a:off x="1001649" y="2927286"/>
              <a:ext cx="2808351" cy="380866"/>
              <a:chOff x="1001649" y="5974214"/>
              <a:chExt cx="2808351" cy="380866"/>
            </a:xfrm>
          </p:grpSpPr>
          <p:grpSp>
            <p:nvGrpSpPr>
              <p:cNvPr id="2294" name="Gruppo 2293">
                <a:extLst>
                  <a:ext uri="{FF2B5EF4-FFF2-40B4-BE49-F238E27FC236}">
                    <a16:creationId xmlns:a16="http://schemas.microsoft.com/office/drawing/2014/main" id="{A0481C64-4DB5-464A-B6A7-D2B49C76F790}"/>
                  </a:ext>
                </a:extLst>
              </p:cNvPr>
              <p:cNvGrpSpPr/>
              <p:nvPr/>
            </p:nvGrpSpPr>
            <p:grpSpPr>
              <a:xfrm>
                <a:off x="1001649" y="5974214"/>
                <a:ext cx="562991" cy="380866"/>
                <a:chOff x="341249" y="219074"/>
                <a:chExt cx="4744871" cy="3209926"/>
              </a:xfrm>
            </p:grpSpPr>
            <p:pic>
              <p:nvPicPr>
                <p:cNvPr id="2307" name="Immagine 2306">
                  <a:extLst>
                    <a:ext uri="{FF2B5EF4-FFF2-40B4-BE49-F238E27FC236}">
                      <a16:creationId xmlns:a16="http://schemas.microsoft.com/office/drawing/2014/main" id="{C62B31B0-D251-463B-8E43-F1430FB9F86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8" name="Immagine 2307">
                  <a:extLst>
                    <a:ext uri="{FF2B5EF4-FFF2-40B4-BE49-F238E27FC236}">
                      <a16:creationId xmlns:a16="http://schemas.microsoft.com/office/drawing/2014/main" id="{CCC0E3D9-CB89-49C8-A8C9-FC8448779CA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95" name="Gruppo 2294">
                <a:extLst>
                  <a:ext uri="{FF2B5EF4-FFF2-40B4-BE49-F238E27FC236}">
                    <a16:creationId xmlns:a16="http://schemas.microsoft.com/office/drawing/2014/main" id="{452591E9-BC2D-40DC-9FED-529CCDCB8B17}"/>
                  </a:ext>
                </a:extLst>
              </p:cNvPr>
              <p:cNvGrpSpPr/>
              <p:nvPr/>
            </p:nvGrpSpPr>
            <p:grpSpPr>
              <a:xfrm>
                <a:off x="1564640" y="5974214"/>
                <a:ext cx="562991" cy="380866"/>
                <a:chOff x="341249" y="219074"/>
                <a:chExt cx="4744871" cy="3209926"/>
              </a:xfrm>
            </p:grpSpPr>
            <p:pic>
              <p:nvPicPr>
                <p:cNvPr id="2305" name="Immagine 2304">
                  <a:extLst>
                    <a:ext uri="{FF2B5EF4-FFF2-40B4-BE49-F238E27FC236}">
                      <a16:creationId xmlns:a16="http://schemas.microsoft.com/office/drawing/2014/main" id="{D0C5A99A-D69E-4D90-9E22-0A718C70CC8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6" name="Immagine 2305">
                  <a:extLst>
                    <a:ext uri="{FF2B5EF4-FFF2-40B4-BE49-F238E27FC236}">
                      <a16:creationId xmlns:a16="http://schemas.microsoft.com/office/drawing/2014/main" id="{3295337F-53C3-4FE6-964F-5930558A7F2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96" name="Gruppo 2295">
                <a:extLst>
                  <a:ext uri="{FF2B5EF4-FFF2-40B4-BE49-F238E27FC236}">
                    <a16:creationId xmlns:a16="http://schemas.microsoft.com/office/drawing/2014/main" id="{65F0298F-3A12-4BC7-B12B-3D6BF2543373}"/>
                  </a:ext>
                </a:extLst>
              </p:cNvPr>
              <p:cNvGrpSpPr/>
              <p:nvPr/>
            </p:nvGrpSpPr>
            <p:grpSpPr>
              <a:xfrm>
                <a:off x="2127631" y="5974214"/>
                <a:ext cx="562991" cy="380866"/>
                <a:chOff x="341249" y="219074"/>
                <a:chExt cx="4744871" cy="3209926"/>
              </a:xfrm>
            </p:grpSpPr>
            <p:pic>
              <p:nvPicPr>
                <p:cNvPr id="2303" name="Immagine 2302">
                  <a:extLst>
                    <a:ext uri="{FF2B5EF4-FFF2-40B4-BE49-F238E27FC236}">
                      <a16:creationId xmlns:a16="http://schemas.microsoft.com/office/drawing/2014/main" id="{F9B8B0B5-72E9-4BEB-8B13-8AE68923BE9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4" name="Immagine 2303">
                  <a:extLst>
                    <a:ext uri="{FF2B5EF4-FFF2-40B4-BE49-F238E27FC236}">
                      <a16:creationId xmlns:a16="http://schemas.microsoft.com/office/drawing/2014/main" id="{DCAD9056-C3E6-44F8-BAA7-D43C78D6521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97" name="Gruppo 2296">
                <a:extLst>
                  <a:ext uri="{FF2B5EF4-FFF2-40B4-BE49-F238E27FC236}">
                    <a16:creationId xmlns:a16="http://schemas.microsoft.com/office/drawing/2014/main" id="{1411E010-9095-47EC-9CD5-8D968621709C}"/>
                  </a:ext>
                </a:extLst>
              </p:cNvPr>
              <p:cNvGrpSpPr/>
              <p:nvPr/>
            </p:nvGrpSpPr>
            <p:grpSpPr>
              <a:xfrm>
                <a:off x="2690622" y="5974214"/>
                <a:ext cx="562991" cy="380866"/>
                <a:chOff x="341249" y="219074"/>
                <a:chExt cx="4744871" cy="3209926"/>
              </a:xfrm>
            </p:grpSpPr>
            <p:pic>
              <p:nvPicPr>
                <p:cNvPr id="2301" name="Immagine 2300">
                  <a:extLst>
                    <a:ext uri="{FF2B5EF4-FFF2-40B4-BE49-F238E27FC236}">
                      <a16:creationId xmlns:a16="http://schemas.microsoft.com/office/drawing/2014/main" id="{D5419C33-C442-4160-BE04-A7328C75F47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2" name="Immagine 2301">
                  <a:extLst>
                    <a:ext uri="{FF2B5EF4-FFF2-40B4-BE49-F238E27FC236}">
                      <a16:creationId xmlns:a16="http://schemas.microsoft.com/office/drawing/2014/main" id="{26C38336-43E3-4D6A-A147-789C09FE2B0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98" name="Gruppo 2297">
                <a:extLst>
                  <a:ext uri="{FF2B5EF4-FFF2-40B4-BE49-F238E27FC236}">
                    <a16:creationId xmlns:a16="http://schemas.microsoft.com/office/drawing/2014/main" id="{096CBD0B-3F37-4A97-AD3B-023A08D04A78}"/>
                  </a:ext>
                </a:extLst>
              </p:cNvPr>
              <p:cNvGrpSpPr/>
              <p:nvPr/>
            </p:nvGrpSpPr>
            <p:grpSpPr>
              <a:xfrm>
                <a:off x="3247009" y="5974214"/>
                <a:ext cx="562991" cy="380866"/>
                <a:chOff x="341249" y="219074"/>
                <a:chExt cx="4744871" cy="3209926"/>
              </a:xfrm>
            </p:grpSpPr>
            <p:pic>
              <p:nvPicPr>
                <p:cNvPr id="2299" name="Immagine 2298">
                  <a:extLst>
                    <a:ext uri="{FF2B5EF4-FFF2-40B4-BE49-F238E27FC236}">
                      <a16:creationId xmlns:a16="http://schemas.microsoft.com/office/drawing/2014/main" id="{5D459866-16BE-422E-8531-666E46E060F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300" name="Immagine 2299">
                  <a:extLst>
                    <a:ext uri="{FF2B5EF4-FFF2-40B4-BE49-F238E27FC236}">
                      <a16:creationId xmlns:a16="http://schemas.microsoft.com/office/drawing/2014/main" id="{1AF323BF-EAE1-442A-950F-E5022036AE9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278" name="Gruppo 2277">
              <a:extLst>
                <a:ext uri="{FF2B5EF4-FFF2-40B4-BE49-F238E27FC236}">
                  <a16:creationId xmlns:a16="http://schemas.microsoft.com/office/drawing/2014/main" id="{64A8CE9A-688A-42D3-9C9D-DB878BE22CA4}"/>
                </a:ext>
              </a:extLst>
            </p:cNvPr>
            <p:cNvGrpSpPr/>
            <p:nvPr/>
          </p:nvGrpSpPr>
          <p:grpSpPr>
            <a:xfrm>
              <a:off x="1001649" y="2546420"/>
              <a:ext cx="2808351" cy="380866"/>
              <a:chOff x="1001649" y="5974214"/>
              <a:chExt cx="2808351" cy="380866"/>
            </a:xfrm>
          </p:grpSpPr>
          <p:grpSp>
            <p:nvGrpSpPr>
              <p:cNvPr id="2279" name="Gruppo 2278">
                <a:extLst>
                  <a:ext uri="{FF2B5EF4-FFF2-40B4-BE49-F238E27FC236}">
                    <a16:creationId xmlns:a16="http://schemas.microsoft.com/office/drawing/2014/main" id="{9EE71C1E-36DD-411F-9E3F-A07DFF0E7B2A}"/>
                  </a:ext>
                </a:extLst>
              </p:cNvPr>
              <p:cNvGrpSpPr/>
              <p:nvPr/>
            </p:nvGrpSpPr>
            <p:grpSpPr>
              <a:xfrm>
                <a:off x="1001649" y="5974214"/>
                <a:ext cx="562991" cy="380866"/>
                <a:chOff x="341249" y="219074"/>
                <a:chExt cx="4744871" cy="3209926"/>
              </a:xfrm>
            </p:grpSpPr>
            <p:pic>
              <p:nvPicPr>
                <p:cNvPr id="2292" name="Immagine 2291">
                  <a:extLst>
                    <a:ext uri="{FF2B5EF4-FFF2-40B4-BE49-F238E27FC236}">
                      <a16:creationId xmlns:a16="http://schemas.microsoft.com/office/drawing/2014/main" id="{03A3565C-5FB2-4CAC-BDA9-EEB2929B685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93" name="Immagine 2292">
                  <a:extLst>
                    <a:ext uri="{FF2B5EF4-FFF2-40B4-BE49-F238E27FC236}">
                      <a16:creationId xmlns:a16="http://schemas.microsoft.com/office/drawing/2014/main" id="{A723AC57-8C1F-4231-A3EA-FE1A365D2AC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80" name="Gruppo 2279">
                <a:extLst>
                  <a:ext uri="{FF2B5EF4-FFF2-40B4-BE49-F238E27FC236}">
                    <a16:creationId xmlns:a16="http://schemas.microsoft.com/office/drawing/2014/main" id="{0EF4884B-28CB-4E45-AA60-991002A1C611}"/>
                  </a:ext>
                </a:extLst>
              </p:cNvPr>
              <p:cNvGrpSpPr/>
              <p:nvPr/>
            </p:nvGrpSpPr>
            <p:grpSpPr>
              <a:xfrm>
                <a:off x="1564640" y="5974214"/>
                <a:ext cx="562991" cy="380866"/>
                <a:chOff x="341249" y="219074"/>
                <a:chExt cx="4744871" cy="3209926"/>
              </a:xfrm>
            </p:grpSpPr>
            <p:pic>
              <p:nvPicPr>
                <p:cNvPr id="2290" name="Immagine 2289">
                  <a:extLst>
                    <a:ext uri="{FF2B5EF4-FFF2-40B4-BE49-F238E27FC236}">
                      <a16:creationId xmlns:a16="http://schemas.microsoft.com/office/drawing/2014/main" id="{77B073B8-7715-4C8A-B414-8C737B3F143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91" name="Immagine 2290">
                  <a:extLst>
                    <a:ext uri="{FF2B5EF4-FFF2-40B4-BE49-F238E27FC236}">
                      <a16:creationId xmlns:a16="http://schemas.microsoft.com/office/drawing/2014/main" id="{0041B3DD-090B-4F57-9816-B80C1C27B2D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81" name="Gruppo 2280">
                <a:extLst>
                  <a:ext uri="{FF2B5EF4-FFF2-40B4-BE49-F238E27FC236}">
                    <a16:creationId xmlns:a16="http://schemas.microsoft.com/office/drawing/2014/main" id="{78E37A6A-BD2F-4B13-89E1-B2BF8027A4A8}"/>
                  </a:ext>
                </a:extLst>
              </p:cNvPr>
              <p:cNvGrpSpPr/>
              <p:nvPr/>
            </p:nvGrpSpPr>
            <p:grpSpPr>
              <a:xfrm>
                <a:off x="2127631" y="5974214"/>
                <a:ext cx="562991" cy="380866"/>
                <a:chOff x="341249" y="219074"/>
                <a:chExt cx="4744871" cy="3209926"/>
              </a:xfrm>
            </p:grpSpPr>
            <p:pic>
              <p:nvPicPr>
                <p:cNvPr id="2288" name="Immagine 2287">
                  <a:extLst>
                    <a:ext uri="{FF2B5EF4-FFF2-40B4-BE49-F238E27FC236}">
                      <a16:creationId xmlns:a16="http://schemas.microsoft.com/office/drawing/2014/main" id="{16AB41B7-E35B-4C59-91A7-FC087AE0BF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89" name="Immagine 2288">
                  <a:extLst>
                    <a:ext uri="{FF2B5EF4-FFF2-40B4-BE49-F238E27FC236}">
                      <a16:creationId xmlns:a16="http://schemas.microsoft.com/office/drawing/2014/main" id="{716663BD-9AEC-4034-9110-0538FECA77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82" name="Gruppo 2281">
                <a:extLst>
                  <a:ext uri="{FF2B5EF4-FFF2-40B4-BE49-F238E27FC236}">
                    <a16:creationId xmlns:a16="http://schemas.microsoft.com/office/drawing/2014/main" id="{FA9C5F5A-EFB1-46F9-9B04-548580F48EE4}"/>
                  </a:ext>
                </a:extLst>
              </p:cNvPr>
              <p:cNvGrpSpPr/>
              <p:nvPr/>
            </p:nvGrpSpPr>
            <p:grpSpPr>
              <a:xfrm>
                <a:off x="2690622" y="5974214"/>
                <a:ext cx="562991" cy="380866"/>
                <a:chOff x="341249" y="219074"/>
                <a:chExt cx="4744871" cy="3209926"/>
              </a:xfrm>
            </p:grpSpPr>
            <p:pic>
              <p:nvPicPr>
                <p:cNvPr id="2286" name="Immagine 2285">
                  <a:extLst>
                    <a:ext uri="{FF2B5EF4-FFF2-40B4-BE49-F238E27FC236}">
                      <a16:creationId xmlns:a16="http://schemas.microsoft.com/office/drawing/2014/main" id="{BF20327D-83DE-47BE-9A25-877DEABF03A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87" name="Immagine 2286">
                  <a:extLst>
                    <a:ext uri="{FF2B5EF4-FFF2-40B4-BE49-F238E27FC236}">
                      <a16:creationId xmlns:a16="http://schemas.microsoft.com/office/drawing/2014/main" id="{E94B5283-6B3D-451B-950E-CFCB4C26A48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283" name="Gruppo 2282">
                <a:extLst>
                  <a:ext uri="{FF2B5EF4-FFF2-40B4-BE49-F238E27FC236}">
                    <a16:creationId xmlns:a16="http://schemas.microsoft.com/office/drawing/2014/main" id="{52E6D25B-E811-4043-BFBC-D3CF6D374E3E}"/>
                  </a:ext>
                </a:extLst>
              </p:cNvPr>
              <p:cNvGrpSpPr/>
              <p:nvPr/>
            </p:nvGrpSpPr>
            <p:grpSpPr>
              <a:xfrm>
                <a:off x="3247009" y="5974214"/>
                <a:ext cx="562991" cy="380866"/>
                <a:chOff x="341249" y="219074"/>
                <a:chExt cx="4744871" cy="3209926"/>
              </a:xfrm>
            </p:grpSpPr>
            <p:pic>
              <p:nvPicPr>
                <p:cNvPr id="2284" name="Immagine 2283">
                  <a:extLst>
                    <a:ext uri="{FF2B5EF4-FFF2-40B4-BE49-F238E27FC236}">
                      <a16:creationId xmlns:a16="http://schemas.microsoft.com/office/drawing/2014/main" id="{4004A7EA-8168-49E3-8AA1-09903168544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285" name="Immagine 2284">
                  <a:extLst>
                    <a:ext uri="{FF2B5EF4-FFF2-40B4-BE49-F238E27FC236}">
                      <a16:creationId xmlns:a16="http://schemas.microsoft.com/office/drawing/2014/main" id="{3B48B49D-78DB-4ECB-9176-71FB612269C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grpSp>
        <p:nvGrpSpPr>
          <p:cNvPr id="2429" name="Gruppo 2428">
            <a:extLst>
              <a:ext uri="{FF2B5EF4-FFF2-40B4-BE49-F238E27FC236}">
                <a16:creationId xmlns:a16="http://schemas.microsoft.com/office/drawing/2014/main" id="{5D1BDB9C-921A-4902-A115-7F3F56431A34}"/>
              </a:ext>
            </a:extLst>
          </p:cNvPr>
          <p:cNvGrpSpPr/>
          <p:nvPr/>
        </p:nvGrpSpPr>
        <p:grpSpPr>
          <a:xfrm>
            <a:off x="7573388" y="1507543"/>
            <a:ext cx="1651891" cy="2240280"/>
            <a:chOff x="1001649" y="2546420"/>
            <a:chExt cx="2808351" cy="3808660"/>
          </a:xfrm>
        </p:grpSpPr>
        <p:grpSp>
          <p:nvGrpSpPr>
            <p:cNvPr id="2430" name="Gruppo 2429">
              <a:extLst>
                <a:ext uri="{FF2B5EF4-FFF2-40B4-BE49-F238E27FC236}">
                  <a16:creationId xmlns:a16="http://schemas.microsoft.com/office/drawing/2014/main" id="{4D4ACEE4-D6D1-4317-867E-DED3C5295C25}"/>
                </a:ext>
              </a:extLst>
            </p:cNvPr>
            <p:cNvGrpSpPr/>
            <p:nvPr/>
          </p:nvGrpSpPr>
          <p:grpSpPr>
            <a:xfrm>
              <a:off x="1001649" y="5974214"/>
              <a:ext cx="2808351" cy="380866"/>
              <a:chOff x="1001649" y="5974214"/>
              <a:chExt cx="2808351" cy="380866"/>
            </a:xfrm>
          </p:grpSpPr>
          <p:grpSp>
            <p:nvGrpSpPr>
              <p:cNvPr id="2575" name="Gruppo 2574">
                <a:extLst>
                  <a:ext uri="{FF2B5EF4-FFF2-40B4-BE49-F238E27FC236}">
                    <a16:creationId xmlns:a16="http://schemas.microsoft.com/office/drawing/2014/main" id="{6BE68ACD-756A-4E43-894D-80C33B7FB27D}"/>
                  </a:ext>
                </a:extLst>
              </p:cNvPr>
              <p:cNvGrpSpPr/>
              <p:nvPr/>
            </p:nvGrpSpPr>
            <p:grpSpPr>
              <a:xfrm>
                <a:off x="1001649" y="5974214"/>
                <a:ext cx="562991" cy="380866"/>
                <a:chOff x="341249" y="219074"/>
                <a:chExt cx="4744871" cy="3209926"/>
              </a:xfrm>
            </p:grpSpPr>
            <p:pic>
              <p:nvPicPr>
                <p:cNvPr id="2588" name="Immagine 2587">
                  <a:extLst>
                    <a:ext uri="{FF2B5EF4-FFF2-40B4-BE49-F238E27FC236}">
                      <a16:creationId xmlns:a16="http://schemas.microsoft.com/office/drawing/2014/main" id="{6EA16FEE-BB3D-431D-88AB-A1A82E1C5BC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9" name="Immagine 2588">
                  <a:extLst>
                    <a:ext uri="{FF2B5EF4-FFF2-40B4-BE49-F238E27FC236}">
                      <a16:creationId xmlns:a16="http://schemas.microsoft.com/office/drawing/2014/main" id="{787C2E93-BF2D-476A-A487-679BC86FB1B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76" name="Gruppo 2575">
                <a:extLst>
                  <a:ext uri="{FF2B5EF4-FFF2-40B4-BE49-F238E27FC236}">
                    <a16:creationId xmlns:a16="http://schemas.microsoft.com/office/drawing/2014/main" id="{1C73E6FE-BC9D-4F30-9C8A-B1EBE1DF8A89}"/>
                  </a:ext>
                </a:extLst>
              </p:cNvPr>
              <p:cNvGrpSpPr/>
              <p:nvPr/>
            </p:nvGrpSpPr>
            <p:grpSpPr>
              <a:xfrm>
                <a:off x="1564640" y="5974214"/>
                <a:ext cx="562991" cy="380866"/>
                <a:chOff x="341249" y="219074"/>
                <a:chExt cx="4744871" cy="3209926"/>
              </a:xfrm>
            </p:grpSpPr>
            <p:pic>
              <p:nvPicPr>
                <p:cNvPr id="2586" name="Immagine 2585">
                  <a:extLst>
                    <a:ext uri="{FF2B5EF4-FFF2-40B4-BE49-F238E27FC236}">
                      <a16:creationId xmlns:a16="http://schemas.microsoft.com/office/drawing/2014/main" id="{1D16AF26-EB06-4AA7-97B9-3419614D2A1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7" name="Immagine 2586">
                  <a:extLst>
                    <a:ext uri="{FF2B5EF4-FFF2-40B4-BE49-F238E27FC236}">
                      <a16:creationId xmlns:a16="http://schemas.microsoft.com/office/drawing/2014/main" id="{0D0ADE4A-20D7-49B3-8E57-376D9EE3E2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77" name="Gruppo 2576">
                <a:extLst>
                  <a:ext uri="{FF2B5EF4-FFF2-40B4-BE49-F238E27FC236}">
                    <a16:creationId xmlns:a16="http://schemas.microsoft.com/office/drawing/2014/main" id="{E9124198-3FF0-419E-8D36-D7605058232C}"/>
                  </a:ext>
                </a:extLst>
              </p:cNvPr>
              <p:cNvGrpSpPr/>
              <p:nvPr/>
            </p:nvGrpSpPr>
            <p:grpSpPr>
              <a:xfrm>
                <a:off x="2127631" y="5974214"/>
                <a:ext cx="562991" cy="380866"/>
                <a:chOff x="341249" y="219074"/>
                <a:chExt cx="4744871" cy="3209926"/>
              </a:xfrm>
            </p:grpSpPr>
            <p:pic>
              <p:nvPicPr>
                <p:cNvPr id="2584" name="Immagine 2583">
                  <a:extLst>
                    <a:ext uri="{FF2B5EF4-FFF2-40B4-BE49-F238E27FC236}">
                      <a16:creationId xmlns:a16="http://schemas.microsoft.com/office/drawing/2014/main" id="{27D4B8C2-7E42-4BFE-A852-943F1AE2B9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5" name="Immagine 2584">
                  <a:extLst>
                    <a:ext uri="{FF2B5EF4-FFF2-40B4-BE49-F238E27FC236}">
                      <a16:creationId xmlns:a16="http://schemas.microsoft.com/office/drawing/2014/main" id="{B14CDB25-F1FF-4474-A28E-39C6B53B854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78" name="Gruppo 2577">
                <a:extLst>
                  <a:ext uri="{FF2B5EF4-FFF2-40B4-BE49-F238E27FC236}">
                    <a16:creationId xmlns:a16="http://schemas.microsoft.com/office/drawing/2014/main" id="{89D3AC58-A927-4154-AC30-96234D9F05C1}"/>
                  </a:ext>
                </a:extLst>
              </p:cNvPr>
              <p:cNvGrpSpPr/>
              <p:nvPr/>
            </p:nvGrpSpPr>
            <p:grpSpPr>
              <a:xfrm>
                <a:off x="2690622" y="5974214"/>
                <a:ext cx="562991" cy="380866"/>
                <a:chOff x="341249" y="219074"/>
                <a:chExt cx="4744871" cy="3209926"/>
              </a:xfrm>
            </p:grpSpPr>
            <p:pic>
              <p:nvPicPr>
                <p:cNvPr id="2582" name="Immagine 2581">
                  <a:extLst>
                    <a:ext uri="{FF2B5EF4-FFF2-40B4-BE49-F238E27FC236}">
                      <a16:creationId xmlns:a16="http://schemas.microsoft.com/office/drawing/2014/main" id="{B56806CF-D53E-4E45-9CD9-0CCFB2DE803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3" name="Immagine 2582">
                  <a:extLst>
                    <a:ext uri="{FF2B5EF4-FFF2-40B4-BE49-F238E27FC236}">
                      <a16:creationId xmlns:a16="http://schemas.microsoft.com/office/drawing/2014/main" id="{95F875B5-BA9F-4871-8D3E-3966E9D2FB1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79" name="Gruppo 2578">
                <a:extLst>
                  <a:ext uri="{FF2B5EF4-FFF2-40B4-BE49-F238E27FC236}">
                    <a16:creationId xmlns:a16="http://schemas.microsoft.com/office/drawing/2014/main" id="{2C0DA856-DC3C-4B79-9221-BB14C431AA9E}"/>
                  </a:ext>
                </a:extLst>
              </p:cNvPr>
              <p:cNvGrpSpPr/>
              <p:nvPr/>
            </p:nvGrpSpPr>
            <p:grpSpPr>
              <a:xfrm>
                <a:off x="3247009" y="5974214"/>
                <a:ext cx="562991" cy="380866"/>
                <a:chOff x="341249" y="219074"/>
                <a:chExt cx="4744871" cy="3209926"/>
              </a:xfrm>
            </p:grpSpPr>
            <p:pic>
              <p:nvPicPr>
                <p:cNvPr id="2580" name="Immagine 2579">
                  <a:extLst>
                    <a:ext uri="{FF2B5EF4-FFF2-40B4-BE49-F238E27FC236}">
                      <a16:creationId xmlns:a16="http://schemas.microsoft.com/office/drawing/2014/main" id="{167364C7-6FBF-4949-8D67-0EFD99ABC35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81" name="Immagine 2580">
                  <a:extLst>
                    <a:ext uri="{FF2B5EF4-FFF2-40B4-BE49-F238E27FC236}">
                      <a16:creationId xmlns:a16="http://schemas.microsoft.com/office/drawing/2014/main" id="{A47B32BB-6CB7-4EF7-B640-770C50352AD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1" name="Gruppo 2430">
              <a:extLst>
                <a:ext uri="{FF2B5EF4-FFF2-40B4-BE49-F238E27FC236}">
                  <a16:creationId xmlns:a16="http://schemas.microsoft.com/office/drawing/2014/main" id="{08E027CD-F4C4-4D9F-B984-00154B484FA2}"/>
                </a:ext>
              </a:extLst>
            </p:cNvPr>
            <p:cNvGrpSpPr/>
            <p:nvPr/>
          </p:nvGrpSpPr>
          <p:grpSpPr>
            <a:xfrm>
              <a:off x="1001649" y="5593348"/>
              <a:ext cx="2808351" cy="380866"/>
              <a:chOff x="1001649" y="5974214"/>
              <a:chExt cx="2808351" cy="380866"/>
            </a:xfrm>
          </p:grpSpPr>
          <p:grpSp>
            <p:nvGrpSpPr>
              <p:cNvPr id="2560" name="Gruppo 2559">
                <a:extLst>
                  <a:ext uri="{FF2B5EF4-FFF2-40B4-BE49-F238E27FC236}">
                    <a16:creationId xmlns:a16="http://schemas.microsoft.com/office/drawing/2014/main" id="{F96F4B30-6C94-44FF-B858-7A19311348CA}"/>
                  </a:ext>
                </a:extLst>
              </p:cNvPr>
              <p:cNvGrpSpPr/>
              <p:nvPr/>
            </p:nvGrpSpPr>
            <p:grpSpPr>
              <a:xfrm>
                <a:off x="1001649" y="5974214"/>
                <a:ext cx="562991" cy="380866"/>
                <a:chOff x="341249" y="219074"/>
                <a:chExt cx="4744871" cy="3209926"/>
              </a:xfrm>
            </p:grpSpPr>
            <p:pic>
              <p:nvPicPr>
                <p:cNvPr id="2573" name="Immagine 2572">
                  <a:extLst>
                    <a:ext uri="{FF2B5EF4-FFF2-40B4-BE49-F238E27FC236}">
                      <a16:creationId xmlns:a16="http://schemas.microsoft.com/office/drawing/2014/main" id="{C3694400-45E4-401B-86D3-F44A6A66E83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74" name="Immagine 2573">
                  <a:extLst>
                    <a:ext uri="{FF2B5EF4-FFF2-40B4-BE49-F238E27FC236}">
                      <a16:creationId xmlns:a16="http://schemas.microsoft.com/office/drawing/2014/main" id="{1F0F976B-57E7-46F3-974D-76EB11D4C6C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61" name="Gruppo 2560">
                <a:extLst>
                  <a:ext uri="{FF2B5EF4-FFF2-40B4-BE49-F238E27FC236}">
                    <a16:creationId xmlns:a16="http://schemas.microsoft.com/office/drawing/2014/main" id="{56082C3E-5778-4496-B3A4-543F2F1BF0E6}"/>
                  </a:ext>
                </a:extLst>
              </p:cNvPr>
              <p:cNvGrpSpPr/>
              <p:nvPr/>
            </p:nvGrpSpPr>
            <p:grpSpPr>
              <a:xfrm>
                <a:off x="1564640" y="5974214"/>
                <a:ext cx="562991" cy="380866"/>
                <a:chOff x="341249" y="219074"/>
                <a:chExt cx="4744871" cy="3209926"/>
              </a:xfrm>
            </p:grpSpPr>
            <p:pic>
              <p:nvPicPr>
                <p:cNvPr id="2571" name="Immagine 2570">
                  <a:extLst>
                    <a:ext uri="{FF2B5EF4-FFF2-40B4-BE49-F238E27FC236}">
                      <a16:creationId xmlns:a16="http://schemas.microsoft.com/office/drawing/2014/main" id="{3B2ECD8B-0606-4C6D-BDA6-1DC44324905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72" name="Immagine 2571">
                  <a:extLst>
                    <a:ext uri="{FF2B5EF4-FFF2-40B4-BE49-F238E27FC236}">
                      <a16:creationId xmlns:a16="http://schemas.microsoft.com/office/drawing/2014/main" id="{A42E716D-F26F-4F9D-AC7D-62AB66DE242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62" name="Gruppo 2561">
                <a:extLst>
                  <a:ext uri="{FF2B5EF4-FFF2-40B4-BE49-F238E27FC236}">
                    <a16:creationId xmlns:a16="http://schemas.microsoft.com/office/drawing/2014/main" id="{44CAC3E8-A0BF-4DA9-9607-5261CB86AB6B}"/>
                  </a:ext>
                </a:extLst>
              </p:cNvPr>
              <p:cNvGrpSpPr/>
              <p:nvPr/>
            </p:nvGrpSpPr>
            <p:grpSpPr>
              <a:xfrm>
                <a:off x="2127631" y="5974214"/>
                <a:ext cx="562991" cy="380866"/>
                <a:chOff x="341249" y="219074"/>
                <a:chExt cx="4744871" cy="3209926"/>
              </a:xfrm>
            </p:grpSpPr>
            <p:pic>
              <p:nvPicPr>
                <p:cNvPr id="2569" name="Immagine 2568">
                  <a:extLst>
                    <a:ext uri="{FF2B5EF4-FFF2-40B4-BE49-F238E27FC236}">
                      <a16:creationId xmlns:a16="http://schemas.microsoft.com/office/drawing/2014/main" id="{CABDABC3-3E6B-465B-A140-A9773F5065D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70" name="Immagine 2569">
                  <a:extLst>
                    <a:ext uri="{FF2B5EF4-FFF2-40B4-BE49-F238E27FC236}">
                      <a16:creationId xmlns:a16="http://schemas.microsoft.com/office/drawing/2014/main" id="{089364EB-F20A-41AA-AA40-1356857DB20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63" name="Gruppo 2562">
                <a:extLst>
                  <a:ext uri="{FF2B5EF4-FFF2-40B4-BE49-F238E27FC236}">
                    <a16:creationId xmlns:a16="http://schemas.microsoft.com/office/drawing/2014/main" id="{5D4C1559-7C88-48E9-A908-F0B5AA24CEEC}"/>
                  </a:ext>
                </a:extLst>
              </p:cNvPr>
              <p:cNvGrpSpPr/>
              <p:nvPr/>
            </p:nvGrpSpPr>
            <p:grpSpPr>
              <a:xfrm>
                <a:off x="2690622" y="5974214"/>
                <a:ext cx="562991" cy="380866"/>
                <a:chOff x="341249" y="219074"/>
                <a:chExt cx="4744871" cy="3209926"/>
              </a:xfrm>
            </p:grpSpPr>
            <p:pic>
              <p:nvPicPr>
                <p:cNvPr id="2567" name="Immagine 2566">
                  <a:extLst>
                    <a:ext uri="{FF2B5EF4-FFF2-40B4-BE49-F238E27FC236}">
                      <a16:creationId xmlns:a16="http://schemas.microsoft.com/office/drawing/2014/main" id="{8EDC7DA5-AD5B-41BF-9B1A-C76A5FA86C2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68" name="Immagine 2567">
                  <a:extLst>
                    <a:ext uri="{FF2B5EF4-FFF2-40B4-BE49-F238E27FC236}">
                      <a16:creationId xmlns:a16="http://schemas.microsoft.com/office/drawing/2014/main" id="{25CE2E6F-36A4-4012-8E67-EFA2C6E56AD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64" name="Gruppo 2563">
                <a:extLst>
                  <a:ext uri="{FF2B5EF4-FFF2-40B4-BE49-F238E27FC236}">
                    <a16:creationId xmlns:a16="http://schemas.microsoft.com/office/drawing/2014/main" id="{FF8A04B7-ACC3-4842-86C6-4A47BC47E14F}"/>
                  </a:ext>
                </a:extLst>
              </p:cNvPr>
              <p:cNvGrpSpPr/>
              <p:nvPr/>
            </p:nvGrpSpPr>
            <p:grpSpPr>
              <a:xfrm>
                <a:off x="3247009" y="5974214"/>
                <a:ext cx="562991" cy="380866"/>
                <a:chOff x="341249" y="219074"/>
                <a:chExt cx="4744871" cy="3209926"/>
              </a:xfrm>
            </p:grpSpPr>
            <p:pic>
              <p:nvPicPr>
                <p:cNvPr id="2565" name="Immagine 2564">
                  <a:extLst>
                    <a:ext uri="{FF2B5EF4-FFF2-40B4-BE49-F238E27FC236}">
                      <a16:creationId xmlns:a16="http://schemas.microsoft.com/office/drawing/2014/main" id="{EB4E59D4-AFE6-4D0A-A21F-A72082C0330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66" name="Immagine 2565">
                  <a:extLst>
                    <a:ext uri="{FF2B5EF4-FFF2-40B4-BE49-F238E27FC236}">
                      <a16:creationId xmlns:a16="http://schemas.microsoft.com/office/drawing/2014/main" id="{2FA834AD-C34A-4AAC-971A-6B1E282706B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2" name="Gruppo 2431">
              <a:extLst>
                <a:ext uri="{FF2B5EF4-FFF2-40B4-BE49-F238E27FC236}">
                  <a16:creationId xmlns:a16="http://schemas.microsoft.com/office/drawing/2014/main" id="{71F5D4D5-F50C-46EA-8357-1C00DFCEF562}"/>
                </a:ext>
              </a:extLst>
            </p:cNvPr>
            <p:cNvGrpSpPr/>
            <p:nvPr/>
          </p:nvGrpSpPr>
          <p:grpSpPr>
            <a:xfrm>
              <a:off x="1001649" y="5212482"/>
              <a:ext cx="2808351" cy="380866"/>
              <a:chOff x="1001649" y="5974214"/>
              <a:chExt cx="2808351" cy="380866"/>
            </a:xfrm>
          </p:grpSpPr>
          <p:grpSp>
            <p:nvGrpSpPr>
              <p:cNvPr id="2545" name="Gruppo 2544">
                <a:extLst>
                  <a:ext uri="{FF2B5EF4-FFF2-40B4-BE49-F238E27FC236}">
                    <a16:creationId xmlns:a16="http://schemas.microsoft.com/office/drawing/2014/main" id="{D4D3CFFF-F914-434B-A862-FAE1C770A466}"/>
                  </a:ext>
                </a:extLst>
              </p:cNvPr>
              <p:cNvGrpSpPr/>
              <p:nvPr/>
            </p:nvGrpSpPr>
            <p:grpSpPr>
              <a:xfrm>
                <a:off x="1001649" y="5974214"/>
                <a:ext cx="562991" cy="380866"/>
                <a:chOff x="341249" y="219074"/>
                <a:chExt cx="4744871" cy="3209926"/>
              </a:xfrm>
            </p:grpSpPr>
            <p:pic>
              <p:nvPicPr>
                <p:cNvPr id="2558" name="Immagine 2557">
                  <a:extLst>
                    <a:ext uri="{FF2B5EF4-FFF2-40B4-BE49-F238E27FC236}">
                      <a16:creationId xmlns:a16="http://schemas.microsoft.com/office/drawing/2014/main" id="{6DCBE104-0E8D-4DCE-95A5-A30B379A759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9" name="Immagine 2558">
                  <a:extLst>
                    <a:ext uri="{FF2B5EF4-FFF2-40B4-BE49-F238E27FC236}">
                      <a16:creationId xmlns:a16="http://schemas.microsoft.com/office/drawing/2014/main" id="{D3F1D5BB-C0D8-4232-B360-E5E9A03AA3A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46" name="Gruppo 2545">
                <a:extLst>
                  <a:ext uri="{FF2B5EF4-FFF2-40B4-BE49-F238E27FC236}">
                    <a16:creationId xmlns:a16="http://schemas.microsoft.com/office/drawing/2014/main" id="{0C539F99-3749-4CBB-97A9-62C5B53C5A2D}"/>
                  </a:ext>
                </a:extLst>
              </p:cNvPr>
              <p:cNvGrpSpPr/>
              <p:nvPr/>
            </p:nvGrpSpPr>
            <p:grpSpPr>
              <a:xfrm>
                <a:off x="1564640" y="5974214"/>
                <a:ext cx="562991" cy="380866"/>
                <a:chOff x="341249" y="219074"/>
                <a:chExt cx="4744871" cy="3209926"/>
              </a:xfrm>
            </p:grpSpPr>
            <p:pic>
              <p:nvPicPr>
                <p:cNvPr id="2556" name="Immagine 2555">
                  <a:extLst>
                    <a:ext uri="{FF2B5EF4-FFF2-40B4-BE49-F238E27FC236}">
                      <a16:creationId xmlns:a16="http://schemas.microsoft.com/office/drawing/2014/main" id="{2B9A4525-71C1-48D3-AEBE-CCC2DC97522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7" name="Immagine 2556">
                  <a:extLst>
                    <a:ext uri="{FF2B5EF4-FFF2-40B4-BE49-F238E27FC236}">
                      <a16:creationId xmlns:a16="http://schemas.microsoft.com/office/drawing/2014/main" id="{1E99143F-7DB1-4464-A8E4-8548F44CC5E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47" name="Gruppo 2546">
                <a:extLst>
                  <a:ext uri="{FF2B5EF4-FFF2-40B4-BE49-F238E27FC236}">
                    <a16:creationId xmlns:a16="http://schemas.microsoft.com/office/drawing/2014/main" id="{6057817B-BC4E-4E4B-8CDA-C7B17FB27FFE}"/>
                  </a:ext>
                </a:extLst>
              </p:cNvPr>
              <p:cNvGrpSpPr/>
              <p:nvPr/>
            </p:nvGrpSpPr>
            <p:grpSpPr>
              <a:xfrm>
                <a:off x="2127631" y="5974214"/>
                <a:ext cx="562991" cy="380866"/>
                <a:chOff x="341249" y="219074"/>
                <a:chExt cx="4744871" cy="3209926"/>
              </a:xfrm>
            </p:grpSpPr>
            <p:pic>
              <p:nvPicPr>
                <p:cNvPr id="2554" name="Immagine 2553">
                  <a:extLst>
                    <a:ext uri="{FF2B5EF4-FFF2-40B4-BE49-F238E27FC236}">
                      <a16:creationId xmlns:a16="http://schemas.microsoft.com/office/drawing/2014/main" id="{3EC2B28E-022E-442B-945D-961ACBACAFA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5" name="Immagine 2554">
                  <a:extLst>
                    <a:ext uri="{FF2B5EF4-FFF2-40B4-BE49-F238E27FC236}">
                      <a16:creationId xmlns:a16="http://schemas.microsoft.com/office/drawing/2014/main" id="{6D6B2AFA-300A-4770-B496-68C3B649A95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48" name="Gruppo 2547">
                <a:extLst>
                  <a:ext uri="{FF2B5EF4-FFF2-40B4-BE49-F238E27FC236}">
                    <a16:creationId xmlns:a16="http://schemas.microsoft.com/office/drawing/2014/main" id="{A11565AD-34BA-44AB-849F-AE73E94D51D5}"/>
                  </a:ext>
                </a:extLst>
              </p:cNvPr>
              <p:cNvGrpSpPr/>
              <p:nvPr/>
            </p:nvGrpSpPr>
            <p:grpSpPr>
              <a:xfrm>
                <a:off x="2690622" y="5974214"/>
                <a:ext cx="562991" cy="380866"/>
                <a:chOff x="341249" y="219074"/>
                <a:chExt cx="4744871" cy="3209926"/>
              </a:xfrm>
            </p:grpSpPr>
            <p:pic>
              <p:nvPicPr>
                <p:cNvPr id="2552" name="Immagine 2551">
                  <a:extLst>
                    <a:ext uri="{FF2B5EF4-FFF2-40B4-BE49-F238E27FC236}">
                      <a16:creationId xmlns:a16="http://schemas.microsoft.com/office/drawing/2014/main" id="{E9D9C29D-D9FD-4E5F-B3AB-2DA0AD4F9C8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3" name="Immagine 2552">
                  <a:extLst>
                    <a:ext uri="{FF2B5EF4-FFF2-40B4-BE49-F238E27FC236}">
                      <a16:creationId xmlns:a16="http://schemas.microsoft.com/office/drawing/2014/main" id="{E78C9F6C-0AD5-4F39-9B76-2B75DAAC4E8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49" name="Gruppo 2548">
                <a:extLst>
                  <a:ext uri="{FF2B5EF4-FFF2-40B4-BE49-F238E27FC236}">
                    <a16:creationId xmlns:a16="http://schemas.microsoft.com/office/drawing/2014/main" id="{6CC01BD9-07CE-4587-A433-4BCD0B403862}"/>
                  </a:ext>
                </a:extLst>
              </p:cNvPr>
              <p:cNvGrpSpPr/>
              <p:nvPr/>
            </p:nvGrpSpPr>
            <p:grpSpPr>
              <a:xfrm>
                <a:off x="3247009" y="5974214"/>
                <a:ext cx="562991" cy="380866"/>
                <a:chOff x="341249" y="219074"/>
                <a:chExt cx="4744871" cy="3209926"/>
              </a:xfrm>
            </p:grpSpPr>
            <p:pic>
              <p:nvPicPr>
                <p:cNvPr id="2550" name="Immagine 2549">
                  <a:extLst>
                    <a:ext uri="{FF2B5EF4-FFF2-40B4-BE49-F238E27FC236}">
                      <a16:creationId xmlns:a16="http://schemas.microsoft.com/office/drawing/2014/main" id="{91476460-0DDF-4E17-ABCC-F82582E4BE8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51" name="Immagine 2550">
                  <a:extLst>
                    <a:ext uri="{FF2B5EF4-FFF2-40B4-BE49-F238E27FC236}">
                      <a16:creationId xmlns:a16="http://schemas.microsoft.com/office/drawing/2014/main" id="{2B72E98F-2024-4B3C-B8BD-E9F4C4508AA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3" name="Gruppo 2432">
              <a:extLst>
                <a:ext uri="{FF2B5EF4-FFF2-40B4-BE49-F238E27FC236}">
                  <a16:creationId xmlns:a16="http://schemas.microsoft.com/office/drawing/2014/main" id="{2192002C-EEE1-4110-BA76-4D64A8C30C91}"/>
                </a:ext>
              </a:extLst>
            </p:cNvPr>
            <p:cNvGrpSpPr/>
            <p:nvPr/>
          </p:nvGrpSpPr>
          <p:grpSpPr>
            <a:xfrm>
              <a:off x="1001649" y="4831616"/>
              <a:ext cx="2808351" cy="380866"/>
              <a:chOff x="1001649" y="5974214"/>
              <a:chExt cx="2808351" cy="380866"/>
            </a:xfrm>
          </p:grpSpPr>
          <p:grpSp>
            <p:nvGrpSpPr>
              <p:cNvPr id="2530" name="Gruppo 2529">
                <a:extLst>
                  <a:ext uri="{FF2B5EF4-FFF2-40B4-BE49-F238E27FC236}">
                    <a16:creationId xmlns:a16="http://schemas.microsoft.com/office/drawing/2014/main" id="{CEA38884-441E-4B60-8C32-CF73EB7773D9}"/>
                  </a:ext>
                </a:extLst>
              </p:cNvPr>
              <p:cNvGrpSpPr/>
              <p:nvPr/>
            </p:nvGrpSpPr>
            <p:grpSpPr>
              <a:xfrm>
                <a:off x="1001649" y="5974214"/>
                <a:ext cx="562991" cy="380866"/>
                <a:chOff x="341249" y="219074"/>
                <a:chExt cx="4744871" cy="3209926"/>
              </a:xfrm>
            </p:grpSpPr>
            <p:pic>
              <p:nvPicPr>
                <p:cNvPr id="2543" name="Immagine 2542">
                  <a:extLst>
                    <a:ext uri="{FF2B5EF4-FFF2-40B4-BE49-F238E27FC236}">
                      <a16:creationId xmlns:a16="http://schemas.microsoft.com/office/drawing/2014/main" id="{AF49929F-8AD5-45BE-A6FA-F7FDE8D1DEE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44" name="Immagine 2543">
                  <a:extLst>
                    <a:ext uri="{FF2B5EF4-FFF2-40B4-BE49-F238E27FC236}">
                      <a16:creationId xmlns:a16="http://schemas.microsoft.com/office/drawing/2014/main" id="{A812DCB3-DA71-48D7-8E00-63DFC78923A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31" name="Gruppo 2530">
                <a:extLst>
                  <a:ext uri="{FF2B5EF4-FFF2-40B4-BE49-F238E27FC236}">
                    <a16:creationId xmlns:a16="http://schemas.microsoft.com/office/drawing/2014/main" id="{C5B1AEB4-59EE-41D8-87E5-C2F6C910FCA8}"/>
                  </a:ext>
                </a:extLst>
              </p:cNvPr>
              <p:cNvGrpSpPr/>
              <p:nvPr/>
            </p:nvGrpSpPr>
            <p:grpSpPr>
              <a:xfrm>
                <a:off x="1564640" y="5974214"/>
                <a:ext cx="562991" cy="380866"/>
                <a:chOff x="341249" y="219074"/>
                <a:chExt cx="4744871" cy="3209926"/>
              </a:xfrm>
            </p:grpSpPr>
            <p:pic>
              <p:nvPicPr>
                <p:cNvPr id="2541" name="Immagine 2540">
                  <a:extLst>
                    <a:ext uri="{FF2B5EF4-FFF2-40B4-BE49-F238E27FC236}">
                      <a16:creationId xmlns:a16="http://schemas.microsoft.com/office/drawing/2014/main" id="{77F4B56E-88C3-41DA-B424-35249D2D5DB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42" name="Immagine 2541">
                  <a:extLst>
                    <a:ext uri="{FF2B5EF4-FFF2-40B4-BE49-F238E27FC236}">
                      <a16:creationId xmlns:a16="http://schemas.microsoft.com/office/drawing/2014/main" id="{CD16E7AA-0D96-4CFE-A0CD-90788195C76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32" name="Gruppo 2531">
                <a:extLst>
                  <a:ext uri="{FF2B5EF4-FFF2-40B4-BE49-F238E27FC236}">
                    <a16:creationId xmlns:a16="http://schemas.microsoft.com/office/drawing/2014/main" id="{4C93098B-D55A-4213-8C47-B4F316CAFAF9}"/>
                  </a:ext>
                </a:extLst>
              </p:cNvPr>
              <p:cNvGrpSpPr/>
              <p:nvPr/>
            </p:nvGrpSpPr>
            <p:grpSpPr>
              <a:xfrm>
                <a:off x="2127631" y="5974214"/>
                <a:ext cx="562991" cy="380866"/>
                <a:chOff x="341249" y="219074"/>
                <a:chExt cx="4744871" cy="3209926"/>
              </a:xfrm>
            </p:grpSpPr>
            <p:pic>
              <p:nvPicPr>
                <p:cNvPr id="2539" name="Immagine 2538">
                  <a:extLst>
                    <a:ext uri="{FF2B5EF4-FFF2-40B4-BE49-F238E27FC236}">
                      <a16:creationId xmlns:a16="http://schemas.microsoft.com/office/drawing/2014/main" id="{B0C2EA11-D05A-4EB3-B5E2-BA570579DB3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40" name="Immagine 2539">
                  <a:extLst>
                    <a:ext uri="{FF2B5EF4-FFF2-40B4-BE49-F238E27FC236}">
                      <a16:creationId xmlns:a16="http://schemas.microsoft.com/office/drawing/2014/main" id="{1DB9F27D-959B-4542-8252-20A0EBDFFB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33" name="Gruppo 2532">
                <a:extLst>
                  <a:ext uri="{FF2B5EF4-FFF2-40B4-BE49-F238E27FC236}">
                    <a16:creationId xmlns:a16="http://schemas.microsoft.com/office/drawing/2014/main" id="{A48CAA8F-3FF0-4D77-9EC0-345665CE8F00}"/>
                  </a:ext>
                </a:extLst>
              </p:cNvPr>
              <p:cNvGrpSpPr/>
              <p:nvPr/>
            </p:nvGrpSpPr>
            <p:grpSpPr>
              <a:xfrm>
                <a:off x="2690622" y="5974214"/>
                <a:ext cx="562991" cy="380866"/>
                <a:chOff x="341249" y="219074"/>
                <a:chExt cx="4744871" cy="3209926"/>
              </a:xfrm>
            </p:grpSpPr>
            <p:pic>
              <p:nvPicPr>
                <p:cNvPr id="2537" name="Immagine 2536">
                  <a:extLst>
                    <a:ext uri="{FF2B5EF4-FFF2-40B4-BE49-F238E27FC236}">
                      <a16:creationId xmlns:a16="http://schemas.microsoft.com/office/drawing/2014/main" id="{1084E42E-6A94-4E45-98D3-D3351EE6FE9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38" name="Immagine 2537">
                  <a:extLst>
                    <a:ext uri="{FF2B5EF4-FFF2-40B4-BE49-F238E27FC236}">
                      <a16:creationId xmlns:a16="http://schemas.microsoft.com/office/drawing/2014/main" id="{93EDE1A3-86E5-4737-B106-47655734672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34" name="Gruppo 2533">
                <a:extLst>
                  <a:ext uri="{FF2B5EF4-FFF2-40B4-BE49-F238E27FC236}">
                    <a16:creationId xmlns:a16="http://schemas.microsoft.com/office/drawing/2014/main" id="{BA68AC8F-C45F-4855-961B-4303F49AD485}"/>
                  </a:ext>
                </a:extLst>
              </p:cNvPr>
              <p:cNvGrpSpPr/>
              <p:nvPr/>
            </p:nvGrpSpPr>
            <p:grpSpPr>
              <a:xfrm>
                <a:off x="3247009" y="5974214"/>
                <a:ext cx="562991" cy="380866"/>
                <a:chOff x="341249" y="219074"/>
                <a:chExt cx="4744871" cy="3209926"/>
              </a:xfrm>
            </p:grpSpPr>
            <p:pic>
              <p:nvPicPr>
                <p:cNvPr id="2535" name="Immagine 2534">
                  <a:extLst>
                    <a:ext uri="{FF2B5EF4-FFF2-40B4-BE49-F238E27FC236}">
                      <a16:creationId xmlns:a16="http://schemas.microsoft.com/office/drawing/2014/main" id="{7316CD4D-AB5F-4149-901B-0ED7BC33CE6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36" name="Immagine 2535">
                  <a:extLst>
                    <a:ext uri="{FF2B5EF4-FFF2-40B4-BE49-F238E27FC236}">
                      <a16:creationId xmlns:a16="http://schemas.microsoft.com/office/drawing/2014/main" id="{237F44B5-D86F-47D6-A4B4-65862DAC415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4" name="Gruppo 2433">
              <a:extLst>
                <a:ext uri="{FF2B5EF4-FFF2-40B4-BE49-F238E27FC236}">
                  <a16:creationId xmlns:a16="http://schemas.microsoft.com/office/drawing/2014/main" id="{AB8F3A5E-B4B3-4C05-B13C-F2DCBEE2A64A}"/>
                </a:ext>
              </a:extLst>
            </p:cNvPr>
            <p:cNvGrpSpPr/>
            <p:nvPr/>
          </p:nvGrpSpPr>
          <p:grpSpPr>
            <a:xfrm>
              <a:off x="1001649" y="4450750"/>
              <a:ext cx="2808351" cy="380866"/>
              <a:chOff x="1001649" y="5974214"/>
              <a:chExt cx="2808351" cy="380866"/>
            </a:xfrm>
          </p:grpSpPr>
          <p:grpSp>
            <p:nvGrpSpPr>
              <p:cNvPr id="2515" name="Gruppo 2514">
                <a:extLst>
                  <a:ext uri="{FF2B5EF4-FFF2-40B4-BE49-F238E27FC236}">
                    <a16:creationId xmlns:a16="http://schemas.microsoft.com/office/drawing/2014/main" id="{A5ABEAAE-92AE-4C26-8261-5D4E5B2DA720}"/>
                  </a:ext>
                </a:extLst>
              </p:cNvPr>
              <p:cNvGrpSpPr/>
              <p:nvPr/>
            </p:nvGrpSpPr>
            <p:grpSpPr>
              <a:xfrm>
                <a:off x="1001649" y="5974214"/>
                <a:ext cx="562991" cy="380866"/>
                <a:chOff x="341249" y="219074"/>
                <a:chExt cx="4744871" cy="3209926"/>
              </a:xfrm>
            </p:grpSpPr>
            <p:pic>
              <p:nvPicPr>
                <p:cNvPr id="2528" name="Immagine 2527">
                  <a:extLst>
                    <a:ext uri="{FF2B5EF4-FFF2-40B4-BE49-F238E27FC236}">
                      <a16:creationId xmlns:a16="http://schemas.microsoft.com/office/drawing/2014/main" id="{6FF25F5E-1741-430F-8EC5-B5E9C420B7E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9" name="Immagine 2528">
                  <a:extLst>
                    <a:ext uri="{FF2B5EF4-FFF2-40B4-BE49-F238E27FC236}">
                      <a16:creationId xmlns:a16="http://schemas.microsoft.com/office/drawing/2014/main" id="{D3F8515F-4AAE-4EF7-B6C9-897DAB54466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16" name="Gruppo 2515">
                <a:extLst>
                  <a:ext uri="{FF2B5EF4-FFF2-40B4-BE49-F238E27FC236}">
                    <a16:creationId xmlns:a16="http://schemas.microsoft.com/office/drawing/2014/main" id="{4D38B769-185B-4FA0-96BE-88213D042436}"/>
                  </a:ext>
                </a:extLst>
              </p:cNvPr>
              <p:cNvGrpSpPr/>
              <p:nvPr/>
            </p:nvGrpSpPr>
            <p:grpSpPr>
              <a:xfrm>
                <a:off x="1564640" y="5974214"/>
                <a:ext cx="562991" cy="380866"/>
                <a:chOff x="341249" y="219074"/>
                <a:chExt cx="4744871" cy="3209926"/>
              </a:xfrm>
            </p:grpSpPr>
            <p:pic>
              <p:nvPicPr>
                <p:cNvPr id="2526" name="Immagine 2525">
                  <a:extLst>
                    <a:ext uri="{FF2B5EF4-FFF2-40B4-BE49-F238E27FC236}">
                      <a16:creationId xmlns:a16="http://schemas.microsoft.com/office/drawing/2014/main" id="{0A81DD6E-4CEF-47CA-81E6-9D295CA27BF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7" name="Immagine 2526">
                  <a:extLst>
                    <a:ext uri="{FF2B5EF4-FFF2-40B4-BE49-F238E27FC236}">
                      <a16:creationId xmlns:a16="http://schemas.microsoft.com/office/drawing/2014/main" id="{D1283447-6BCD-4D73-80EA-06822A54FF1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17" name="Gruppo 2516">
                <a:extLst>
                  <a:ext uri="{FF2B5EF4-FFF2-40B4-BE49-F238E27FC236}">
                    <a16:creationId xmlns:a16="http://schemas.microsoft.com/office/drawing/2014/main" id="{21D55A70-C751-4646-92E4-6866FD2C5812}"/>
                  </a:ext>
                </a:extLst>
              </p:cNvPr>
              <p:cNvGrpSpPr/>
              <p:nvPr/>
            </p:nvGrpSpPr>
            <p:grpSpPr>
              <a:xfrm>
                <a:off x="2127631" y="5974214"/>
                <a:ext cx="562991" cy="380866"/>
                <a:chOff x="341249" y="219074"/>
                <a:chExt cx="4744871" cy="3209926"/>
              </a:xfrm>
            </p:grpSpPr>
            <p:pic>
              <p:nvPicPr>
                <p:cNvPr id="2524" name="Immagine 2523">
                  <a:extLst>
                    <a:ext uri="{FF2B5EF4-FFF2-40B4-BE49-F238E27FC236}">
                      <a16:creationId xmlns:a16="http://schemas.microsoft.com/office/drawing/2014/main" id="{4E84178A-402B-47EF-98E2-424C9D0EA87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5" name="Immagine 2524">
                  <a:extLst>
                    <a:ext uri="{FF2B5EF4-FFF2-40B4-BE49-F238E27FC236}">
                      <a16:creationId xmlns:a16="http://schemas.microsoft.com/office/drawing/2014/main" id="{66DC256D-AFB6-4AFC-9053-42ACB7C38CC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18" name="Gruppo 2517">
                <a:extLst>
                  <a:ext uri="{FF2B5EF4-FFF2-40B4-BE49-F238E27FC236}">
                    <a16:creationId xmlns:a16="http://schemas.microsoft.com/office/drawing/2014/main" id="{E8711034-B3B3-4EA4-B6C5-B2622BD90AE8}"/>
                  </a:ext>
                </a:extLst>
              </p:cNvPr>
              <p:cNvGrpSpPr/>
              <p:nvPr/>
            </p:nvGrpSpPr>
            <p:grpSpPr>
              <a:xfrm>
                <a:off x="2690622" y="5974214"/>
                <a:ext cx="562991" cy="380866"/>
                <a:chOff x="341249" y="219074"/>
                <a:chExt cx="4744871" cy="3209926"/>
              </a:xfrm>
            </p:grpSpPr>
            <p:pic>
              <p:nvPicPr>
                <p:cNvPr id="2522" name="Immagine 2521">
                  <a:extLst>
                    <a:ext uri="{FF2B5EF4-FFF2-40B4-BE49-F238E27FC236}">
                      <a16:creationId xmlns:a16="http://schemas.microsoft.com/office/drawing/2014/main" id="{312EE9AA-531D-4415-A6CC-EE1771EE2C5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3" name="Immagine 2522">
                  <a:extLst>
                    <a:ext uri="{FF2B5EF4-FFF2-40B4-BE49-F238E27FC236}">
                      <a16:creationId xmlns:a16="http://schemas.microsoft.com/office/drawing/2014/main" id="{490004C5-0BCA-4BB2-A675-8BE30376B7D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19" name="Gruppo 2518">
                <a:extLst>
                  <a:ext uri="{FF2B5EF4-FFF2-40B4-BE49-F238E27FC236}">
                    <a16:creationId xmlns:a16="http://schemas.microsoft.com/office/drawing/2014/main" id="{21E91C7B-45D6-4CC6-860F-96052DC54D8B}"/>
                  </a:ext>
                </a:extLst>
              </p:cNvPr>
              <p:cNvGrpSpPr/>
              <p:nvPr/>
            </p:nvGrpSpPr>
            <p:grpSpPr>
              <a:xfrm>
                <a:off x="3247009" y="5974214"/>
                <a:ext cx="562991" cy="380866"/>
                <a:chOff x="341249" y="219074"/>
                <a:chExt cx="4744871" cy="3209926"/>
              </a:xfrm>
            </p:grpSpPr>
            <p:pic>
              <p:nvPicPr>
                <p:cNvPr id="2520" name="Immagine 2519">
                  <a:extLst>
                    <a:ext uri="{FF2B5EF4-FFF2-40B4-BE49-F238E27FC236}">
                      <a16:creationId xmlns:a16="http://schemas.microsoft.com/office/drawing/2014/main" id="{A636721F-2471-436C-87E5-223897E7973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21" name="Immagine 2520">
                  <a:extLst>
                    <a:ext uri="{FF2B5EF4-FFF2-40B4-BE49-F238E27FC236}">
                      <a16:creationId xmlns:a16="http://schemas.microsoft.com/office/drawing/2014/main" id="{180D66C2-27B3-4AB3-9EFA-6470ECFDF75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5" name="Gruppo 2434">
              <a:extLst>
                <a:ext uri="{FF2B5EF4-FFF2-40B4-BE49-F238E27FC236}">
                  <a16:creationId xmlns:a16="http://schemas.microsoft.com/office/drawing/2014/main" id="{EAEA03C7-9B23-4CD9-BE72-B001CF289DBE}"/>
                </a:ext>
              </a:extLst>
            </p:cNvPr>
            <p:cNvGrpSpPr/>
            <p:nvPr/>
          </p:nvGrpSpPr>
          <p:grpSpPr>
            <a:xfrm>
              <a:off x="1001649" y="4069884"/>
              <a:ext cx="2808351" cy="380866"/>
              <a:chOff x="1001649" y="5974214"/>
              <a:chExt cx="2808351" cy="380866"/>
            </a:xfrm>
          </p:grpSpPr>
          <p:grpSp>
            <p:nvGrpSpPr>
              <p:cNvPr id="2500" name="Gruppo 2499">
                <a:extLst>
                  <a:ext uri="{FF2B5EF4-FFF2-40B4-BE49-F238E27FC236}">
                    <a16:creationId xmlns:a16="http://schemas.microsoft.com/office/drawing/2014/main" id="{FA7DA841-6534-45EC-920A-7EE4526BB666}"/>
                  </a:ext>
                </a:extLst>
              </p:cNvPr>
              <p:cNvGrpSpPr/>
              <p:nvPr/>
            </p:nvGrpSpPr>
            <p:grpSpPr>
              <a:xfrm>
                <a:off x="1001649" y="5974214"/>
                <a:ext cx="562991" cy="380866"/>
                <a:chOff x="341249" y="219074"/>
                <a:chExt cx="4744871" cy="3209926"/>
              </a:xfrm>
            </p:grpSpPr>
            <p:pic>
              <p:nvPicPr>
                <p:cNvPr id="2513" name="Immagine 2512">
                  <a:extLst>
                    <a:ext uri="{FF2B5EF4-FFF2-40B4-BE49-F238E27FC236}">
                      <a16:creationId xmlns:a16="http://schemas.microsoft.com/office/drawing/2014/main" id="{0058208B-C0E5-4DFB-B6A9-494DE2F686F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14" name="Immagine 2513">
                  <a:extLst>
                    <a:ext uri="{FF2B5EF4-FFF2-40B4-BE49-F238E27FC236}">
                      <a16:creationId xmlns:a16="http://schemas.microsoft.com/office/drawing/2014/main" id="{5349CB69-3208-41B1-8836-7EE44D42B3B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01" name="Gruppo 2500">
                <a:extLst>
                  <a:ext uri="{FF2B5EF4-FFF2-40B4-BE49-F238E27FC236}">
                    <a16:creationId xmlns:a16="http://schemas.microsoft.com/office/drawing/2014/main" id="{329A1EBB-A186-4669-A500-DDBD0D20C372}"/>
                  </a:ext>
                </a:extLst>
              </p:cNvPr>
              <p:cNvGrpSpPr/>
              <p:nvPr/>
            </p:nvGrpSpPr>
            <p:grpSpPr>
              <a:xfrm>
                <a:off x="1564640" y="5974214"/>
                <a:ext cx="562991" cy="380866"/>
                <a:chOff x="341249" y="219074"/>
                <a:chExt cx="4744871" cy="3209926"/>
              </a:xfrm>
            </p:grpSpPr>
            <p:pic>
              <p:nvPicPr>
                <p:cNvPr id="2511" name="Immagine 2510">
                  <a:extLst>
                    <a:ext uri="{FF2B5EF4-FFF2-40B4-BE49-F238E27FC236}">
                      <a16:creationId xmlns:a16="http://schemas.microsoft.com/office/drawing/2014/main" id="{2779C766-AFF2-4634-A43C-EFF46FD8D24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12" name="Immagine 2511">
                  <a:extLst>
                    <a:ext uri="{FF2B5EF4-FFF2-40B4-BE49-F238E27FC236}">
                      <a16:creationId xmlns:a16="http://schemas.microsoft.com/office/drawing/2014/main" id="{E874509B-91B8-4908-8C16-D8FF230D100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02" name="Gruppo 2501">
                <a:extLst>
                  <a:ext uri="{FF2B5EF4-FFF2-40B4-BE49-F238E27FC236}">
                    <a16:creationId xmlns:a16="http://schemas.microsoft.com/office/drawing/2014/main" id="{D5A298B0-9DA3-49C1-ADC4-56BCE3112BD4}"/>
                  </a:ext>
                </a:extLst>
              </p:cNvPr>
              <p:cNvGrpSpPr/>
              <p:nvPr/>
            </p:nvGrpSpPr>
            <p:grpSpPr>
              <a:xfrm>
                <a:off x="2127631" y="5974214"/>
                <a:ext cx="562991" cy="380866"/>
                <a:chOff x="341249" y="219074"/>
                <a:chExt cx="4744871" cy="3209926"/>
              </a:xfrm>
            </p:grpSpPr>
            <p:pic>
              <p:nvPicPr>
                <p:cNvPr id="2509" name="Immagine 2508">
                  <a:extLst>
                    <a:ext uri="{FF2B5EF4-FFF2-40B4-BE49-F238E27FC236}">
                      <a16:creationId xmlns:a16="http://schemas.microsoft.com/office/drawing/2014/main" id="{D86AEC5D-9B13-4756-87BE-E33C439ACBE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10" name="Immagine 2509">
                  <a:extLst>
                    <a:ext uri="{FF2B5EF4-FFF2-40B4-BE49-F238E27FC236}">
                      <a16:creationId xmlns:a16="http://schemas.microsoft.com/office/drawing/2014/main" id="{AC7C56CD-D154-4F83-BB4E-50C4CFBD8AC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03" name="Gruppo 2502">
                <a:extLst>
                  <a:ext uri="{FF2B5EF4-FFF2-40B4-BE49-F238E27FC236}">
                    <a16:creationId xmlns:a16="http://schemas.microsoft.com/office/drawing/2014/main" id="{CA391A84-3523-4A05-8180-D5ECC5F878A0}"/>
                  </a:ext>
                </a:extLst>
              </p:cNvPr>
              <p:cNvGrpSpPr/>
              <p:nvPr/>
            </p:nvGrpSpPr>
            <p:grpSpPr>
              <a:xfrm>
                <a:off x="2690622" y="5974214"/>
                <a:ext cx="562991" cy="380866"/>
                <a:chOff x="341249" y="219074"/>
                <a:chExt cx="4744871" cy="3209926"/>
              </a:xfrm>
            </p:grpSpPr>
            <p:pic>
              <p:nvPicPr>
                <p:cNvPr id="2507" name="Immagine 2506">
                  <a:extLst>
                    <a:ext uri="{FF2B5EF4-FFF2-40B4-BE49-F238E27FC236}">
                      <a16:creationId xmlns:a16="http://schemas.microsoft.com/office/drawing/2014/main" id="{FC1907FA-EDAB-4D06-A0C8-58360AB8CD4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08" name="Immagine 2507">
                  <a:extLst>
                    <a:ext uri="{FF2B5EF4-FFF2-40B4-BE49-F238E27FC236}">
                      <a16:creationId xmlns:a16="http://schemas.microsoft.com/office/drawing/2014/main" id="{950F28E2-409C-4330-89F4-3BA1B428D4E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504" name="Gruppo 2503">
                <a:extLst>
                  <a:ext uri="{FF2B5EF4-FFF2-40B4-BE49-F238E27FC236}">
                    <a16:creationId xmlns:a16="http://schemas.microsoft.com/office/drawing/2014/main" id="{1EA566B9-8EDB-410D-B3C3-40637B559E0A}"/>
                  </a:ext>
                </a:extLst>
              </p:cNvPr>
              <p:cNvGrpSpPr/>
              <p:nvPr/>
            </p:nvGrpSpPr>
            <p:grpSpPr>
              <a:xfrm>
                <a:off x="3247009" y="5974214"/>
                <a:ext cx="562991" cy="380866"/>
                <a:chOff x="341249" y="219074"/>
                <a:chExt cx="4744871" cy="3209926"/>
              </a:xfrm>
            </p:grpSpPr>
            <p:pic>
              <p:nvPicPr>
                <p:cNvPr id="2505" name="Immagine 2504">
                  <a:extLst>
                    <a:ext uri="{FF2B5EF4-FFF2-40B4-BE49-F238E27FC236}">
                      <a16:creationId xmlns:a16="http://schemas.microsoft.com/office/drawing/2014/main" id="{E555BECB-6652-47A7-810A-8E1CDC1463F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506" name="Immagine 2505">
                  <a:extLst>
                    <a:ext uri="{FF2B5EF4-FFF2-40B4-BE49-F238E27FC236}">
                      <a16:creationId xmlns:a16="http://schemas.microsoft.com/office/drawing/2014/main" id="{AAB94FF5-343E-45BD-9CC7-BA3600AF20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6" name="Gruppo 2435">
              <a:extLst>
                <a:ext uri="{FF2B5EF4-FFF2-40B4-BE49-F238E27FC236}">
                  <a16:creationId xmlns:a16="http://schemas.microsoft.com/office/drawing/2014/main" id="{9BD7AA82-94E1-40DB-8121-1E36FDC01809}"/>
                </a:ext>
              </a:extLst>
            </p:cNvPr>
            <p:cNvGrpSpPr/>
            <p:nvPr/>
          </p:nvGrpSpPr>
          <p:grpSpPr>
            <a:xfrm>
              <a:off x="1001649" y="3689018"/>
              <a:ext cx="2808351" cy="380866"/>
              <a:chOff x="1001649" y="5974214"/>
              <a:chExt cx="2808351" cy="380866"/>
            </a:xfrm>
          </p:grpSpPr>
          <p:grpSp>
            <p:nvGrpSpPr>
              <p:cNvPr id="2485" name="Gruppo 2484">
                <a:extLst>
                  <a:ext uri="{FF2B5EF4-FFF2-40B4-BE49-F238E27FC236}">
                    <a16:creationId xmlns:a16="http://schemas.microsoft.com/office/drawing/2014/main" id="{B2E527AE-92FC-403A-893B-4F0A34C7C9C9}"/>
                  </a:ext>
                </a:extLst>
              </p:cNvPr>
              <p:cNvGrpSpPr/>
              <p:nvPr/>
            </p:nvGrpSpPr>
            <p:grpSpPr>
              <a:xfrm>
                <a:off x="1001649" y="5974214"/>
                <a:ext cx="562991" cy="380866"/>
                <a:chOff x="341249" y="219074"/>
                <a:chExt cx="4744871" cy="3209926"/>
              </a:xfrm>
            </p:grpSpPr>
            <p:pic>
              <p:nvPicPr>
                <p:cNvPr id="2498" name="Immagine 2497">
                  <a:extLst>
                    <a:ext uri="{FF2B5EF4-FFF2-40B4-BE49-F238E27FC236}">
                      <a16:creationId xmlns:a16="http://schemas.microsoft.com/office/drawing/2014/main" id="{3CF69BFC-4F09-4F73-9538-1B24E4D0D08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9" name="Immagine 2498">
                  <a:extLst>
                    <a:ext uri="{FF2B5EF4-FFF2-40B4-BE49-F238E27FC236}">
                      <a16:creationId xmlns:a16="http://schemas.microsoft.com/office/drawing/2014/main" id="{D37A01E0-FC08-4543-BB9E-3B04BBE0BF5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86" name="Gruppo 2485">
                <a:extLst>
                  <a:ext uri="{FF2B5EF4-FFF2-40B4-BE49-F238E27FC236}">
                    <a16:creationId xmlns:a16="http://schemas.microsoft.com/office/drawing/2014/main" id="{145CBC3D-A31E-4A59-B5CA-1E50A41175C7}"/>
                  </a:ext>
                </a:extLst>
              </p:cNvPr>
              <p:cNvGrpSpPr/>
              <p:nvPr/>
            </p:nvGrpSpPr>
            <p:grpSpPr>
              <a:xfrm>
                <a:off x="1564640" y="5974214"/>
                <a:ext cx="562991" cy="380866"/>
                <a:chOff x="341249" y="219074"/>
                <a:chExt cx="4744871" cy="3209926"/>
              </a:xfrm>
            </p:grpSpPr>
            <p:pic>
              <p:nvPicPr>
                <p:cNvPr id="2496" name="Immagine 2495">
                  <a:extLst>
                    <a:ext uri="{FF2B5EF4-FFF2-40B4-BE49-F238E27FC236}">
                      <a16:creationId xmlns:a16="http://schemas.microsoft.com/office/drawing/2014/main" id="{A8C73193-A14F-4147-A1BD-342505880CE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7" name="Immagine 2496">
                  <a:extLst>
                    <a:ext uri="{FF2B5EF4-FFF2-40B4-BE49-F238E27FC236}">
                      <a16:creationId xmlns:a16="http://schemas.microsoft.com/office/drawing/2014/main" id="{3460070A-FAE4-4845-AE4C-570FCBE03FB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87" name="Gruppo 2486">
                <a:extLst>
                  <a:ext uri="{FF2B5EF4-FFF2-40B4-BE49-F238E27FC236}">
                    <a16:creationId xmlns:a16="http://schemas.microsoft.com/office/drawing/2014/main" id="{F0CBD86D-12D0-442F-B051-F6DCCBF19312}"/>
                  </a:ext>
                </a:extLst>
              </p:cNvPr>
              <p:cNvGrpSpPr/>
              <p:nvPr/>
            </p:nvGrpSpPr>
            <p:grpSpPr>
              <a:xfrm>
                <a:off x="2127631" y="5974214"/>
                <a:ext cx="562991" cy="380866"/>
                <a:chOff x="341249" y="219074"/>
                <a:chExt cx="4744871" cy="3209926"/>
              </a:xfrm>
            </p:grpSpPr>
            <p:pic>
              <p:nvPicPr>
                <p:cNvPr id="2494" name="Immagine 2493">
                  <a:extLst>
                    <a:ext uri="{FF2B5EF4-FFF2-40B4-BE49-F238E27FC236}">
                      <a16:creationId xmlns:a16="http://schemas.microsoft.com/office/drawing/2014/main" id="{FBA811AE-5CC5-4543-B17F-714D925A916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5" name="Immagine 2494">
                  <a:extLst>
                    <a:ext uri="{FF2B5EF4-FFF2-40B4-BE49-F238E27FC236}">
                      <a16:creationId xmlns:a16="http://schemas.microsoft.com/office/drawing/2014/main" id="{A758EA2D-8F79-42C6-AEC3-5CC60D73498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88" name="Gruppo 2487">
                <a:extLst>
                  <a:ext uri="{FF2B5EF4-FFF2-40B4-BE49-F238E27FC236}">
                    <a16:creationId xmlns:a16="http://schemas.microsoft.com/office/drawing/2014/main" id="{B132B0F4-038A-4BFB-BEF2-8A2BF7F4D215}"/>
                  </a:ext>
                </a:extLst>
              </p:cNvPr>
              <p:cNvGrpSpPr/>
              <p:nvPr/>
            </p:nvGrpSpPr>
            <p:grpSpPr>
              <a:xfrm>
                <a:off x="2690622" y="5974214"/>
                <a:ext cx="562991" cy="380866"/>
                <a:chOff x="341249" y="219074"/>
                <a:chExt cx="4744871" cy="3209926"/>
              </a:xfrm>
            </p:grpSpPr>
            <p:pic>
              <p:nvPicPr>
                <p:cNvPr id="2492" name="Immagine 2491">
                  <a:extLst>
                    <a:ext uri="{FF2B5EF4-FFF2-40B4-BE49-F238E27FC236}">
                      <a16:creationId xmlns:a16="http://schemas.microsoft.com/office/drawing/2014/main" id="{B8734C5D-A22C-448C-B8FF-3D0C7AC13F2D}"/>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3" name="Immagine 2492">
                  <a:extLst>
                    <a:ext uri="{FF2B5EF4-FFF2-40B4-BE49-F238E27FC236}">
                      <a16:creationId xmlns:a16="http://schemas.microsoft.com/office/drawing/2014/main" id="{8B93341B-A9C9-44DB-944F-53DC4DE186C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89" name="Gruppo 2488">
                <a:extLst>
                  <a:ext uri="{FF2B5EF4-FFF2-40B4-BE49-F238E27FC236}">
                    <a16:creationId xmlns:a16="http://schemas.microsoft.com/office/drawing/2014/main" id="{B7BF4699-4300-4A0F-848D-7985688F5F0C}"/>
                  </a:ext>
                </a:extLst>
              </p:cNvPr>
              <p:cNvGrpSpPr/>
              <p:nvPr/>
            </p:nvGrpSpPr>
            <p:grpSpPr>
              <a:xfrm>
                <a:off x="3247009" y="5974214"/>
                <a:ext cx="562991" cy="380866"/>
                <a:chOff x="341249" y="219074"/>
                <a:chExt cx="4744871" cy="3209926"/>
              </a:xfrm>
            </p:grpSpPr>
            <p:pic>
              <p:nvPicPr>
                <p:cNvPr id="2490" name="Immagine 2489">
                  <a:extLst>
                    <a:ext uri="{FF2B5EF4-FFF2-40B4-BE49-F238E27FC236}">
                      <a16:creationId xmlns:a16="http://schemas.microsoft.com/office/drawing/2014/main" id="{6FAA0F3E-E58D-455F-BBE0-3250B9BA7B4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91" name="Immagine 2490">
                  <a:extLst>
                    <a:ext uri="{FF2B5EF4-FFF2-40B4-BE49-F238E27FC236}">
                      <a16:creationId xmlns:a16="http://schemas.microsoft.com/office/drawing/2014/main" id="{1F44065A-F3E6-43B3-8AF5-4F9753615FF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7" name="Gruppo 2436">
              <a:extLst>
                <a:ext uri="{FF2B5EF4-FFF2-40B4-BE49-F238E27FC236}">
                  <a16:creationId xmlns:a16="http://schemas.microsoft.com/office/drawing/2014/main" id="{40588E06-5368-42F7-A6AC-FC1C609834AF}"/>
                </a:ext>
              </a:extLst>
            </p:cNvPr>
            <p:cNvGrpSpPr/>
            <p:nvPr/>
          </p:nvGrpSpPr>
          <p:grpSpPr>
            <a:xfrm>
              <a:off x="1001649" y="3308152"/>
              <a:ext cx="2808351" cy="380866"/>
              <a:chOff x="1001649" y="5974214"/>
              <a:chExt cx="2808351" cy="380866"/>
            </a:xfrm>
          </p:grpSpPr>
          <p:grpSp>
            <p:nvGrpSpPr>
              <p:cNvPr id="2470" name="Gruppo 2469">
                <a:extLst>
                  <a:ext uri="{FF2B5EF4-FFF2-40B4-BE49-F238E27FC236}">
                    <a16:creationId xmlns:a16="http://schemas.microsoft.com/office/drawing/2014/main" id="{8BB20968-0708-4D6A-B4FC-787BFFF0908B}"/>
                  </a:ext>
                </a:extLst>
              </p:cNvPr>
              <p:cNvGrpSpPr/>
              <p:nvPr/>
            </p:nvGrpSpPr>
            <p:grpSpPr>
              <a:xfrm>
                <a:off x="1001649" y="5974214"/>
                <a:ext cx="562991" cy="380866"/>
                <a:chOff x="341249" y="219074"/>
                <a:chExt cx="4744871" cy="3209926"/>
              </a:xfrm>
            </p:grpSpPr>
            <p:pic>
              <p:nvPicPr>
                <p:cNvPr id="2483" name="Immagine 2482">
                  <a:extLst>
                    <a:ext uri="{FF2B5EF4-FFF2-40B4-BE49-F238E27FC236}">
                      <a16:creationId xmlns:a16="http://schemas.microsoft.com/office/drawing/2014/main" id="{04B6D838-CB56-4109-90D3-FC1B7634B04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84" name="Immagine 2483">
                  <a:extLst>
                    <a:ext uri="{FF2B5EF4-FFF2-40B4-BE49-F238E27FC236}">
                      <a16:creationId xmlns:a16="http://schemas.microsoft.com/office/drawing/2014/main" id="{B3693FC4-13CE-443E-8BBD-A2F6CDD1EC5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71" name="Gruppo 2470">
                <a:extLst>
                  <a:ext uri="{FF2B5EF4-FFF2-40B4-BE49-F238E27FC236}">
                    <a16:creationId xmlns:a16="http://schemas.microsoft.com/office/drawing/2014/main" id="{DAEF12C0-AD5A-4C91-9257-DC9F6F1B3E8E}"/>
                  </a:ext>
                </a:extLst>
              </p:cNvPr>
              <p:cNvGrpSpPr/>
              <p:nvPr/>
            </p:nvGrpSpPr>
            <p:grpSpPr>
              <a:xfrm>
                <a:off x="1564640" y="5974214"/>
                <a:ext cx="562991" cy="380866"/>
                <a:chOff x="341249" y="219074"/>
                <a:chExt cx="4744871" cy="3209926"/>
              </a:xfrm>
            </p:grpSpPr>
            <p:pic>
              <p:nvPicPr>
                <p:cNvPr id="2481" name="Immagine 2480">
                  <a:extLst>
                    <a:ext uri="{FF2B5EF4-FFF2-40B4-BE49-F238E27FC236}">
                      <a16:creationId xmlns:a16="http://schemas.microsoft.com/office/drawing/2014/main" id="{930E0BB3-F649-4576-819C-601761830FE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82" name="Immagine 2481">
                  <a:extLst>
                    <a:ext uri="{FF2B5EF4-FFF2-40B4-BE49-F238E27FC236}">
                      <a16:creationId xmlns:a16="http://schemas.microsoft.com/office/drawing/2014/main" id="{B1D084C4-2958-4C2B-B5BE-84299F454E3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72" name="Gruppo 2471">
                <a:extLst>
                  <a:ext uri="{FF2B5EF4-FFF2-40B4-BE49-F238E27FC236}">
                    <a16:creationId xmlns:a16="http://schemas.microsoft.com/office/drawing/2014/main" id="{38A3AB0F-6DD9-4DE0-9EFC-AF2885ACA754}"/>
                  </a:ext>
                </a:extLst>
              </p:cNvPr>
              <p:cNvGrpSpPr/>
              <p:nvPr/>
            </p:nvGrpSpPr>
            <p:grpSpPr>
              <a:xfrm>
                <a:off x="2127631" y="5974214"/>
                <a:ext cx="562991" cy="380866"/>
                <a:chOff x="341249" y="219074"/>
                <a:chExt cx="4744871" cy="3209926"/>
              </a:xfrm>
            </p:grpSpPr>
            <p:pic>
              <p:nvPicPr>
                <p:cNvPr id="2479" name="Immagine 2478">
                  <a:extLst>
                    <a:ext uri="{FF2B5EF4-FFF2-40B4-BE49-F238E27FC236}">
                      <a16:creationId xmlns:a16="http://schemas.microsoft.com/office/drawing/2014/main" id="{13FCBDEE-76AB-4DCD-8A32-1FD785282429}"/>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80" name="Immagine 2479">
                  <a:extLst>
                    <a:ext uri="{FF2B5EF4-FFF2-40B4-BE49-F238E27FC236}">
                      <a16:creationId xmlns:a16="http://schemas.microsoft.com/office/drawing/2014/main" id="{166EB3D5-58DB-4607-9262-BDA69FD763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73" name="Gruppo 2472">
                <a:extLst>
                  <a:ext uri="{FF2B5EF4-FFF2-40B4-BE49-F238E27FC236}">
                    <a16:creationId xmlns:a16="http://schemas.microsoft.com/office/drawing/2014/main" id="{8400F7CA-91DB-4561-AAC3-71EDB9F96AAC}"/>
                  </a:ext>
                </a:extLst>
              </p:cNvPr>
              <p:cNvGrpSpPr/>
              <p:nvPr/>
            </p:nvGrpSpPr>
            <p:grpSpPr>
              <a:xfrm>
                <a:off x="2690622" y="5974214"/>
                <a:ext cx="562991" cy="380866"/>
                <a:chOff x="341249" y="219074"/>
                <a:chExt cx="4744871" cy="3209926"/>
              </a:xfrm>
            </p:grpSpPr>
            <p:pic>
              <p:nvPicPr>
                <p:cNvPr id="2477" name="Immagine 2476">
                  <a:extLst>
                    <a:ext uri="{FF2B5EF4-FFF2-40B4-BE49-F238E27FC236}">
                      <a16:creationId xmlns:a16="http://schemas.microsoft.com/office/drawing/2014/main" id="{39E2CDB6-CA00-4063-9422-68668E06F6B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78" name="Immagine 2477">
                  <a:extLst>
                    <a:ext uri="{FF2B5EF4-FFF2-40B4-BE49-F238E27FC236}">
                      <a16:creationId xmlns:a16="http://schemas.microsoft.com/office/drawing/2014/main" id="{3D4BCC0A-7153-4000-98F3-03A4010DB86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74" name="Gruppo 2473">
                <a:extLst>
                  <a:ext uri="{FF2B5EF4-FFF2-40B4-BE49-F238E27FC236}">
                    <a16:creationId xmlns:a16="http://schemas.microsoft.com/office/drawing/2014/main" id="{63988F10-2982-46CC-9B0C-3602A9F61BDB}"/>
                  </a:ext>
                </a:extLst>
              </p:cNvPr>
              <p:cNvGrpSpPr/>
              <p:nvPr/>
            </p:nvGrpSpPr>
            <p:grpSpPr>
              <a:xfrm>
                <a:off x="3247009" y="5974214"/>
                <a:ext cx="562991" cy="380866"/>
                <a:chOff x="341249" y="219074"/>
                <a:chExt cx="4744871" cy="3209926"/>
              </a:xfrm>
            </p:grpSpPr>
            <p:pic>
              <p:nvPicPr>
                <p:cNvPr id="2475" name="Immagine 2474">
                  <a:extLst>
                    <a:ext uri="{FF2B5EF4-FFF2-40B4-BE49-F238E27FC236}">
                      <a16:creationId xmlns:a16="http://schemas.microsoft.com/office/drawing/2014/main" id="{AC5A9FE4-9A27-4D41-8418-A140B417CE61}"/>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76" name="Immagine 2475">
                  <a:extLst>
                    <a:ext uri="{FF2B5EF4-FFF2-40B4-BE49-F238E27FC236}">
                      <a16:creationId xmlns:a16="http://schemas.microsoft.com/office/drawing/2014/main" id="{CDE448C6-4AC0-4A2E-9EC4-FCACC8EADF6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8" name="Gruppo 2437">
              <a:extLst>
                <a:ext uri="{FF2B5EF4-FFF2-40B4-BE49-F238E27FC236}">
                  <a16:creationId xmlns:a16="http://schemas.microsoft.com/office/drawing/2014/main" id="{12C3B826-90A2-4177-B652-00AAD542516E}"/>
                </a:ext>
              </a:extLst>
            </p:cNvPr>
            <p:cNvGrpSpPr/>
            <p:nvPr/>
          </p:nvGrpSpPr>
          <p:grpSpPr>
            <a:xfrm>
              <a:off x="1001649" y="2927286"/>
              <a:ext cx="2808351" cy="380866"/>
              <a:chOff x="1001649" y="5974214"/>
              <a:chExt cx="2808351" cy="380866"/>
            </a:xfrm>
          </p:grpSpPr>
          <p:grpSp>
            <p:nvGrpSpPr>
              <p:cNvPr id="2455" name="Gruppo 2454">
                <a:extLst>
                  <a:ext uri="{FF2B5EF4-FFF2-40B4-BE49-F238E27FC236}">
                    <a16:creationId xmlns:a16="http://schemas.microsoft.com/office/drawing/2014/main" id="{9D267491-E915-4D2C-9F14-72EFE3990F29}"/>
                  </a:ext>
                </a:extLst>
              </p:cNvPr>
              <p:cNvGrpSpPr/>
              <p:nvPr/>
            </p:nvGrpSpPr>
            <p:grpSpPr>
              <a:xfrm>
                <a:off x="1001649" y="5974214"/>
                <a:ext cx="562991" cy="380866"/>
                <a:chOff x="341249" y="219074"/>
                <a:chExt cx="4744871" cy="3209926"/>
              </a:xfrm>
            </p:grpSpPr>
            <p:pic>
              <p:nvPicPr>
                <p:cNvPr id="2468" name="Immagine 2467">
                  <a:extLst>
                    <a:ext uri="{FF2B5EF4-FFF2-40B4-BE49-F238E27FC236}">
                      <a16:creationId xmlns:a16="http://schemas.microsoft.com/office/drawing/2014/main" id="{997CBE29-3D18-4A2B-AD39-1BA82C8937F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9" name="Immagine 2468">
                  <a:extLst>
                    <a:ext uri="{FF2B5EF4-FFF2-40B4-BE49-F238E27FC236}">
                      <a16:creationId xmlns:a16="http://schemas.microsoft.com/office/drawing/2014/main" id="{F87F3955-76F7-4CA2-9739-FE4E6E7FE8C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56" name="Gruppo 2455">
                <a:extLst>
                  <a:ext uri="{FF2B5EF4-FFF2-40B4-BE49-F238E27FC236}">
                    <a16:creationId xmlns:a16="http://schemas.microsoft.com/office/drawing/2014/main" id="{C9579E55-AAA2-4E7D-8E75-09022CCE7F5B}"/>
                  </a:ext>
                </a:extLst>
              </p:cNvPr>
              <p:cNvGrpSpPr/>
              <p:nvPr/>
            </p:nvGrpSpPr>
            <p:grpSpPr>
              <a:xfrm>
                <a:off x="1564640" y="5974214"/>
                <a:ext cx="562991" cy="380866"/>
                <a:chOff x="341249" y="219074"/>
                <a:chExt cx="4744871" cy="3209926"/>
              </a:xfrm>
            </p:grpSpPr>
            <p:pic>
              <p:nvPicPr>
                <p:cNvPr id="2466" name="Immagine 2465">
                  <a:extLst>
                    <a:ext uri="{FF2B5EF4-FFF2-40B4-BE49-F238E27FC236}">
                      <a16:creationId xmlns:a16="http://schemas.microsoft.com/office/drawing/2014/main" id="{BC68AF80-82CB-4071-8343-22D3E94653F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7" name="Immagine 2466">
                  <a:extLst>
                    <a:ext uri="{FF2B5EF4-FFF2-40B4-BE49-F238E27FC236}">
                      <a16:creationId xmlns:a16="http://schemas.microsoft.com/office/drawing/2014/main" id="{19EF6BB5-D68A-422B-9CAF-24BC8C7A168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57" name="Gruppo 2456">
                <a:extLst>
                  <a:ext uri="{FF2B5EF4-FFF2-40B4-BE49-F238E27FC236}">
                    <a16:creationId xmlns:a16="http://schemas.microsoft.com/office/drawing/2014/main" id="{A0CCDBF2-246B-4953-9532-E10A47409E39}"/>
                  </a:ext>
                </a:extLst>
              </p:cNvPr>
              <p:cNvGrpSpPr/>
              <p:nvPr/>
            </p:nvGrpSpPr>
            <p:grpSpPr>
              <a:xfrm>
                <a:off x="2127631" y="5974214"/>
                <a:ext cx="562991" cy="380866"/>
                <a:chOff x="341249" y="219074"/>
                <a:chExt cx="4744871" cy="3209926"/>
              </a:xfrm>
            </p:grpSpPr>
            <p:pic>
              <p:nvPicPr>
                <p:cNvPr id="2464" name="Immagine 2463">
                  <a:extLst>
                    <a:ext uri="{FF2B5EF4-FFF2-40B4-BE49-F238E27FC236}">
                      <a16:creationId xmlns:a16="http://schemas.microsoft.com/office/drawing/2014/main" id="{2EA95BD5-B207-4577-831E-7327DC815DB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5" name="Immagine 2464">
                  <a:extLst>
                    <a:ext uri="{FF2B5EF4-FFF2-40B4-BE49-F238E27FC236}">
                      <a16:creationId xmlns:a16="http://schemas.microsoft.com/office/drawing/2014/main" id="{59D4678B-D8B1-4411-B86B-D3859619CBF5}"/>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58" name="Gruppo 2457">
                <a:extLst>
                  <a:ext uri="{FF2B5EF4-FFF2-40B4-BE49-F238E27FC236}">
                    <a16:creationId xmlns:a16="http://schemas.microsoft.com/office/drawing/2014/main" id="{D7B95E26-2FEC-476D-BD93-6453FB2528B1}"/>
                  </a:ext>
                </a:extLst>
              </p:cNvPr>
              <p:cNvGrpSpPr/>
              <p:nvPr/>
            </p:nvGrpSpPr>
            <p:grpSpPr>
              <a:xfrm>
                <a:off x="2690622" y="5974214"/>
                <a:ext cx="562991" cy="380866"/>
                <a:chOff x="341249" y="219074"/>
                <a:chExt cx="4744871" cy="3209926"/>
              </a:xfrm>
            </p:grpSpPr>
            <p:pic>
              <p:nvPicPr>
                <p:cNvPr id="2462" name="Immagine 2461">
                  <a:extLst>
                    <a:ext uri="{FF2B5EF4-FFF2-40B4-BE49-F238E27FC236}">
                      <a16:creationId xmlns:a16="http://schemas.microsoft.com/office/drawing/2014/main" id="{B0E703F8-F9CF-4079-8155-F9D522BB355A}"/>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3" name="Immagine 2462">
                  <a:extLst>
                    <a:ext uri="{FF2B5EF4-FFF2-40B4-BE49-F238E27FC236}">
                      <a16:creationId xmlns:a16="http://schemas.microsoft.com/office/drawing/2014/main" id="{A3256E6D-8A41-431C-85A1-17A7C2123A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59" name="Gruppo 2458">
                <a:extLst>
                  <a:ext uri="{FF2B5EF4-FFF2-40B4-BE49-F238E27FC236}">
                    <a16:creationId xmlns:a16="http://schemas.microsoft.com/office/drawing/2014/main" id="{88BA56C4-B1EB-449A-8AE1-61118A51FF97}"/>
                  </a:ext>
                </a:extLst>
              </p:cNvPr>
              <p:cNvGrpSpPr/>
              <p:nvPr/>
            </p:nvGrpSpPr>
            <p:grpSpPr>
              <a:xfrm>
                <a:off x="3247009" y="5974214"/>
                <a:ext cx="562991" cy="380866"/>
                <a:chOff x="341249" y="219074"/>
                <a:chExt cx="4744871" cy="3209926"/>
              </a:xfrm>
            </p:grpSpPr>
            <p:pic>
              <p:nvPicPr>
                <p:cNvPr id="2460" name="Immagine 2459">
                  <a:extLst>
                    <a:ext uri="{FF2B5EF4-FFF2-40B4-BE49-F238E27FC236}">
                      <a16:creationId xmlns:a16="http://schemas.microsoft.com/office/drawing/2014/main" id="{044C70EA-1CAB-40D7-8BF4-A620F306E322}"/>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61" name="Immagine 2460">
                  <a:extLst>
                    <a:ext uri="{FF2B5EF4-FFF2-40B4-BE49-F238E27FC236}">
                      <a16:creationId xmlns:a16="http://schemas.microsoft.com/office/drawing/2014/main" id="{462A27B9-2B05-4330-8052-B31DE788E2E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nvGrpSpPr>
            <p:cNvPr id="2439" name="Gruppo 2438">
              <a:extLst>
                <a:ext uri="{FF2B5EF4-FFF2-40B4-BE49-F238E27FC236}">
                  <a16:creationId xmlns:a16="http://schemas.microsoft.com/office/drawing/2014/main" id="{04C490D6-8E14-4C84-A83F-8785B1A16939}"/>
                </a:ext>
              </a:extLst>
            </p:cNvPr>
            <p:cNvGrpSpPr/>
            <p:nvPr/>
          </p:nvGrpSpPr>
          <p:grpSpPr>
            <a:xfrm>
              <a:off x="1001649" y="2546420"/>
              <a:ext cx="2808351" cy="380866"/>
              <a:chOff x="1001649" y="5974214"/>
              <a:chExt cx="2808351" cy="380866"/>
            </a:xfrm>
          </p:grpSpPr>
          <p:grpSp>
            <p:nvGrpSpPr>
              <p:cNvPr id="2440" name="Gruppo 2439">
                <a:extLst>
                  <a:ext uri="{FF2B5EF4-FFF2-40B4-BE49-F238E27FC236}">
                    <a16:creationId xmlns:a16="http://schemas.microsoft.com/office/drawing/2014/main" id="{8DC413C7-356C-4F0C-9567-E0F266BBFF6A}"/>
                  </a:ext>
                </a:extLst>
              </p:cNvPr>
              <p:cNvGrpSpPr/>
              <p:nvPr/>
            </p:nvGrpSpPr>
            <p:grpSpPr>
              <a:xfrm>
                <a:off x="1001649" y="5974214"/>
                <a:ext cx="562991" cy="380866"/>
                <a:chOff x="341249" y="219074"/>
                <a:chExt cx="4744871" cy="3209926"/>
              </a:xfrm>
            </p:grpSpPr>
            <p:pic>
              <p:nvPicPr>
                <p:cNvPr id="2453" name="Immagine 2452">
                  <a:extLst>
                    <a:ext uri="{FF2B5EF4-FFF2-40B4-BE49-F238E27FC236}">
                      <a16:creationId xmlns:a16="http://schemas.microsoft.com/office/drawing/2014/main" id="{1368D4B1-723B-4361-999F-22BFEDB34DC6}"/>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54" name="Immagine 2453">
                  <a:extLst>
                    <a:ext uri="{FF2B5EF4-FFF2-40B4-BE49-F238E27FC236}">
                      <a16:creationId xmlns:a16="http://schemas.microsoft.com/office/drawing/2014/main" id="{6E59E607-7FD1-495A-B589-C4F6F1DA56D8}"/>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41" name="Gruppo 2440">
                <a:extLst>
                  <a:ext uri="{FF2B5EF4-FFF2-40B4-BE49-F238E27FC236}">
                    <a16:creationId xmlns:a16="http://schemas.microsoft.com/office/drawing/2014/main" id="{BD99360E-6F92-4777-B49C-98887138AA51}"/>
                  </a:ext>
                </a:extLst>
              </p:cNvPr>
              <p:cNvGrpSpPr/>
              <p:nvPr/>
            </p:nvGrpSpPr>
            <p:grpSpPr>
              <a:xfrm>
                <a:off x="1564640" y="5974214"/>
                <a:ext cx="562991" cy="380866"/>
                <a:chOff x="341249" y="219074"/>
                <a:chExt cx="4744871" cy="3209926"/>
              </a:xfrm>
            </p:grpSpPr>
            <p:pic>
              <p:nvPicPr>
                <p:cNvPr id="2451" name="Immagine 2450">
                  <a:extLst>
                    <a:ext uri="{FF2B5EF4-FFF2-40B4-BE49-F238E27FC236}">
                      <a16:creationId xmlns:a16="http://schemas.microsoft.com/office/drawing/2014/main" id="{F7D25D6C-04B0-4AA1-9E77-8DA9050901AB}"/>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52" name="Immagine 2451">
                  <a:extLst>
                    <a:ext uri="{FF2B5EF4-FFF2-40B4-BE49-F238E27FC236}">
                      <a16:creationId xmlns:a16="http://schemas.microsoft.com/office/drawing/2014/main" id="{EDCD1AFC-C56E-414A-8064-79BB48B524B0}"/>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42" name="Gruppo 2441">
                <a:extLst>
                  <a:ext uri="{FF2B5EF4-FFF2-40B4-BE49-F238E27FC236}">
                    <a16:creationId xmlns:a16="http://schemas.microsoft.com/office/drawing/2014/main" id="{CC359095-683A-48FF-A4D4-AA4053D17C98}"/>
                  </a:ext>
                </a:extLst>
              </p:cNvPr>
              <p:cNvGrpSpPr/>
              <p:nvPr/>
            </p:nvGrpSpPr>
            <p:grpSpPr>
              <a:xfrm>
                <a:off x="2127631" y="5974214"/>
                <a:ext cx="562991" cy="380866"/>
                <a:chOff x="341249" y="219074"/>
                <a:chExt cx="4744871" cy="3209926"/>
              </a:xfrm>
            </p:grpSpPr>
            <p:pic>
              <p:nvPicPr>
                <p:cNvPr id="2449" name="Immagine 2448">
                  <a:extLst>
                    <a:ext uri="{FF2B5EF4-FFF2-40B4-BE49-F238E27FC236}">
                      <a16:creationId xmlns:a16="http://schemas.microsoft.com/office/drawing/2014/main" id="{29FC6FDA-A715-4FAE-9F85-454666DAD213}"/>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50" name="Immagine 2449">
                  <a:extLst>
                    <a:ext uri="{FF2B5EF4-FFF2-40B4-BE49-F238E27FC236}">
                      <a16:creationId xmlns:a16="http://schemas.microsoft.com/office/drawing/2014/main" id="{E8624795-289F-4F17-B661-D1A843B10804}"/>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43" name="Gruppo 2442">
                <a:extLst>
                  <a:ext uri="{FF2B5EF4-FFF2-40B4-BE49-F238E27FC236}">
                    <a16:creationId xmlns:a16="http://schemas.microsoft.com/office/drawing/2014/main" id="{2536C664-C6F0-4A87-A871-2C50FBE8887F}"/>
                  </a:ext>
                </a:extLst>
              </p:cNvPr>
              <p:cNvGrpSpPr/>
              <p:nvPr/>
            </p:nvGrpSpPr>
            <p:grpSpPr>
              <a:xfrm>
                <a:off x="2690622" y="5974214"/>
                <a:ext cx="562991" cy="380866"/>
                <a:chOff x="341249" y="219074"/>
                <a:chExt cx="4744871" cy="3209926"/>
              </a:xfrm>
            </p:grpSpPr>
            <p:pic>
              <p:nvPicPr>
                <p:cNvPr id="2447" name="Immagine 2446">
                  <a:extLst>
                    <a:ext uri="{FF2B5EF4-FFF2-40B4-BE49-F238E27FC236}">
                      <a16:creationId xmlns:a16="http://schemas.microsoft.com/office/drawing/2014/main" id="{EC8D24F4-601C-4106-88C7-295FDD73841C}"/>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48" name="Immagine 2447">
                  <a:extLst>
                    <a:ext uri="{FF2B5EF4-FFF2-40B4-BE49-F238E27FC236}">
                      <a16:creationId xmlns:a16="http://schemas.microsoft.com/office/drawing/2014/main" id="{22F6784F-5408-4993-BE05-797833CABFA7}"/>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nvGrpSpPr>
              <p:cNvPr id="2444" name="Gruppo 2443">
                <a:extLst>
                  <a:ext uri="{FF2B5EF4-FFF2-40B4-BE49-F238E27FC236}">
                    <a16:creationId xmlns:a16="http://schemas.microsoft.com/office/drawing/2014/main" id="{40272C9A-794F-4CF6-876F-4CC17614FB38}"/>
                  </a:ext>
                </a:extLst>
              </p:cNvPr>
              <p:cNvGrpSpPr/>
              <p:nvPr/>
            </p:nvGrpSpPr>
            <p:grpSpPr>
              <a:xfrm>
                <a:off x="3247009" y="5974214"/>
                <a:ext cx="562991" cy="380866"/>
                <a:chOff x="341249" y="219074"/>
                <a:chExt cx="4744871" cy="3209926"/>
              </a:xfrm>
            </p:grpSpPr>
            <p:pic>
              <p:nvPicPr>
                <p:cNvPr id="2445" name="Immagine 2444">
                  <a:extLst>
                    <a:ext uri="{FF2B5EF4-FFF2-40B4-BE49-F238E27FC236}">
                      <a16:creationId xmlns:a16="http://schemas.microsoft.com/office/drawing/2014/main" id="{D97FC824-A8CE-46C7-9C05-93F8CB6B865E}"/>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446" name="Immagine 2445">
                  <a:extLst>
                    <a:ext uri="{FF2B5EF4-FFF2-40B4-BE49-F238E27FC236}">
                      <a16:creationId xmlns:a16="http://schemas.microsoft.com/office/drawing/2014/main" id="{9EB35CB4-4AFB-4EF3-87C1-3886F8CF1ACF}"/>
                    </a:ext>
                  </a:extLst>
                </p:cNvPr>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grpSp>
      </p:grpSp>
      <p:sp>
        <p:nvSpPr>
          <p:cNvPr id="2591" name="CasellaDiTesto 2590">
            <a:extLst>
              <a:ext uri="{FF2B5EF4-FFF2-40B4-BE49-F238E27FC236}">
                <a16:creationId xmlns:a16="http://schemas.microsoft.com/office/drawing/2014/main" id="{DAFDF8F4-C3E4-4150-A5D2-B24CDA30E2E2}"/>
              </a:ext>
            </a:extLst>
          </p:cNvPr>
          <p:cNvSpPr txBox="1"/>
          <p:nvPr/>
        </p:nvSpPr>
        <p:spPr>
          <a:xfrm>
            <a:off x="1633923" y="3749040"/>
            <a:ext cx="70054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E32B21"/>
                </a:solidFill>
                <a:effectLst/>
                <a:uLnTx/>
                <a:uFillTx/>
                <a:latin typeface="Courier New" panose="02070309020205020404" pitchFamily="49" charset="0"/>
                <a:ea typeface="+mn-ea"/>
                <a:cs typeface="Courier New" panose="02070309020205020404" pitchFamily="49" charset="0"/>
              </a:rPr>
              <a:t>22% ha visto contenuti privati altrui</a:t>
            </a:r>
          </a:p>
        </p:txBody>
      </p:sp>
      <p:pic>
        <p:nvPicPr>
          <p:cNvPr id="2590" name="Immagine 2589">
            <a:extLst>
              <a:ext uri="{FF2B5EF4-FFF2-40B4-BE49-F238E27FC236}">
                <a16:creationId xmlns:a16="http://schemas.microsoft.com/office/drawing/2014/main" id="{FCBD9ECE-A2BB-44B6-B037-71B5F28CFB48}"/>
              </a:ext>
            </a:extLst>
          </p:cNvPr>
          <p:cNvPicPr>
            <a:picLocks noChangeAspect="1"/>
          </p:cNvPicPr>
          <p:nvPr/>
        </p:nvPicPr>
        <p:blipFill>
          <a:blip r:embed="rId4"/>
          <a:stretch>
            <a:fillRect/>
          </a:stretch>
        </p:blipFill>
        <p:spPr>
          <a:xfrm>
            <a:off x="10274325" y="5978144"/>
            <a:ext cx="1319784" cy="879856"/>
          </a:xfrm>
          <a:prstGeom prst="rect">
            <a:avLst/>
          </a:prstGeom>
        </p:spPr>
      </p:pic>
    </p:spTree>
    <p:extLst>
      <p:ext uri="{BB962C8B-B14F-4D97-AF65-F5344CB8AC3E}">
        <p14:creationId xmlns:p14="http://schemas.microsoft.com/office/powerpoint/2010/main" val="196046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58B622A-ABE6-4E3A-A48C-E217E2993660}"/>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ttangolo 5">
            <a:extLst>
              <a:ext uri="{FF2B5EF4-FFF2-40B4-BE49-F238E27FC236}">
                <a16:creationId xmlns:a16="http://schemas.microsoft.com/office/drawing/2014/main" id="{D2C6DCF0-98F3-41EF-9410-47DA6A2666A9}"/>
              </a:ext>
            </a:extLst>
          </p:cNvPr>
          <p:cNvSpPr/>
          <p:nvPr/>
        </p:nvSpPr>
        <p:spPr>
          <a:xfrm>
            <a:off x="9857772" y="1347829"/>
            <a:ext cx="215289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Un’immagine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0" u="none" strike="sng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vale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1"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ferisce</a:t>
            </a: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più di mille parole</a:t>
            </a:r>
          </a:p>
        </p:txBody>
      </p:sp>
      <p:pic>
        <p:nvPicPr>
          <p:cNvPr id="2601" name="Immagine 2600">
            <a:extLst>
              <a:ext uri="{FF2B5EF4-FFF2-40B4-BE49-F238E27FC236}">
                <a16:creationId xmlns:a16="http://schemas.microsoft.com/office/drawing/2014/main" id="{EAF24750-BA48-4492-A62B-AA80C7F2227D}"/>
              </a:ext>
            </a:extLst>
          </p:cNvPr>
          <p:cNvPicPr>
            <a:picLocks noChangeAspect="1"/>
          </p:cNvPicPr>
          <p:nvPr/>
        </p:nvPicPr>
        <p:blipFill>
          <a:blip r:embed="rId2"/>
          <a:stretch>
            <a:fillRect/>
          </a:stretch>
        </p:blipFill>
        <p:spPr>
          <a:xfrm>
            <a:off x="9676435" y="3164826"/>
            <a:ext cx="2464789" cy="3693173"/>
          </a:xfrm>
          <a:prstGeom prst="rect">
            <a:avLst/>
          </a:prstGeom>
          <a:ln>
            <a:noFill/>
          </a:ln>
          <a:effectLst>
            <a:outerShdw blurRad="292100" dist="139700" dir="2700000" algn="tl" rotWithShape="0">
              <a:srgbClr val="333333">
                <a:alpha val="65000"/>
              </a:srgbClr>
            </a:outerShdw>
          </a:effectLst>
        </p:spPr>
      </p:pic>
      <p:pic>
        <p:nvPicPr>
          <p:cNvPr id="2" name="Immagine 1">
            <a:extLst>
              <a:ext uri="{FF2B5EF4-FFF2-40B4-BE49-F238E27FC236}">
                <a16:creationId xmlns:a16="http://schemas.microsoft.com/office/drawing/2014/main" id="{704A49DF-8F5C-4D78-8FCA-79054B710F05}"/>
              </a:ext>
            </a:extLst>
          </p:cNvPr>
          <p:cNvPicPr>
            <a:picLocks noChangeAspect="1"/>
          </p:cNvPicPr>
          <p:nvPr/>
        </p:nvPicPr>
        <p:blipFill>
          <a:blip r:embed="rId3"/>
          <a:stretch>
            <a:fillRect/>
          </a:stretch>
        </p:blipFill>
        <p:spPr>
          <a:xfrm>
            <a:off x="181338" y="2375714"/>
            <a:ext cx="642813" cy="870526"/>
          </a:xfrm>
          <a:prstGeom prst="rect">
            <a:avLst/>
          </a:prstGeom>
        </p:spPr>
      </p:pic>
      <p:pic>
        <p:nvPicPr>
          <p:cNvPr id="2772" name="Immagine 2771">
            <a:extLst>
              <a:ext uri="{FF2B5EF4-FFF2-40B4-BE49-F238E27FC236}">
                <a16:creationId xmlns:a16="http://schemas.microsoft.com/office/drawing/2014/main" id="{12BE2B10-4F8A-4F3A-88E4-C3A3BB521C16}"/>
              </a:ext>
            </a:extLst>
          </p:cNvPr>
          <p:cNvPicPr>
            <a:picLocks noChangeAspect="1"/>
          </p:cNvPicPr>
          <p:nvPr/>
        </p:nvPicPr>
        <p:blipFill>
          <a:blip r:embed="rId3"/>
          <a:stretch>
            <a:fillRect/>
          </a:stretch>
        </p:blipFill>
        <p:spPr>
          <a:xfrm>
            <a:off x="1028219" y="2372820"/>
            <a:ext cx="642813" cy="870526"/>
          </a:xfrm>
          <a:prstGeom prst="rect">
            <a:avLst/>
          </a:prstGeom>
        </p:spPr>
      </p:pic>
      <p:pic>
        <p:nvPicPr>
          <p:cNvPr id="2779" name="Immagine 2778">
            <a:extLst>
              <a:ext uri="{FF2B5EF4-FFF2-40B4-BE49-F238E27FC236}">
                <a16:creationId xmlns:a16="http://schemas.microsoft.com/office/drawing/2014/main" id="{D0E34092-63F9-4B0C-AA25-AC9790E7A6DA}"/>
              </a:ext>
            </a:extLst>
          </p:cNvPr>
          <p:cNvPicPr>
            <a:picLocks noChangeAspect="1"/>
          </p:cNvPicPr>
          <p:nvPr/>
        </p:nvPicPr>
        <p:blipFill>
          <a:blip r:embed="rId3"/>
          <a:stretch>
            <a:fillRect/>
          </a:stretch>
        </p:blipFill>
        <p:spPr>
          <a:xfrm>
            <a:off x="1875100" y="2372820"/>
            <a:ext cx="642813" cy="870526"/>
          </a:xfrm>
          <a:prstGeom prst="rect">
            <a:avLst/>
          </a:prstGeom>
        </p:spPr>
      </p:pic>
      <p:pic>
        <p:nvPicPr>
          <p:cNvPr id="2780" name="Immagine 2779">
            <a:extLst>
              <a:ext uri="{FF2B5EF4-FFF2-40B4-BE49-F238E27FC236}">
                <a16:creationId xmlns:a16="http://schemas.microsoft.com/office/drawing/2014/main" id="{FCAAA356-CF92-4AD5-8497-7B24DC6295CF}"/>
              </a:ext>
            </a:extLst>
          </p:cNvPr>
          <p:cNvPicPr>
            <a:picLocks noChangeAspect="1"/>
          </p:cNvPicPr>
          <p:nvPr/>
        </p:nvPicPr>
        <p:blipFill>
          <a:blip r:embed="rId3"/>
          <a:stretch>
            <a:fillRect/>
          </a:stretch>
        </p:blipFill>
        <p:spPr>
          <a:xfrm>
            <a:off x="181338" y="3365606"/>
            <a:ext cx="642813" cy="870526"/>
          </a:xfrm>
          <a:prstGeom prst="rect">
            <a:avLst/>
          </a:prstGeom>
        </p:spPr>
      </p:pic>
      <p:pic>
        <p:nvPicPr>
          <p:cNvPr id="2781" name="Immagine 2780">
            <a:extLst>
              <a:ext uri="{FF2B5EF4-FFF2-40B4-BE49-F238E27FC236}">
                <a16:creationId xmlns:a16="http://schemas.microsoft.com/office/drawing/2014/main" id="{5DBE0631-A0F9-466D-9652-489823D7224A}"/>
              </a:ext>
            </a:extLst>
          </p:cNvPr>
          <p:cNvPicPr>
            <a:picLocks noChangeAspect="1"/>
          </p:cNvPicPr>
          <p:nvPr/>
        </p:nvPicPr>
        <p:blipFill>
          <a:blip r:embed="rId3"/>
          <a:stretch>
            <a:fillRect/>
          </a:stretch>
        </p:blipFill>
        <p:spPr>
          <a:xfrm>
            <a:off x="1028219" y="3365606"/>
            <a:ext cx="642813" cy="870526"/>
          </a:xfrm>
          <a:prstGeom prst="rect">
            <a:avLst/>
          </a:prstGeom>
        </p:spPr>
      </p:pic>
      <p:pic>
        <p:nvPicPr>
          <p:cNvPr id="2782" name="Immagine 2781">
            <a:extLst>
              <a:ext uri="{FF2B5EF4-FFF2-40B4-BE49-F238E27FC236}">
                <a16:creationId xmlns:a16="http://schemas.microsoft.com/office/drawing/2014/main" id="{F6EEFB7C-48FD-46DB-8779-36B074178EF3}"/>
              </a:ext>
            </a:extLst>
          </p:cNvPr>
          <p:cNvPicPr>
            <a:picLocks noChangeAspect="1"/>
          </p:cNvPicPr>
          <p:nvPr/>
        </p:nvPicPr>
        <p:blipFill>
          <a:blip r:embed="rId3"/>
          <a:stretch>
            <a:fillRect/>
          </a:stretch>
        </p:blipFill>
        <p:spPr>
          <a:xfrm>
            <a:off x="1875100" y="3362712"/>
            <a:ext cx="642813" cy="870526"/>
          </a:xfrm>
          <a:prstGeom prst="rect">
            <a:avLst/>
          </a:prstGeom>
        </p:spPr>
      </p:pic>
      <p:pic>
        <p:nvPicPr>
          <p:cNvPr id="2785" name="Immagine 2784">
            <a:extLst>
              <a:ext uri="{FF2B5EF4-FFF2-40B4-BE49-F238E27FC236}">
                <a16:creationId xmlns:a16="http://schemas.microsoft.com/office/drawing/2014/main" id="{DDA2929C-4883-4230-AC4C-3C459768C8EB}"/>
              </a:ext>
            </a:extLst>
          </p:cNvPr>
          <p:cNvPicPr>
            <a:picLocks noChangeAspect="1"/>
          </p:cNvPicPr>
          <p:nvPr/>
        </p:nvPicPr>
        <p:blipFill>
          <a:blip r:embed="rId3"/>
          <a:stretch>
            <a:fillRect/>
          </a:stretch>
        </p:blipFill>
        <p:spPr>
          <a:xfrm>
            <a:off x="2804368" y="2375714"/>
            <a:ext cx="642813" cy="870526"/>
          </a:xfrm>
          <a:prstGeom prst="rect">
            <a:avLst/>
          </a:prstGeom>
        </p:spPr>
      </p:pic>
      <p:pic>
        <p:nvPicPr>
          <p:cNvPr id="2786" name="Immagine 2785">
            <a:extLst>
              <a:ext uri="{FF2B5EF4-FFF2-40B4-BE49-F238E27FC236}">
                <a16:creationId xmlns:a16="http://schemas.microsoft.com/office/drawing/2014/main" id="{F4915DEA-75D8-427F-816E-251317B1EE95}"/>
              </a:ext>
            </a:extLst>
          </p:cNvPr>
          <p:cNvPicPr>
            <a:picLocks noChangeAspect="1"/>
          </p:cNvPicPr>
          <p:nvPr/>
        </p:nvPicPr>
        <p:blipFill>
          <a:blip r:embed="rId3"/>
          <a:stretch>
            <a:fillRect/>
          </a:stretch>
        </p:blipFill>
        <p:spPr>
          <a:xfrm>
            <a:off x="3651249" y="2372820"/>
            <a:ext cx="642813" cy="870526"/>
          </a:xfrm>
          <a:prstGeom prst="rect">
            <a:avLst/>
          </a:prstGeom>
        </p:spPr>
      </p:pic>
      <p:pic>
        <p:nvPicPr>
          <p:cNvPr id="2787" name="Immagine 2786">
            <a:extLst>
              <a:ext uri="{FF2B5EF4-FFF2-40B4-BE49-F238E27FC236}">
                <a16:creationId xmlns:a16="http://schemas.microsoft.com/office/drawing/2014/main" id="{65F044DD-7961-4B55-B9F5-55A21FF31282}"/>
              </a:ext>
            </a:extLst>
          </p:cNvPr>
          <p:cNvPicPr>
            <a:picLocks noChangeAspect="1"/>
          </p:cNvPicPr>
          <p:nvPr/>
        </p:nvPicPr>
        <p:blipFill>
          <a:blip r:embed="rId3"/>
          <a:stretch>
            <a:fillRect/>
          </a:stretch>
        </p:blipFill>
        <p:spPr>
          <a:xfrm>
            <a:off x="4498130" y="2372820"/>
            <a:ext cx="642813" cy="870526"/>
          </a:xfrm>
          <a:prstGeom prst="rect">
            <a:avLst/>
          </a:prstGeom>
        </p:spPr>
      </p:pic>
      <p:pic>
        <p:nvPicPr>
          <p:cNvPr id="2788" name="Immagine 2787">
            <a:extLst>
              <a:ext uri="{FF2B5EF4-FFF2-40B4-BE49-F238E27FC236}">
                <a16:creationId xmlns:a16="http://schemas.microsoft.com/office/drawing/2014/main" id="{B4C3694E-1F22-4E86-9693-85FD153B0E34}"/>
              </a:ext>
            </a:extLst>
          </p:cNvPr>
          <p:cNvPicPr>
            <a:picLocks noChangeAspect="1"/>
          </p:cNvPicPr>
          <p:nvPr/>
        </p:nvPicPr>
        <p:blipFill>
          <a:blip r:embed="rId3"/>
          <a:stretch>
            <a:fillRect/>
          </a:stretch>
        </p:blipFill>
        <p:spPr>
          <a:xfrm>
            <a:off x="2804368" y="3365606"/>
            <a:ext cx="642813" cy="870526"/>
          </a:xfrm>
          <a:prstGeom prst="rect">
            <a:avLst/>
          </a:prstGeom>
        </p:spPr>
      </p:pic>
      <p:pic>
        <p:nvPicPr>
          <p:cNvPr id="2789" name="Immagine 2788">
            <a:extLst>
              <a:ext uri="{FF2B5EF4-FFF2-40B4-BE49-F238E27FC236}">
                <a16:creationId xmlns:a16="http://schemas.microsoft.com/office/drawing/2014/main" id="{1362E7E3-EC90-45FA-ADF5-939BF59BB5C2}"/>
              </a:ext>
            </a:extLst>
          </p:cNvPr>
          <p:cNvPicPr>
            <a:picLocks noChangeAspect="1"/>
          </p:cNvPicPr>
          <p:nvPr/>
        </p:nvPicPr>
        <p:blipFill>
          <a:blip r:embed="rId3"/>
          <a:stretch>
            <a:fillRect/>
          </a:stretch>
        </p:blipFill>
        <p:spPr>
          <a:xfrm>
            <a:off x="3651249" y="3365606"/>
            <a:ext cx="642813" cy="870526"/>
          </a:xfrm>
          <a:prstGeom prst="rect">
            <a:avLst/>
          </a:prstGeom>
        </p:spPr>
      </p:pic>
      <p:pic>
        <p:nvPicPr>
          <p:cNvPr id="2790" name="Immagine 2789">
            <a:extLst>
              <a:ext uri="{FF2B5EF4-FFF2-40B4-BE49-F238E27FC236}">
                <a16:creationId xmlns:a16="http://schemas.microsoft.com/office/drawing/2014/main" id="{A4F30CA9-D8DF-425A-8FA1-3E2CCE95AFFC}"/>
              </a:ext>
            </a:extLst>
          </p:cNvPr>
          <p:cNvPicPr>
            <a:picLocks noChangeAspect="1"/>
          </p:cNvPicPr>
          <p:nvPr/>
        </p:nvPicPr>
        <p:blipFill>
          <a:blip r:embed="rId3"/>
          <a:stretch>
            <a:fillRect/>
          </a:stretch>
        </p:blipFill>
        <p:spPr>
          <a:xfrm>
            <a:off x="4498130" y="3362712"/>
            <a:ext cx="642813" cy="870526"/>
          </a:xfrm>
          <a:prstGeom prst="rect">
            <a:avLst/>
          </a:prstGeom>
        </p:spPr>
      </p:pic>
      <p:pic>
        <p:nvPicPr>
          <p:cNvPr id="2791" name="Immagine 2790">
            <a:extLst>
              <a:ext uri="{FF2B5EF4-FFF2-40B4-BE49-F238E27FC236}">
                <a16:creationId xmlns:a16="http://schemas.microsoft.com/office/drawing/2014/main" id="{DD261D6B-64A5-4C69-9189-F86FD803915A}"/>
              </a:ext>
            </a:extLst>
          </p:cNvPr>
          <p:cNvPicPr>
            <a:picLocks noChangeAspect="1"/>
          </p:cNvPicPr>
          <p:nvPr/>
        </p:nvPicPr>
        <p:blipFill>
          <a:blip r:embed="rId3"/>
          <a:stretch>
            <a:fillRect/>
          </a:stretch>
        </p:blipFill>
        <p:spPr>
          <a:xfrm>
            <a:off x="5394178" y="2372820"/>
            <a:ext cx="642813" cy="870526"/>
          </a:xfrm>
          <a:prstGeom prst="rect">
            <a:avLst/>
          </a:prstGeom>
        </p:spPr>
      </p:pic>
      <p:pic>
        <p:nvPicPr>
          <p:cNvPr id="2792" name="Immagine 2791">
            <a:extLst>
              <a:ext uri="{FF2B5EF4-FFF2-40B4-BE49-F238E27FC236}">
                <a16:creationId xmlns:a16="http://schemas.microsoft.com/office/drawing/2014/main" id="{ABF921E2-33B1-4B4B-BAFA-15CF6259DEA1}"/>
              </a:ext>
            </a:extLst>
          </p:cNvPr>
          <p:cNvPicPr>
            <a:picLocks noChangeAspect="1"/>
          </p:cNvPicPr>
          <p:nvPr/>
        </p:nvPicPr>
        <p:blipFill>
          <a:blip r:embed="rId3"/>
          <a:stretch>
            <a:fillRect/>
          </a:stretch>
        </p:blipFill>
        <p:spPr>
          <a:xfrm>
            <a:off x="6241059" y="2369926"/>
            <a:ext cx="642813" cy="870526"/>
          </a:xfrm>
          <a:prstGeom prst="rect">
            <a:avLst/>
          </a:prstGeom>
        </p:spPr>
      </p:pic>
      <p:pic>
        <p:nvPicPr>
          <p:cNvPr id="2793" name="Immagine 2792">
            <a:extLst>
              <a:ext uri="{FF2B5EF4-FFF2-40B4-BE49-F238E27FC236}">
                <a16:creationId xmlns:a16="http://schemas.microsoft.com/office/drawing/2014/main" id="{CC9A8993-2168-4617-B0E6-1CD26C5580EB}"/>
              </a:ext>
            </a:extLst>
          </p:cNvPr>
          <p:cNvPicPr>
            <a:picLocks noChangeAspect="1"/>
          </p:cNvPicPr>
          <p:nvPr/>
        </p:nvPicPr>
        <p:blipFill>
          <a:blip r:embed="rId3"/>
          <a:stretch>
            <a:fillRect/>
          </a:stretch>
        </p:blipFill>
        <p:spPr>
          <a:xfrm>
            <a:off x="7087940" y="2369926"/>
            <a:ext cx="642813" cy="870526"/>
          </a:xfrm>
          <a:prstGeom prst="rect">
            <a:avLst/>
          </a:prstGeom>
        </p:spPr>
      </p:pic>
      <p:pic>
        <p:nvPicPr>
          <p:cNvPr id="2794" name="Immagine 2793">
            <a:extLst>
              <a:ext uri="{FF2B5EF4-FFF2-40B4-BE49-F238E27FC236}">
                <a16:creationId xmlns:a16="http://schemas.microsoft.com/office/drawing/2014/main" id="{0F09DC07-B66D-417D-A2AB-718E8CFB17BE}"/>
              </a:ext>
            </a:extLst>
          </p:cNvPr>
          <p:cNvPicPr>
            <a:picLocks noChangeAspect="1"/>
          </p:cNvPicPr>
          <p:nvPr/>
        </p:nvPicPr>
        <p:blipFill>
          <a:blip r:embed="rId3"/>
          <a:stretch>
            <a:fillRect/>
          </a:stretch>
        </p:blipFill>
        <p:spPr>
          <a:xfrm>
            <a:off x="5394178" y="3362712"/>
            <a:ext cx="642813" cy="870526"/>
          </a:xfrm>
          <a:prstGeom prst="rect">
            <a:avLst/>
          </a:prstGeom>
        </p:spPr>
      </p:pic>
      <p:pic>
        <p:nvPicPr>
          <p:cNvPr id="2795" name="Immagine 2794">
            <a:extLst>
              <a:ext uri="{FF2B5EF4-FFF2-40B4-BE49-F238E27FC236}">
                <a16:creationId xmlns:a16="http://schemas.microsoft.com/office/drawing/2014/main" id="{1F701551-FC55-4633-8326-9B10912D34D1}"/>
              </a:ext>
            </a:extLst>
          </p:cNvPr>
          <p:cNvPicPr>
            <a:picLocks noChangeAspect="1"/>
          </p:cNvPicPr>
          <p:nvPr/>
        </p:nvPicPr>
        <p:blipFill>
          <a:blip r:embed="rId3"/>
          <a:stretch>
            <a:fillRect/>
          </a:stretch>
        </p:blipFill>
        <p:spPr>
          <a:xfrm>
            <a:off x="6241059" y="3362712"/>
            <a:ext cx="642813" cy="870526"/>
          </a:xfrm>
          <a:prstGeom prst="rect">
            <a:avLst/>
          </a:prstGeom>
        </p:spPr>
      </p:pic>
      <p:pic>
        <p:nvPicPr>
          <p:cNvPr id="2796" name="Immagine 2795">
            <a:extLst>
              <a:ext uri="{FF2B5EF4-FFF2-40B4-BE49-F238E27FC236}">
                <a16:creationId xmlns:a16="http://schemas.microsoft.com/office/drawing/2014/main" id="{F813652D-4A1A-495A-B1ED-ED4FD0534CDC}"/>
              </a:ext>
            </a:extLst>
          </p:cNvPr>
          <p:cNvPicPr>
            <a:picLocks noChangeAspect="1"/>
          </p:cNvPicPr>
          <p:nvPr/>
        </p:nvPicPr>
        <p:blipFill>
          <a:blip r:embed="rId3"/>
          <a:stretch>
            <a:fillRect/>
          </a:stretch>
        </p:blipFill>
        <p:spPr>
          <a:xfrm>
            <a:off x="7087940" y="3359818"/>
            <a:ext cx="642813" cy="870526"/>
          </a:xfrm>
          <a:prstGeom prst="rect">
            <a:avLst/>
          </a:prstGeom>
        </p:spPr>
      </p:pic>
      <p:pic>
        <p:nvPicPr>
          <p:cNvPr id="2805" name="Immagine 2804">
            <a:extLst>
              <a:ext uri="{FF2B5EF4-FFF2-40B4-BE49-F238E27FC236}">
                <a16:creationId xmlns:a16="http://schemas.microsoft.com/office/drawing/2014/main" id="{D84A8F9A-AB06-48AB-BEE5-7780E2C4187C}"/>
              </a:ext>
            </a:extLst>
          </p:cNvPr>
          <p:cNvPicPr>
            <a:picLocks noChangeAspect="1"/>
          </p:cNvPicPr>
          <p:nvPr/>
        </p:nvPicPr>
        <p:blipFill>
          <a:blip r:embed="rId3"/>
          <a:stretch>
            <a:fillRect/>
          </a:stretch>
        </p:blipFill>
        <p:spPr>
          <a:xfrm>
            <a:off x="7895311" y="2369926"/>
            <a:ext cx="642813" cy="870526"/>
          </a:xfrm>
          <a:prstGeom prst="rect">
            <a:avLst/>
          </a:prstGeom>
        </p:spPr>
      </p:pic>
      <p:pic>
        <p:nvPicPr>
          <p:cNvPr id="2808" name="Immagine 2807">
            <a:extLst>
              <a:ext uri="{FF2B5EF4-FFF2-40B4-BE49-F238E27FC236}">
                <a16:creationId xmlns:a16="http://schemas.microsoft.com/office/drawing/2014/main" id="{ECF7874C-1BD1-4FF7-92E8-5EC7FAF46B0D}"/>
              </a:ext>
            </a:extLst>
          </p:cNvPr>
          <p:cNvPicPr>
            <a:picLocks noChangeAspect="1"/>
          </p:cNvPicPr>
          <p:nvPr/>
        </p:nvPicPr>
        <p:blipFill>
          <a:blip r:embed="rId3"/>
          <a:stretch>
            <a:fillRect/>
          </a:stretch>
        </p:blipFill>
        <p:spPr>
          <a:xfrm>
            <a:off x="7895311" y="3359818"/>
            <a:ext cx="642813" cy="870526"/>
          </a:xfrm>
          <a:prstGeom prst="rect">
            <a:avLst/>
          </a:prstGeom>
        </p:spPr>
      </p:pic>
      <p:pic>
        <p:nvPicPr>
          <p:cNvPr id="2809" name="Immagine 2808">
            <a:extLst>
              <a:ext uri="{FF2B5EF4-FFF2-40B4-BE49-F238E27FC236}">
                <a16:creationId xmlns:a16="http://schemas.microsoft.com/office/drawing/2014/main" id="{06C59A56-3D78-454E-AD8A-40BDB8E59AF3}"/>
              </a:ext>
            </a:extLst>
          </p:cNvPr>
          <p:cNvPicPr>
            <a:picLocks noChangeAspect="1"/>
          </p:cNvPicPr>
          <p:nvPr/>
        </p:nvPicPr>
        <p:blipFill>
          <a:blip r:embed="rId3"/>
          <a:stretch>
            <a:fillRect/>
          </a:stretch>
        </p:blipFill>
        <p:spPr>
          <a:xfrm>
            <a:off x="181338" y="395930"/>
            <a:ext cx="642813" cy="870526"/>
          </a:xfrm>
          <a:prstGeom prst="rect">
            <a:avLst/>
          </a:prstGeom>
        </p:spPr>
      </p:pic>
      <p:pic>
        <p:nvPicPr>
          <p:cNvPr id="2810" name="Immagine 2809">
            <a:extLst>
              <a:ext uri="{FF2B5EF4-FFF2-40B4-BE49-F238E27FC236}">
                <a16:creationId xmlns:a16="http://schemas.microsoft.com/office/drawing/2014/main" id="{0FE5FF7E-33A6-4213-BDD5-BB54A3422121}"/>
              </a:ext>
            </a:extLst>
          </p:cNvPr>
          <p:cNvPicPr>
            <a:picLocks noChangeAspect="1"/>
          </p:cNvPicPr>
          <p:nvPr/>
        </p:nvPicPr>
        <p:blipFill>
          <a:blip r:embed="rId3"/>
          <a:stretch>
            <a:fillRect/>
          </a:stretch>
        </p:blipFill>
        <p:spPr>
          <a:xfrm>
            <a:off x="1028219" y="393036"/>
            <a:ext cx="642813" cy="870526"/>
          </a:xfrm>
          <a:prstGeom prst="rect">
            <a:avLst/>
          </a:prstGeom>
        </p:spPr>
      </p:pic>
      <p:pic>
        <p:nvPicPr>
          <p:cNvPr id="2811" name="Immagine 2810">
            <a:extLst>
              <a:ext uri="{FF2B5EF4-FFF2-40B4-BE49-F238E27FC236}">
                <a16:creationId xmlns:a16="http://schemas.microsoft.com/office/drawing/2014/main" id="{4E058CFE-CDEA-4D9B-9BF3-3C5028C2CF22}"/>
              </a:ext>
            </a:extLst>
          </p:cNvPr>
          <p:cNvPicPr>
            <a:picLocks noChangeAspect="1"/>
          </p:cNvPicPr>
          <p:nvPr/>
        </p:nvPicPr>
        <p:blipFill>
          <a:blip r:embed="rId3"/>
          <a:stretch>
            <a:fillRect/>
          </a:stretch>
        </p:blipFill>
        <p:spPr>
          <a:xfrm>
            <a:off x="1875100" y="393036"/>
            <a:ext cx="642813" cy="870526"/>
          </a:xfrm>
          <a:prstGeom prst="rect">
            <a:avLst/>
          </a:prstGeom>
        </p:spPr>
      </p:pic>
      <p:pic>
        <p:nvPicPr>
          <p:cNvPr id="2812" name="Immagine 2811">
            <a:extLst>
              <a:ext uri="{FF2B5EF4-FFF2-40B4-BE49-F238E27FC236}">
                <a16:creationId xmlns:a16="http://schemas.microsoft.com/office/drawing/2014/main" id="{8CFCF4CC-834A-4A68-BC51-800DCF3BA46E}"/>
              </a:ext>
            </a:extLst>
          </p:cNvPr>
          <p:cNvPicPr>
            <a:picLocks noChangeAspect="1"/>
          </p:cNvPicPr>
          <p:nvPr/>
        </p:nvPicPr>
        <p:blipFill>
          <a:blip r:embed="rId3"/>
          <a:stretch>
            <a:fillRect/>
          </a:stretch>
        </p:blipFill>
        <p:spPr>
          <a:xfrm>
            <a:off x="181338" y="1385822"/>
            <a:ext cx="642813" cy="870526"/>
          </a:xfrm>
          <a:prstGeom prst="rect">
            <a:avLst/>
          </a:prstGeom>
        </p:spPr>
      </p:pic>
      <p:pic>
        <p:nvPicPr>
          <p:cNvPr id="2813" name="Immagine 2812">
            <a:extLst>
              <a:ext uri="{FF2B5EF4-FFF2-40B4-BE49-F238E27FC236}">
                <a16:creationId xmlns:a16="http://schemas.microsoft.com/office/drawing/2014/main" id="{753AA397-D9F8-46CE-B336-1A15A85BC939}"/>
              </a:ext>
            </a:extLst>
          </p:cNvPr>
          <p:cNvPicPr>
            <a:picLocks noChangeAspect="1"/>
          </p:cNvPicPr>
          <p:nvPr/>
        </p:nvPicPr>
        <p:blipFill>
          <a:blip r:embed="rId3"/>
          <a:stretch>
            <a:fillRect/>
          </a:stretch>
        </p:blipFill>
        <p:spPr>
          <a:xfrm>
            <a:off x="1028219" y="1385822"/>
            <a:ext cx="642813" cy="870526"/>
          </a:xfrm>
          <a:prstGeom prst="rect">
            <a:avLst/>
          </a:prstGeom>
        </p:spPr>
      </p:pic>
      <p:pic>
        <p:nvPicPr>
          <p:cNvPr id="2814" name="Immagine 2813">
            <a:extLst>
              <a:ext uri="{FF2B5EF4-FFF2-40B4-BE49-F238E27FC236}">
                <a16:creationId xmlns:a16="http://schemas.microsoft.com/office/drawing/2014/main" id="{E766D636-3557-44CB-820E-5222FBB43A08}"/>
              </a:ext>
            </a:extLst>
          </p:cNvPr>
          <p:cNvPicPr>
            <a:picLocks noChangeAspect="1"/>
          </p:cNvPicPr>
          <p:nvPr/>
        </p:nvPicPr>
        <p:blipFill>
          <a:blip r:embed="rId3"/>
          <a:stretch>
            <a:fillRect/>
          </a:stretch>
        </p:blipFill>
        <p:spPr>
          <a:xfrm>
            <a:off x="1875100" y="1382928"/>
            <a:ext cx="642813" cy="870526"/>
          </a:xfrm>
          <a:prstGeom prst="rect">
            <a:avLst/>
          </a:prstGeom>
        </p:spPr>
      </p:pic>
      <p:pic>
        <p:nvPicPr>
          <p:cNvPr id="2815" name="Immagine 2814">
            <a:extLst>
              <a:ext uri="{FF2B5EF4-FFF2-40B4-BE49-F238E27FC236}">
                <a16:creationId xmlns:a16="http://schemas.microsoft.com/office/drawing/2014/main" id="{DAE7AA4B-CBE7-4071-89A8-EDB50CAB0B3B}"/>
              </a:ext>
            </a:extLst>
          </p:cNvPr>
          <p:cNvPicPr>
            <a:picLocks noChangeAspect="1"/>
          </p:cNvPicPr>
          <p:nvPr/>
        </p:nvPicPr>
        <p:blipFill>
          <a:blip r:embed="rId3"/>
          <a:stretch>
            <a:fillRect/>
          </a:stretch>
        </p:blipFill>
        <p:spPr>
          <a:xfrm>
            <a:off x="2804368" y="395930"/>
            <a:ext cx="642813" cy="870526"/>
          </a:xfrm>
          <a:prstGeom prst="rect">
            <a:avLst/>
          </a:prstGeom>
        </p:spPr>
      </p:pic>
      <p:pic>
        <p:nvPicPr>
          <p:cNvPr id="2816" name="Immagine 2815">
            <a:extLst>
              <a:ext uri="{FF2B5EF4-FFF2-40B4-BE49-F238E27FC236}">
                <a16:creationId xmlns:a16="http://schemas.microsoft.com/office/drawing/2014/main" id="{F930B1C3-AF0E-40E7-B579-C9CE16BD4163}"/>
              </a:ext>
            </a:extLst>
          </p:cNvPr>
          <p:cNvPicPr>
            <a:picLocks noChangeAspect="1"/>
          </p:cNvPicPr>
          <p:nvPr/>
        </p:nvPicPr>
        <p:blipFill>
          <a:blip r:embed="rId3"/>
          <a:stretch>
            <a:fillRect/>
          </a:stretch>
        </p:blipFill>
        <p:spPr>
          <a:xfrm>
            <a:off x="3651249" y="393036"/>
            <a:ext cx="642813" cy="870526"/>
          </a:xfrm>
          <a:prstGeom prst="rect">
            <a:avLst/>
          </a:prstGeom>
        </p:spPr>
      </p:pic>
      <p:pic>
        <p:nvPicPr>
          <p:cNvPr id="2817" name="Immagine 2816">
            <a:extLst>
              <a:ext uri="{FF2B5EF4-FFF2-40B4-BE49-F238E27FC236}">
                <a16:creationId xmlns:a16="http://schemas.microsoft.com/office/drawing/2014/main" id="{E2A0A5FC-D9BC-4E89-A46D-A634B0BDBA2C}"/>
              </a:ext>
            </a:extLst>
          </p:cNvPr>
          <p:cNvPicPr>
            <a:picLocks noChangeAspect="1"/>
          </p:cNvPicPr>
          <p:nvPr/>
        </p:nvPicPr>
        <p:blipFill>
          <a:blip r:embed="rId3"/>
          <a:stretch>
            <a:fillRect/>
          </a:stretch>
        </p:blipFill>
        <p:spPr>
          <a:xfrm>
            <a:off x="4498130" y="393036"/>
            <a:ext cx="642813" cy="870526"/>
          </a:xfrm>
          <a:prstGeom prst="rect">
            <a:avLst/>
          </a:prstGeom>
        </p:spPr>
      </p:pic>
      <p:pic>
        <p:nvPicPr>
          <p:cNvPr id="2818" name="Immagine 2817">
            <a:extLst>
              <a:ext uri="{FF2B5EF4-FFF2-40B4-BE49-F238E27FC236}">
                <a16:creationId xmlns:a16="http://schemas.microsoft.com/office/drawing/2014/main" id="{0D3923DD-A1F0-4190-8304-593A37850908}"/>
              </a:ext>
            </a:extLst>
          </p:cNvPr>
          <p:cNvPicPr>
            <a:picLocks noChangeAspect="1"/>
          </p:cNvPicPr>
          <p:nvPr/>
        </p:nvPicPr>
        <p:blipFill>
          <a:blip r:embed="rId3"/>
          <a:stretch>
            <a:fillRect/>
          </a:stretch>
        </p:blipFill>
        <p:spPr>
          <a:xfrm>
            <a:off x="2804368" y="1385822"/>
            <a:ext cx="642813" cy="870526"/>
          </a:xfrm>
          <a:prstGeom prst="rect">
            <a:avLst/>
          </a:prstGeom>
        </p:spPr>
      </p:pic>
      <p:pic>
        <p:nvPicPr>
          <p:cNvPr id="2819" name="Immagine 2818">
            <a:extLst>
              <a:ext uri="{FF2B5EF4-FFF2-40B4-BE49-F238E27FC236}">
                <a16:creationId xmlns:a16="http://schemas.microsoft.com/office/drawing/2014/main" id="{28C55A4C-C887-466E-B31D-EFB7BEC6CE93}"/>
              </a:ext>
            </a:extLst>
          </p:cNvPr>
          <p:cNvPicPr>
            <a:picLocks noChangeAspect="1"/>
          </p:cNvPicPr>
          <p:nvPr/>
        </p:nvPicPr>
        <p:blipFill>
          <a:blip r:embed="rId3"/>
          <a:stretch>
            <a:fillRect/>
          </a:stretch>
        </p:blipFill>
        <p:spPr>
          <a:xfrm>
            <a:off x="3651249" y="1385822"/>
            <a:ext cx="642813" cy="870526"/>
          </a:xfrm>
          <a:prstGeom prst="rect">
            <a:avLst/>
          </a:prstGeom>
        </p:spPr>
      </p:pic>
      <p:pic>
        <p:nvPicPr>
          <p:cNvPr id="2820" name="Immagine 2819">
            <a:extLst>
              <a:ext uri="{FF2B5EF4-FFF2-40B4-BE49-F238E27FC236}">
                <a16:creationId xmlns:a16="http://schemas.microsoft.com/office/drawing/2014/main" id="{B5DEAD08-953E-4484-A455-16D6A7321D75}"/>
              </a:ext>
            </a:extLst>
          </p:cNvPr>
          <p:cNvPicPr>
            <a:picLocks noChangeAspect="1"/>
          </p:cNvPicPr>
          <p:nvPr/>
        </p:nvPicPr>
        <p:blipFill>
          <a:blip r:embed="rId3"/>
          <a:stretch>
            <a:fillRect/>
          </a:stretch>
        </p:blipFill>
        <p:spPr>
          <a:xfrm>
            <a:off x="4498130" y="1382928"/>
            <a:ext cx="642813" cy="870526"/>
          </a:xfrm>
          <a:prstGeom prst="rect">
            <a:avLst/>
          </a:prstGeom>
        </p:spPr>
      </p:pic>
      <p:pic>
        <p:nvPicPr>
          <p:cNvPr id="2821" name="Immagine 2820">
            <a:extLst>
              <a:ext uri="{FF2B5EF4-FFF2-40B4-BE49-F238E27FC236}">
                <a16:creationId xmlns:a16="http://schemas.microsoft.com/office/drawing/2014/main" id="{6669A94F-CCC3-4C02-BFF1-FAAB0A43CA69}"/>
              </a:ext>
            </a:extLst>
          </p:cNvPr>
          <p:cNvPicPr>
            <a:picLocks noChangeAspect="1"/>
          </p:cNvPicPr>
          <p:nvPr/>
        </p:nvPicPr>
        <p:blipFill>
          <a:blip r:embed="rId3"/>
          <a:stretch>
            <a:fillRect/>
          </a:stretch>
        </p:blipFill>
        <p:spPr>
          <a:xfrm>
            <a:off x="5394178" y="393036"/>
            <a:ext cx="642813" cy="870526"/>
          </a:xfrm>
          <a:prstGeom prst="rect">
            <a:avLst/>
          </a:prstGeom>
        </p:spPr>
      </p:pic>
      <p:pic>
        <p:nvPicPr>
          <p:cNvPr id="2822" name="Immagine 2821">
            <a:extLst>
              <a:ext uri="{FF2B5EF4-FFF2-40B4-BE49-F238E27FC236}">
                <a16:creationId xmlns:a16="http://schemas.microsoft.com/office/drawing/2014/main" id="{622F2301-0AC7-4DDA-A6D4-35E9D72F018A}"/>
              </a:ext>
            </a:extLst>
          </p:cNvPr>
          <p:cNvPicPr>
            <a:picLocks noChangeAspect="1"/>
          </p:cNvPicPr>
          <p:nvPr/>
        </p:nvPicPr>
        <p:blipFill>
          <a:blip r:embed="rId3"/>
          <a:stretch>
            <a:fillRect/>
          </a:stretch>
        </p:blipFill>
        <p:spPr>
          <a:xfrm>
            <a:off x="6241059" y="390142"/>
            <a:ext cx="642813" cy="870526"/>
          </a:xfrm>
          <a:prstGeom prst="rect">
            <a:avLst/>
          </a:prstGeom>
        </p:spPr>
      </p:pic>
      <p:pic>
        <p:nvPicPr>
          <p:cNvPr id="2823" name="Immagine 2822">
            <a:extLst>
              <a:ext uri="{FF2B5EF4-FFF2-40B4-BE49-F238E27FC236}">
                <a16:creationId xmlns:a16="http://schemas.microsoft.com/office/drawing/2014/main" id="{2D7D2E06-ADC3-4ED2-A245-22C141978D9A}"/>
              </a:ext>
            </a:extLst>
          </p:cNvPr>
          <p:cNvPicPr>
            <a:picLocks noChangeAspect="1"/>
          </p:cNvPicPr>
          <p:nvPr/>
        </p:nvPicPr>
        <p:blipFill>
          <a:blip r:embed="rId3"/>
          <a:stretch>
            <a:fillRect/>
          </a:stretch>
        </p:blipFill>
        <p:spPr>
          <a:xfrm>
            <a:off x="7087940" y="390142"/>
            <a:ext cx="642813" cy="870526"/>
          </a:xfrm>
          <a:prstGeom prst="rect">
            <a:avLst/>
          </a:prstGeom>
        </p:spPr>
      </p:pic>
      <p:pic>
        <p:nvPicPr>
          <p:cNvPr id="2824" name="Immagine 2823">
            <a:extLst>
              <a:ext uri="{FF2B5EF4-FFF2-40B4-BE49-F238E27FC236}">
                <a16:creationId xmlns:a16="http://schemas.microsoft.com/office/drawing/2014/main" id="{10034076-FE87-43CB-B806-AC5531522B08}"/>
              </a:ext>
            </a:extLst>
          </p:cNvPr>
          <p:cNvPicPr>
            <a:picLocks noChangeAspect="1"/>
          </p:cNvPicPr>
          <p:nvPr/>
        </p:nvPicPr>
        <p:blipFill>
          <a:blip r:embed="rId3"/>
          <a:stretch>
            <a:fillRect/>
          </a:stretch>
        </p:blipFill>
        <p:spPr>
          <a:xfrm>
            <a:off x="5394178" y="1382928"/>
            <a:ext cx="642813" cy="870526"/>
          </a:xfrm>
          <a:prstGeom prst="rect">
            <a:avLst/>
          </a:prstGeom>
        </p:spPr>
      </p:pic>
      <p:pic>
        <p:nvPicPr>
          <p:cNvPr id="2825" name="Immagine 2824">
            <a:extLst>
              <a:ext uri="{FF2B5EF4-FFF2-40B4-BE49-F238E27FC236}">
                <a16:creationId xmlns:a16="http://schemas.microsoft.com/office/drawing/2014/main" id="{75FEC851-EBE6-41F6-9C30-BA62A76019F9}"/>
              </a:ext>
            </a:extLst>
          </p:cNvPr>
          <p:cNvPicPr>
            <a:picLocks noChangeAspect="1"/>
          </p:cNvPicPr>
          <p:nvPr/>
        </p:nvPicPr>
        <p:blipFill>
          <a:blip r:embed="rId3"/>
          <a:stretch>
            <a:fillRect/>
          </a:stretch>
        </p:blipFill>
        <p:spPr>
          <a:xfrm>
            <a:off x="6241059" y="1382928"/>
            <a:ext cx="642813" cy="870526"/>
          </a:xfrm>
          <a:prstGeom prst="rect">
            <a:avLst/>
          </a:prstGeom>
        </p:spPr>
      </p:pic>
      <p:pic>
        <p:nvPicPr>
          <p:cNvPr id="2826" name="Immagine 2825">
            <a:extLst>
              <a:ext uri="{FF2B5EF4-FFF2-40B4-BE49-F238E27FC236}">
                <a16:creationId xmlns:a16="http://schemas.microsoft.com/office/drawing/2014/main" id="{BF7B2409-DE7D-48C7-8C44-857EBEB2299B}"/>
              </a:ext>
            </a:extLst>
          </p:cNvPr>
          <p:cNvPicPr>
            <a:picLocks noChangeAspect="1"/>
          </p:cNvPicPr>
          <p:nvPr/>
        </p:nvPicPr>
        <p:blipFill>
          <a:blip r:embed="rId3"/>
          <a:stretch>
            <a:fillRect/>
          </a:stretch>
        </p:blipFill>
        <p:spPr>
          <a:xfrm>
            <a:off x="7087940" y="1380034"/>
            <a:ext cx="642813" cy="870526"/>
          </a:xfrm>
          <a:prstGeom prst="rect">
            <a:avLst/>
          </a:prstGeom>
        </p:spPr>
      </p:pic>
      <p:pic>
        <p:nvPicPr>
          <p:cNvPr id="2827" name="Immagine 2826">
            <a:extLst>
              <a:ext uri="{FF2B5EF4-FFF2-40B4-BE49-F238E27FC236}">
                <a16:creationId xmlns:a16="http://schemas.microsoft.com/office/drawing/2014/main" id="{455B2FEC-8A02-4EE8-B1D7-714169334A94}"/>
              </a:ext>
            </a:extLst>
          </p:cNvPr>
          <p:cNvPicPr>
            <a:picLocks noChangeAspect="1"/>
          </p:cNvPicPr>
          <p:nvPr/>
        </p:nvPicPr>
        <p:blipFill>
          <a:blip r:embed="rId3"/>
          <a:stretch>
            <a:fillRect/>
          </a:stretch>
        </p:blipFill>
        <p:spPr>
          <a:xfrm>
            <a:off x="7895311" y="390142"/>
            <a:ext cx="642813" cy="870526"/>
          </a:xfrm>
          <a:prstGeom prst="rect">
            <a:avLst/>
          </a:prstGeom>
        </p:spPr>
      </p:pic>
      <p:pic>
        <p:nvPicPr>
          <p:cNvPr id="2828" name="Immagine 2827">
            <a:extLst>
              <a:ext uri="{FF2B5EF4-FFF2-40B4-BE49-F238E27FC236}">
                <a16:creationId xmlns:a16="http://schemas.microsoft.com/office/drawing/2014/main" id="{62D46FB4-6D06-44FD-B588-8AEAED14F2F1}"/>
              </a:ext>
            </a:extLst>
          </p:cNvPr>
          <p:cNvPicPr>
            <a:picLocks noChangeAspect="1"/>
          </p:cNvPicPr>
          <p:nvPr/>
        </p:nvPicPr>
        <p:blipFill>
          <a:blip r:embed="rId3"/>
          <a:stretch>
            <a:fillRect/>
          </a:stretch>
        </p:blipFill>
        <p:spPr>
          <a:xfrm>
            <a:off x="7895311" y="1380034"/>
            <a:ext cx="642813" cy="870526"/>
          </a:xfrm>
          <a:prstGeom prst="rect">
            <a:avLst/>
          </a:prstGeom>
        </p:spPr>
      </p:pic>
      <p:pic>
        <p:nvPicPr>
          <p:cNvPr id="2829" name="Immagine 2828">
            <a:extLst>
              <a:ext uri="{FF2B5EF4-FFF2-40B4-BE49-F238E27FC236}">
                <a16:creationId xmlns:a16="http://schemas.microsoft.com/office/drawing/2014/main" id="{33762E29-4CC5-49A8-A6C5-4CAF40A78C43}"/>
              </a:ext>
            </a:extLst>
          </p:cNvPr>
          <p:cNvPicPr>
            <a:picLocks noChangeAspect="1"/>
          </p:cNvPicPr>
          <p:nvPr/>
        </p:nvPicPr>
        <p:blipFill>
          <a:blip r:embed="rId3"/>
          <a:stretch>
            <a:fillRect/>
          </a:stretch>
        </p:blipFill>
        <p:spPr>
          <a:xfrm>
            <a:off x="181338" y="4358136"/>
            <a:ext cx="642813" cy="870526"/>
          </a:xfrm>
          <a:prstGeom prst="rect">
            <a:avLst/>
          </a:prstGeom>
        </p:spPr>
      </p:pic>
      <p:pic>
        <p:nvPicPr>
          <p:cNvPr id="2830" name="Immagine 2829">
            <a:extLst>
              <a:ext uri="{FF2B5EF4-FFF2-40B4-BE49-F238E27FC236}">
                <a16:creationId xmlns:a16="http://schemas.microsoft.com/office/drawing/2014/main" id="{A98E10A4-BB05-4036-B3F6-2D90F990BE98}"/>
              </a:ext>
            </a:extLst>
          </p:cNvPr>
          <p:cNvPicPr>
            <a:picLocks noChangeAspect="1"/>
          </p:cNvPicPr>
          <p:nvPr/>
        </p:nvPicPr>
        <p:blipFill>
          <a:blip r:embed="rId3"/>
          <a:stretch>
            <a:fillRect/>
          </a:stretch>
        </p:blipFill>
        <p:spPr>
          <a:xfrm>
            <a:off x="1028219" y="4355242"/>
            <a:ext cx="642813" cy="870526"/>
          </a:xfrm>
          <a:prstGeom prst="rect">
            <a:avLst/>
          </a:prstGeom>
        </p:spPr>
      </p:pic>
      <p:pic>
        <p:nvPicPr>
          <p:cNvPr id="2831" name="Immagine 2830">
            <a:extLst>
              <a:ext uri="{FF2B5EF4-FFF2-40B4-BE49-F238E27FC236}">
                <a16:creationId xmlns:a16="http://schemas.microsoft.com/office/drawing/2014/main" id="{1E2EB06D-B548-44CC-943B-6C6EB9DCCBE8}"/>
              </a:ext>
            </a:extLst>
          </p:cNvPr>
          <p:cNvPicPr>
            <a:picLocks noChangeAspect="1"/>
          </p:cNvPicPr>
          <p:nvPr/>
        </p:nvPicPr>
        <p:blipFill>
          <a:blip r:embed="rId3"/>
          <a:stretch>
            <a:fillRect/>
          </a:stretch>
        </p:blipFill>
        <p:spPr>
          <a:xfrm>
            <a:off x="1875100" y="4355242"/>
            <a:ext cx="642813" cy="870526"/>
          </a:xfrm>
          <a:prstGeom prst="rect">
            <a:avLst/>
          </a:prstGeom>
        </p:spPr>
      </p:pic>
      <p:pic>
        <p:nvPicPr>
          <p:cNvPr id="2832" name="Immagine 2831">
            <a:extLst>
              <a:ext uri="{FF2B5EF4-FFF2-40B4-BE49-F238E27FC236}">
                <a16:creationId xmlns:a16="http://schemas.microsoft.com/office/drawing/2014/main" id="{05E663B9-59A6-40C0-A1FF-39A14F31AD0E}"/>
              </a:ext>
            </a:extLst>
          </p:cNvPr>
          <p:cNvPicPr>
            <a:picLocks noChangeAspect="1"/>
          </p:cNvPicPr>
          <p:nvPr/>
        </p:nvPicPr>
        <p:blipFill>
          <a:blip r:embed="rId3"/>
          <a:stretch>
            <a:fillRect/>
          </a:stretch>
        </p:blipFill>
        <p:spPr>
          <a:xfrm>
            <a:off x="181338" y="5348028"/>
            <a:ext cx="642813" cy="870526"/>
          </a:xfrm>
          <a:prstGeom prst="rect">
            <a:avLst/>
          </a:prstGeom>
        </p:spPr>
      </p:pic>
      <p:pic>
        <p:nvPicPr>
          <p:cNvPr id="2833" name="Immagine 2832">
            <a:extLst>
              <a:ext uri="{FF2B5EF4-FFF2-40B4-BE49-F238E27FC236}">
                <a16:creationId xmlns:a16="http://schemas.microsoft.com/office/drawing/2014/main" id="{FC6A575D-13C2-4559-B6F5-1CBFD1EF9B62}"/>
              </a:ext>
            </a:extLst>
          </p:cNvPr>
          <p:cNvPicPr>
            <a:picLocks noChangeAspect="1"/>
          </p:cNvPicPr>
          <p:nvPr/>
        </p:nvPicPr>
        <p:blipFill>
          <a:blip r:embed="rId3"/>
          <a:stretch>
            <a:fillRect/>
          </a:stretch>
        </p:blipFill>
        <p:spPr>
          <a:xfrm>
            <a:off x="1028219" y="5348028"/>
            <a:ext cx="642813" cy="870526"/>
          </a:xfrm>
          <a:prstGeom prst="rect">
            <a:avLst/>
          </a:prstGeom>
        </p:spPr>
      </p:pic>
      <p:pic>
        <p:nvPicPr>
          <p:cNvPr id="2834" name="Immagine 2833">
            <a:extLst>
              <a:ext uri="{FF2B5EF4-FFF2-40B4-BE49-F238E27FC236}">
                <a16:creationId xmlns:a16="http://schemas.microsoft.com/office/drawing/2014/main" id="{6CB97B7E-9AA2-4F43-B757-BFB303772701}"/>
              </a:ext>
            </a:extLst>
          </p:cNvPr>
          <p:cNvPicPr>
            <a:picLocks noChangeAspect="1"/>
          </p:cNvPicPr>
          <p:nvPr/>
        </p:nvPicPr>
        <p:blipFill>
          <a:blip r:embed="rId3"/>
          <a:stretch>
            <a:fillRect/>
          </a:stretch>
        </p:blipFill>
        <p:spPr>
          <a:xfrm>
            <a:off x="1875100" y="5345134"/>
            <a:ext cx="642813" cy="870526"/>
          </a:xfrm>
          <a:prstGeom prst="rect">
            <a:avLst/>
          </a:prstGeom>
        </p:spPr>
      </p:pic>
      <p:pic>
        <p:nvPicPr>
          <p:cNvPr id="2835" name="Immagine 2834">
            <a:extLst>
              <a:ext uri="{FF2B5EF4-FFF2-40B4-BE49-F238E27FC236}">
                <a16:creationId xmlns:a16="http://schemas.microsoft.com/office/drawing/2014/main" id="{2CE190C7-1EF6-49AA-AA36-1D476D2927C7}"/>
              </a:ext>
            </a:extLst>
          </p:cNvPr>
          <p:cNvPicPr>
            <a:picLocks noChangeAspect="1"/>
          </p:cNvPicPr>
          <p:nvPr/>
        </p:nvPicPr>
        <p:blipFill>
          <a:blip r:embed="rId3"/>
          <a:stretch>
            <a:fillRect/>
          </a:stretch>
        </p:blipFill>
        <p:spPr>
          <a:xfrm>
            <a:off x="2804368" y="4358136"/>
            <a:ext cx="642813" cy="870526"/>
          </a:xfrm>
          <a:prstGeom prst="rect">
            <a:avLst/>
          </a:prstGeom>
        </p:spPr>
      </p:pic>
      <p:pic>
        <p:nvPicPr>
          <p:cNvPr id="2836" name="Immagine 2835">
            <a:extLst>
              <a:ext uri="{FF2B5EF4-FFF2-40B4-BE49-F238E27FC236}">
                <a16:creationId xmlns:a16="http://schemas.microsoft.com/office/drawing/2014/main" id="{BC4F0632-ED07-4BC6-94D0-52362DAC84AC}"/>
              </a:ext>
            </a:extLst>
          </p:cNvPr>
          <p:cNvPicPr>
            <a:picLocks noChangeAspect="1"/>
          </p:cNvPicPr>
          <p:nvPr/>
        </p:nvPicPr>
        <p:blipFill>
          <a:blip r:embed="rId3"/>
          <a:stretch>
            <a:fillRect/>
          </a:stretch>
        </p:blipFill>
        <p:spPr>
          <a:xfrm>
            <a:off x="3651249" y="4355242"/>
            <a:ext cx="642813" cy="870526"/>
          </a:xfrm>
          <a:prstGeom prst="rect">
            <a:avLst/>
          </a:prstGeom>
        </p:spPr>
      </p:pic>
      <p:pic>
        <p:nvPicPr>
          <p:cNvPr id="2837" name="Immagine 2836">
            <a:extLst>
              <a:ext uri="{FF2B5EF4-FFF2-40B4-BE49-F238E27FC236}">
                <a16:creationId xmlns:a16="http://schemas.microsoft.com/office/drawing/2014/main" id="{CBDEB416-C4F1-4F99-A6DC-4098A5B0806F}"/>
              </a:ext>
            </a:extLst>
          </p:cNvPr>
          <p:cNvPicPr>
            <a:picLocks noChangeAspect="1"/>
          </p:cNvPicPr>
          <p:nvPr/>
        </p:nvPicPr>
        <p:blipFill>
          <a:blip r:embed="rId3"/>
          <a:stretch>
            <a:fillRect/>
          </a:stretch>
        </p:blipFill>
        <p:spPr>
          <a:xfrm>
            <a:off x="4498130" y="4355242"/>
            <a:ext cx="642813" cy="870526"/>
          </a:xfrm>
          <a:prstGeom prst="rect">
            <a:avLst/>
          </a:prstGeom>
        </p:spPr>
      </p:pic>
      <p:pic>
        <p:nvPicPr>
          <p:cNvPr id="2838" name="Immagine 2837">
            <a:extLst>
              <a:ext uri="{FF2B5EF4-FFF2-40B4-BE49-F238E27FC236}">
                <a16:creationId xmlns:a16="http://schemas.microsoft.com/office/drawing/2014/main" id="{86BB547F-C7CD-47C3-8228-1AC8478805D2}"/>
              </a:ext>
            </a:extLst>
          </p:cNvPr>
          <p:cNvPicPr>
            <a:picLocks noChangeAspect="1"/>
          </p:cNvPicPr>
          <p:nvPr/>
        </p:nvPicPr>
        <p:blipFill>
          <a:blip r:embed="rId3"/>
          <a:stretch>
            <a:fillRect/>
          </a:stretch>
        </p:blipFill>
        <p:spPr>
          <a:xfrm>
            <a:off x="2804368" y="5348028"/>
            <a:ext cx="642813" cy="870526"/>
          </a:xfrm>
          <a:prstGeom prst="rect">
            <a:avLst/>
          </a:prstGeom>
        </p:spPr>
      </p:pic>
      <p:pic>
        <p:nvPicPr>
          <p:cNvPr id="2839" name="Immagine 2838">
            <a:extLst>
              <a:ext uri="{FF2B5EF4-FFF2-40B4-BE49-F238E27FC236}">
                <a16:creationId xmlns:a16="http://schemas.microsoft.com/office/drawing/2014/main" id="{DE8D383E-6DA6-4F1F-B7A0-E72FFB8E2E36}"/>
              </a:ext>
            </a:extLst>
          </p:cNvPr>
          <p:cNvPicPr>
            <a:picLocks noChangeAspect="1"/>
          </p:cNvPicPr>
          <p:nvPr/>
        </p:nvPicPr>
        <p:blipFill>
          <a:blip r:embed="rId3"/>
          <a:stretch>
            <a:fillRect/>
          </a:stretch>
        </p:blipFill>
        <p:spPr>
          <a:xfrm>
            <a:off x="3651249" y="5348028"/>
            <a:ext cx="642813" cy="870526"/>
          </a:xfrm>
          <a:prstGeom prst="rect">
            <a:avLst/>
          </a:prstGeom>
        </p:spPr>
      </p:pic>
      <p:pic>
        <p:nvPicPr>
          <p:cNvPr id="2840" name="Immagine 2839">
            <a:extLst>
              <a:ext uri="{FF2B5EF4-FFF2-40B4-BE49-F238E27FC236}">
                <a16:creationId xmlns:a16="http://schemas.microsoft.com/office/drawing/2014/main" id="{7C18A4DD-E878-4F92-AD3E-55E30D6E306A}"/>
              </a:ext>
            </a:extLst>
          </p:cNvPr>
          <p:cNvPicPr>
            <a:picLocks noChangeAspect="1"/>
          </p:cNvPicPr>
          <p:nvPr/>
        </p:nvPicPr>
        <p:blipFill>
          <a:blip r:embed="rId3"/>
          <a:stretch>
            <a:fillRect/>
          </a:stretch>
        </p:blipFill>
        <p:spPr>
          <a:xfrm>
            <a:off x="4498130" y="5345134"/>
            <a:ext cx="642813" cy="870526"/>
          </a:xfrm>
          <a:prstGeom prst="rect">
            <a:avLst/>
          </a:prstGeom>
        </p:spPr>
      </p:pic>
      <p:pic>
        <p:nvPicPr>
          <p:cNvPr id="2841" name="Immagine 2840">
            <a:extLst>
              <a:ext uri="{FF2B5EF4-FFF2-40B4-BE49-F238E27FC236}">
                <a16:creationId xmlns:a16="http://schemas.microsoft.com/office/drawing/2014/main" id="{0EEC6C75-860E-4DB5-ACC2-32873B691215}"/>
              </a:ext>
            </a:extLst>
          </p:cNvPr>
          <p:cNvPicPr>
            <a:picLocks noChangeAspect="1"/>
          </p:cNvPicPr>
          <p:nvPr/>
        </p:nvPicPr>
        <p:blipFill>
          <a:blip r:embed="rId3"/>
          <a:stretch>
            <a:fillRect/>
          </a:stretch>
        </p:blipFill>
        <p:spPr>
          <a:xfrm>
            <a:off x="5394178" y="4355242"/>
            <a:ext cx="642813" cy="870526"/>
          </a:xfrm>
          <a:prstGeom prst="rect">
            <a:avLst/>
          </a:prstGeom>
        </p:spPr>
      </p:pic>
      <p:pic>
        <p:nvPicPr>
          <p:cNvPr id="2842" name="Immagine 2841">
            <a:extLst>
              <a:ext uri="{FF2B5EF4-FFF2-40B4-BE49-F238E27FC236}">
                <a16:creationId xmlns:a16="http://schemas.microsoft.com/office/drawing/2014/main" id="{FBA115BF-44C6-4109-8BA1-4B21979C48A9}"/>
              </a:ext>
            </a:extLst>
          </p:cNvPr>
          <p:cNvPicPr>
            <a:picLocks noChangeAspect="1"/>
          </p:cNvPicPr>
          <p:nvPr/>
        </p:nvPicPr>
        <p:blipFill>
          <a:blip r:embed="rId3"/>
          <a:stretch>
            <a:fillRect/>
          </a:stretch>
        </p:blipFill>
        <p:spPr>
          <a:xfrm>
            <a:off x="6241059" y="4352348"/>
            <a:ext cx="642813" cy="870526"/>
          </a:xfrm>
          <a:prstGeom prst="rect">
            <a:avLst/>
          </a:prstGeom>
        </p:spPr>
      </p:pic>
      <p:pic>
        <p:nvPicPr>
          <p:cNvPr id="2843" name="Immagine 2842">
            <a:extLst>
              <a:ext uri="{FF2B5EF4-FFF2-40B4-BE49-F238E27FC236}">
                <a16:creationId xmlns:a16="http://schemas.microsoft.com/office/drawing/2014/main" id="{167D6E99-54AF-46C2-924B-2939CD036D6B}"/>
              </a:ext>
            </a:extLst>
          </p:cNvPr>
          <p:cNvPicPr>
            <a:picLocks noChangeAspect="1"/>
          </p:cNvPicPr>
          <p:nvPr/>
        </p:nvPicPr>
        <p:blipFill>
          <a:blip r:embed="rId3"/>
          <a:stretch>
            <a:fillRect/>
          </a:stretch>
        </p:blipFill>
        <p:spPr>
          <a:xfrm>
            <a:off x="7087940" y="4352348"/>
            <a:ext cx="642813" cy="870526"/>
          </a:xfrm>
          <a:prstGeom prst="rect">
            <a:avLst/>
          </a:prstGeom>
        </p:spPr>
      </p:pic>
      <p:pic>
        <p:nvPicPr>
          <p:cNvPr id="2844" name="Immagine 2843">
            <a:extLst>
              <a:ext uri="{FF2B5EF4-FFF2-40B4-BE49-F238E27FC236}">
                <a16:creationId xmlns:a16="http://schemas.microsoft.com/office/drawing/2014/main" id="{0AE8A16C-724A-4F25-B139-3C24E24042FF}"/>
              </a:ext>
            </a:extLst>
          </p:cNvPr>
          <p:cNvPicPr>
            <a:picLocks noChangeAspect="1"/>
          </p:cNvPicPr>
          <p:nvPr/>
        </p:nvPicPr>
        <p:blipFill>
          <a:blip r:embed="rId3"/>
          <a:stretch>
            <a:fillRect/>
          </a:stretch>
        </p:blipFill>
        <p:spPr>
          <a:xfrm>
            <a:off x="5394178" y="5345134"/>
            <a:ext cx="642813" cy="870526"/>
          </a:xfrm>
          <a:prstGeom prst="rect">
            <a:avLst/>
          </a:prstGeom>
        </p:spPr>
      </p:pic>
      <p:pic>
        <p:nvPicPr>
          <p:cNvPr id="2845" name="Immagine 2844">
            <a:extLst>
              <a:ext uri="{FF2B5EF4-FFF2-40B4-BE49-F238E27FC236}">
                <a16:creationId xmlns:a16="http://schemas.microsoft.com/office/drawing/2014/main" id="{7B54AE9F-131C-46C3-AB96-4DB663DDAEFD}"/>
              </a:ext>
            </a:extLst>
          </p:cNvPr>
          <p:cNvPicPr>
            <a:picLocks noChangeAspect="1"/>
          </p:cNvPicPr>
          <p:nvPr/>
        </p:nvPicPr>
        <p:blipFill>
          <a:blip r:embed="rId3"/>
          <a:stretch>
            <a:fillRect/>
          </a:stretch>
        </p:blipFill>
        <p:spPr>
          <a:xfrm>
            <a:off x="6241059" y="5345134"/>
            <a:ext cx="642813" cy="870526"/>
          </a:xfrm>
          <a:prstGeom prst="rect">
            <a:avLst/>
          </a:prstGeom>
        </p:spPr>
      </p:pic>
      <p:pic>
        <p:nvPicPr>
          <p:cNvPr id="2846" name="Immagine 2845">
            <a:extLst>
              <a:ext uri="{FF2B5EF4-FFF2-40B4-BE49-F238E27FC236}">
                <a16:creationId xmlns:a16="http://schemas.microsoft.com/office/drawing/2014/main" id="{4F0C8C6B-8C59-4545-BDA6-B63592005FBF}"/>
              </a:ext>
            </a:extLst>
          </p:cNvPr>
          <p:cNvPicPr>
            <a:picLocks noChangeAspect="1"/>
          </p:cNvPicPr>
          <p:nvPr/>
        </p:nvPicPr>
        <p:blipFill>
          <a:blip r:embed="rId3"/>
          <a:stretch>
            <a:fillRect/>
          </a:stretch>
        </p:blipFill>
        <p:spPr>
          <a:xfrm>
            <a:off x="7087940" y="5342240"/>
            <a:ext cx="642813" cy="870526"/>
          </a:xfrm>
          <a:prstGeom prst="rect">
            <a:avLst/>
          </a:prstGeom>
        </p:spPr>
      </p:pic>
      <p:pic>
        <p:nvPicPr>
          <p:cNvPr id="2847" name="Immagine 2846">
            <a:extLst>
              <a:ext uri="{FF2B5EF4-FFF2-40B4-BE49-F238E27FC236}">
                <a16:creationId xmlns:a16="http://schemas.microsoft.com/office/drawing/2014/main" id="{08D43A01-E57F-41B2-9350-F31BE17041A0}"/>
              </a:ext>
            </a:extLst>
          </p:cNvPr>
          <p:cNvPicPr>
            <a:picLocks noChangeAspect="1"/>
          </p:cNvPicPr>
          <p:nvPr/>
        </p:nvPicPr>
        <p:blipFill>
          <a:blip r:embed="rId3"/>
          <a:stretch>
            <a:fillRect/>
          </a:stretch>
        </p:blipFill>
        <p:spPr>
          <a:xfrm>
            <a:off x="7895311" y="4352348"/>
            <a:ext cx="642813" cy="870526"/>
          </a:xfrm>
          <a:prstGeom prst="rect">
            <a:avLst/>
          </a:prstGeom>
        </p:spPr>
      </p:pic>
      <p:pic>
        <p:nvPicPr>
          <p:cNvPr id="2848" name="Immagine 2847">
            <a:extLst>
              <a:ext uri="{FF2B5EF4-FFF2-40B4-BE49-F238E27FC236}">
                <a16:creationId xmlns:a16="http://schemas.microsoft.com/office/drawing/2014/main" id="{6701FBDB-CC3E-4566-9C30-082091BB73E9}"/>
              </a:ext>
            </a:extLst>
          </p:cNvPr>
          <p:cNvPicPr>
            <a:picLocks noChangeAspect="1"/>
          </p:cNvPicPr>
          <p:nvPr/>
        </p:nvPicPr>
        <p:blipFill>
          <a:blip r:embed="rId3"/>
          <a:stretch>
            <a:fillRect/>
          </a:stretch>
        </p:blipFill>
        <p:spPr>
          <a:xfrm>
            <a:off x="7895311" y="5342240"/>
            <a:ext cx="642813" cy="870526"/>
          </a:xfrm>
          <a:prstGeom prst="rect">
            <a:avLst/>
          </a:prstGeom>
        </p:spPr>
      </p:pic>
      <p:pic>
        <p:nvPicPr>
          <p:cNvPr id="2849" name="Immagine 2848">
            <a:extLst>
              <a:ext uri="{FF2B5EF4-FFF2-40B4-BE49-F238E27FC236}">
                <a16:creationId xmlns:a16="http://schemas.microsoft.com/office/drawing/2014/main" id="{EFF932B7-B0D6-4D7E-A5C5-72466BD86693}"/>
              </a:ext>
            </a:extLst>
          </p:cNvPr>
          <p:cNvPicPr>
            <a:picLocks noChangeAspect="1"/>
          </p:cNvPicPr>
          <p:nvPr/>
        </p:nvPicPr>
        <p:blipFill>
          <a:blip r:embed="rId3"/>
          <a:stretch>
            <a:fillRect/>
          </a:stretch>
        </p:blipFill>
        <p:spPr>
          <a:xfrm>
            <a:off x="8721841" y="2827158"/>
            <a:ext cx="642813" cy="870526"/>
          </a:xfrm>
          <a:prstGeom prst="rect">
            <a:avLst/>
          </a:prstGeom>
        </p:spPr>
      </p:pic>
      <p:grpSp>
        <p:nvGrpSpPr>
          <p:cNvPr id="2866" name="Gruppo 2865">
            <a:extLst>
              <a:ext uri="{FF2B5EF4-FFF2-40B4-BE49-F238E27FC236}">
                <a16:creationId xmlns:a16="http://schemas.microsoft.com/office/drawing/2014/main" id="{27F0AD82-2E84-4703-86AC-C8DEDA6B3FC2}"/>
              </a:ext>
            </a:extLst>
          </p:cNvPr>
          <p:cNvGrpSpPr/>
          <p:nvPr/>
        </p:nvGrpSpPr>
        <p:grpSpPr>
          <a:xfrm>
            <a:off x="8724313" y="2698809"/>
            <a:ext cx="251184" cy="75281"/>
            <a:chOff x="1699581" y="5974214"/>
            <a:chExt cx="1270802" cy="380866"/>
          </a:xfrm>
        </p:grpSpPr>
        <p:pic>
          <p:nvPicPr>
            <p:cNvPr id="2878" name="Immagine 2877">
              <a:extLst>
                <a:ext uri="{FF2B5EF4-FFF2-40B4-BE49-F238E27FC236}">
                  <a16:creationId xmlns:a16="http://schemas.microsoft.com/office/drawing/2014/main" id="{14D95C0A-5042-476E-A570-1B1A3D3DC77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699581" y="5974214"/>
              <a:ext cx="428050" cy="380866"/>
            </a:xfrm>
            <a:prstGeom prst="rect">
              <a:avLst/>
            </a:prstGeom>
          </p:spPr>
        </p:pic>
        <p:grpSp>
          <p:nvGrpSpPr>
            <p:cNvPr id="2869" name="Gruppo 2868">
              <a:extLst>
                <a:ext uri="{FF2B5EF4-FFF2-40B4-BE49-F238E27FC236}">
                  <a16:creationId xmlns:a16="http://schemas.microsoft.com/office/drawing/2014/main" id="{A90893DE-6657-4855-8143-381A8DDADF46}"/>
                </a:ext>
              </a:extLst>
            </p:cNvPr>
            <p:cNvGrpSpPr/>
            <p:nvPr/>
          </p:nvGrpSpPr>
          <p:grpSpPr>
            <a:xfrm>
              <a:off x="2127631" y="5974214"/>
              <a:ext cx="562991" cy="380866"/>
              <a:chOff x="341249" y="219074"/>
              <a:chExt cx="4744871" cy="3209926"/>
            </a:xfrm>
          </p:grpSpPr>
          <p:pic>
            <p:nvPicPr>
              <p:cNvPr id="2876" name="Immagine 2875">
                <a:extLst>
                  <a:ext uri="{FF2B5EF4-FFF2-40B4-BE49-F238E27FC236}">
                    <a16:creationId xmlns:a16="http://schemas.microsoft.com/office/drawing/2014/main" id="{92464A68-F6C6-4419-BE0E-A7F555F8492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877" name="Immagine 2876">
                <a:extLst>
                  <a:ext uri="{FF2B5EF4-FFF2-40B4-BE49-F238E27FC236}">
                    <a16:creationId xmlns:a16="http://schemas.microsoft.com/office/drawing/2014/main" id="{620DCB47-D532-46AA-8B82-85D96C0679F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pic>
          <p:nvPicPr>
            <p:cNvPr id="2875" name="Immagine 2874">
              <a:extLst>
                <a:ext uri="{FF2B5EF4-FFF2-40B4-BE49-F238E27FC236}">
                  <a16:creationId xmlns:a16="http://schemas.microsoft.com/office/drawing/2014/main" id="{EC363EDB-C082-4AE0-9893-37032A8BC4F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50492"/>
            <a:stretch/>
          </p:blipFill>
          <p:spPr>
            <a:xfrm>
              <a:off x="2690623" y="5974214"/>
              <a:ext cx="279760" cy="380866"/>
            </a:xfrm>
            <a:prstGeom prst="rect">
              <a:avLst/>
            </a:prstGeom>
          </p:spPr>
        </p:pic>
      </p:grpSp>
      <p:sp>
        <p:nvSpPr>
          <p:cNvPr id="2603" name="Rettangolo 2602">
            <a:extLst>
              <a:ext uri="{FF2B5EF4-FFF2-40B4-BE49-F238E27FC236}">
                <a16:creationId xmlns:a16="http://schemas.microsoft.com/office/drawing/2014/main" id="{3FCD5A92-43AE-49BD-909E-D24FF86747E7}"/>
              </a:ext>
            </a:extLst>
          </p:cNvPr>
          <p:cNvSpPr/>
          <p:nvPr/>
        </p:nvSpPr>
        <p:spPr>
          <a:xfrm>
            <a:off x="1540622" y="2318420"/>
            <a:ext cx="6224130" cy="2221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N = 6 109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16-64 anni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52,1% ♀		</a:t>
            </a:r>
          </a:p>
        </p:txBody>
      </p:sp>
      <p:pic>
        <p:nvPicPr>
          <p:cNvPr id="2604" name="Immagine 2603">
            <a:extLst>
              <a:ext uri="{FF2B5EF4-FFF2-40B4-BE49-F238E27FC236}">
                <a16:creationId xmlns:a16="http://schemas.microsoft.com/office/drawing/2014/main" id="{D287F460-1C18-4505-8C59-9374C9F23B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8019" y="2524645"/>
            <a:ext cx="1541890" cy="818359"/>
          </a:xfrm>
          <a:prstGeom prst="rect">
            <a:avLst/>
          </a:prstGeom>
          <a:noFill/>
          <a:ln>
            <a:noFill/>
          </a:ln>
        </p:spPr>
      </p:pic>
      <p:pic>
        <p:nvPicPr>
          <p:cNvPr id="2605" name="Immagine 2604">
            <a:extLst>
              <a:ext uri="{FF2B5EF4-FFF2-40B4-BE49-F238E27FC236}">
                <a16:creationId xmlns:a16="http://schemas.microsoft.com/office/drawing/2014/main" id="{6B605EF2-EABA-4F74-96F9-5644A1910D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7754" y="2524645"/>
            <a:ext cx="1541893" cy="818359"/>
          </a:xfrm>
          <a:prstGeom prst="rect">
            <a:avLst/>
          </a:prstGeom>
          <a:noFill/>
          <a:ln>
            <a:noFill/>
          </a:ln>
        </p:spPr>
      </p:pic>
      <p:pic>
        <p:nvPicPr>
          <p:cNvPr id="2606" name="Immagine 2605">
            <a:extLst>
              <a:ext uri="{FF2B5EF4-FFF2-40B4-BE49-F238E27FC236}">
                <a16:creationId xmlns:a16="http://schemas.microsoft.com/office/drawing/2014/main" id="{23FE6971-C398-44AA-8401-3D0EBB7F6A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6808" y="3532111"/>
            <a:ext cx="1541890" cy="818359"/>
          </a:xfrm>
          <a:prstGeom prst="rect">
            <a:avLst/>
          </a:prstGeom>
          <a:noFill/>
          <a:ln>
            <a:noFill/>
          </a:ln>
        </p:spPr>
      </p:pic>
    </p:spTree>
    <p:extLst>
      <p:ext uri="{BB962C8B-B14F-4D97-AF65-F5344CB8AC3E}">
        <p14:creationId xmlns:p14="http://schemas.microsoft.com/office/powerpoint/2010/main" val="2591810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58B622A-ABE6-4E3A-A48C-E217E2993660}"/>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ttangolo 5">
            <a:extLst>
              <a:ext uri="{FF2B5EF4-FFF2-40B4-BE49-F238E27FC236}">
                <a16:creationId xmlns:a16="http://schemas.microsoft.com/office/drawing/2014/main" id="{D2C6DCF0-98F3-41EF-9410-47DA6A2666A9}"/>
              </a:ext>
            </a:extLst>
          </p:cNvPr>
          <p:cNvSpPr/>
          <p:nvPr/>
        </p:nvSpPr>
        <p:spPr>
          <a:xfrm>
            <a:off x="9857772" y="1347829"/>
            <a:ext cx="215289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Un’immagine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0" u="none" strike="sng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vale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1"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ferisce</a:t>
            </a: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più di mille parole</a:t>
            </a:r>
          </a:p>
        </p:txBody>
      </p:sp>
      <p:pic>
        <p:nvPicPr>
          <p:cNvPr id="2601" name="Immagine 2600">
            <a:extLst>
              <a:ext uri="{FF2B5EF4-FFF2-40B4-BE49-F238E27FC236}">
                <a16:creationId xmlns:a16="http://schemas.microsoft.com/office/drawing/2014/main" id="{EAF24750-BA48-4492-A62B-AA80C7F2227D}"/>
              </a:ext>
            </a:extLst>
          </p:cNvPr>
          <p:cNvPicPr>
            <a:picLocks noChangeAspect="1"/>
          </p:cNvPicPr>
          <p:nvPr/>
        </p:nvPicPr>
        <p:blipFill>
          <a:blip r:embed="rId2"/>
          <a:stretch>
            <a:fillRect/>
          </a:stretch>
        </p:blipFill>
        <p:spPr>
          <a:xfrm>
            <a:off x="9676435" y="3164826"/>
            <a:ext cx="2464789" cy="3693173"/>
          </a:xfrm>
          <a:prstGeom prst="rect">
            <a:avLst/>
          </a:prstGeom>
          <a:ln>
            <a:noFill/>
          </a:ln>
          <a:effectLst>
            <a:outerShdw blurRad="292100" dist="139700" dir="2700000" algn="tl" rotWithShape="0">
              <a:srgbClr val="333333">
                <a:alpha val="65000"/>
              </a:srgbClr>
            </a:outerShdw>
          </a:effectLst>
        </p:spPr>
      </p:pic>
      <p:pic>
        <p:nvPicPr>
          <p:cNvPr id="2" name="Immagine 1">
            <a:extLst>
              <a:ext uri="{FF2B5EF4-FFF2-40B4-BE49-F238E27FC236}">
                <a16:creationId xmlns:a16="http://schemas.microsoft.com/office/drawing/2014/main" id="{704A49DF-8F5C-4D78-8FCA-79054B710F05}"/>
              </a:ext>
            </a:extLst>
          </p:cNvPr>
          <p:cNvPicPr>
            <a:picLocks noChangeAspect="1"/>
          </p:cNvPicPr>
          <p:nvPr/>
        </p:nvPicPr>
        <p:blipFill>
          <a:blip r:embed="rId3"/>
          <a:stretch>
            <a:fillRect/>
          </a:stretch>
        </p:blipFill>
        <p:spPr>
          <a:xfrm>
            <a:off x="181338" y="2375714"/>
            <a:ext cx="642813" cy="870526"/>
          </a:xfrm>
          <a:prstGeom prst="rect">
            <a:avLst/>
          </a:prstGeom>
        </p:spPr>
      </p:pic>
      <p:pic>
        <p:nvPicPr>
          <p:cNvPr id="2772" name="Immagine 2771">
            <a:extLst>
              <a:ext uri="{FF2B5EF4-FFF2-40B4-BE49-F238E27FC236}">
                <a16:creationId xmlns:a16="http://schemas.microsoft.com/office/drawing/2014/main" id="{12BE2B10-4F8A-4F3A-88E4-C3A3BB521C16}"/>
              </a:ext>
            </a:extLst>
          </p:cNvPr>
          <p:cNvPicPr>
            <a:picLocks noChangeAspect="1"/>
          </p:cNvPicPr>
          <p:nvPr/>
        </p:nvPicPr>
        <p:blipFill>
          <a:blip r:embed="rId3"/>
          <a:stretch>
            <a:fillRect/>
          </a:stretch>
        </p:blipFill>
        <p:spPr>
          <a:xfrm>
            <a:off x="1028219" y="2372820"/>
            <a:ext cx="642813" cy="870526"/>
          </a:xfrm>
          <a:prstGeom prst="rect">
            <a:avLst/>
          </a:prstGeom>
        </p:spPr>
      </p:pic>
      <p:pic>
        <p:nvPicPr>
          <p:cNvPr id="2779" name="Immagine 2778">
            <a:extLst>
              <a:ext uri="{FF2B5EF4-FFF2-40B4-BE49-F238E27FC236}">
                <a16:creationId xmlns:a16="http://schemas.microsoft.com/office/drawing/2014/main" id="{D0E34092-63F9-4B0C-AA25-AC9790E7A6DA}"/>
              </a:ext>
            </a:extLst>
          </p:cNvPr>
          <p:cNvPicPr>
            <a:picLocks noChangeAspect="1"/>
          </p:cNvPicPr>
          <p:nvPr/>
        </p:nvPicPr>
        <p:blipFill>
          <a:blip r:embed="rId3"/>
          <a:stretch>
            <a:fillRect/>
          </a:stretch>
        </p:blipFill>
        <p:spPr>
          <a:xfrm>
            <a:off x="1875100" y="2372820"/>
            <a:ext cx="642813" cy="870526"/>
          </a:xfrm>
          <a:prstGeom prst="rect">
            <a:avLst/>
          </a:prstGeom>
        </p:spPr>
      </p:pic>
      <p:pic>
        <p:nvPicPr>
          <p:cNvPr id="2780" name="Immagine 2779">
            <a:extLst>
              <a:ext uri="{FF2B5EF4-FFF2-40B4-BE49-F238E27FC236}">
                <a16:creationId xmlns:a16="http://schemas.microsoft.com/office/drawing/2014/main" id="{FCAAA356-CF92-4AD5-8497-7B24DC6295CF}"/>
              </a:ext>
            </a:extLst>
          </p:cNvPr>
          <p:cNvPicPr>
            <a:picLocks noChangeAspect="1"/>
          </p:cNvPicPr>
          <p:nvPr/>
        </p:nvPicPr>
        <p:blipFill>
          <a:blip r:embed="rId3"/>
          <a:stretch>
            <a:fillRect/>
          </a:stretch>
        </p:blipFill>
        <p:spPr>
          <a:xfrm>
            <a:off x="181338" y="3365606"/>
            <a:ext cx="642813" cy="870526"/>
          </a:xfrm>
          <a:prstGeom prst="rect">
            <a:avLst/>
          </a:prstGeom>
        </p:spPr>
      </p:pic>
      <p:pic>
        <p:nvPicPr>
          <p:cNvPr id="2781" name="Immagine 2780">
            <a:extLst>
              <a:ext uri="{FF2B5EF4-FFF2-40B4-BE49-F238E27FC236}">
                <a16:creationId xmlns:a16="http://schemas.microsoft.com/office/drawing/2014/main" id="{5DBE0631-A0F9-466D-9652-489823D7224A}"/>
              </a:ext>
            </a:extLst>
          </p:cNvPr>
          <p:cNvPicPr>
            <a:picLocks noChangeAspect="1"/>
          </p:cNvPicPr>
          <p:nvPr/>
        </p:nvPicPr>
        <p:blipFill>
          <a:blip r:embed="rId3"/>
          <a:stretch>
            <a:fillRect/>
          </a:stretch>
        </p:blipFill>
        <p:spPr>
          <a:xfrm>
            <a:off x="1028219" y="3365606"/>
            <a:ext cx="642813" cy="870526"/>
          </a:xfrm>
          <a:prstGeom prst="rect">
            <a:avLst/>
          </a:prstGeom>
        </p:spPr>
      </p:pic>
      <p:pic>
        <p:nvPicPr>
          <p:cNvPr id="2782" name="Immagine 2781">
            <a:extLst>
              <a:ext uri="{FF2B5EF4-FFF2-40B4-BE49-F238E27FC236}">
                <a16:creationId xmlns:a16="http://schemas.microsoft.com/office/drawing/2014/main" id="{F6EEFB7C-48FD-46DB-8779-36B074178EF3}"/>
              </a:ext>
            </a:extLst>
          </p:cNvPr>
          <p:cNvPicPr>
            <a:picLocks noChangeAspect="1"/>
          </p:cNvPicPr>
          <p:nvPr/>
        </p:nvPicPr>
        <p:blipFill>
          <a:blip r:embed="rId3"/>
          <a:stretch>
            <a:fillRect/>
          </a:stretch>
        </p:blipFill>
        <p:spPr>
          <a:xfrm>
            <a:off x="1875100" y="3362712"/>
            <a:ext cx="642813" cy="870526"/>
          </a:xfrm>
          <a:prstGeom prst="rect">
            <a:avLst/>
          </a:prstGeom>
        </p:spPr>
      </p:pic>
      <p:pic>
        <p:nvPicPr>
          <p:cNvPr id="2785" name="Immagine 2784">
            <a:extLst>
              <a:ext uri="{FF2B5EF4-FFF2-40B4-BE49-F238E27FC236}">
                <a16:creationId xmlns:a16="http://schemas.microsoft.com/office/drawing/2014/main" id="{DDA2929C-4883-4230-AC4C-3C459768C8EB}"/>
              </a:ext>
            </a:extLst>
          </p:cNvPr>
          <p:cNvPicPr>
            <a:picLocks noChangeAspect="1"/>
          </p:cNvPicPr>
          <p:nvPr/>
        </p:nvPicPr>
        <p:blipFill>
          <a:blip r:embed="rId3"/>
          <a:stretch>
            <a:fillRect/>
          </a:stretch>
        </p:blipFill>
        <p:spPr>
          <a:xfrm>
            <a:off x="2804368" y="2375714"/>
            <a:ext cx="642813" cy="870526"/>
          </a:xfrm>
          <a:prstGeom prst="rect">
            <a:avLst/>
          </a:prstGeom>
        </p:spPr>
      </p:pic>
      <p:pic>
        <p:nvPicPr>
          <p:cNvPr id="2786" name="Immagine 2785">
            <a:extLst>
              <a:ext uri="{FF2B5EF4-FFF2-40B4-BE49-F238E27FC236}">
                <a16:creationId xmlns:a16="http://schemas.microsoft.com/office/drawing/2014/main" id="{F4915DEA-75D8-427F-816E-251317B1EE95}"/>
              </a:ext>
            </a:extLst>
          </p:cNvPr>
          <p:cNvPicPr>
            <a:picLocks noChangeAspect="1"/>
          </p:cNvPicPr>
          <p:nvPr/>
        </p:nvPicPr>
        <p:blipFill>
          <a:blip r:embed="rId3"/>
          <a:stretch>
            <a:fillRect/>
          </a:stretch>
        </p:blipFill>
        <p:spPr>
          <a:xfrm>
            <a:off x="3651249" y="2372820"/>
            <a:ext cx="642813" cy="870526"/>
          </a:xfrm>
          <a:prstGeom prst="rect">
            <a:avLst/>
          </a:prstGeom>
        </p:spPr>
      </p:pic>
      <p:pic>
        <p:nvPicPr>
          <p:cNvPr id="2787" name="Immagine 2786">
            <a:extLst>
              <a:ext uri="{FF2B5EF4-FFF2-40B4-BE49-F238E27FC236}">
                <a16:creationId xmlns:a16="http://schemas.microsoft.com/office/drawing/2014/main" id="{65F044DD-7961-4B55-B9F5-55A21FF31282}"/>
              </a:ext>
            </a:extLst>
          </p:cNvPr>
          <p:cNvPicPr>
            <a:picLocks noChangeAspect="1"/>
          </p:cNvPicPr>
          <p:nvPr/>
        </p:nvPicPr>
        <p:blipFill>
          <a:blip r:embed="rId3"/>
          <a:stretch>
            <a:fillRect/>
          </a:stretch>
        </p:blipFill>
        <p:spPr>
          <a:xfrm>
            <a:off x="4498130" y="2372820"/>
            <a:ext cx="642813" cy="870526"/>
          </a:xfrm>
          <a:prstGeom prst="rect">
            <a:avLst/>
          </a:prstGeom>
        </p:spPr>
      </p:pic>
      <p:pic>
        <p:nvPicPr>
          <p:cNvPr id="2788" name="Immagine 2787">
            <a:extLst>
              <a:ext uri="{FF2B5EF4-FFF2-40B4-BE49-F238E27FC236}">
                <a16:creationId xmlns:a16="http://schemas.microsoft.com/office/drawing/2014/main" id="{B4C3694E-1F22-4E86-9693-85FD153B0E34}"/>
              </a:ext>
            </a:extLst>
          </p:cNvPr>
          <p:cNvPicPr>
            <a:picLocks noChangeAspect="1"/>
          </p:cNvPicPr>
          <p:nvPr/>
        </p:nvPicPr>
        <p:blipFill>
          <a:blip r:embed="rId3"/>
          <a:stretch>
            <a:fillRect/>
          </a:stretch>
        </p:blipFill>
        <p:spPr>
          <a:xfrm>
            <a:off x="2804368" y="3365606"/>
            <a:ext cx="642813" cy="870526"/>
          </a:xfrm>
          <a:prstGeom prst="rect">
            <a:avLst/>
          </a:prstGeom>
        </p:spPr>
      </p:pic>
      <p:pic>
        <p:nvPicPr>
          <p:cNvPr id="2789" name="Immagine 2788">
            <a:extLst>
              <a:ext uri="{FF2B5EF4-FFF2-40B4-BE49-F238E27FC236}">
                <a16:creationId xmlns:a16="http://schemas.microsoft.com/office/drawing/2014/main" id="{1362E7E3-EC90-45FA-ADF5-939BF59BB5C2}"/>
              </a:ext>
            </a:extLst>
          </p:cNvPr>
          <p:cNvPicPr>
            <a:picLocks noChangeAspect="1"/>
          </p:cNvPicPr>
          <p:nvPr/>
        </p:nvPicPr>
        <p:blipFill>
          <a:blip r:embed="rId3"/>
          <a:stretch>
            <a:fillRect/>
          </a:stretch>
        </p:blipFill>
        <p:spPr>
          <a:xfrm>
            <a:off x="3651249" y="3365606"/>
            <a:ext cx="642813" cy="870526"/>
          </a:xfrm>
          <a:prstGeom prst="rect">
            <a:avLst/>
          </a:prstGeom>
        </p:spPr>
      </p:pic>
      <p:pic>
        <p:nvPicPr>
          <p:cNvPr id="2790" name="Immagine 2789">
            <a:extLst>
              <a:ext uri="{FF2B5EF4-FFF2-40B4-BE49-F238E27FC236}">
                <a16:creationId xmlns:a16="http://schemas.microsoft.com/office/drawing/2014/main" id="{A4F30CA9-D8DF-425A-8FA1-3E2CCE95AFFC}"/>
              </a:ext>
            </a:extLst>
          </p:cNvPr>
          <p:cNvPicPr>
            <a:picLocks noChangeAspect="1"/>
          </p:cNvPicPr>
          <p:nvPr/>
        </p:nvPicPr>
        <p:blipFill>
          <a:blip r:embed="rId3"/>
          <a:stretch>
            <a:fillRect/>
          </a:stretch>
        </p:blipFill>
        <p:spPr>
          <a:xfrm>
            <a:off x="4498130" y="3362712"/>
            <a:ext cx="642813" cy="870526"/>
          </a:xfrm>
          <a:prstGeom prst="rect">
            <a:avLst/>
          </a:prstGeom>
        </p:spPr>
      </p:pic>
      <p:pic>
        <p:nvPicPr>
          <p:cNvPr id="2791" name="Immagine 2790">
            <a:extLst>
              <a:ext uri="{FF2B5EF4-FFF2-40B4-BE49-F238E27FC236}">
                <a16:creationId xmlns:a16="http://schemas.microsoft.com/office/drawing/2014/main" id="{DD261D6B-64A5-4C69-9189-F86FD803915A}"/>
              </a:ext>
            </a:extLst>
          </p:cNvPr>
          <p:cNvPicPr>
            <a:picLocks noChangeAspect="1"/>
          </p:cNvPicPr>
          <p:nvPr/>
        </p:nvPicPr>
        <p:blipFill>
          <a:blip r:embed="rId3"/>
          <a:stretch>
            <a:fillRect/>
          </a:stretch>
        </p:blipFill>
        <p:spPr>
          <a:xfrm>
            <a:off x="5394178" y="2372820"/>
            <a:ext cx="642813" cy="870526"/>
          </a:xfrm>
          <a:prstGeom prst="rect">
            <a:avLst/>
          </a:prstGeom>
        </p:spPr>
      </p:pic>
      <p:pic>
        <p:nvPicPr>
          <p:cNvPr id="2792" name="Immagine 2791">
            <a:extLst>
              <a:ext uri="{FF2B5EF4-FFF2-40B4-BE49-F238E27FC236}">
                <a16:creationId xmlns:a16="http://schemas.microsoft.com/office/drawing/2014/main" id="{ABF921E2-33B1-4B4B-BAFA-15CF6259DEA1}"/>
              </a:ext>
            </a:extLst>
          </p:cNvPr>
          <p:cNvPicPr>
            <a:picLocks noChangeAspect="1"/>
          </p:cNvPicPr>
          <p:nvPr/>
        </p:nvPicPr>
        <p:blipFill>
          <a:blip r:embed="rId3"/>
          <a:stretch>
            <a:fillRect/>
          </a:stretch>
        </p:blipFill>
        <p:spPr>
          <a:xfrm>
            <a:off x="6241059" y="2369926"/>
            <a:ext cx="642813" cy="870526"/>
          </a:xfrm>
          <a:prstGeom prst="rect">
            <a:avLst/>
          </a:prstGeom>
        </p:spPr>
      </p:pic>
      <p:pic>
        <p:nvPicPr>
          <p:cNvPr id="2793" name="Immagine 2792">
            <a:extLst>
              <a:ext uri="{FF2B5EF4-FFF2-40B4-BE49-F238E27FC236}">
                <a16:creationId xmlns:a16="http://schemas.microsoft.com/office/drawing/2014/main" id="{CC9A8993-2168-4617-B0E6-1CD26C5580EB}"/>
              </a:ext>
            </a:extLst>
          </p:cNvPr>
          <p:cNvPicPr>
            <a:picLocks noChangeAspect="1"/>
          </p:cNvPicPr>
          <p:nvPr/>
        </p:nvPicPr>
        <p:blipFill>
          <a:blip r:embed="rId3"/>
          <a:stretch>
            <a:fillRect/>
          </a:stretch>
        </p:blipFill>
        <p:spPr>
          <a:xfrm>
            <a:off x="7087940" y="2369926"/>
            <a:ext cx="642813" cy="870526"/>
          </a:xfrm>
          <a:prstGeom prst="rect">
            <a:avLst/>
          </a:prstGeom>
        </p:spPr>
      </p:pic>
      <p:pic>
        <p:nvPicPr>
          <p:cNvPr id="2794" name="Immagine 2793">
            <a:extLst>
              <a:ext uri="{FF2B5EF4-FFF2-40B4-BE49-F238E27FC236}">
                <a16:creationId xmlns:a16="http://schemas.microsoft.com/office/drawing/2014/main" id="{0F09DC07-B66D-417D-A2AB-718E8CFB17BE}"/>
              </a:ext>
            </a:extLst>
          </p:cNvPr>
          <p:cNvPicPr>
            <a:picLocks noChangeAspect="1"/>
          </p:cNvPicPr>
          <p:nvPr/>
        </p:nvPicPr>
        <p:blipFill>
          <a:blip r:embed="rId3"/>
          <a:stretch>
            <a:fillRect/>
          </a:stretch>
        </p:blipFill>
        <p:spPr>
          <a:xfrm>
            <a:off x="5394178" y="3362712"/>
            <a:ext cx="642813" cy="870526"/>
          </a:xfrm>
          <a:prstGeom prst="rect">
            <a:avLst/>
          </a:prstGeom>
        </p:spPr>
      </p:pic>
      <p:pic>
        <p:nvPicPr>
          <p:cNvPr id="2795" name="Immagine 2794">
            <a:extLst>
              <a:ext uri="{FF2B5EF4-FFF2-40B4-BE49-F238E27FC236}">
                <a16:creationId xmlns:a16="http://schemas.microsoft.com/office/drawing/2014/main" id="{1F701551-FC55-4633-8326-9B10912D34D1}"/>
              </a:ext>
            </a:extLst>
          </p:cNvPr>
          <p:cNvPicPr>
            <a:picLocks noChangeAspect="1"/>
          </p:cNvPicPr>
          <p:nvPr/>
        </p:nvPicPr>
        <p:blipFill>
          <a:blip r:embed="rId3"/>
          <a:stretch>
            <a:fillRect/>
          </a:stretch>
        </p:blipFill>
        <p:spPr>
          <a:xfrm>
            <a:off x="6241059" y="3362712"/>
            <a:ext cx="642813" cy="870526"/>
          </a:xfrm>
          <a:prstGeom prst="rect">
            <a:avLst/>
          </a:prstGeom>
        </p:spPr>
      </p:pic>
      <p:pic>
        <p:nvPicPr>
          <p:cNvPr id="2796" name="Immagine 2795">
            <a:extLst>
              <a:ext uri="{FF2B5EF4-FFF2-40B4-BE49-F238E27FC236}">
                <a16:creationId xmlns:a16="http://schemas.microsoft.com/office/drawing/2014/main" id="{F813652D-4A1A-495A-B1ED-ED4FD0534CDC}"/>
              </a:ext>
            </a:extLst>
          </p:cNvPr>
          <p:cNvPicPr>
            <a:picLocks noChangeAspect="1"/>
          </p:cNvPicPr>
          <p:nvPr/>
        </p:nvPicPr>
        <p:blipFill>
          <a:blip r:embed="rId3"/>
          <a:stretch>
            <a:fillRect/>
          </a:stretch>
        </p:blipFill>
        <p:spPr>
          <a:xfrm>
            <a:off x="7087940" y="3359818"/>
            <a:ext cx="642813" cy="870526"/>
          </a:xfrm>
          <a:prstGeom prst="rect">
            <a:avLst/>
          </a:prstGeom>
        </p:spPr>
      </p:pic>
      <p:pic>
        <p:nvPicPr>
          <p:cNvPr id="2805" name="Immagine 2804">
            <a:extLst>
              <a:ext uri="{FF2B5EF4-FFF2-40B4-BE49-F238E27FC236}">
                <a16:creationId xmlns:a16="http://schemas.microsoft.com/office/drawing/2014/main" id="{D84A8F9A-AB06-48AB-BEE5-7780E2C4187C}"/>
              </a:ext>
            </a:extLst>
          </p:cNvPr>
          <p:cNvPicPr>
            <a:picLocks noChangeAspect="1"/>
          </p:cNvPicPr>
          <p:nvPr/>
        </p:nvPicPr>
        <p:blipFill>
          <a:blip r:embed="rId3"/>
          <a:stretch>
            <a:fillRect/>
          </a:stretch>
        </p:blipFill>
        <p:spPr>
          <a:xfrm>
            <a:off x="7895311" y="2369926"/>
            <a:ext cx="642813" cy="870526"/>
          </a:xfrm>
          <a:prstGeom prst="rect">
            <a:avLst/>
          </a:prstGeom>
        </p:spPr>
      </p:pic>
      <p:pic>
        <p:nvPicPr>
          <p:cNvPr id="2808" name="Immagine 2807">
            <a:extLst>
              <a:ext uri="{FF2B5EF4-FFF2-40B4-BE49-F238E27FC236}">
                <a16:creationId xmlns:a16="http://schemas.microsoft.com/office/drawing/2014/main" id="{ECF7874C-1BD1-4FF7-92E8-5EC7FAF46B0D}"/>
              </a:ext>
            </a:extLst>
          </p:cNvPr>
          <p:cNvPicPr>
            <a:picLocks noChangeAspect="1"/>
          </p:cNvPicPr>
          <p:nvPr/>
        </p:nvPicPr>
        <p:blipFill>
          <a:blip r:embed="rId3"/>
          <a:stretch>
            <a:fillRect/>
          </a:stretch>
        </p:blipFill>
        <p:spPr>
          <a:xfrm>
            <a:off x="7895311" y="3359818"/>
            <a:ext cx="642813" cy="870526"/>
          </a:xfrm>
          <a:prstGeom prst="rect">
            <a:avLst/>
          </a:prstGeom>
        </p:spPr>
      </p:pic>
      <p:pic>
        <p:nvPicPr>
          <p:cNvPr id="2809" name="Immagine 2808">
            <a:extLst>
              <a:ext uri="{FF2B5EF4-FFF2-40B4-BE49-F238E27FC236}">
                <a16:creationId xmlns:a16="http://schemas.microsoft.com/office/drawing/2014/main" id="{06C59A56-3D78-454E-AD8A-40BDB8E59AF3}"/>
              </a:ext>
            </a:extLst>
          </p:cNvPr>
          <p:cNvPicPr>
            <a:picLocks noChangeAspect="1"/>
          </p:cNvPicPr>
          <p:nvPr/>
        </p:nvPicPr>
        <p:blipFill>
          <a:blip r:embed="rId3">
            <a:duotone>
              <a:prstClr val="black"/>
              <a:srgbClr val="E32B21">
                <a:tint val="45000"/>
                <a:satMod val="400000"/>
              </a:srgbClr>
            </a:duotone>
          </a:blip>
          <a:stretch>
            <a:fillRect/>
          </a:stretch>
        </p:blipFill>
        <p:spPr>
          <a:xfrm>
            <a:off x="181338" y="395930"/>
            <a:ext cx="642813" cy="870526"/>
          </a:xfrm>
          <a:prstGeom prst="rect">
            <a:avLst/>
          </a:prstGeom>
        </p:spPr>
      </p:pic>
      <p:pic>
        <p:nvPicPr>
          <p:cNvPr id="2810" name="Immagine 2809">
            <a:extLst>
              <a:ext uri="{FF2B5EF4-FFF2-40B4-BE49-F238E27FC236}">
                <a16:creationId xmlns:a16="http://schemas.microsoft.com/office/drawing/2014/main" id="{0FE5FF7E-33A6-4213-BDD5-BB54A3422121}"/>
              </a:ext>
            </a:extLst>
          </p:cNvPr>
          <p:cNvPicPr>
            <a:picLocks noChangeAspect="1"/>
          </p:cNvPicPr>
          <p:nvPr/>
        </p:nvPicPr>
        <p:blipFill>
          <a:blip r:embed="rId3">
            <a:duotone>
              <a:prstClr val="black"/>
              <a:srgbClr val="E32B21">
                <a:tint val="45000"/>
                <a:satMod val="400000"/>
              </a:srgbClr>
            </a:duotone>
          </a:blip>
          <a:stretch>
            <a:fillRect/>
          </a:stretch>
        </p:blipFill>
        <p:spPr>
          <a:xfrm>
            <a:off x="1028219" y="393036"/>
            <a:ext cx="642813" cy="870526"/>
          </a:xfrm>
          <a:prstGeom prst="rect">
            <a:avLst/>
          </a:prstGeom>
        </p:spPr>
      </p:pic>
      <p:pic>
        <p:nvPicPr>
          <p:cNvPr id="2811" name="Immagine 2810">
            <a:extLst>
              <a:ext uri="{FF2B5EF4-FFF2-40B4-BE49-F238E27FC236}">
                <a16:creationId xmlns:a16="http://schemas.microsoft.com/office/drawing/2014/main" id="{4E058CFE-CDEA-4D9B-9BF3-3C5028C2CF22}"/>
              </a:ext>
            </a:extLst>
          </p:cNvPr>
          <p:cNvPicPr>
            <a:picLocks noChangeAspect="1"/>
          </p:cNvPicPr>
          <p:nvPr/>
        </p:nvPicPr>
        <p:blipFill>
          <a:blip r:embed="rId3">
            <a:duotone>
              <a:prstClr val="black"/>
              <a:srgbClr val="E32B21">
                <a:tint val="45000"/>
                <a:satMod val="400000"/>
              </a:srgbClr>
            </a:duotone>
          </a:blip>
          <a:stretch>
            <a:fillRect/>
          </a:stretch>
        </p:blipFill>
        <p:spPr>
          <a:xfrm>
            <a:off x="1875100" y="393036"/>
            <a:ext cx="642813" cy="870526"/>
          </a:xfrm>
          <a:prstGeom prst="rect">
            <a:avLst/>
          </a:prstGeom>
        </p:spPr>
      </p:pic>
      <p:pic>
        <p:nvPicPr>
          <p:cNvPr id="2812" name="Immagine 2811">
            <a:extLst>
              <a:ext uri="{FF2B5EF4-FFF2-40B4-BE49-F238E27FC236}">
                <a16:creationId xmlns:a16="http://schemas.microsoft.com/office/drawing/2014/main" id="{8CFCF4CC-834A-4A68-BC51-800DCF3BA46E}"/>
              </a:ext>
            </a:extLst>
          </p:cNvPr>
          <p:cNvPicPr>
            <a:picLocks noChangeAspect="1"/>
          </p:cNvPicPr>
          <p:nvPr/>
        </p:nvPicPr>
        <p:blipFill>
          <a:blip r:embed="rId3">
            <a:duotone>
              <a:prstClr val="black"/>
              <a:srgbClr val="E32B21">
                <a:tint val="45000"/>
                <a:satMod val="400000"/>
              </a:srgbClr>
            </a:duotone>
          </a:blip>
          <a:stretch>
            <a:fillRect/>
          </a:stretch>
        </p:blipFill>
        <p:spPr>
          <a:xfrm>
            <a:off x="181338" y="1385822"/>
            <a:ext cx="642813" cy="870526"/>
          </a:xfrm>
          <a:prstGeom prst="rect">
            <a:avLst/>
          </a:prstGeom>
        </p:spPr>
      </p:pic>
      <p:pic>
        <p:nvPicPr>
          <p:cNvPr id="2813" name="Immagine 2812">
            <a:extLst>
              <a:ext uri="{FF2B5EF4-FFF2-40B4-BE49-F238E27FC236}">
                <a16:creationId xmlns:a16="http://schemas.microsoft.com/office/drawing/2014/main" id="{753AA397-D9F8-46CE-B336-1A15A85BC939}"/>
              </a:ext>
            </a:extLst>
          </p:cNvPr>
          <p:cNvPicPr>
            <a:picLocks noChangeAspect="1"/>
          </p:cNvPicPr>
          <p:nvPr/>
        </p:nvPicPr>
        <p:blipFill>
          <a:blip r:embed="rId3">
            <a:duotone>
              <a:prstClr val="black"/>
              <a:srgbClr val="E32B21">
                <a:tint val="45000"/>
                <a:satMod val="400000"/>
              </a:srgbClr>
            </a:duotone>
          </a:blip>
          <a:stretch>
            <a:fillRect/>
          </a:stretch>
        </p:blipFill>
        <p:spPr>
          <a:xfrm>
            <a:off x="1028219" y="1385822"/>
            <a:ext cx="642813" cy="870526"/>
          </a:xfrm>
          <a:prstGeom prst="rect">
            <a:avLst/>
          </a:prstGeom>
        </p:spPr>
      </p:pic>
      <p:pic>
        <p:nvPicPr>
          <p:cNvPr id="2814" name="Immagine 2813">
            <a:extLst>
              <a:ext uri="{FF2B5EF4-FFF2-40B4-BE49-F238E27FC236}">
                <a16:creationId xmlns:a16="http://schemas.microsoft.com/office/drawing/2014/main" id="{E766D636-3557-44CB-820E-5222FBB43A08}"/>
              </a:ext>
            </a:extLst>
          </p:cNvPr>
          <p:cNvPicPr>
            <a:picLocks noChangeAspect="1"/>
          </p:cNvPicPr>
          <p:nvPr/>
        </p:nvPicPr>
        <p:blipFill>
          <a:blip r:embed="rId3">
            <a:duotone>
              <a:prstClr val="black"/>
              <a:srgbClr val="E32B21">
                <a:tint val="45000"/>
                <a:satMod val="400000"/>
              </a:srgbClr>
            </a:duotone>
          </a:blip>
          <a:stretch>
            <a:fillRect/>
          </a:stretch>
        </p:blipFill>
        <p:spPr>
          <a:xfrm>
            <a:off x="1875100" y="1382928"/>
            <a:ext cx="642813" cy="870526"/>
          </a:xfrm>
          <a:prstGeom prst="rect">
            <a:avLst/>
          </a:prstGeom>
        </p:spPr>
      </p:pic>
      <p:pic>
        <p:nvPicPr>
          <p:cNvPr id="2815" name="Immagine 2814">
            <a:extLst>
              <a:ext uri="{FF2B5EF4-FFF2-40B4-BE49-F238E27FC236}">
                <a16:creationId xmlns:a16="http://schemas.microsoft.com/office/drawing/2014/main" id="{DAE7AA4B-CBE7-4071-89A8-EDB50CAB0B3B}"/>
              </a:ext>
            </a:extLst>
          </p:cNvPr>
          <p:cNvPicPr>
            <a:picLocks noChangeAspect="1"/>
          </p:cNvPicPr>
          <p:nvPr/>
        </p:nvPicPr>
        <p:blipFill>
          <a:blip r:embed="rId3">
            <a:duotone>
              <a:prstClr val="black"/>
              <a:srgbClr val="E32B21">
                <a:tint val="45000"/>
                <a:satMod val="400000"/>
              </a:srgbClr>
            </a:duotone>
          </a:blip>
          <a:stretch>
            <a:fillRect/>
          </a:stretch>
        </p:blipFill>
        <p:spPr>
          <a:xfrm>
            <a:off x="2804368" y="395930"/>
            <a:ext cx="642813" cy="870526"/>
          </a:xfrm>
          <a:prstGeom prst="rect">
            <a:avLst/>
          </a:prstGeom>
        </p:spPr>
      </p:pic>
      <p:pic>
        <p:nvPicPr>
          <p:cNvPr id="2816" name="Immagine 2815">
            <a:extLst>
              <a:ext uri="{FF2B5EF4-FFF2-40B4-BE49-F238E27FC236}">
                <a16:creationId xmlns:a16="http://schemas.microsoft.com/office/drawing/2014/main" id="{F930B1C3-AF0E-40E7-B579-C9CE16BD4163}"/>
              </a:ext>
            </a:extLst>
          </p:cNvPr>
          <p:cNvPicPr>
            <a:picLocks noChangeAspect="1"/>
          </p:cNvPicPr>
          <p:nvPr/>
        </p:nvPicPr>
        <p:blipFill>
          <a:blip r:embed="rId3">
            <a:duotone>
              <a:prstClr val="black"/>
              <a:srgbClr val="E32B21">
                <a:tint val="45000"/>
                <a:satMod val="400000"/>
              </a:srgbClr>
            </a:duotone>
          </a:blip>
          <a:stretch>
            <a:fillRect/>
          </a:stretch>
        </p:blipFill>
        <p:spPr>
          <a:xfrm>
            <a:off x="3651249" y="393036"/>
            <a:ext cx="642813" cy="870526"/>
          </a:xfrm>
          <a:prstGeom prst="rect">
            <a:avLst/>
          </a:prstGeom>
        </p:spPr>
      </p:pic>
      <p:pic>
        <p:nvPicPr>
          <p:cNvPr id="2817" name="Immagine 2816">
            <a:extLst>
              <a:ext uri="{FF2B5EF4-FFF2-40B4-BE49-F238E27FC236}">
                <a16:creationId xmlns:a16="http://schemas.microsoft.com/office/drawing/2014/main" id="{E2A0A5FC-D9BC-4E89-A46D-A634B0BDBA2C}"/>
              </a:ext>
            </a:extLst>
          </p:cNvPr>
          <p:cNvPicPr>
            <a:picLocks noChangeAspect="1"/>
          </p:cNvPicPr>
          <p:nvPr/>
        </p:nvPicPr>
        <p:blipFill>
          <a:blip r:embed="rId3">
            <a:duotone>
              <a:prstClr val="black"/>
              <a:srgbClr val="E32B21">
                <a:tint val="45000"/>
                <a:satMod val="400000"/>
              </a:srgbClr>
            </a:duotone>
          </a:blip>
          <a:stretch>
            <a:fillRect/>
          </a:stretch>
        </p:blipFill>
        <p:spPr>
          <a:xfrm>
            <a:off x="4498130" y="393036"/>
            <a:ext cx="642813" cy="870526"/>
          </a:xfrm>
          <a:prstGeom prst="rect">
            <a:avLst/>
          </a:prstGeom>
        </p:spPr>
      </p:pic>
      <p:pic>
        <p:nvPicPr>
          <p:cNvPr id="2818" name="Immagine 2817">
            <a:extLst>
              <a:ext uri="{FF2B5EF4-FFF2-40B4-BE49-F238E27FC236}">
                <a16:creationId xmlns:a16="http://schemas.microsoft.com/office/drawing/2014/main" id="{0D3923DD-A1F0-4190-8304-593A37850908}"/>
              </a:ext>
            </a:extLst>
          </p:cNvPr>
          <p:cNvPicPr>
            <a:picLocks noChangeAspect="1"/>
          </p:cNvPicPr>
          <p:nvPr/>
        </p:nvPicPr>
        <p:blipFill>
          <a:blip r:embed="rId3">
            <a:duotone>
              <a:prstClr val="black"/>
              <a:srgbClr val="E32B21">
                <a:tint val="45000"/>
                <a:satMod val="400000"/>
              </a:srgbClr>
            </a:duotone>
          </a:blip>
          <a:stretch>
            <a:fillRect/>
          </a:stretch>
        </p:blipFill>
        <p:spPr>
          <a:xfrm>
            <a:off x="2804368" y="1385822"/>
            <a:ext cx="642813" cy="870526"/>
          </a:xfrm>
          <a:prstGeom prst="rect">
            <a:avLst/>
          </a:prstGeom>
        </p:spPr>
      </p:pic>
      <p:pic>
        <p:nvPicPr>
          <p:cNvPr id="2819" name="Immagine 2818">
            <a:extLst>
              <a:ext uri="{FF2B5EF4-FFF2-40B4-BE49-F238E27FC236}">
                <a16:creationId xmlns:a16="http://schemas.microsoft.com/office/drawing/2014/main" id="{28C55A4C-C887-466E-B31D-EFB7BEC6CE93}"/>
              </a:ext>
            </a:extLst>
          </p:cNvPr>
          <p:cNvPicPr>
            <a:picLocks noChangeAspect="1"/>
          </p:cNvPicPr>
          <p:nvPr/>
        </p:nvPicPr>
        <p:blipFill>
          <a:blip r:embed="rId3">
            <a:duotone>
              <a:prstClr val="black"/>
              <a:srgbClr val="E32B21">
                <a:tint val="45000"/>
                <a:satMod val="400000"/>
              </a:srgbClr>
            </a:duotone>
          </a:blip>
          <a:stretch>
            <a:fillRect/>
          </a:stretch>
        </p:blipFill>
        <p:spPr>
          <a:xfrm>
            <a:off x="3651249" y="1385822"/>
            <a:ext cx="642813" cy="870526"/>
          </a:xfrm>
          <a:prstGeom prst="rect">
            <a:avLst/>
          </a:prstGeom>
        </p:spPr>
      </p:pic>
      <p:pic>
        <p:nvPicPr>
          <p:cNvPr id="2820" name="Immagine 2819">
            <a:extLst>
              <a:ext uri="{FF2B5EF4-FFF2-40B4-BE49-F238E27FC236}">
                <a16:creationId xmlns:a16="http://schemas.microsoft.com/office/drawing/2014/main" id="{B5DEAD08-953E-4484-A455-16D6A7321D75}"/>
              </a:ext>
            </a:extLst>
          </p:cNvPr>
          <p:cNvPicPr>
            <a:picLocks noChangeAspect="1"/>
          </p:cNvPicPr>
          <p:nvPr/>
        </p:nvPicPr>
        <p:blipFill>
          <a:blip r:embed="rId3">
            <a:duotone>
              <a:prstClr val="black"/>
              <a:srgbClr val="E32B21">
                <a:tint val="45000"/>
                <a:satMod val="400000"/>
              </a:srgbClr>
            </a:duotone>
          </a:blip>
          <a:stretch>
            <a:fillRect/>
          </a:stretch>
        </p:blipFill>
        <p:spPr>
          <a:xfrm>
            <a:off x="4498130" y="1382928"/>
            <a:ext cx="642813" cy="870526"/>
          </a:xfrm>
          <a:prstGeom prst="rect">
            <a:avLst/>
          </a:prstGeom>
        </p:spPr>
      </p:pic>
      <p:pic>
        <p:nvPicPr>
          <p:cNvPr id="2821" name="Immagine 2820">
            <a:extLst>
              <a:ext uri="{FF2B5EF4-FFF2-40B4-BE49-F238E27FC236}">
                <a16:creationId xmlns:a16="http://schemas.microsoft.com/office/drawing/2014/main" id="{6669A94F-CCC3-4C02-BFF1-FAAB0A43CA69}"/>
              </a:ext>
            </a:extLst>
          </p:cNvPr>
          <p:cNvPicPr>
            <a:picLocks noChangeAspect="1"/>
          </p:cNvPicPr>
          <p:nvPr/>
        </p:nvPicPr>
        <p:blipFill>
          <a:blip r:embed="rId3">
            <a:duotone>
              <a:prstClr val="black"/>
              <a:srgbClr val="E32B21">
                <a:tint val="45000"/>
                <a:satMod val="400000"/>
              </a:srgbClr>
            </a:duotone>
          </a:blip>
          <a:stretch>
            <a:fillRect/>
          </a:stretch>
        </p:blipFill>
        <p:spPr>
          <a:xfrm>
            <a:off x="5394178" y="393036"/>
            <a:ext cx="642813" cy="870526"/>
          </a:xfrm>
          <a:prstGeom prst="rect">
            <a:avLst/>
          </a:prstGeom>
        </p:spPr>
      </p:pic>
      <p:pic>
        <p:nvPicPr>
          <p:cNvPr id="2822" name="Immagine 2821">
            <a:extLst>
              <a:ext uri="{FF2B5EF4-FFF2-40B4-BE49-F238E27FC236}">
                <a16:creationId xmlns:a16="http://schemas.microsoft.com/office/drawing/2014/main" id="{622F2301-0AC7-4DDA-A6D4-35E9D72F018A}"/>
              </a:ext>
            </a:extLst>
          </p:cNvPr>
          <p:cNvPicPr>
            <a:picLocks noChangeAspect="1"/>
          </p:cNvPicPr>
          <p:nvPr/>
        </p:nvPicPr>
        <p:blipFill>
          <a:blip r:embed="rId3">
            <a:duotone>
              <a:prstClr val="black"/>
              <a:srgbClr val="E32B21">
                <a:tint val="45000"/>
                <a:satMod val="400000"/>
              </a:srgbClr>
            </a:duotone>
          </a:blip>
          <a:stretch>
            <a:fillRect/>
          </a:stretch>
        </p:blipFill>
        <p:spPr>
          <a:xfrm>
            <a:off x="6241059" y="390142"/>
            <a:ext cx="642813" cy="870526"/>
          </a:xfrm>
          <a:prstGeom prst="rect">
            <a:avLst/>
          </a:prstGeom>
        </p:spPr>
      </p:pic>
      <p:pic>
        <p:nvPicPr>
          <p:cNvPr id="2823" name="Immagine 2822">
            <a:extLst>
              <a:ext uri="{FF2B5EF4-FFF2-40B4-BE49-F238E27FC236}">
                <a16:creationId xmlns:a16="http://schemas.microsoft.com/office/drawing/2014/main" id="{2D7D2E06-ADC3-4ED2-A245-22C141978D9A}"/>
              </a:ext>
            </a:extLst>
          </p:cNvPr>
          <p:cNvPicPr>
            <a:picLocks noChangeAspect="1"/>
          </p:cNvPicPr>
          <p:nvPr/>
        </p:nvPicPr>
        <p:blipFill>
          <a:blip r:embed="rId3">
            <a:duotone>
              <a:prstClr val="black"/>
              <a:srgbClr val="E32B21">
                <a:tint val="45000"/>
                <a:satMod val="400000"/>
              </a:srgbClr>
            </a:duotone>
          </a:blip>
          <a:stretch>
            <a:fillRect/>
          </a:stretch>
        </p:blipFill>
        <p:spPr>
          <a:xfrm>
            <a:off x="7087940" y="390142"/>
            <a:ext cx="642813" cy="870526"/>
          </a:xfrm>
          <a:prstGeom prst="rect">
            <a:avLst/>
          </a:prstGeom>
        </p:spPr>
      </p:pic>
      <p:pic>
        <p:nvPicPr>
          <p:cNvPr id="2824" name="Immagine 2823">
            <a:extLst>
              <a:ext uri="{FF2B5EF4-FFF2-40B4-BE49-F238E27FC236}">
                <a16:creationId xmlns:a16="http://schemas.microsoft.com/office/drawing/2014/main" id="{10034076-FE87-43CB-B806-AC5531522B08}"/>
              </a:ext>
            </a:extLst>
          </p:cNvPr>
          <p:cNvPicPr>
            <a:picLocks noChangeAspect="1"/>
          </p:cNvPicPr>
          <p:nvPr/>
        </p:nvPicPr>
        <p:blipFill>
          <a:blip r:embed="rId3">
            <a:duotone>
              <a:prstClr val="black"/>
              <a:srgbClr val="E32B21">
                <a:tint val="45000"/>
                <a:satMod val="400000"/>
              </a:srgbClr>
            </a:duotone>
          </a:blip>
          <a:stretch>
            <a:fillRect/>
          </a:stretch>
        </p:blipFill>
        <p:spPr>
          <a:xfrm>
            <a:off x="5394178" y="1382928"/>
            <a:ext cx="642813" cy="870526"/>
          </a:xfrm>
          <a:prstGeom prst="rect">
            <a:avLst/>
          </a:prstGeom>
        </p:spPr>
      </p:pic>
      <p:pic>
        <p:nvPicPr>
          <p:cNvPr id="2825" name="Immagine 2824">
            <a:extLst>
              <a:ext uri="{FF2B5EF4-FFF2-40B4-BE49-F238E27FC236}">
                <a16:creationId xmlns:a16="http://schemas.microsoft.com/office/drawing/2014/main" id="{75FEC851-EBE6-41F6-9C30-BA62A76019F9}"/>
              </a:ext>
            </a:extLst>
          </p:cNvPr>
          <p:cNvPicPr>
            <a:picLocks noChangeAspect="1"/>
          </p:cNvPicPr>
          <p:nvPr/>
        </p:nvPicPr>
        <p:blipFill>
          <a:blip r:embed="rId3">
            <a:duotone>
              <a:prstClr val="black"/>
              <a:srgbClr val="E32B21">
                <a:tint val="45000"/>
                <a:satMod val="400000"/>
              </a:srgbClr>
            </a:duotone>
          </a:blip>
          <a:stretch>
            <a:fillRect/>
          </a:stretch>
        </p:blipFill>
        <p:spPr>
          <a:xfrm>
            <a:off x="6241059" y="1382928"/>
            <a:ext cx="642813" cy="870526"/>
          </a:xfrm>
          <a:prstGeom prst="rect">
            <a:avLst/>
          </a:prstGeom>
        </p:spPr>
      </p:pic>
      <p:pic>
        <p:nvPicPr>
          <p:cNvPr id="2826" name="Immagine 2825">
            <a:extLst>
              <a:ext uri="{FF2B5EF4-FFF2-40B4-BE49-F238E27FC236}">
                <a16:creationId xmlns:a16="http://schemas.microsoft.com/office/drawing/2014/main" id="{BF7B2409-DE7D-48C7-8C44-857EBEB2299B}"/>
              </a:ext>
            </a:extLst>
          </p:cNvPr>
          <p:cNvPicPr>
            <a:picLocks noChangeAspect="1"/>
          </p:cNvPicPr>
          <p:nvPr/>
        </p:nvPicPr>
        <p:blipFill>
          <a:blip r:embed="rId3">
            <a:duotone>
              <a:prstClr val="black"/>
              <a:srgbClr val="E32B21">
                <a:tint val="45000"/>
                <a:satMod val="400000"/>
              </a:srgbClr>
            </a:duotone>
          </a:blip>
          <a:stretch>
            <a:fillRect/>
          </a:stretch>
        </p:blipFill>
        <p:spPr>
          <a:xfrm>
            <a:off x="7087940" y="1380034"/>
            <a:ext cx="642813" cy="870526"/>
          </a:xfrm>
          <a:prstGeom prst="rect">
            <a:avLst/>
          </a:prstGeom>
        </p:spPr>
      </p:pic>
      <p:pic>
        <p:nvPicPr>
          <p:cNvPr id="2827" name="Immagine 2826">
            <a:extLst>
              <a:ext uri="{FF2B5EF4-FFF2-40B4-BE49-F238E27FC236}">
                <a16:creationId xmlns:a16="http://schemas.microsoft.com/office/drawing/2014/main" id="{455B2FEC-8A02-4EE8-B1D7-714169334A94}"/>
              </a:ext>
            </a:extLst>
          </p:cNvPr>
          <p:cNvPicPr>
            <a:picLocks noChangeAspect="1"/>
          </p:cNvPicPr>
          <p:nvPr/>
        </p:nvPicPr>
        <p:blipFill>
          <a:blip r:embed="rId3">
            <a:duotone>
              <a:prstClr val="black"/>
              <a:srgbClr val="E32B21">
                <a:tint val="45000"/>
                <a:satMod val="400000"/>
              </a:srgbClr>
            </a:duotone>
          </a:blip>
          <a:stretch>
            <a:fillRect/>
          </a:stretch>
        </p:blipFill>
        <p:spPr>
          <a:xfrm>
            <a:off x="7895311" y="390142"/>
            <a:ext cx="642813" cy="870526"/>
          </a:xfrm>
          <a:prstGeom prst="rect">
            <a:avLst/>
          </a:prstGeom>
        </p:spPr>
      </p:pic>
      <p:pic>
        <p:nvPicPr>
          <p:cNvPr id="2828" name="Immagine 2827">
            <a:extLst>
              <a:ext uri="{FF2B5EF4-FFF2-40B4-BE49-F238E27FC236}">
                <a16:creationId xmlns:a16="http://schemas.microsoft.com/office/drawing/2014/main" id="{62D46FB4-6D06-44FD-B588-8AEAED14F2F1}"/>
              </a:ext>
            </a:extLst>
          </p:cNvPr>
          <p:cNvPicPr>
            <a:picLocks noChangeAspect="1"/>
          </p:cNvPicPr>
          <p:nvPr/>
        </p:nvPicPr>
        <p:blipFill>
          <a:blip r:embed="rId3">
            <a:duotone>
              <a:prstClr val="black"/>
              <a:srgbClr val="E32B21">
                <a:tint val="45000"/>
                <a:satMod val="400000"/>
              </a:srgbClr>
            </a:duotone>
          </a:blip>
          <a:stretch>
            <a:fillRect/>
          </a:stretch>
        </p:blipFill>
        <p:spPr>
          <a:xfrm>
            <a:off x="7895311" y="1380034"/>
            <a:ext cx="642813" cy="870526"/>
          </a:xfrm>
          <a:prstGeom prst="rect">
            <a:avLst/>
          </a:prstGeom>
        </p:spPr>
      </p:pic>
      <p:pic>
        <p:nvPicPr>
          <p:cNvPr id="2829" name="Immagine 2828">
            <a:extLst>
              <a:ext uri="{FF2B5EF4-FFF2-40B4-BE49-F238E27FC236}">
                <a16:creationId xmlns:a16="http://schemas.microsoft.com/office/drawing/2014/main" id="{33762E29-4CC5-49A8-A6C5-4CAF40A78C43}"/>
              </a:ext>
            </a:extLst>
          </p:cNvPr>
          <p:cNvPicPr>
            <a:picLocks noChangeAspect="1"/>
          </p:cNvPicPr>
          <p:nvPr/>
        </p:nvPicPr>
        <p:blipFill>
          <a:blip r:embed="rId3"/>
          <a:stretch>
            <a:fillRect/>
          </a:stretch>
        </p:blipFill>
        <p:spPr>
          <a:xfrm>
            <a:off x="181338" y="4358136"/>
            <a:ext cx="642813" cy="870526"/>
          </a:xfrm>
          <a:prstGeom prst="rect">
            <a:avLst/>
          </a:prstGeom>
        </p:spPr>
      </p:pic>
      <p:pic>
        <p:nvPicPr>
          <p:cNvPr id="2830" name="Immagine 2829">
            <a:extLst>
              <a:ext uri="{FF2B5EF4-FFF2-40B4-BE49-F238E27FC236}">
                <a16:creationId xmlns:a16="http://schemas.microsoft.com/office/drawing/2014/main" id="{A98E10A4-BB05-4036-B3F6-2D90F990BE98}"/>
              </a:ext>
            </a:extLst>
          </p:cNvPr>
          <p:cNvPicPr>
            <a:picLocks noChangeAspect="1"/>
          </p:cNvPicPr>
          <p:nvPr/>
        </p:nvPicPr>
        <p:blipFill>
          <a:blip r:embed="rId3"/>
          <a:stretch>
            <a:fillRect/>
          </a:stretch>
        </p:blipFill>
        <p:spPr>
          <a:xfrm>
            <a:off x="1028219" y="4355242"/>
            <a:ext cx="642813" cy="870526"/>
          </a:xfrm>
          <a:prstGeom prst="rect">
            <a:avLst/>
          </a:prstGeom>
        </p:spPr>
      </p:pic>
      <p:pic>
        <p:nvPicPr>
          <p:cNvPr id="2831" name="Immagine 2830">
            <a:extLst>
              <a:ext uri="{FF2B5EF4-FFF2-40B4-BE49-F238E27FC236}">
                <a16:creationId xmlns:a16="http://schemas.microsoft.com/office/drawing/2014/main" id="{1E2EB06D-B548-44CC-943B-6C6EB9DCCBE8}"/>
              </a:ext>
            </a:extLst>
          </p:cNvPr>
          <p:cNvPicPr>
            <a:picLocks noChangeAspect="1"/>
          </p:cNvPicPr>
          <p:nvPr/>
        </p:nvPicPr>
        <p:blipFill>
          <a:blip r:embed="rId3"/>
          <a:stretch>
            <a:fillRect/>
          </a:stretch>
        </p:blipFill>
        <p:spPr>
          <a:xfrm>
            <a:off x="1875100" y="4355242"/>
            <a:ext cx="642813" cy="870526"/>
          </a:xfrm>
          <a:prstGeom prst="rect">
            <a:avLst/>
          </a:prstGeom>
        </p:spPr>
      </p:pic>
      <p:pic>
        <p:nvPicPr>
          <p:cNvPr id="2832" name="Immagine 2831">
            <a:extLst>
              <a:ext uri="{FF2B5EF4-FFF2-40B4-BE49-F238E27FC236}">
                <a16:creationId xmlns:a16="http://schemas.microsoft.com/office/drawing/2014/main" id="{05E663B9-59A6-40C0-A1FF-39A14F31AD0E}"/>
              </a:ext>
            </a:extLst>
          </p:cNvPr>
          <p:cNvPicPr>
            <a:picLocks noChangeAspect="1"/>
          </p:cNvPicPr>
          <p:nvPr/>
        </p:nvPicPr>
        <p:blipFill>
          <a:blip r:embed="rId3"/>
          <a:stretch>
            <a:fillRect/>
          </a:stretch>
        </p:blipFill>
        <p:spPr>
          <a:xfrm>
            <a:off x="181338" y="5348028"/>
            <a:ext cx="642813" cy="870526"/>
          </a:xfrm>
          <a:prstGeom prst="rect">
            <a:avLst/>
          </a:prstGeom>
        </p:spPr>
      </p:pic>
      <p:pic>
        <p:nvPicPr>
          <p:cNvPr id="2833" name="Immagine 2832">
            <a:extLst>
              <a:ext uri="{FF2B5EF4-FFF2-40B4-BE49-F238E27FC236}">
                <a16:creationId xmlns:a16="http://schemas.microsoft.com/office/drawing/2014/main" id="{FC6A575D-13C2-4559-B6F5-1CBFD1EF9B62}"/>
              </a:ext>
            </a:extLst>
          </p:cNvPr>
          <p:cNvPicPr>
            <a:picLocks noChangeAspect="1"/>
          </p:cNvPicPr>
          <p:nvPr/>
        </p:nvPicPr>
        <p:blipFill>
          <a:blip r:embed="rId3"/>
          <a:stretch>
            <a:fillRect/>
          </a:stretch>
        </p:blipFill>
        <p:spPr>
          <a:xfrm>
            <a:off x="1028219" y="5348028"/>
            <a:ext cx="642813" cy="870526"/>
          </a:xfrm>
          <a:prstGeom prst="rect">
            <a:avLst/>
          </a:prstGeom>
        </p:spPr>
      </p:pic>
      <p:pic>
        <p:nvPicPr>
          <p:cNvPr id="2834" name="Immagine 2833">
            <a:extLst>
              <a:ext uri="{FF2B5EF4-FFF2-40B4-BE49-F238E27FC236}">
                <a16:creationId xmlns:a16="http://schemas.microsoft.com/office/drawing/2014/main" id="{6CB97B7E-9AA2-4F43-B757-BFB303772701}"/>
              </a:ext>
            </a:extLst>
          </p:cNvPr>
          <p:cNvPicPr>
            <a:picLocks noChangeAspect="1"/>
          </p:cNvPicPr>
          <p:nvPr/>
        </p:nvPicPr>
        <p:blipFill>
          <a:blip r:embed="rId3"/>
          <a:stretch>
            <a:fillRect/>
          </a:stretch>
        </p:blipFill>
        <p:spPr>
          <a:xfrm>
            <a:off x="1875100" y="5345134"/>
            <a:ext cx="642813" cy="870526"/>
          </a:xfrm>
          <a:prstGeom prst="rect">
            <a:avLst/>
          </a:prstGeom>
        </p:spPr>
      </p:pic>
      <p:pic>
        <p:nvPicPr>
          <p:cNvPr id="2835" name="Immagine 2834">
            <a:extLst>
              <a:ext uri="{FF2B5EF4-FFF2-40B4-BE49-F238E27FC236}">
                <a16:creationId xmlns:a16="http://schemas.microsoft.com/office/drawing/2014/main" id="{2CE190C7-1EF6-49AA-AA36-1D476D2927C7}"/>
              </a:ext>
            </a:extLst>
          </p:cNvPr>
          <p:cNvPicPr>
            <a:picLocks noChangeAspect="1"/>
          </p:cNvPicPr>
          <p:nvPr/>
        </p:nvPicPr>
        <p:blipFill>
          <a:blip r:embed="rId3"/>
          <a:stretch>
            <a:fillRect/>
          </a:stretch>
        </p:blipFill>
        <p:spPr>
          <a:xfrm>
            <a:off x="2804368" y="4358136"/>
            <a:ext cx="642813" cy="870526"/>
          </a:xfrm>
          <a:prstGeom prst="rect">
            <a:avLst/>
          </a:prstGeom>
        </p:spPr>
      </p:pic>
      <p:pic>
        <p:nvPicPr>
          <p:cNvPr id="2836" name="Immagine 2835">
            <a:extLst>
              <a:ext uri="{FF2B5EF4-FFF2-40B4-BE49-F238E27FC236}">
                <a16:creationId xmlns:a16="http://schemas.microsoft.com/office/drawing/2014/main" id="{BC4F0632-ED07-4BC6-94D0-52362DAC84AC}"/>
              </a:ext>
            </a:extLst>
          </p:cNvPr>
          <p:cNvPicPr>
            <a:picLocks noChangeAspect="1"/>
          </p:cNvPicPr>
          <p:nvPr/>
        </p:nvPicPr>
        <p:blipFill>
          <a:blip r:embed="rId3"/>
          <a:stretch>
            <a:fillRect/>
          </a:stretch>
        </p:blipFill>
        <p:spPr>
          <a:xfrm>
            <a:off x="3651249" y="4355242"/>
            <a:ext cx="642813" cy="870526"/>
          </a:xfrm>
          <a:prstGeom prst="rect">
            <a:avLst/>
          </a:prstGeom>
        </p:spPr>
      </p:pic>
      <p:pic>
        <p:nvPicPr>
          <p:cNvPr id="2837" name="Immagine 2836">
            <a:extLst>
              <a:ext uri="{FF2B5EF4-FFF2-40B4-BE49-F238E27FC236}">
                <a16:creationId xmlns:a16="http://schemas.microsoft.com/office/drawing/2014/main" id="{CBDEB416-C4F1-4F99-A6DC-4098A5B0806F}"/>
              </a:ext>
            </a:extLst>
          </p:cNvPr>
          <p:cNvPicPr>
            <a:picLocks noChangeAspect="1"/>
          </p:cNvPicPr>
          <p:nvPr/>
        </p:nvPicPr>
        <p:blipFill>
          <a:blip r:embed="rId3"/>
          <a:stretch>
            <a:fillRect/>
          </a:stretch>
        </p:blipFill>
        <p:spPr>
          <a:xfrm>
            <a:off x="4498130" y="4355242"/>
            <a:ext cx="642813" cy="870526"/>
          </a:xfrm>
          <a:prstGeom prst="rect">
            <a:avLst/>
          </a:prstGeom>
        </p:spPr>
      </p:pic>
      <p:pic>
        <p:nvPicPr>
          <p:cNvPr id="2838" name="Immagine 2837">
            <a:extLst>
              <a:ext uri="{FF2B5EF4-FFF2-40B4-BE49-F238E27FC236}">
                <a16:creationId xmlns:a16="http://schemas.microsoft.com/office/drawing/2014/main" id="{86BB547F-C7CD-47C3-8228-1AC8478805D2}"/>
              </a:ext>
            </a:extLst>
          </p:cNvPr>
          <p:cNvPicPr>
            <a:picLocks noChangeAspect="1"/>
          </p:cNvPicPr>
          <p:nvPr/>
        </p:nvPicPr>
        <p:blipFill>
          <a:blip r:embed="rId3"/>
          <a:stretch>
            <a:fillRect/>
          </a:stretch>
        </p:blipFill>
        <p:spPr>
          <a:xfrm>
            <a:off x="2804368" y="5348028"/>
            <a:ext cx="642813" cy="870526"/>
          </a:xfrm>
          <a:prstGeom prst="rect">
            <a:avLst/>
          </a:prstGeom>
        </p:spPr>
      </p:pic>
      <p:pic>
        <p:nvPicPr>
          <p:cNvPr id="2839" name="Immagine 2838">
            <a:extLst>
              <a:ext uri="{FF2B5EF4-FFF2-40B4-BE49-F238E27FC236}">
                <a16:creationId xmlns:a16="http://schemas.microsoft.com/office/drawing/2014/main" id="{DE8D383E-6DA6-4F1F-B7A0-E72FFB8E2E36}"/>
              </a:ext>
            </a:extLst>
          </p:cNvPr>
          <p:cNvPicPr>
            <a:picLocks noChangeAspect="1"/>
          </p:cNvPicPr>
          <p:nvPr/>
        </p:nvPicPr>
        <p:blipFill>
          <a:blip r:embed="rId3"/>
          <a:stretch>
            <a:fillRect/>
          </a:stretch>
        </p:blipFill>
        <p:spPr>
          <a:xfrm>
            <a:off x="3651249" y="5348028"/>
            <a:ext cx="642813" cy="870526"/>
          </a:xfrm>
          <a:prstGeom prst="rect">
            <a:avLst/>
          </a:prstGeom>
        </p:spPr>
      </p:pic>
      <p:pic>
        <p:nvPicPr>
          <p:cNvPr id="2840" name="Immagine 2839">
            <a:extLst>
              <a:ext uri="{FF2B5EF4-FFF2-40B4-BE49-F238E27FC236}">
                <a16:creationId xmlns:a16="http://schemas.microsoft.com/office/drawing/2014/main" id="{7C18A4DD-E878-4F92-AD3E-55E30D6E306A}"/>
              </a:ext>
            </a:extLst>
          </p:cNvPr>
          <p:cNvPicPr>
            <a:picLocks noChangeAspect="1"/>
          </p:cNvPicPr>
          <p:nvPr/>
        </p:nvPicPr>
        <p:blipFill>
          <a:blip r:embed="rId3"/>
          <a:stretch>
            <a:fillRect/>
          </a:stretch>
        </p:blipFill>
        <p:spPr>
          <a:xfrm>
            <a:off x="4498130" y="5345134"/>
            <a:ext cx="642813" cy="870526"/>
          </a:xfrm>
          <a:prstGeom prst="rect">
            <a:avLst/>
          </a:prstGeom>
        </p:spPr>
      </p:pic>
      <p:pic>
        <p:nvPicPr>
          <p:cNvPr id="2841" name="Immagine 2840">
            <a:extLst>
              <a:ext uri="{FF2B5EF4-FFF2-40B4-BE49-F238E27FC236}">
                <a16:creationId xmlns:a16="http://schemas.microsoft.com/office/drawing/2014/main" id="{0EEC6C75-860E-4DB5-ACC2-32873B691215}"/>
              </a:ext>
            </a:extLst>
          </p:cNvPr>
          <p:cNvPicPr>
            <a:picLocks noChangeAspect="1"/>
          </p:cNvPicPr>
          <p:nvPr/>
        </p:nvPicPr>
        <p:blipFill>
          <a:blip r:embed="rId3"/>
          <a:stretch>
            <a:fillRect/>
          </a:stretch>
        </p:blipFill>
        <p:spPr>
          <a:xfrm>
            <a:off x="5394178" y="4355242"/>
            <a:ext cx="642813" cy="870526"/>
          </a:xfrm>
          <a:prstGeom prst="rect">
            <a:avLst/>
          </a:prstGeom>
        </p:spPr>
      </p:pic>
      <p:pic>
        <p:nvPicPr>
          <p:cNvPr id="2842" name="Immagine 2841">
            <a:extLst>
              <a:ext uri="{FF2B5EF4-FFF2-40B4-BE49-F238E27FC236}">
                <a16:creationId xmlns:a16="http://schemas.microsoft.com/office/drawing/2014/main" id="{FBA115BF-44C6-4109-8BA1-4B21979C48A9}"/>
              </a:ext>
            </a:extLst>
          </p:cNvPr>
          <p:cNvPicPr>
            <a:picLocks noChangeAspect="1"/>
          </p:cNvPicPr>
          <p:nvPr/>
        </p:nvPicPr>
        <p:blipFill>
          <a:blip r:embed="rId3"/>
          <a:stretch>
            <a:fillRect/>
          </a:stretch>
        </p:blipFill>
        <p:spPr>
          <a:xfrm>
            <a:off x="6241059" y="4352348"/>
            <a:ext cx="642813" cy="870526"/>
          </a:xfrm>
          <a:prstGeom prst="rect">
            <a:avLst/>
          </a:prstGeom>
        </p:spPr>
      </p:pic>
      <p:pic>
        <p:nvPicPr>
          <p:cNvPr id="2843" name="Immagine 2842">
            <a:extLst>
              <a:ext uri="{FF2B5EF4-FFF2-40B4-BE49-F238E27FC236}">
                <a16:creationId xmlns:a16="http://schemas.microsoft.com/office/drawing/2014/main" id="{167D6E99-54AF-46C2-924B-2939CD036D6B}"/>
              </a:ext>
            </a:extLst>
          </p:cNvPr>
          <p:cNvPicPr>
            <a:picLocks noChangeAspect="1"/>
          </p:cNvPicPr>
          <p:nvPr/>
        </p:nvPicPr>
        <p:blipFill>
          <a:blip r:embed="rId3"/>
          <a:stretch>
            <a:fillRect/>
          </a:stretch>
        </p:blipFill>
        <p:spPr>
          <a:xfrm>
            <a:off x="7087940" y="4352348"/>
            <a:ext cx="642813" cy="870526"/>
          </a:xfrm>
          <a:prstGeom prst="rect">
            <a:avLst/>
          </a:prstGeom>
        </p:spPr>
      </p:pic>
      <p:pic>
        <p:nvPicPr>
          <p:cNvPr id="2844" name="Immagine 2843">
            <a:extLst>
              <a:ext uri="{FF2B5EF4-FFF2-40B4-BE49-F238E27FC236}">
                <a16:creationId xmlns:a16="http://schemas.microsoft.com/office/drawing/2014/main" id="{0AE8A16C-724A-4F25-B139-3C24E24042FF}"/>
              </a:ext>
            </a:extLst>
          </p:cNvPr>
          <p:cNvPicPr>
            <a:picLocks noChangeAspect="1"/>
          </p:cNvPicPr>
          <p:nvPr/>
        </p:nvPicPr>
        <p:blipFill>
          <a:blip r:embed="rId3"/>
          <a:stretch>
            <a:fillRect/>
          </a:stretch>
        </p:blipFill>
        <p:spPr>
          <a:xfrm>
            <a:off x="5394178" y="5345134"/>
            <a:ext cx="642813" cy="870526"/>
          </a:xfrm>
          <a:prstGeom prst="rect">
            <a:avLst/>
          </a:prstGeom>
        </p:spPr>
      </p:pic>
      <p:pic>
        <p:nvPicPr>
          <p:cNvPr id="2845" name="Immagine 2844">
            <a:extLst>
              <a:ext uri="{FF2B5EF4-FFF2-40B4-BE49-F238E27FC236}">
                <a16:creationId xmlns:a16="http://schemas.microsoft.com/office/drawing/2014/main" id="{7B54AE9F-131C-46C3-AB96-4DB663DDAEFD}"/>
              </a:ext>
            </a:extLst>
          </p:cNvPr>
          <p:cNvPicPr>
            <a:picLocks noChangeAspect="1"/>
          </p:cNvPicPr>
          <p:nvPr/>
        </p:nvPicPr>
        <p:blipFill>
          <a:blip r:embed="rId3"/>
          <a:stretch>
            <a:fillRect/>
          </a:stretch>
        </p:blipFill>
        <p:spPr>
          <a:xfrm>
            <a:off x="6241059" y="5345134"/>
            <a:ext cx="642813" cy="870526"/>
          </a:xfrm>
          <a:prstGeom prst="rect">
            <a:avLst/>
          </a:prstGeom>
        </p:spPr>
      </p:pic>
      <p:pic>
        <p:nvPicPr>
          <p:cNvPr id="2846" name="Immagine 2845">
            <a:extLst>
              <a:ext uri="{FF2B5EF4-FFF2-40B4-BE49-F238E27FC236}">
                <a16:creationId xmlns:a16="http://schemas.microsoft.com/office/drawing/2014/main" id="{4F0C8C6B-8C59-4545-BDA6-B63592005FBF}"/>
              </a:ext>
            </a:extLst>
          </p:cNvPr>
          <p:cNvPicPr>
            <a:picLocks noChangeAspect="1"/>
          </p:cNvPicPr>
          <p:nvPr/>
        </p:nvPicPr>
        <p:blipFill>
          <a:blip r:embed="rId3"/>
          <a:stretch>
            <a:fillRect/>
          </a:stretch>
        </p:blipFill>
        <p:spPr>
          <a:xfrm>
            <a:off x="7087940" y="5342240"/>
            <a:ext cx="642813" cy="870526"/>
          </a:xfrm>
          <a:prstGeom prst="rect">
            <a:avLst/>
          </a:prstGeom>
        </p:spPr>
      </p:pic>
      <p:pic>
        <p:nvPicPr>
          <p:cNvPr id="2847" name="Immagine 2846">
            <a:extLst>
              <a:ext uri="{FF2B5EF4-FFF2-40B4-BE49-F238E27FC236}">
                <a16:creationId xmlns:a16="http://schemas.microsoft.com/office/drawing/2014/main" id="{08D43A01-E57F-41B2-9350-F31BE17041A0}"/>
              </a:ext>
            </a:extLst>
          </p:cNvPr>
          <p:cNvPicPr>
            <a:picLocks noChangeAspect="1"/>
          </p:cNvPicPr>
          <p:nvPr/>
        </p:nvPicPr>
        <p:blipFill>
          <a:blip r:embed="rId3"/>
          <a:stretch>
            <a:fillRect/>
          </a:stretch>
        </p:blipFill>
        <p:spPr>
          <a:xfrm>
            <a:off x="7895311" y="4352348"/>
            <a:ext cx="642813" cy="870526"/>
          </a:xfrm>
          <a:prstGeom prst="rect">
            <a:avLst/>
          </a:prstGeom>
        </p:spPr>
      </p:pic>
      <p:pic>
        <p:nvPicPr>
          <p:cNvPr id="2848" name="Immagine 2847">
            <a:extLst>
              <a:ext uri="{FF2B5EF4-FFF2-40B4-BE49-F238E27FC236}">
                <a16:creationId xmlns:a16="http://schemas.microsoft.com/office/drawing/2014/main" id="{6701FBDB-CC3E-4566-9C30-082091BB73E9}"/>
              </a:ext>
            </a:extLst>
          </p:cNvPr>
          <p:cNvPicPr>
            <a:picLocks noChangeAspect="1"/>
          </p:cNvPicPr>
          <p:nvPr/>
        </p:nvPicPr>
        <p:blipFill>
          <a:blip r:embed="rId3"/>
          <a:stretch>
            <a:fillRect/>
          </a:stretch>
        </p:blipFill>
        <p:spPr>
          <a:xfrm>
            <a:off x="7895311" y="5342240"/>
            <a:ext cx="642813" cy="870526"/>
          </a:xfrm>
          <a:prstGeom prst="rect">
            <a:avLst/>
          </a:prstGeom>
        </p:spPr>
      </p:pic>
      <p:pic>
        <p:nvPicPr>
          <p:cNvPr id="2849" name="Immagine 2848">
            <a:extLst>
              <a:ext uri="{FF2B5EF4-FFF2-40B4-BE49-F238E27FC236}">
                <a16:creationId xmlns:a16="http://schemas.microsoft.com/office/drawing/2014/main" id="{EFF932B7-B0D6-4D7E-A5C5-72466BD86693}"/>
              </a:ext>
            </a:extLst>
          </p:cNvPr>
          <p:cNvPicPr>
            <a:picLocks noChangeAspect="1"/>
          </p:cNvPicPr>
          <p:nvPr/>
        </p:nvPicPr>
        <p:blipFill>
          <a:blip r:embed="rId3"/>
          <a:stretch>
            <a:fillRect/>
          </a:stretch>
        </p:blipFill>
        <p:spPr>
          <a:xfrm>
            <a:off x="8721841" y="2827158"/>
            <a:ext cx="642813" cy="870526"/>
          </a:xfrm>
          <a:prstGeom prst="rect">
            <a:avLst/>
          </a:prstGeom>
        </p:spPr>
      </p:pic>
      <p:grpSp>
        <p:nvGrpSpPr>
          <p:cNvPr id="2866" name="Gruppo 2865">
            <a:extLst>
              <a:ext uri="{FF2B5EF4-FFF2-40B4-BE49-F238E27FC236}">
                <a16:creationId xmlns:a16="http://schemas.microsoft.com/office/drawing/2014/main" id="{27F0AD82-2E84-4703-86AC-C8DEDA6B3FC2}"/>
              </a:ext>
            </a:extLst>
          </p:cNvPr>
          <p:cNvGrpSpPr/>
          <p:nvPr/>
        </p:nvGrpSpPr>
        <p:grpSpPr>
          <a:xfrm>
            <a:off x="8724313" y="2698809"/>
            <a:ext cx="251184" cy="75281"/>
            <a:chOff x="1699581" y="5974214"/>
            <a:chExt cx="1270802" cy="380866"/>
          </a:xfrm>
        </p:grpSpPr>
        <p:pic>
          <p:nvPicPr>
            <p:cNvPr id="2878" name="Immagine 2877">
              <a:extLst>
                <a:ext uri="{FF2B5EF4-FFF2-40B4-BE49-F238E27FC236}">
                  <a16:creationId xmlns:a16="http://schemas.microsoft.com/office/drawing/2014/main" id="{14D95C0A-5042-476E-A570-1B1A3D3DC77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699581" y="5974214"/>
              <a:ext cx="428050" cy="380866"/>
            </a:xfrm>
            <a:prstGeom prst="rect">
              <a:avLst/>
            </a:prstGeom>
          </p:spPr>
        </p:pic>
        <p:grpSp>
          <p:nvGrpSpPr>
            <p:cNvPr id="2869" name="Gruppo 2868">
              <a:extLst>
                <a:ext uri="{FF2B5EF4-FFF2-40B4-BE49-F238E27FC236}">
                  <a16:creationId xmlns:a16="http://schemas.microsoft.com/office/drawing/2014/main" id="{A90893DE-6657-4855-8143-381A8DDADF46}"/>
                </a:ext>
              </a:extLst>
            </p:cNvPr>
            <p:cNvGrpSpPr/>
            <p:nvPr/>
          </p:nvGrpSpPr>
          <p:grpSpPr>
            <a:xfrm>
              <a:off x="2127631" y="5974214"/>
              <a:ext cx="562991" cy="380866"/>
              <a:chOff x="341249" y="219074"/>
              <a:chExt cx="4744871" cy="3209926"/>
            </a:xfrm>
          </p:grpSpPr>
          <p:pic>
            <p:nvPicPr>
              <p:cNvPr id="2876" name="Immagine 2875">
                <a:extLst>
                  <a:ext uri="{FF2B5EF4-FFF2-40B4-BE49-F238E27FC236}">
                    <a16:creationId xmlns:a16="http://schemas.microsoft.com/office/drawing/2014/main" id="{92464A68-F6C6-4419-BE0E-A7F555F8492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877" name="Immagine 2876">
                <a:extLst>
                  <a:ext uri="{FF2B5EF4-FFF2-40B4-BE49-F238E27FC236}">
                    <a16:creationId xmlns:a16="http://schemas.microsoft.com/office/drawing/2014/main" id="{620DCB47-D532-46AA-8B82-85D96C0679F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pic>
          <p:nvPicPr>
            <p:cNvPr id="2875" name="Immagine 2874">
              <a:extLst>
                <a:ext uri="{FF2B5EF4-FFF2-40B4-BE49-F238E27FC236}">
                  <a16:creationId xmlns:a16="http://schemas.microsoft.com/office/drawing/2014/main" id="{EC363EDB-C082-4AE0-9893-37032A8BC4F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50492"/>
            <a:stretch/>
          </p:blipFill>
          <p:spPr>
            <a:xfrm>
              <a:off x="2690623" y="5974214"/>
              <a:ext cx="279760" cy="380866"/>
            </a:xfrm>
            <a:prstGeom prst="rect">
              <a:avLst/>
            </a:prstGeom>
          </p:spPr>
        </p:pic>
      </p:grpSp>
      <p:sp>
        <p:nvSpPr>
          <p:cNvPr id="4" name="Rettangolo 3">
            <a:extLst>
              <a:ext uri="{FF2B5EF4-FFF2-40B4-BE49-F238E27FC236}">
                <a16:creationId xmlns:a16="http://schemas.microsoft.com/office/drawing/2014/main" id="{7712EDE8-1250-4356-BBC6-0A162CB18A54}"/>
              </a:ext>
            </a:extLst>
          </p:cNvPr>
          <p:cNvSpPr/>
          <p:nvPr/>
        </p:nvSpPr>
        <p:spPr>
          <a:xfrm>
            <a:off x="2969554" y="3076410"/>
            <a:ext cx="331853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E32B21"/>
                </a:solidFill>
                <a:effectLst/>
                <a:uLnTx/>
                <a:uFillTx/>
                <a:latin typeface="Courier New" panose="02070309020205020404" pitchFamily="49" charset="0"/>
                <a:ea typeface="+mn-ea"/>
                <a:cs typeface="Courier New" panose="02070309020205020404" pitchFamily="49" charset="0"/>
              </a:rPr>
              <a:t>circa 1/3 vittima</a:t>
            </a:r>
          </a:p>
        </p:txBody>
      </p:sp>
      <p:pic>
        <p:nvPicPr>
          <p:cNvPr id="78" name="Immagine 77">
            <a:extLst>
              <a:ext uri="{FF2B5EF4-FFF2-40B4-BE49-F238E27FC236}">
                <a16:creationId xmlns:a16="http://schemas.microsoft.com/office/drawing/2014/main" id="{3456BD18-3828-4F0E-A166-078ADCE4D16B}"/>
              </a:ext>
            </a:extLst>
          </p:cNvPr>
          <p:cNvPicPr>
            <a:picLocks noChangeAspect="1"/>
          </p:cNvPicPr>
          <p:nvPr/>
        </p:nvPicPr>
        <p:blipFill rotWithShape="1">
          <a:blip r:embed="rId4">
            <a:extLst>
              <a:ext uri="{28A0092B-C50C-407E-A947-70E740481C1C}">
                <a14:useLocalDpi xmlns:a14="http://schemas.microsoft.com/office/drawing/2010/main" val="0"/>
              </a:ext>
            </a:extLst>
          </a:blip>
          <a:srcRect r="24250"/>
          <a:stretch/>
        </p:blipFill>
        <p:spPr>
          <a:xfrm>
            <a:off x="3083509" y="3570623"/>
            <a:ext cx="2807081" cy="2497653"/>
          </a:xfrm>
          <a:prstGeom prst="rect">
            <a:avLst/>
          </a:prstGeom>
        </p:spPr>
      </p:pic>
      <p:pic>
        <p:nvPicPr>
          <p:cNvPr id="79" name="Immagine 78">
            <a:extLst>
              <a:ext uri="{FF2B5EF4-FFF2-40B4-BE49-F238E27FC236}">
                <a16:creationId xmlns:a16="http://schemas.microsoft.com/office/drawing/2014/main" id="{CAC4EF5C-D56D-43A7-B9C0-E7CCBF162DE2}"/>
              </a:ext>
            </a:extLst>
          </p:cNvPr>
          <p:cNvPicPr>
            <a:picLocks noChangeAspect="1"/>
          </p:cNvPicPr>
          <p:nvPr/>
        </p:nvPicPr>
        <p:blipFill rotWithShape="1">
          <a:blip r:embed="rId5">
            <a:duotone>
              <a:prstClr val="black"/>
              <a:srgbClr val="E32B21">
                <a:tint val="45000"/>
                <a:satMod val="400000"/>
              </a:srgbClr>
            </a:duotone>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r="74525"/>
          <a:stretch/>
        </p:blipFill>
        <p:spPr>
          <a:xfrm>
            <a:off x="3083509" y="3570622"/>
            <a:ext cx="944031" cy="2497653"/>
          </a:xfrm>
          <a:prstGeom prst="rect">
            <a:avLst/>
          </a:prstGeom>
        </p:spPr>
      </p:pic>
      <p:pic>
        <p:nvPicPr>
          <p:cNvPr id="81" name="Immagine 80">
            <a:extLst>
              <a:ext uri="{FF2B5EF4-FFF2-40B4-BE49-F238E27FC236}">
                <a16:creationId xmlns:a16="http://schemas.microsoft.com/office/drawing/2014/main" id="{0F3E7807-2953-4780-B789-CFC99DC55A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8189" y="5657579"/>
            <a:ext cx="1046041" cy="555187"/>
          </a:xfrm>
          <a:prstGeom prst="rect">
            <a:avLst/>
          </a:prstGeom>
          <a:noFill/>
          <a:ln>
            <a:noFill/>
          </a:ln>
        </p:spPr>
      </p:pic>
      <p:pic>
        <p:nvPicPr>
          <p:cNvPr id="82" name="Immagine 81">
            <a:extLst>
              <a:ext uri="{FF2B5EF4-FFF2-40B4-BE49-F238E27FC236}">
                <a16:creationId xmlns:a16="http://schemas.microsoft.com/office/drawing/2014/main" id="{A9903F28-5B74-42B7-8487-AD5D664981C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84699" y="5657579"/>
            <a:ext cx="1046043" cy="555187"/>
          </a:xfrm>
          <a:prstGeom prst="rect">
            <a:avLst/>
          </a:prstGeom>
          <a:noFill/>
          <a:ln>
            <a:noFill/>
          </a:ln>
        </p:spPr>
      </p:pic>
      <p:pic>
        <p:nvPicPr>
          <p:cNvPr id="83" name="Immagine 82">
            <a:extLst>
              <a:ext uri="{FF2B5EF4-FFF2-40B4-BE49-F238E27FC236}">
                <a16:creationId xmlns:a16="http://schemas.microsoft.com/office/drawing/2014/main" id="{FB2B2632-852D-4401-8C83-69BF539683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13753" y="6257789"/>
            <a:ext cx="1046041" cy="555187"/>
          </a:xfrm>
          <a:prstGeom prst="rect">
            <a:avLst/>
          </a:prstGeom>
          <a:noFill/>
          <a:ln>
            <a:noFill/>
          </a:ln>
        </p:spPr>
      </p:pic>
    </p:spTree>
    <p:extLst>
      <p:ext uri="{BB962C8B-B14F-4D97-AF65-F5344CB8AC3E}">
        <p14:creationId xmlns:p14="http://schemas.microsoft.com/office/powerpoint/2010/main" val="1917726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58B622A-ABE6-4E3A-A48C-E217E2993660}"/>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ttangolo 5">
            <a:extLst>
              <a:ext uri="{FF2B5EF4-FFF2-40B4-BE49-F238E27FC236}">
                <a16:creationId xmlns:a16="http://schemas.microsoft.com/office/drawing/2014/main" id="{D2C6DCF0-98F3-41EF-9410-47DA6A2666A9}"/>
              </a:ext>
            </a:extLst>
          </p:cNvPr>
          <p:cNvSpPr/>
          <p:nvPr/>
        </p:nvSpPr>
        <p:spPr>
          <a:xfrm>
            <a:off x="9857772" y="1347829"/>
            <a:ext cx="215289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Un’immagine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0" u="none" strike="sng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vale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1"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ferisce</a:t>
            </a: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più di mille parole</a:t>
            </a:r>
          </a:p>
        </p:txBody>
      </p:sp>
      <p:pic>
        <p:nvPicPr>
          <p:cNvPr id="2601" name="Immagine 2600">
            <a:extLst>
              <a:ext uri="{FF2B5EF4-FFF2-40B4-BE49-F238E27FC236}">
                <a16:creationId xmlns:a16="http://schemas.microsoft.com/office/drawing/2014/main" id="{EAF24750-BA48-4492-A62B-AA80C7F2227D}"/>
              </a:ext>
            </a:extLst>
          </p:cNvPr>
          <p:cNvPicPr>
            <a:picLocks noChangeAspect="1"/>
          </p:cNvPicPr>
          <p:nvPr/>
        </p:nvPicPr>
        <p:blipFill>
          <a:blip r:embed="rId2"/>
          <a:stretch>
            <a:fillRect/>
          </a:stretch>
        </p:blipFill>
        <p:spPr>
          <a:xfrm>
            <a:off x="9676435" y="3164826"/>
            <a:ext cx="2464789" cy="3693173"/>
          </a:xfrm>
          <a:prstGeom prst="rect">
            <a:avLst/>
          </a:prstGeom>
          <a:ln>
            <a:noFill/>
          </a:ln>
          <a:effectLst>
            <a:outerShdw blurRad="292100" dist="139700" dir="2700000" algn="tl" rotWithShape="0">
              <a:srgbClr val="333333">
                <a:alpha val="65000"/>
              </a:srgbClr>
            </a:outerShdw>
          </a:effectLst>
        </p:spPr>
      </p:pic>
      <p:pic>
        <p:nvPicPr>
          <p:cNvPr id="2" name="Immagine 1">
            <a:extLst>
              <a:ext uri="{FF2B5EF4-FFF2-40B4-BE49-F238E27FC236}">
                <a16:creationId xmlns:a16="http://schemas.microsoft.com/office/drawing/2014/main" id="{704A49DF-8F5C-4D78-8FCA-79054B710F05}"/>
              </a:ext>
            </a:extLst>
          </p:cNvPr>
          <p:cNvPicPr>
            <a:picLocks noChangeAspect="1"/>
          </p:cNvPicPr>
          <p:nvPr/>
        </p:nvPicPr>
        <p:blipFill>
          <a:blip r:embed="rId3"/>
          <a:stretch>
            <a:fillRect/>
          </a:stretch>
        </p:blipFill>
        <p:spPr>
          <a:xfrm>
            <a:off x="181338" y="2375714"/>
            <a:ext cx="642813" cy="870526"/>
          </a:xfrm>
          <a:prstGeom prst="rect">
            <a:avLst/>
          </a:prstGeom>
        </p:spPr>
      </p:pic>
      <p:pic>
        <p:nvPicPr>
          <p:cNvPr id="2772" name="Immagine 2771">
            <a:extLst>
              <a:ext uri="{FF2B5EF4-FFF2-40B4-BE49-F238E27FC236}">
                <a16:creationId xmlns:a16="http://schemas.microsoft.com/office/drawing/2014/main" id="{12BE2B10-4F8A-4F3A-88E4-C3A3BB521C16}"/>
              </a:ext>
            </a:extLst>
          </p:cNvPr>
          <p:cNvPicPr>
            <a:picLocks noChangeAspect="1"/>
          </p:cNvPicPr>
          <p:nvPr/>
        </p:nvPicPr>
        <p:blipFill>
          <a:blip r:embed="rId3"/>
          <a:stretch>
            <a:fillRect/>
          </a:stretch>
        </p:blipFill>
        <p:spPr>
          <a:xfrm>
            <a:off x="1028219" y="2372820"/>
            <a:ext cx="642813" cy="870526"/>
          </a:xfrm>
          <a:prstGeom prst="rect">
            <a:avLst/>
          </a:prstGeom>
        </p:spPr>
      </p:pic>
      <p:pic>
        <p:nvPicPr>
          <p:cNvPr id="2779" name="Immagine 2778">
            <a:extLst>
              <a:ext uri="{FF2B5EF4-FFF2-40B4-BE49-F238E27FC236}">
                <a16:creationId xmlns:a16="http://schemas.microsoft.com/office/drawing/2014/main" id="{D0E34092-63F9-4B0C-AA25-AC9790E7A6DA}"/>
              </a:ext>
            </a:extLst>
          </p:cNvPr>
          <p:cNvPicPr>
            <a:picLocks noChangeAspect="1"/>
          </p:cNvPicPr>
          <p:nvPr/>
        </p:nvPicPr>
        <p:blipFill>
          <a:blip r:embed="rId3"/>
          <a:stretch>
            <a:fillRect/>
          </a:stretch>
        </p:blipFill>
        <p:spPr>
          <a:xfrm>
            <a:off x="1875100" y="2372820"/>
            <a:ext cx="642813" cy="870526"/>
          </a:xfrm>
          <a:prstGeom prst="rect">
            <a:avLst/>
          </a:prstGeom>
        </p:spPr>
      </p:pic>
      <p:pic>
        <p:nvPicPr>
          <p:cNvPr id="2780" name="Immagine 2779">
            <a:extLst>
              <a:ext uri="{FF2B5EF4-FFF2-40B4-BE49-F238E27FC236}">
                <a16:creationId xmlns:a16="http://schemas.microsoft.com/office/drawing/2014/main" id="{FCAAA356-CF92-4AD5-8497-7B24DC6295CF}"/>
              </a:ext>
            </a:extLst>
          </p:cNvPr>
          <p:cNvPicPr>
            <a:picLocks noChangeAspect="1"/>
          </p:cNvPicPr>
          <p:nvPr/>
        </p:nvPicPr>
        <p:blipFill>
          <a:blip r:embed="rId3"/>
          <a:stretch>
            <a:fillRect/>
          </a:stretch>
        </p:blipFill>
        <p:spPr>
          <a:xfrm>
            <a:off x="181338" y="3365606"/>
            <a:ext cx="642813" cy="870526"/>
          </a:xfrm>
          <a:prstGeom prst="rect">
            <a:avLst/>
          </a:prstGeom>
        </p:spPr>
      </p:pic>
      <p:pic>
        <p:nvPicPr>
          <p:cNvPr id="2781" name="Immagine 2780">
            <a:extLst>
              <a:ext uri="{FF2B5EF4-FFF2-40B4-BE49-F238E27FC236}">
                <a16:creationId xmlns:a16="http://schemas.microsoft.com/office/drawing/2014/main" id="{5DBE0631-A0F9-466D-9652-489823D7224A}"/>
              </a:ext>
            </a:extLst>
          </p:cNvPr>
          <p:cNvPicPr>
            <a:picLocks noChangeAspect="1"/>
          </p:cNvPicPr>
          <p:nvPr/>
        </p:nvPicPr>
        <p:blipFill>
          <a:blip r:embed="rId3"/>
          <a:stretch>
            <a:fillRect/>
          </a:stretch>
        </p:blipFill>
        <p:spPr>
          <a:xfrm>
            <a:off x="1028219" y="3365606"/>
            <a:ext cx="642813" cy="870526"/>
          </a:xfrm>
          <a:prstGeom prst="rect">
            <a:avLst/>
          </a:prstGeom>
        </p:spPr>
      </p:pic>
      <p:pic>
        <p:nvPicPr>
          <p:cNvPr id="2782" name="Immagine 2781">
            <a:extLst>
              <a:ext uri="{FF2B5EF4-FFF2-40B4-BE49-F238E27FC236}">
                <a16:creationId xmlns:a16="http://schemas.microsoft.com/office/drawing/2014/main" id="{F6EEFB7C-48FD-46DB-8779-36B074178EF3}"/>
              </a:ext>
            </a:extLst>
          </p:cNvPr>
          <p:cNvPicPr>
            <a:picLocks noChangeAspect="1"/>
          </p:cNvPicPr>
          <p:nvPr/>
        </p:nvPicPr>
        <p:blipFill>
          <a:blip r:embed="rId3"/>
          <a:stretch>
            <a:fillRect/>
          </a:stretch>
        </p:blipFill>
        <p:spPr>
          <a:xfrm>
            <a:off x="1875100" y="3362712"/>
            <a:ext cx="642813" cy="870526"/>
          </a:xfrm>
          <a:prstGeom prst="rect">
            <a:avLst/>
          </a:prstGeom>
        </p:spPr>
      </p:pic>
      <p:pic>
        <p:nvPicPr>
          <p:cNvPr id="2785" name="Immagine 2784">
            <a:extLst>
              <a:ext uri="{FF2B5EF4-FFF2-40B4-BE49-F238E27FC236}">
                <a16:creationId xmlns:a16="http://schemas.microsoft.com/office/drawing/2014/main" id="{DDA2929C-4883-4230-AC4C-3C459768C8EB}"/>
              </a:ext>
            </a:extLst>
          </p:cNvPr>
          <p:cNvPicPr>
            <a:picLocks noChangeAspect="1"/>
          </p:cNvPicPr>
          <p:nvPr/>
        </p:nvPicPr>
        <p:blipFill>
          <a:blip r:embed="rId3"/>
          <a:stretch>
            <a:fillRect/>
          </a:stretch>
        </p:blipFill>
        <p:spPr>
          <a:xfrm>
            <a:off x="2804368" y="2375714"/>
            <a:ext cx="642813" cy="870526"/>
          </a:xfrm>
          <a:prstGeom prst="rect">
            <a:avLst/>
          </a:prstGeom>
        </p:spPr>
      </p:pic>
      <p:pic>
        <p:nvPicPr>
          <p:cNvPr id="2786" name="Immagine 2785">
            <a:extLst>
              <a:ext uri="{FF2B5EF4-FFF2-40B4-BE49-F238E27FC236}">
                <a16:creationId xmlns:a16="http://schemas.microsoft.com/office/drawing/2014/main" id="{F4915DEA-75D8-427F-816E-251317B1EE95}"/>
              </a:ext>
            </a:extLst>
          </p:cNvPr>
          <p:cNvPicPr>
            <a:picLocks noChangeAspect="1"/>
          </p:cNvPicPr>
          <p:nvPr/>
        </p:nvPicPr>
        <p:blipFill>
          <a:blip r:embed="rId3"/>
          <a:stretch>
            <a:fillRect/>
          </a:stretch>
        </p:blipFill>
        <p:spPr>
          <a:xfrm>
            <a:off x="3651249" y="2372820"/>
            <a:ext cx="642813" cy="870526"/>
          </a:xfrm>
          <a:prstGeom prst="rect">
            <a:avLst/>
          </a:prstGeom>
        </p:spPr>
      </p:pic>
      <p:pic>
        <p:nvPicPr>
          <p:cNvPr id="2787" name="Immagine 2786">
            <a:extLst>
              <a:ext uri="{FF2B5EF4-FFF2-40B4-BE49-F238E27FC236}">
                <a16:creationId xmlns:a16="http://schemas.microsoft.com/office/drawing/2014/main" id="{65F044DD-7961-4B55-B9F5-55A21FF31282}"/>
              </a:ext>
            </a:extLst>
          </p:cNvPr>
          <p:cNvPicPr>
            <a:picLocks noChangeAspect="1"/>
          </p:cNvPicPr>
          <p:nvPr/>
        </p:nvPicPr>
        <p:blipFill>
          <a:blip r:embed="rId3"/>
          <a:stretch>
            <a:fillRect/>
          </a:stretch>
        </p:blipFill>
        <p:spPr>
          <a:xfrm>
            <a:off x="4498130" y="2372820"/>
            <a:ext cx="642813" cy="870526"/>
          </a:xfrm>
          <a:prstGeom prst="rect">
            <a:avLst/>
          </a:prstGeom>
        </p:spPr>
      </p:pic>
      <p:pic>
        <p:nvPicPr>
          <p:cNvPr id="2788" name="Immagine 2787">
            <a:extLst>
              <a:ext uri="{FF2B5EF4-FFF2-40B4-BE49-F238E27FC236}">
                <a16:creationId xmlns:a16="http://schemas.microsoft.com/office/drawing/2014/main" id="{B4C3694E-1F22-4E86-9693-85FD153B0E34}"/>
              </a:ext>
            </a:extLst>
          </p:cNvPr>
          <p:cNvPicPr>
            <a:picLocks noChangeAspect="1"/>
          </p:cNvPicPr>
          <p:nvPr/>
        </p:nvPicPr>
        <p:blipFill>
          <a:blip r:embed="rId3"/>
          <a:stretch>
            <a:fillRect/>
          </a:stretch>
        </p:blipFill>
        <p:spPr>
          <a:xfrm>
            <a:off x="2804368" y="3365606"/>
            <a:ext cx="642813" cy="870526"/>
          </a:xfrm>
          <a:prstGeom prst="rect">
            <a:avLst/>
          </a:prstGeom>
        </p:spPr>
      </p:pic>
      <p:pic>
        <p:nvPicPr>
          <p:cNvPr id="2789" name="Immagine 2788">
            <a:extLst>
              <a:ext uri="{FF2B5EF4-FFF2-40B4-BE49-F238E27FC236}">
                <a16:creationId xmlns:a16="http://schemas.microsoft.com/office/drawing/2014/main" id="{1362E7E3-EC90-45FA-ADF5-939BF59BB5C2}"/>
              </a:ext>
            </a:extLst>
          </p:cNvPr>
          <p:cNvPicPr>
            <a:picLocks noChangeAspect="1"/>
          </p:cNvPicPr>
          <p:nvPr/>
        </p:nvPicPr>
        <p:blipFill>
          <a:blip r:embed="rId3"/>
          <a:stretch>
            <a:fillRect/>
          </a:stretch>
        </p:blipFill>
        <p:spPr>
          <a:xfrm>
            <a:off x="3651249" y="3365606"/>
            <a:ext cx="642813" cy="870526"/>
          </a:xfrm>
          <a:prstGeom prst="rect">
            <a:avLst/>
          </a:prstGeom>
        </p:spPr>
      </p:pic>
      <p:pic>
        <p:nvPicPr>
          <p:cNvPr id="2790" name="Immagine 2789">
            <a:extLst>
              <a:ext uri="{FF2B5EF4-FFF2-40B4-BE49-F238E27FC236}">
                <a16:creationId xmlns:a16="http://schemas.microsoft.com/office/drawing/2014/main" id="{A4F30CA9-D8DF-425A-8FA1-3E2CCE95AFFC}"/>
              </a:ext>
            </a:extLst>
          </p:cNvPr>
          <p:cNvPicPr>
            <a:picLocks noChangeAspect="1"/>
          </p:cNvPicPr>
          <p:nvPr/>
        </p:nvPicPr>
        <p:blipFill>
          <a:blip r:embed="rId3"/>
          <a:stretch>
            <a:fillRect/>
          </a:stretch>
        </p:blipFill>
        <p:spPr>
          <a:xfrm>
            <a:off x="4498130" y="3362712"/>
            <a:ext cx="642813" cy="870526"/>
          </a:xfrm>
          <a:prstGeom prst="rect">
            <a:avLst/>
          </a:prstGeom>
        </p:spPr>
      </p:pic>
      <p:pic>
        <p:nvPicPr>
          <p:cNvPr id="2791" name="Immagine 2790">
            <a:extLst>
              <a:ext uri="{FF2B5EF4-FFF2-40B4-BE49-F238E27FC236}">
                <a16:creationId xmlns:a16="http://schemas.microsoft.com/office/drawing/2014/main" id="{DD261D6B-64A5-4C69-9189-F86FD803915A}"/>
              </a:ext>
            </a:extLst>
          </p:cNvPr>
          <p:cNvPicPr>
            <a:picLocks noChangeAspect="1"/>
          </p:cNvPicPr>
          <p:nvPr/>
        </p:nvPicPr>
        <p:blipFill>
          <a:blip r:embed="rId3"/>
          <a:stretch>
            <a:fillRect/>
          </a:stretch>
        </p:blipFill>
        <p:spPr>
          <a:xfrm>
            <a:off x="5394178" y="2372820"/>
            <a:ext cx="642813" cy="870526"/>
          </a:xfrm>
          <a:prstGeom prst="rect">
            <a:avLst/>
          </a:prstGeom>
        </p:spPr>
      </p:pic>
      <p:pic>
        <p:nvPicPr>
          <p:cNvPr id="2792" name="Immagine 2791">
            <a:extLst>
              <a:ext uri="{FF2B5EF4-FFF2-40B4-BE49-F238E27FC236}">
                <a16:creationId xmlns:a16="http://schemas.microsoft.com/office/drawing/2014/main" id="{ABF921E2-33B1-4B4B-BAFA-15CF6259DEA1}"/>
              </a:ext>
            </a:extLst>
          </p:cNvPr>
          <p:cNvPicPr>
            <a:picLocks noChangeAspect="1"/>
          </p:cNvPicPr>
          <p:nvPr/>
        </p:nvPicPr>
        <p:blipFill>
          <a:blip r:embed="rId3"/>
          <a:stretch>
            <a:fillRect/>
          </a:stretch>
        </p:blipFill>
        <p:spPr>
          <a:xfrm>
            <a:off x="6241059" y="2369926"/>
            <a:ext cx="642813" cy="870526"/>
          </a:xfrm>
          <a:prstGeom prst="rect">
            <a:avLst/>
          </a:prstGeom>
        </p:spPr>
      </p:pic>
      <p:pic>
        <p:nvPicPr>
          <p:cNvPr id="2793" name="Immagine 2792">
            <a:extLst>
              <a:ext uri="{FF2B5EF4-FFF2-40B4-BE49-F238E27FC236}">
                <a16:creationId xmlns:a16="http://schemas.microsoft.com/office/drawing/2014/main" id="{CC9A8993-2168-4617-B0E6-1CD26C5580EB}"/>
              </a:ext>
            </a:extLst>
          </p:cNvPr>
          <p:cNvPicPr>
            <a:picLocks noChangeAspect="1"/>
          </p:cNvPicPr>
          <p:nvPr/>
        </p:nvPicPr>
        <p:blipFill>
          <a:blip r:embed="rId3"/>
          <a:stretch>
            <a:fillRect/>
          </a:stretch>
        </p:blipFill>
        <p:spPr>
          <a:xfrm>
            <a:off x="7087940" y="2369926"/>
            <a:ext cx="642813" cy="870526"/>
          </a:xfrm>
          <a:prstGeom prst="rect">
            <a:avLst/>
          </a:prstGeom>
        </p:spPr>
      </p:pic>
      <p:pic>
        <p:nvPicPr>
          <p:cNvPr id="2794" name="Immagine 2793">
            <a:extLst>
              <a:ext uri="{FF2B5EF4-FFF2-40B4-BE49-F238E27FC236}">
                <a16:creationId xmlns:a16="http://schemas.microsoft.com/office/drawing/2014/main" id="{0F09DC07-B66D-417D-A2AB-718E8CFB17BE}"/>
              </a:ext>
            </a:extLst>
          </p:cNvPr>
          <p:cNvPicPr>
            <a:picLocks noChangeAspect="1"/>
          </p:cNvPicPr>
          <p:nvPr/>
        </p:nvPicPr>
        <p:blipFill>
          <a:blip r:embed="rId3"/>
          <a:stretch>
            <a:fillRect/>
          </a:stretch>
        </p:blipFill>
        <p:spPr>
          <a:xfrm>
            <a:off x="5394178" y="3362712"/>
            <a:ext cx="642813" cy="870526"/>
          </a:xfrm>
          <a:prstGeom prst="rect">
            <a:avLst/>
          </a:prstGeom>
        </p:spPr>
      </p:pic>
      <p:pic>
        <p:nvPicPr>
          <p:cNvPr id="2795" name="Immagine 2794">
            <a:extLst>
              <a:ext uri="{FF2B5EF4-FFF2-40B4-BE49-F238E27FC236}">
                <a16:creationId xmlns:a16="http://schemas.microsoft.com/office/drawing/2014/main" id="{1F701551-FC55-4633-8326-9B10912D34D1}"/>
              </a:ext>
            </a:extLst>
          </p:cNvPr>
          <p:cNvPicPr>
            <a:picLocks noChangeAspect="1"/>
          </p:cNvPicPr>
          <p:nvPr/>
        </p:nvPicPr>
        <p:blipFill>
          <a:blip r:embed="rId3"/>
          <a:stretch>
            <a:fillRect/>
          </a:stretch>
        </p:blipFill>
        <p:spPr>
          <a:xfrm>
            <a:off x="6241059" y="3362712"/>
            <a:ext cx="642813" cy="870526"/>
          </a:xfrm>
          <a:prstGeom prst="rect">
            <a:avLst/>
          </a:prstGeom>
        </p:spPr>
      </p:pic>
      <p:pic>
        <p:nvPicPr>
          <p:cNvPr id="2796" name="Immagine 2795">
            <a:extLst>
              <a:ext uri="{FF2B5EF4-FFF2-40B4-BE49-F238E27FC236}">
                <a16:creationId xmlns:a16="http://schemas.microsoft.com/office/drawing/2014/main" id="{F813652D-4A1A-495A-B1ED-ED4FD0534CDC}"/>
              </a:ext>
            </a:extLst>
          </p:cNvPr>
          <p:cNvPicPr>
            <a:picLocks noChangeAspect="1"/>
          </p:cNvPicPr>
          <p:nvPr/>
        </p:nvPicPr>
        <p:blipFill>
          <a:blip r:embed="rId3"/>
          <a:stretch>
            <a:fillRect/>
          </a:stretch>
        </p:blipFill>
        <p:spPr>
          <a:xfrm>
            <a:off x="7087940" y="3359818"/>
            <a:ext cx="642813" cy="870526"/>
          </a:xfrm>
          <a:prstGeom prst="rect">
            <a:avLst/>
          </a:prstGeom>
        </p:spPr>
      </p:pic>
      <p:pic>
        <p:nvPicPr>
          <p:cNvPr id="2805" name="Immagine 2804">
            <a:extLst>
              <a:ext uri="{FF2B5EF4-FFF2-40B4-BE49-F238E27FC236}">
                <a16:creationId xmlns:a16="http://schemas.microsoft.com/office/drawing/2014/main" id="{D84A8F9A-AB06-48AB-BEE5-7780E2C4187C}"/>
              </a:ext>
            </a:extLst>
          </p:cNvPr>
          <p:cNvPicPr>
            <a:picLocks noChangeAspect="1"/>
          </p:cNvPicPr>
          <p:nvPr/>
        </p:nvPicPr>
        <p:blipFill>
          <a:blip r:embed="rId3"/>
          <a:stretch>
            <a:fillRect/>
          </a:stretch>
        </p:blipFill>
        <p:spPr>
          <a:xfrm>
            <a:off x="7895311" y="2369926"/>
            <a:ext cx="642813" cy="870526"/>
          </a:xfrm>
          <a:prstGeom prst="rect">
            <a:avLst/>
          </a:prstGeom>
        </p:spPr>
      </p:pic>
      <p:pic>
        <p:nvPicPr>
          <p:cNvPr id="2808" name="Immagine 2807">
            <a:extLst>
              <a:ext uri="{FF2B5EF4-FFF2-40B4-BE49-F238E27FC236}">
                <a16:creationId xmlns:a16="http://schemas.microsoft.com/office/drawing/2014/main" id="{ECF7874C-1BD1-4FF7-92E8-5EC7FAF46B0D}"/>
              </a:ext>
            </a:extLst>
          </p:cNvPr>
          <p:cNvPicPr>
            <a:picLocks noChangeAspect="1"/>
          </p:cNvPicPr>
          <p:nvPr/>
        </p:nvPicPr>
        <p:blipFill>
          <a:blip r:embed="rId3"/>
          <a:stretch>
            <a:fillRect/>
          </a:stretch>
        </p:blipFill>
        <p:spPr>
          <a:xfrm>
            <a:off x="7895311" y="3359818"/>
            <a:ext cx="642813" cy="870526"/>
          </a:xfrm>
          <a:prstGeom prst="rect">
            <a:avLst/>
          </a:prstGeom>
        </p:spPr>
      </p:pic>
      <p:pic>
        <p:nvPicPr>
          <p:cNvPr id="2809" name="Immagine 2808">
            <a:extLst>
              <a:ext uri="{FF2B5EF4-FFF2-40B4-BE49-F238E27FC236}">
                <a16:creationId xmlns:a16="http://schemas.microsoft.com/office/drawing/2014/main" id="{06C59A56-3D78-454E-AD8A-40BDB8E59AF3}"/>
              </a:ext>
            </a:extLst>
          </p:cNvPr>
          <p:cNvPicPr>
            <a:picLocks noChangeAspect="1"/>
          </p:cNvPicPr>
          <p:nvPr/>
        </p:nvPicPr>
        <p:blipFill>
          <a:blip r:embed="rId3">
            <a:duotone>
              <a:prstClr val="black"/>
              <a:srgbClr val="E32B21">
                <a:tint val="45000"/>
                <a:satMod val="400000"/>
              </a:srgbClr>
            </a:duotone>
          </a:blip>
          <a:stretch>
            <a:fillRect/>
          </a:stretch>
        </p:blipFill>
        <p:spPr>
          <a:xfrm>
            <a:off x="181338" y="395930"/>
            <a:ext cx="642813" cy="870526"/>
          </a:xfrm>
          <a:prstGeom prst="rect">
            <a:avLst/>
          </a:prstGeom>
        </p:spPr>
      </p:pic>
      <p:pic>
        <p:nvPicPr>
          <p:cNvPr id="2810" name="Immagine 2809">
            <a:extLst>
              <a:ext uri="{FF2B5EF4-FFF2-40B4-BE49-F238E27FC236}">
                <a16:creationId xmlns:a16="http://schemas.microsoft.com/office/drawing/2014/main" id="{0FE5FF7E-33A6-4213-BDD5-BB54A3422121}"/>
              </a:ext>
            </a:extLst>
          </p:cNvPr>
          <p:cNvPicPr>
            <a:picLocks noChangeAspect="1"/>
          </p:cNvPicPr>
          <p:nvPr/>
        </p:nvPicPr>
        <p:blipFill>
          <a:blip r:embed="rId3">
            <a:duotone>
              <a:prstClr val="black"/>
              <a:srgbClr val="E32B21">
                <a:tint val="45000"/>
                <a:satMod val="400000"/>
              </a:srgbClr>
            </a:duotone>
          </a:blip>
          <a:stretch>
            <a:fillRect/>
          </a:stretch>
        </p:blipFill>
        <p:spPr>
          <a:xfrm>
            <a:off x="1028219" y="393036"/>
            <a:ext cx="642813" cy="870526"/>
          </a:xfrm>
          <a:prstGeom prst="rect">
            <a:avLst/>
          </a:prstGeom>
        </p:spPr>
      </p:pic>
      <p:pic>
        <p:nvPicPr>
          <p:cNvPr id="2811" name="Immagine 2810">
            <a:extLst>
              <a:ext uri="{FF2B5EF4-FFF2-40B4-BE49-F238E27FC236}">
                <a16:creationId xmlns:a16="http://schemas.microsoft.com/office/drawing/2014/main" id="{4E058CFE-CDEA-4D9B-9BF3-3C5028C2CF22}"/>
              </a:ext>
            </a:extLst>
          </p:cNvPr>
          <p:cNvPicPr>
            <a:picLocks noChangeAspect="1"/>
          </p:cNvPicPr>
          <p:nvPr/>
        </p:nvPicPr>
        <p:blipFill>
          <a:blip r:embed="rId3">
            <a:duotone>
              <a:prstClr val="black"/>
              <a:srgbClr val="E32B21">
                <a:tint val="45000"/>
                <a:satMod val="400000"/>
              </a:srgbClr>
            </a:duotone>
          </a:blip>
          <a:stretch>
            <a:fillRect/>
          </a:stretch>
        </p:blipFill>
        <p:spPr>
          <a:xfrm>
            <a:off x="1875100" y="393036"/>
            <a:ext cx="642813" cy="870526"/>
          </a:xfrm>
          <a:prstGeom prst="rect">
            <a:avLst/>
          </a:prstGeom>
        </p:spPr>
      </p:pic>
      <p:pic>
        <p:nvPicPr>
          <p:cNvPr id="2812" name="Immagine 2811">
            <a:extLst>
              <a:ext uri="{FF2B5EF4-FFF2-40B4-BE49-F238E27FC236}">
                <a16:creationId xmlns:a16="http://schemas.microsoft.com/office/drawing/2014/main" id="{8CFCF4CC-834A-4A68-BC51-800DCF3BA46E}"/>
              </a:ext>
            </a:extLst>
          </p:cNvPr>
          <p:cNvPicPr>
            <a:picLocks noChangeAspect="1"/>
          </p:cNvPicPr>
          <p:nvPr/>
        </p:nvPicPr>
        <p:blipFill>
          <a:blip r:embed="rId3"/>
          <a:stretch>
            <a:fillRect/>
          </a:stretch>
        </p:blipFill>
        <p:spPr>
          <a:xfrm>
            <a:off x="181338" y="1385822"/>
            <a:ext cx="642813" cy="870526"/>
          </a:xfrm>
          <a:prstGeom prst="rect">
            <a:avLst/>
          </a:prstGeom>
        </p:spPr>
      </p:pic>
      <p:pic>
        <p:nvPicPr>
          <p:cNvPr id="2813" name="Immagine 2812">
            <a:extLst>
              <a:ext uri="{FF2B5EF4-FFF2-40B4-BE49-F238E27FC236}">
                <a16:creationId xmlns:a16="http://schemas.microsoft.com/office/drawing/2014/main" id="{753AA397-D9F8-46CE-B336-1A15A85BC939}"/>
              </a:ext>
            </a:extLst>
          </p:cNvPr>
          <p:cNvPicPr>
            <a:picLocks noChangeAspect="1"/>
          </p:cNvPicPr>
          <p:nvPr/>
        </p:nvPicPr>
        <p:blipFill>
          <a:blip r:embed="rId3"/>
          <a:stretch>
            <a:fillRect/>
          </a:stretch>
        </p:blipFill>
        <p:spPr>
          <a:xfrm>
            <a:off x="1028219" y="1385822"/>
            <a:ext cx="642813" cy="870526"/>
          </a:xfrm>
          <a:prstGeom prst="rect">
            <a:avLst/>
          </a:prstGeom>
        </p:spPr>
      </p:pic>
      <p:pic>
        <p:nvPicPr>
          <p:cNvPr id="2814" name="Immagine 2813">
            <a:extLst>
              <a:ext uri="{FF2B5EF4-FFF2-40B4-BE49-F238E27FC236}">
                <a16:creationId xmlns:a16="http://schemas.microsoft.com/office/drawing/2014/main" id="{E766D636-3557-44CB-820E-5222FBB43A08}"/>
              </a:ext>
            </a:extLst>
          </p:cNvPr>
          <p:cNvPicPr>
            <a:picLocks noChangeAspect="1"/>
          </p:cNvPicPr>
          <p:nvPr/>
        </p:nvPicPr>
        <p:blipFill>
          <a:blip r:embed="rId3"/>
          <a:stretch>
            <a:fillRect/>
          </a:stretch>
        </p:blipFill>
        <p:spPr>
          <a:xfrm>
            <a:off x="1875100" y="1382928"/>
            <a:ext cx="642813" cy="870526"/>
          </a:xfrm>
          <a:prstGeom prst="rect">
            <a:avLst/>
          </a:prstGeom>
        </p:spPr>
      </p:pic>
      <p:pic>
        <p:nvPicPr>
          <p:cNvPr id="2815" name="Immagine 2814">
            <a:extLst>
              <a:ext uri="{FF2B5EF4-FFF2-40B4-BE49-F238E27FC236}">
                <a16:creationId xmlns:a16="http://schemas.microsoft.com/office/drawing/2014/main" id="{DAE7AA4B-CBE7-4071-89A8-EDB50CAB0B3B}"/>
              </a:ext>
            </a:extLst>
          </p:cNvPr>
          <p:cNvPicPr>
            <a:picLocks noChangeAspect="1"/>
          </p:cNvPicPr>
          <p:nvPr/>
        </p:nvPicPr>
        <p:blipFill>
          <a:blip r:embed="rId3">
            <a:duotone>
              <a:prstClr val="black"/>
              <a:srgbClr val="E32B21">
                <a:tint val="45000"/>
                <a:satMod val="400000"/>
              </a:srgbClr>
            </a:duotone>
          </a:blip>
          <a:stretch>
            <a:fillRect/>
          </a:stretch>
        </p:blipFill>
        <p:spPr>
          <a:xfrm>
            <a:off x="2804368" y="395930"/>
            <a:ext cx="642813" cy="870526"/>
          </a:xfrm>
          <a:prstGeom prst="rect">
            <a:avLst/>
          </a:prstGeom>
        </p:spPr>
      </p:pic>
      <p:pic>
        <p:nvPicPr>
          <p:cNvPr id="2816" name="Immagine 2815">
            <a:extLst>
              <a:ext uri="{FF2B5EF4-FFF2-40B4-BE49-F238E27FC236}">
                <a16:creationId xmlns:a16="http://schemas.microsoft.com/office/drawing/2014/main" id="{F930B1C3-AF0E-40E7-B579-C9CE16BD4163}"/>
              </a:ext>
            </a:extLst>
          </p:cNvPr>
          <p:cNvPicPr>
            <a:picLocks noChangeAspect="1"/>
          </p:cNvPicPr>
          <p:nvPr/>
        </p:nvPicPr>
        <p:blipFill>
          <a:blip r:embed="rId3">
            <a:duotone>
              <a:prstClr val="black"/>
              <a:srgbClr val="E32B21">
                <a:tint val="45000"/>
                <a:satMod val="400000"/>
              </a:srgbClr>
            </a:duotone>
          </a:blip>
          <a:stretch>
            <a:fillRect/>
          </a:stretch>
        </p:blipFill>
        <p:spPr>
          <a:xfrm>
            <a:off x="3651249" y="393036"/>
            <a:ext cx="642813" cy="870526"/>
          </a:xfrm>
          <a:prstGeom prst="rect">
            <a:avLst/>
          </a:prstGeom>
        </p:spPr>
      </p:pic>
      <p:pic>
        <p:nvPicPr>
          <p:cNvPr id="2817" name="Immagine 2816">
            <a:extLst>
              <a:ext uri="{FF2B5EF4-FFF2-40B4-BE49-F238E27FC236}">
                <a16:creationId xmlns:a16="http://schemas.microsoft.com/office/drawing/2014/main" id="{E2A0A5FC-D9BC-4E89-A46D-A634B0BDBA2C}"/>
              </a:ext>
            </a:extLst>
          </p:cNvPr>
          <p:cNvPicPr>
            <a:picLocks noChangeAspect="1"/>
          </p:cNvPicPr>
          <p:nvPr/>
        </p:nvPicPr>
        <p:blipFill>
          <a:blip r:embed="rId3">
            <a:duotone>
              <a:prstClr val="black"/>
              <a:srgbClr val="E32B21">
                <a:tint val="45000"/>
                <a:satMod val="400000"/>
              </a:srgbClr>
            </a:duotone>
          </a:blip>
          <a:stretch>
            <a:fillRect/>
          </a:stretch>
        </p:blipFill>
        <p:spPr>
          <a:xfrm>
            <a:off x="4498130" y="393036"/>
            <a:ext cx="642813" cy="870526"/>
          </a:xfrm>
          <a:prstGeom prst="rect">
            <a:avLst/>
          </a:prstGeom>
        </p:spPr>
      </p:pic>
      <p:pic>
        <p:nvPicPr>
          <p:cNvPr id="2818" name="Immagine 2817">
            <a:extLst>
              <a:ext uri="{FF2B5EF4-FFF2-40B4-BE49-F238E27FC236}">
                <a16:creationId xmlns:a16="http://schemas.microsoft.com/office/drawing/2014/main" id="{0D3923DD-A1F0-4190-8304-593A37850908}"/>
              </a:ext>
            </a:extLst>
          </p:cNvPr>
          <p:cNvPicPr>
            <a:picLocks noChangeAspect="1"/>
          </p:cNvPicPr>
          <p:nvPr/>
        </p:nvPicPr>
        <p:blipFill>
          <a:blip r:embed="rId3"/>
          <a:stretch>
            <a:fillRect/>
          </a:stretch>
        </p:blipFill>
        <p:spPr>
          <a:xfrm>
            <a:off x="2804368" y="1385822"/>
            <a:ext cx="642813" cy="870526"/>
          </a:xfrm>
          <a:prstGeom prst="rect">
            <a:avLst/>
          </a:prstGeom>
        </p:spPr>
      </p:pic>
      <p:pic>
        <p:nvPicPr>
          <p:cNvPr id="2819" name="Immagine 2818">
            <a:extLst>
              <a:ext uri="{FF2B5EF4-FFF2-40B4-BE49-F238E27FC236}">
                <a16:creationId xmlns:a16="http://schemas.microsoft.com/office/drawing/2014/main" id="{28C55A4C-C887-466E-B31D-EFB7BEC6CE93}"/>
              </a:ext>
            </a:extLst>
          </p:cNvPr>
          <p:cNvPicPr>
            <a:picLocks noChangeAspect="1"/>
          </p:cNvPicPr>
          <p:nvPr/>
        </p:nvPicPr>
        <p:blipFill>
          <a:blip r:embed="rId3"/>
          <a:stretch>
            <a:fillRect/>
          </a:stretch>
        </p:blipFill>
        <p:spPr>
          <a:xfrm>
            <a:off x="3651249" y="1385822"/>
            <a:ext cx="642813" cy="870526"/>
          </a:xfrm>
          <a:prstGeom prst="rect">
            <a:avLst/>
          </a:prstGeom>
        </p:spPr>
      </p:pic>
      <p:pic>
        <p:nvPicPr>
          <p:cNvPr id="2820" name="Immagine 2819">
            <a:extLst>
              <a:ext uri="{FF2B5EF4-FFF2-40B4-BE49-F238E27FC236}">
                <a16:creationId xmlns:a16="http://schemas.microsoft.com/office/drawing/2014/main" id="{B5DEAD08-953E-4484-A455-16D6A7321D75}"/>
              </a:ext>
            </a:extLst>
          </p:cNvPr>
          <p:cNvPicPr>
            <a:picLocks noChangeAspect="1"/>
          </p:cNvPicPr>
          <p:nvPr/>
        </p:nvPicPr>
        <p:blipFill>
          <a:blip r:embed="rId3"/>
          <a:stretch>
            <a:fillRect/>
          </a:stretch>
        </p:blipFill>
        <p:spPr>
          <a:xfrm>
            <a:off x="4498130" y="1382928"/>
            <a:ext cx="642813" cy="870526"/>
          </a:xfrm>
          <a:prstGeom prst="rect">
            <a:avLst/>
          </a:prstGeom>
        </p:spPr>
      </p:pic>
      <p:pic>
        <p:nvPicPr>
          <p:cNvPr id="2821" name="Immagine 2820">
            <a:extLst>
              <a:ext uri="{FF2B5EF4-FFF2-40B4-BE49-F238E27FC236}">
                <a16:creationId xmlns:a16="http://schemas.microsoft.com/office/drawing/2014/main" id="{6669A94F-CCC3-4C02-BFF1-FAAB0A43CA69}"/>
              </a:ext>
            </a:extLst>
          </p:cNvPr>
          <p:cNvPicPr>
            <a:picLocks noChangeAspect="1"/>
          </p:cNvPicPr>
          <p:nvPr/>
        </p:nvPicPr>
        <p:blipFill>
          <a:blip r:embed="rId3">
            <a:duotone>
              <a:prstClr val="black"/>
              <a:srgbClr val="E32B21">
                <a:tint val="45000"/>
                <a:satMod val="400000"/>
              </a:srgbClr>
            </a:duotone>
          </a:blip>
          <a:stretch>
            <a:fillRect/>
          </a:stretch>
        </p:blipFill>
        <p:spPr>
          <a:xfrm>
            <a:off x="5394178" y="393036"/>
            <a:ext cx="642813" cy="870526"/>
          </a:xfrm>
          <a:prstGeom prst="rect">
            <a:avLst/>
          </a:prstGeom>
        </p:spPr>
      </p:pic>
      <p:pic>
        <p:nvPicPr>
          <p:cNvPr id="2822" name="Immagine 2821">
            <a:extLst>
              <a:ext uri="{FF2B5EF4-FFF2-40B4-BE49-F238E27FC236}">
                <a16:creationId xmlns:a16="http://schemas.microsoft.com/office/drawing/2014/main" id="{622F2301-0AC7-4DDA-A6D4-35E9D72F018A}"/>
              </a:ext>
            </a:extLst>
          </p:cNvPr>
          <p:cNvPicPr>
            <a:picLocks noChangeAspect="1"/>
          </p:cNvPicPr>
          <p:nvPr/>
        </p:nvPicPr>
        <p:blipFill>
          <a:blip r:embed="rId3">
            <a:duotone>
              <a:prstClr val="black"/>
              <a:srgbClr val="E32B21">
                <a:tint val="45000"/>
                <a:satMod val="400000"/>
              </a:srgbClr>
            </a:duotone>
          </a:blip>
          <a:stretch>
            <a:fillRect/>
          </a:stretch>
        </p:blipFill>
        <p:spPr>
          <a:xfrm>
            <a:off x="6241059" y="390142"/>
            <a:ext cx="642813" cy="870526"/>
          </a:xfrm>
          <a:prstGeom prst="rect">
            <a:avLst/>
          </a:prstGeom>
        </p:spPr>
      </p:pic>
      <p:pic>
        <p:nvPicPr>
          <p:cNvPr id="2823" name="Immagine 2822">
            <a:extLst>
              <a:ext uri="{FF2B5EF4-FFF2-40B4-BE49-F238E27FC236}">
                <a16:creationId xmlns:a16="http://schemas.microsoft.com/office/drawing/2014/main" id="{2D7D2E06-ADC3-4ED2-A245-22C141978D9A}"/>
              </a:ext>
            </a:extLst>
          </p:cNvPr>
          <p:cNvPicPr>
            <a:picLocks noChangeAspect="1"/>
          </p:cNvPicPr>
          <p:nvPr/>
        </p:nvPicPr>
        <p:blipFill>
          <a:blip r:embed="rId3">
            <a:duotone>
              <a:prstClr val="black"/>
              <a:srgbClr val="E32B21">
                <a:tint val="45000"/>
                <a:satMod val="400000"/>
              </a:srgbClr>
            </a:duotone>
          </a:blip>
          <a:stretch>
            <a:fillRect/>
          </a:stretch>
        </p:blipFill>
        <p:spPr>
          <a:xfrm>
            <a:off x="7087940" y="390142"/>
            <a:ext cx="642813" cy="870526"/>
          </a:xfrm>
          <a:prstGeom prst="rect">
            <a:avLst/>
          </a:prstGeom>
        </p:spPr>
      </p:pic>
      <p:pic>
        <p:nvPicPr>
          <p:cNvPr id="2824" name="Immagine 2823">
            <a:extLst>
              <a:ext uri="{FF2B5EF4-FFF2-40B4-BE49-F238E27FC236}">
                <a16:creationId xmlns:a16="http://schemas.microsoft.com/office/drawing/2014/main" id="{10034076-FE87-43CB-B806-AC5531522B08}"/>
              </a:ext>
            </a:extLst>
          </p:cNvPr>
          <p:cNvPicPr>
            <a:picLocks noChangeAspect="1"/>
          </p:cNvPicPr>
          <p:nvPr/>
        </p:nvPicPr>
        <p:blipFill>
          <a:blip r:embed="rId3"/>
          <a:stretch>
            <a:fillRect/>
          </a:stretch>
        </p:blipFill>
        <p:spPr>
          <a:xfrm>
            <a:off x="5394178" y="1382928"/>
            <a:ext cx="642813" cy="870526"/>
          </a:xfrm>
          <a:prstGeom prst="rect">
            <a:avLst/>
          </a:prstGeom>
        </p:spPr>
      </p:pic>
      <p:pic>
        <p:nvPicPr>
          <p:cNvPr id="2825" name="Immagine 2824">
            <a:extLst>
              <a:ext uri="{FF2B5EF4-FFF2-40B4-BE49-F238E27FC236}">
                <a16:creationId xmlns:a16="http://schemas.microsoft.com/office/drawing/2014/main" id="{75FEC851-EBE6-41F6-9C30-BA62A76019F9}"/>
              </a:ext>
            </a:extLst>
          </p:cNvPr>
          <p:cNvPicPr>
            <a:picLocks noChangeAspect="1"/>
          </p:cNvPicPr>
          <p:nvPr/>
        </p:nvPicPr>
        <p:blipFill>
          <a:blip r:embed="rId3"/>
          <a:stretch>
            <a:fillRect/>
          </a:stretch>
        </p:blipFill>
        <p:spPr>
          <a:xfrm>
            <a:off x="6241059" y="1382928"/>
            <a:ext cx="642813" cy="870526"/>
          </a:xfrm>
          <a:prstGeom prst="rect">
            <a:avLst/>
          </a:prstGeom>
        </p:spPr>
      </p:pic>
      <p:pic>
        <p:nvPicPr>
          <p:cNvPr id="2826" name="Immagine 2825">
            <a:extLst>
              <a:ext uri="{FF2B5EF4-FFF2-40B4-BE49-F238E27FC236}">
                <a16:creationId xmlns:a16="http://schemas.microsoft.com/office/drawing/2014/main" id="{BF7B2409-DE7D-48C7-8C44-857EBEB2299B}"/>
              </a:ext>
            </a:extLst>
          </p:cNvPr>
          <p:cNvPicPr>
            <a:picLocks noChangeAspect="1"/>
          </p:cNvPicPr>
          <p:nvPr/>
        </p:nvPicPr>
        <p:blipFill>
          <a:blip r:embed="rId3"/>
          <a:stretch>
            <a:fillRect/>
          </a:stretch>
        </p:blipFill>
        <p:spPr>
          <a:xfrm>
            <a:off x="7087940" y="1380034"/>
            <a:ext cx="642813" cy="870526"/>
          </a:xfrm>
          <a:prstGeom prst="rect">
            <a:avLst/>
          </a:prstGeom>
        </p:spPr>
      </p:pic>
      <p:pic>
        <p:nvPicPr>
          <p:cNvPr id="2827" name="Immagine 2826">
            <a:extLst>
              <a:ext uri="{FF2B5EF4-FFF2-40B4-BE49-F238E27FC236}">
                <a16:creationId xmlns:a16="http://schemas.microsoft.com/office/drawing/2014/main" id="{455B2FEC-8A02-4EE8-B1D7-714169334A94}"/>
              </a:ext>
            </a:extLst>
          </p:cNvPr>
          <p:cNvPicPr>
            <a:picLocks noChangeAspect="1"/>
          </p:cNvPicPr>
          <p:nvPr/>
        </p:nvPicPr>
        <p:blipFill>
          <a:blip r:embed="rId3">
            <a:duotone>
              <a:prstClr val="black"/>
              <a:srgbClr val="E32B21">
                <a:tint val="45000"/>
                <a:satMod val="400000"/>
              </a:srgbClr>
            </a:duotone>
          </a:blip>
          <a:stretch>
            <a:fillRect/>
          </a:stretch>
        </p:blipFill>
        <p:spPr>
          <a:xfrm>
            <a:off x="7895311" y="390142"/>
            <a:ext cx="642813" cy="870526"/>
          </a:xfrm>
          <a:prstGeom prst="rect">
            <a:avLst/>
          </a:prstGeom>
        </p:spPr>
      </p:pic>
      <p:pic>
        <p:nvPicPr>
          <p:cNvPr id="2828" name="Immagine 2827">
            <a:extLst>
              <a:ext uri="{FF2B5EF4-FFF2-40B4-BE49-F238E27FC236}">
                <a16:creationId xmlns:a16="http://schemas.microsoft.com/office/drawing/2014/main" id="{62D46FB4-6D06-44FD-B588-8AEAED14F2F1}"/>
              </a:ext>
            </a:extLst>
          </p:cNvPr>
          <p:cNvPicPr>
            <a:picLocks noChangeAspect="1"/>
          </p:cNvPicPr>
          <p:nvPr/>
        </p:nvPicPr>
        <p:blipFill>
          <a:blip r:embed="rId3"/>
          <a:stretch>
            <a:fillRect/>
          </a:stretch>
        </p:blipFill>
        <p:spPr>
          <a:xfrm>
            <a:off x="7895311" y="1380034"/>
            <a:ext cx="642813" cy="870526"/>
          </a:xfrm>
          <a:prstGeom prst="rect">
            <a:avLst/>
          </a:prstGeom>
        </p:spPr>
      </p:pic>
      <p:pic>
        <p:nvPicPr>
          <p:cNvPr id="2829" name="Immagine 2828">
            <a:extLst>
              <a:ext uri="{FF2B5EF4-FFF2-40B4-BE49-F238E27FC236}">
                <a16:creationId xmlns:a16="http://schemas.microsoft.com/office/drawing/2014/main" id="{33762E29-4CC5-49A8-A6C5-4CAF40A78C43}"/>
              </a:ext>
            </a:extLst>
          </p:cNvPr>
          <p:cNvPicPr>
            <a:picLocks noChangeAspect="1"/>
          </p:cNvPicPr>
          <p:nvPr/>
        </p:nvPicPr>
        <p:blipFill>
          <a:blip r:embed="rId3"/>
          <a:stretch>
            <a:fillRect/>
          </a:stretch>
        </p:blipFill>
        <p:spPr>
          <a:xfrm>
            <a:off x="181338" y="4358136"/>
            <a:ext cx="642813" cy="870526"/>
          </a:xfrm>
          <a:prstGeom prst="rect">
            <a:avLst/>
          </a:prstGeom>
        </p:spPr>
      </p:pic>
      <p:pic>
        <p:nvPicPr>
          <p:cNvPr id="2830" name="Immagine 2829">
            <a:extLst>
              <a:ext uri="{FF2B5EF4-FFF2-40B4-BE49-F238E27FC236}">
                <a16:creationId xmlns:a16="http://schemas.microsoft.com/office/drawing/2014/main" id="{A98E10A4-BB05-4036-B3F6-2D90F990BE98}"/>
              </a:ext>
            </a:extLst>
          </p:cNvPr>
          <p:cNvPicPr>
            <a:picLocks noChangeAspect="1"/>
          </p:cNvPicPr>
          <p:nvPr/>
        </p:nvPicPr>
        <p:blipFill>
          <a:blip r:embed="rId3"/>
          <a:stretch>
            <a:fillRect/>
          </a:stretch>
        </p:blipFill>
        <p:spPr>
          <a:xfrm>
            <a:off x="1028219" y="4355242"/>
            <a:ext cx="642813" cy="870526"/>
          </a:xfrm>
          <a:prstGeom prst="rect">
            <a:avLst/>
          </a:prstGeom>
        </p:spPr>
      </p:pic>
      <p:pic>
        <p:nvPicPr>
          <p:cNvPr id="2831" name="Immagine 2830">
            <a:extLst>
              <a:ext uri="{FF2B5EF4-FFF2-40B4-BE49-F238E27FC236}">
                <a16:creationId xmlns:a16="http://schemas.microsoft.com/office/drawing/2014/main" id="{1E2EB06D-B548-44CC-943B-6C6EB9DCCBE8}"/>
              </a:ext>
            </a:extLst>
          </p:cNvPr>
          <p:cNvPicPr>
            <a:picLocks noChangeAspect="1"/>
          </p:cNvPicPr>
          <p:nvPr/>
        </p:nvPicPr>
        <p:blipFill>
          <a:blip r:embed="rId3"/>
          <a:stretch>
            <a:fillRect/>
          </a:stretch>
        </p:blipFill>
        <p:spPr>
          <a:xfrm>
            <a:off x="1875100" y="4355242"/>
            <a:ext cx="642813" cy="870526"/>
          </a:xfrm>
          <a:prstGeom prst="rect">
            <a:avLst/>
          </a:prstGeom>
        </p:spPr>
      </p:pic>
      <p:pic>
        <p:nvPicPr>
          <p:cNvPr id="2832" name="Immagine 2831">
            <a:extLst>
              <a:ext uri="{FF2B5EF4-FFF2-40B4-BE49-F238E27FC236}">
                <a16:creationId xmlns:a16="http://schemas.microsoft.com/office/drawing/2014/main" id="{05E663B9-59A6-40C0-A1FF-39A14F31AD0E}"/>
              </a:ext>
            </a:extLst>
          </p:cNvPr>
          <p:cNvPicPr>
            <a:picLocks noChangeAspect="1"/>
          </p:cNvPicPr>
          <p:nvPr/>
        </p:nvPicPr>
        <p:blipFill>
          <a:blip r:embed="rId3"/>
          <a:stretch>
            <a:fillRect/>
          </a:stretch>
        </p:blipFill>
        <p:spPr>
          <a:xfrm>
            <a:off x="181338" y="5348028"/>
            <a:ext cx="642813" cy="870526"/>
          </a:xfrm>
          <a:prstGeom prst="rect">
            <a:avLst/>
          </a:prstGeom>
        </p:spPr>
      </p:pic>
      <p:pic>
        <p:nvPicPr>
          <p:cNvPr id="2833" name="Immagine 2832">
            <a:extLst>
              <a:ext uri="{FF2B5EF4-FFF2-40B4-BE49-F238E27FC236}">
                <a16:creationId xmlns:a16="http://schemas.microsoft.com/office/drawing/2014/main" id="{FC6A575D-13C2-4559-B6F5-1CBFD1EF9B62}"/>
              </a:ext>
            </a:extLst>
          </p:cNvPr>
          <p:cNvPicPr>
            <a:picLocks noChangeAspect="1"/>
          </p:cNvPicPr>
          <p:nvPr/>
        </p:nvPicPr>
        <p:blipFill>
          <a:blip r:embed="rId3"/>
          <a:stretch>
            <a:fillRect/>
          </a:stretch>
        </p:blipFill>
        <p:spPr>
          <a:xfrm>
            <a:off x="1028219" y="5348028"/>
            <a:ext cx="642813" cy="870526"/>
          </a:xfrm>
          <a:prstGeom prst="rect">
            <a:avLst/>
          </a:prstGeom>
        </p:spPr>
      </p:pic>
      <p:pic>
        <p:nvPicPr>
          <p:cNvPr id="2834" name="Immagine 2833">
            <a:extLst>
              <a:ext uri="{FF2B5EF4-FFF2-40B4-BE49-F238E27FC236}">
                <a16:creationId xmlns:a16="http://schemas.microsoft.com/office/drawing/2014/main" id="{6CB97B7E-9AA2-4F43-B757-BFB303772701}"/>
              </a:ext>
            </a:extLst>
          </p:cNvPr>
          <p:cNvPicPr>
            <a:picLocks noChangeAspect="1"/>
          </p:cNvPicPr>
          <p:nvPr/>
        </p:nvPicPr>
        <p:blipFill>
          <a:blip r:embed="rId3"/>
          <a:stretch>
            <a:fillRect/>
          </a:stretch>
        </p:blipFill>
        <p:spPr>
          <a:xfrm>
            <a:off x="1875100" y="5345134"/>
            <a:ext cx="642813" cy="870526"/>
          </a:xfrm>
          <a:prstGeom prst="rect">
            <a:avLst/>
          </a:prstGeom>
        </p:spPr>
      </p:pic>
      <p:pic>
        <p:nvPicPr>
          <p:cNvPr id="2835" name="Immagine 2834">
            <a:extLst>
              <a:ext uri="{FF2B5EF4-FFF2-40B4-BE49-F238E27FC236}">
                <a16:creationId xmlns:a16="http://schemas.microsoft.com/office/drawing/2014/main" id="{2CE190C7-1EF6-49AA-AA36-1D476D2927C7}"/>
              </a:ext>
            </a:extLst>
          </p:cNvPr>
          <p:cNvPicPr>
            <a:picLocks noChangeAspect="1"/>
          </p:cNvPicPr>
          <p:nvPr/>
        </p:nvPicPr>
        <p:blipFill>
          <a:blip r:embed="rId3"/>
          <a:stretch>
            <a:fillRect/>
          </a:stretch>
        </p:blipFill>
        <p:spPr>
          <a:xfrm>
            <a:off x="2804368" y="4358136"/>
            <a:ext cx="642813" cy="870526"/>
          </a:xfrm>
          <a:prstGeom prst="rect">
            <a:avLst/>
          </a:prstGeom>
        </p:spPr>
      </p:pic>
      <p:pic>
        <p:nvPicPr>
          <p:cNvPr id="2836" name="Immagine 2835">
            <a:extLst>
              <a:ext uri="{FF2B5EF4-FFF2-40B4-BE49-F238E27FC236}">
                <a16:creationId xmlns:a16="http://schemas.microsoft.com/office/drawing/2014/main" id="{BC4F0632-ED07-4BC6-94D0-52362DAC84AC}"/>
              </a:ext>
            </a:extLst>
          </p:cNvPr>
          <p:cNvPicPr>
            <a:picLocks noChangeAspect="1"/>
          </p:cNvPicPr>
          <p:nvPr/>
        </p:nvPicPr>
        <p:blipFill>
          <a:blip r:embed="rId3"/>
          <a:stretch>
            <a:fillRect/>
          </a:stretch>
        </p:blipFill>
        <p:spPr>
          <a:xfrm>
            <a:off x="3651249" y="4355242"/>
            <a:ext cx="642813" cy="870526"/>
          </a:xfrm>
          <a:prstGeom prst="rect">
            <a:avLst/>
          </a:prstGeom>
        </p:spPr>
      </p:pic>
      <p:pic>
        <p:nvPicPr>
          <p:cNvPr id="2837" name="Immagine 2836">
            <a:extLst>
              <a:ext uri="{FF2B5EF4-FFF2-40B4-BE49-F238E27FC236}">
                <a16:creationId xmlns:a16="http://schemas.microsoft.com/office/drawing/2014/main" id="{CBDEB416-C4F1-4F99-A6DC-4098A5B0806F}"/>
              </a:ext>
            </a:extLst>
          </p:cNvPr>
          <p:cNvPicPr>
            <a:picLocks noChangeAspect="1"/>
          </p:cNvPicPr>
          <p:nvPr/>
        </p:nvPicPr>
        <p:blipFill>
          <a:blip r:embed="rId3"/>
          <a:stretch>
            <a:fillRect/>
          </a:stretch>
        </p:blipFill>
        <p:spPr>
          <a:xfrm>
            <a:off x="4498130" y="4355242"/>
            <a:ext cx="642813" cy="870526"/>
          </a:xfrm>
          <a:prstGeom prst="rect">
            <a:avLst/>
          </a:prstGeom>
        </p:spPr>
      </p:pic>
      <p:pic>
        <p:nvPicPr>
          <p:cNvPr id="2838" name="Immagine 2837">
            <a:extLst>
              <a:ext uri="{FF2B5EF4-FFF2-40B4-BE49-F238E27FC236}">
                <a16:creationId xmlns:a16="http://schemas.microsoft.com/office/drawing/2014/main" id="{86BB547F-C7CD-47C3-8228-1AC8478805D2}"/>
              </a:ext>
            </a:extLst>
          </p:cNvPr>
          <p:cNvPicPr>
            <a:picLocks noChangeAspect="1"/>
          </p:cNvPicPr>
          <p:nvPr/>
        </p:nvPicPr>
        <p:blipFill>
          <a:blip r:embed="rId3"/>
          <a:stretch>
            <a:fillRect/>
          </a:stretch>
        </p:blipFill>
        <p:spPr>
          <a:xfrm>
            <a:off x="2804368" y="5348028"/>
            <a:ext cx="642813" cy="870526"/>
          </a:xfrm>
          <a:prstGeom prst="rect">
            <a:avLst/>
          </a:prstGeom>
        </p:spPr>
      </p:pic>
      <p:pic>
        <p:nvPicPr>
          <p:cNvPr id="2839" name="Immagine 2838">
            <a:extLst>
              <a:ext uri="{FF2B5EF4-FFF2-40B4-BE49-F238E27FC236}">
                <a16:creationId xmlns:a16="http://schemas.microsoft.com/office/drawing/2014/main" id="{DE8D383E-6DA6-4F1F-B7A0-E72FFB8E2E36}"/>
              </a:ext>
            </a:extLst>
          </p:cNvPr>
          <p:cNvPicPr>
            <a:picLocks noChangeAspect="1"/>
          </p:cNvPicPr>
          <p:nvPr/>
        </p:nvPicPr>
        <p:blipFill>
          <a:blip r:embed="rId3"/>
          <a:stretch>
            <a:fillRect/>
          </a:stretch>
        </p:blipFill>
        <p:spPr>
          <a:xfrm>
            <a:off x="3651249" y="5348028"/>
            <a:ext cx="642813" cy="870526"/>
          </a:xfrm>
          <a:prstGeom prst="rect">
            <a:avLst/>
          </a:prstGeom>
        </p:spPr>
      </p:pic>
      <p:pic>
        <p:nvPicPr>
          <p:cNvPr id="2840" name="Immagine 2839">
            <a:extLst>
              <a:ext uri="{FF2B5EF4-FFF2-40B4-BE49-F238E27FC236}">
                <a16:creationId xmlns:a16="http://schemas.microsoft.com/office/drawing/2014/main" id="{7C18A4DD-E878-4F92-AD3E-55E30D6E306A}"/>
              </a:ext>
            </a:extLst>
          </p:cNvPr>
          <p:cNvPicPr>
            <a:picLocks noChangeAspect="1"/>
          </p:cNvPicPr>
          <p:nvPr/>
        </p:nvPicPr>
        <p:blipFill>
          <a:blip r:embed="rId3"/>
          <a:stretch>
            <a:fillRect/>
          </a:stretch>
        </p:blipFill>
        <p:spPr>
          <a:xfrm>
            <a:off x="4498130" y="5345134"/>
            <a:ext cx="642813" cy="870526"/>
          </a:xfrm>
          <a:prstGeom prst="rect">
            <a:avLst/>
          </a:prstGeom>
        </p:spPr>
      </p:pic>
      <p:pic>
        <p:nvPicPr>
          <p:cNvPr id="2841" name="Immagine 2840">
            <a:extLst>
              <a:ext uri="{FF2B5EF4-FFF2-40B4-BE49-F238E27FC236}">
                <a16:creationId xmlns:a16="http://schemas.microsoft.com/office/drawing/2014/main" id="{0EEC6C75-860E-4DB5-ACC2-32873B691215}"/>
              </a:ext>
            </a:extLst>
          </p:cNvPr>
          <p:cNvPicPr>
            <a:picLocks noChangeAspect="1"/>
          </p:cNvPicPr>
          <p:nvPr/>
        </p:nvPicPr>
        <p:blipFill>
          <a:blip r:embed="rId3"/>
          <a:stretch>
            <a:fillRect/>
          </a:stretch>
        </p:blipFill>
        <p:spPr>
          <a:xfrm>
            <a:off x="5394178" y="4355242"/>
            <a:ext cx="642813" cy="870526"/>
          </a:xfrm>
          <a:prstGeom prst="rect">
            <a:avLst/>
          </a:prstGeom>
        </p:spPr>
      </p:pic>
      <p:pic>
        <p:nvPicPr>
          <p:cNvPr id="2842" name="Immagine 2841">
            <a:extLst>
              <a:ext uri="{FF2B5EF4-FFF2-40B4-BE49-F238E27FC236}">
                <a16:creationId xmlns:a16="http://schemas.microsoft.com/office/drawing/2014/main" id="{FBA115BF-44C6-4109-8BA1-4B21979C48A9}"/>
              </a:ext>
            </a:extLst>
          </p:cNvPr>
          <p:cNvPicPr>
            <a:picLocks noChangeAspect="1"/>
          </p:cNvPicPr>
          <p:nvPr/>
        </p:nvPicPr>
        <p:blipFill>
          <a:blip r:embed="rId3"/>
          <a:stretch>
            <a:fillRect/>
          </a:stretch>
        </p:blipFill>
        <p:spPr>
          <a:xfrm>
            <a:off x="6241059" y="4352348"/>
            <a:ext cx="642813" cy="870526"/>
          </a:xfrm>
          <a:prstGeom prst="rect">
            <a:avLst/>
          </a:prstGeom>
        </p:spPr>
      </p:pic>
      <p:pic>
        <p:nvPicPr>
          <p:cNvPr id="2843" name="Immagine 2842">
            <a:extLst>
              <a:ext uri="{FF2B5EF4-FFF2-40B4-BE49-F238E27FC236}">
                <a16:creationId xmlns:a16="http://schemas.microsoft.com/office/drawing/2014/main" id="{167D6E99-54AF-46C2-924B-2939CD036D6B}"/>
              </a:ext>
            </a:extLst>
          </p:cNvPr>
          <p:cNvPicPr>
            <a:picLocks noChangeAspect="1"/>
          </p:cNvPicPr>
          <p:nvPr/>
        </p:nvPicPr>
        <p:blipFill>
          <a:blip r:embed="rId3"/>
          <a:stretch>
            <a:fillRect/>
          </a:stretch>
        </p:blipFill>
        <p:spPr>
          <a:xfrm>
            <a:off x="7087940" y="4352348"/>
            <a:ext cx="642813" cy="870526"/>
          </a:xfrm>
          <a:prstGeom prst="rect">
            <a:avLst/>
          </a:prstGeom>
        </p:spPr>
      </p:pic>
      <p:pic>
        <p:nvPicPr>
          <p:cNvPr id="2844" name="Immagine 2843">
            <a:extLst>
              <a:ext uri="{FF2B5EF4-FFF2-40B4-BE49-F238E27FC236}">
                <a16:creationId xmlns:a16="http://schemas.microsoft.com/office/drawing/2014/main" id="{0AE8A16C-724A-4F25-B139-3C24E24042FF}"/>
              </a:ext>
            </a:extLst>
          </p:cNvPr>
          <p:cNvPicPr>
            <a:picLocks noChangeAspect="1"/>
          </p:cNvPicPr>
          <p:nvPr/>
        </p:nvPicPr>
        <p:blipFill>
          <a:blip r:embed="rId3"/>
          <a:stretch>
            <a:fillRect/>
          </a:stretch>
        </p:blipFill>
        <p:spPr>
          <a:xfrm>
            <a:off x="5394178" y="5345134"/>
            <a:ext cx="642813" cy="870526"/>
          </a:xfrm>
          <a:prstGeom prst="rect">
            <a:avLst/>
          </a:prstGeom>
        </p:spPr>
      </p:pic>
      <p:pic>
        <p:nvPicPr>
          <p:cNvPr id="2845" name="Immagine 2844">
            <a:extLst>
              <a:ext uri="{FF2B5EF4-FFF2-40B4-BE49-F238E27FC236}">
                <a16:creationId xmlns:a16="http://schemas.microsoft.com/office/drawing/2014/main" id="{7B54AE9F-131C-46C3-AB96-4DB663DDAEFD}"/>
              </a:ext>
            </a:extLst>
          </p:cNvPr>
          <p:cNvPicPr>
            <a:picLocks noChangeAspect="1"/>
          </p:cNvPicPr>
          <p:nvPr/>
        </p:nvPicPr>
        <p:blipFill>
          <a:blip r:embed="rId3"/>
          <a:stretch>
            <a:fillRect/>
          </a:stretch>
        </p:blipFill>
        <p:spPr>
          <a:xfrm>
            <a:off x="6241059" y="5345134"/>
            <a:ext cx="642813" cy="870526"/>
          </a:xfrm>
          <a:prstGeom prst="rect">
            <a:avLst/>
          </a:prstGeom>
        </p:spPr>
      </p:pic>
      <p:pic>
        <p:nvPicPr>
          <p:cNvPr id="2846" name="Immagine 2845">
            <a:extLst>
              <a:ext uri="{FF2B5EF4-FFF2-40B4-BE49-F238E27FC236}">
                <a16:creationId xmlns:a16="http://schemas.microsoft.com/office/drawing/2014/main" id="{4F0C8C6B-8C59-4545-BDA6-B63592005FBF}"/>
              </a:ext>
            </a:extLst>
          </p:cNvPr>
          <p:cNvPicPr>
            <a:picLocks noChangeAspect="1"/>
          </p:cNvPicPr>
          <p:nvPr/>
        </p:nvPicPr>
        <p:blipFill>
          <a:blip r:embed="rId3"/>
          <a:stretch>
            <a:fillRect/>
          </a:stretch>
        </p:blipFill>
        <p:spPr>
          <a:xfrm>
            <a:off x="7087940" y="5342240"/>
            <a:ext cx="642813" cy="870526"/>
          </a:xfrm>
          <a:prstGeom prst="rect">
            <a:avLst/>
          </a:prstGeom>
        </p:spPr>
      </p:pic>
      <p:pic>
        <p:nvPicPr>
          <p:cNvPr id="2847" name="Immagine 2846">
            <a:extLst>
              <a:ext uri="{FF2B5EF4-FFF2-40B4-BE49-F238E27FC236}">
                <a16:creationId xmlns:a16="http://schemas.microsoft.com/office/drawing/2014/main" id="{08D43A01-E57F-41B2-9350-F31BE17041A0}"/>
              </a:ext>
            </a:extLst>
          </p:cNvPr>
          <p:cNvPicPr>
            <a:picLocks noChangeAspect="1"/>
          </p:cNvPicPr>
          <p:nvPr/>
        </p:nvPicPr>
        <p:blipFill>
          <a:blip r:embed="rId3"/>
          <a:stretch>
            <a:fillRect/>
          </a:stretch>
        </p:blipFill>
        <p:spPr>
          <a:xfrm>
            <a:off x="7895311" y="4352348"/>
            <a:ext cx="642813" cy="870526"/>
          </a:xfrm>
          <a:prstGeom prst="rect">
            <a:avLst/>
          </a:prstGeom>
        </p:spPr>
      </p:pic>
      <p:pic>
        <p:nvPicPr>
          <p:cNvPr id="2848" name="Immagine 2847">
            <a:extLst>
              <a:ext uri="{FF2B5EF4-FFF2-40B4-BE49-F238E27FC236}">
                <a16:creationId xmlns:a16="http://schemas.microsoft.com/office/drawing/2014/main" id="{6701FBDB-CC3E-4566-9C30-082091BB73E9}"/>
              </a:ext>
            </a:extLst>
          </p:cNvPr>
          <p:cNvPicPr>
            <a:picLocks noChangeAspect="1"/>
          </p:cNvPicPr>
          <p:nvPr/>
        </p:nvPicPr>
        <p:blipFill>
          <a:blip r:embed="rId3"/>
          <a:stretch>
            <a:fillRect/>
          </a:stretch>
        </p:blipFill>
        <p:spPr>
          <a:xfrm>
            <a:off x="7895311" y="5342240"/>
            <a:ext cx="642813" cy="870526"/>
          </a:xfrm>
          <a:prstGeom prst="rect">
            <a:avLst/>
          </a:prstGeom>
        </p:spPr>
      </p:pic>
      <p:pic>
        <p:nvPicPr>
          <p:cNvPr id="2849" name="Immagine 2848">
            <a:extLst>
              <a:ext uri="{FF2B5EF4-FFF2-40B4-BE49-F238E27FC236}">
                <a16:creationId xmlns:a16="http://schemas.microsoft.com/office/drawing/2014/main" id="{EFF932B7-B0D6-4D7E-A5C5-72466BD86693}"/>
              </a:ext>
            </a:extLst>
          </p:cNvPr>
          <p:cNvPicPr>
            <a:picLocks noChangeAspect="1"/>
          </p:cNvPicPr>
          <p:nvPr/>
        </p:nvPicPr>
        <p:blipFill>
          <a:blip r:embed="rId3"/>
          <a:stretch>
            <a:fillRect/>
          </a:stretch>
        </p:blipFill>
        <p:spPr>
          <a:xfrm>
            <a:off x="8721841" y="2827158"/>
            <a:ext cx="642813" cy="870526"/>
          </a:xfrm>
          <a:prstGeom prst="rect">
            <a:avLst/>
          </a:prstGeom>
        </p:spPr>
      </p:pic>
      <p:grpSp>
        <p:nvGrpSpPr>
          <p:cNvPr id="2866" name="Gruppo 2865">
            <a:extLst>
              <a:ext uri="{FF2B5EF4-FFF2-40B4-BE49-F238E27FC236}">
                <a16:creationId xmlns:a16="http://schemas.microsoft.com/office/drawing/2014/main" id="{27F0AD82-2E84-4703-86AC-C8DEDA6B3FC2}"/>
              </a:ext>
            </a:extLst>
          </p:cNvPr>
          <p:cNvGrpSpPr/>
          <p:nvPr/>
        </p:nvGrpSpPr>
        <p:grpSpPr>
          <a:xfrm>
            <a:off x="8724313" y="2698809"/>
            <a:ext cx="251184" cy="75281"/>
            <a:chOff x="1699581" y="5974214"/>
            <a:chExt cx="1270802" cy="380866"/>
          </a:xfrm>
        </p:grpSpPr>
        <p:pic>
          <p:nvPicPr>
            <p:cNvPr id="2878" name="Immagine 2877">
              <a:extLst>
                <a:ext uri="{FF2B5EF4-FFF2-40B4-BE49-F238E27FC236}">
                  <a16:creationId xmlns:a16="http://schemas.microsoft.com/office/drawing/2014/main" id="{14D95C0A-5042-476E-A570-1B1A3D3DC77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699581" y="5974214"/>
              <a:ext cx="428050" cy="380866"/>
            </a:xfrm>
            <a:prstGeom prst="rect">
              <a:avLst/>
            </a:prstGeom>
          </p:spPr>
        </p:pic>
        <p:grpSp>
          <p:nvGrpSpPr>
            <p:cNvPr id="2869" name="Gruppo 2868">
              <a:extLst>
                <a:ext uri="{FF2B5EF4-FFF2-40B4-BE49-F238E27FC236}">
                  <a16:creationId xmlns:a16="http://schemas.microsoft.com/office/drawing/2014/main" id="{A90893DE-6657-4855-8143-381A8DDADF46}"/>
                </a:ext>
              </a:extLst>
            </p:cNvPr>
            <p:cNvGrpSpPr/>
            <p:nvPr/>
          </p:nvGrpSpPr>
          <p:grpSpPr>
            <a:xfrm>
              <a:off x="2127631" y="5974214"/>
              <a:ext cx="562991" cy="380866"/>
              <a:chOff x="341249" y="219074"/>
              <a:chExt cx="4744871" cy="3209926"/>
            </a:xfrm>
          </p:grpSpPr>
          <p:pic>
            <p:nvPicPr>
              <p:cNvPr id="2876" name="Immagine 2875">
                <a:extLst>
                  <a:ext uri="{FF2B5EF4-FFF2-40B4-BE49-F238E27FC236}">
                    <a16:creationId xmlns:a16="http://schemas.microsoft.com/office/drawing/2014/main" id="{92464A68-F6C6-4419-BE0E-A7F555F8492B}"/>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1478526" y="219075"/>
                <a:ext cx="3607594" cy="3209925"/>
              </a:xfrm>
              <a:prstGeom prst="rect">
                <a:avLst/>
              </a:prstGeom>
            </p:spPr>
          </p:pic>
          <p:pic>
            <p:nvPicPr>
              <p:cNvPr id="2877" name="Immagine 2876">
                <a:extLst>
                  <a:ext uri="{FF2B5EF4-FFF2-40B4-BE49-F238E27FC236}">
                    <a16:creationId xmlns:a16="http://schemas.microsoft.com/office/drawing/2014/main" id="{620DCB47-D532-46AA-8B82-85D96C0679F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24250"/>
              <a:stretch/>
            </p:blipFill>
            <p:spPr>
              <a:xfrm>
                <a:off x="341249" y="219074"/>
                <a:ext cx="3607594" cy="3209925"/>
              </a:xfrm>
              <a:prstGeom prst="rect">
                <a:avLst/>
              </a:prstGeom>
            </p:spPr>
          </p:pic>
        </p:grpSp>
        <p:pic>
          <p:nvPicPr>
            <p:cNvPr id="2875" name="Immagine 2874">
              <a:extLst>
                <a:ext uri="{FF2B5EF4-FFF2-40B4-BE49-F238E27FC236}">
                  <a16:creationId xmlns:a16="http://schemas.microsoft.com/office/drawing/2014/main" id="{EC363EDB-C082-4AE0-9893-37032A8BC4FC}"/>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50492"/>
            <a:stretch/>
          </p:blipFill>
          <p:spPr>
            <a:xfrm>
              <a:off x="2690623" y="5974214"/>
              <a:ext cx="279760" cy="380866"/>
            </a:xfrm>
            <a:prstGeom prst="rect">
              <a:avLst/>
            </a:prstGeom>
          </p:spPr>
        </p:pic>
      </p:grpSp>
      <p:sp>
        <p:nvSpPr>
          <p:cNvPr id="4" name="Rettangolo 3">
            <a:extLst>
              <a:ext uri="{FF2B5EF4-FFF2-40B4-BE49-F238E27FC236}">
                <a16:creationId xmlns:a16="http://schemas.microsoft.com/office/drawing/2014/main" id="{7712EDE8-1250-4356-BBC6-0A162CB18A54}"/>
              </a:ext>
            </a:extLst>
          </p:cNvPr>
          <p:cNvSpPr/>
          <p:nvPr/>
        </p:nvSpPr>
        <p:spPr>
          <a:xfrm>
            <a:off x="2715531" y="3076410"/>
            <a:ext cx="44246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E32B21"/>
                </a:solidFill>
                <a:effectLst/>
                <a:uLnTx/>
                <a:uFillTx/>
                <a:latin typeface="Courier New" panose="02070309020205020404" pitchFamily="49" charset="0"/>
                <a:ea typeface="+mn-ea"/>
                <a:cs typeface="Courier New" panose="02070309020205020404" pitchFamily="49" charset="0"/>
              </a:rPr>
              <a:t>circa 1/6 </a:t>
            </a:r>
            <a:r>
              <a:rPr kumimoji="0" lang="it-IT" sz="2400" b="0" i="0" u="none" strike="noStrike" kern="1200" cap="none" spc="0" normalizeH="0" baseline="0" noProof="0" dirty="0" err="1">
                <a:ln>
                  <a:noFill/>
                </a:ln>
                <a:solidFill>
                  <a:srgbClr val="E32B21"/>
                </a:solidFill>
                <a:effectLst/>
                <a:uLnTx/>
                <a:uFillTx/>
                <a:latin typeface="Courier New" panose="02070309020205020404" pitchFamily="49" charset="0"/>
                <a:ea typeface="+mn-ea"/>
                <a:cs typeface="Courier New" panose="02070309020205020404" pitchFamily="49" charset="0"/>
              </a:rPr>
              <a:t>perepetratore</a:t>
            </a:r>
            <a:endParaRPr kumimoji="0" lang="it-IT" sz="2400" b="0" i="0" u="none" strike="noStrike" kern="1200" cap="none" spc="0" normalizeH="0" baseline="0" noProof="0" dirty="0">
              <a:ln>
                <a:noFill/>
              </a:ln>
              <a:solidFill>
                <a:srgbClr val="E32B21"/>
              </a:solidFill>
              <a:effectLst/>
              <a:uLnTx/>
              <a:uFillTx/>
              <a:latin typeface="Courier New" panose="02070309020205020404" pitchFamily="49" charset="0"/>
              <a:ea typeface="+mn-ea"/>
              <a:cs typeface="Courier New" panose="02070309020205020404" pitchFamily="49" charset="0"/>
            </a:endParaRPr>
          </a:p>
        </p:txBody>
      </p:sp>
      <p:pic>
        <p:nvPicPr>
          <p:cNvPr id="73" name="Immagine 72">
            <a:extLst>
              <a:ext uri="{FF2B5EF4-FFF2-40B4-BE49-F238E27FC236}">
                <a16:creationId xmlns:a16="http://schemas.microsoft.com/office/drawing/2014/main" id="{15623B89-3657-46E9-B84E-554D85475535}"/>
              </a:ext>
            </a:extLst>
          </p:cNvPr>
          <p:cNvPicPr>
            <a:picLocks noChangeAspect="1"/>
          </p:cNvPicPr>
          <p:nvPr/>
        </p:nvPicPr>
        <p:blipFill rotWithShape="1">
          <a:blip r:embed="rId4">
            <a:extLst>
              <a:ext uri="{28A0092B-C50C-407E-A947-70E740481C1C}">
                <a14:useLocalDpi xmlns:a14="http://schemas.microsoft.com/office/drawing/2010/main" val="0"/>
              </a:ext>
            </a:extLst>
          </a:blip>
          <a:srcRect r="24250"/>
          <a:stretch/>
        </p:blipFill>
        <p:spPr>
          <a:xfrm>
            <a:off x="654551" y="3428999"/>
            <a:ext cx="3607594" cy="3209925"/>
          </a:xfrm>
          <a:prstGeom prst="rect">
            <a:avLst/>
          </a:prstGeom>
        </p:spPr>
      </p:pic>
      <p:pic>
        <p:nvPicPr>
          <p:cNvPr id="74" name="Immagine 73">
            <a:extLst>
              <a:ext uri="{FF2B5EF4-FFF2-40B4-BE49-F238E27FC236}">
                <a16:creationId xmlns:a16="http://schemas.microsoft.com/office/drawing/2014/main" id="{1E2AA308-A38D-47ED-AA2F-EFA22525DD4A}"/>
              </a:ext>
            </a:extLst>
          </p:cNvPr>
          <p:cNvPicPr>
            <a:picLocks noChangeAspect="1"/>
          </p:cNvPicPr>
          <p:nvPr/>
        </p:nvPicPr>
        <p:blipFill rotWithShape="1">
          <a:blip r:embed="rId4">
            <a:extLst>
              <a:ext uri="{28A0092B-C50C-407E-A947-70E740481C1C}">
                <a14:useLocalDpi xmlns:a14="http://schemas.microsoft.com/office/drawing/2010/main" val="0"/>
              </a:ext>
            </a:extLst>
          </a:blip>
          <a:srcRect r="24250"/>
          <a:stretch/>
        </p:blipFill>
        <p:spPr>
          <a:xfrm>
            <a:off x="4292203" y="3429000"/>
            <a:ext cx="3607594" cy="3209925"/>
          </a:xfrm>
          <a:prstGeom prst="rect">
            <a:avLst/>
          </a:prstGeom>
        </p:spPr>
      </p:pic>
      <p:pic>
        <p:nvPicPr>
          <p:cNvPr id="75" name="Immagine 74">
            <a:extLst>
              <a:ext uri="{FF2B5EF4-FFF2-40B4-BE49-F238E27FC236}">
                <a16:creationId xmlns:a16="http://schemas.microsoft.com/office/drawing/2014/main" id="{5E99F56B-DDBC-4A09-94BD-8E1C156410C0}"/>
              </a:ext>
            </a:extLst>
          </p:cNvPr>
          <p:cNvPicPr>
            <a:picLocks noChangeAspect="1"/>
          </p:cNvPicPr>
          <p:nvPr/>
        </p:nvPicPr>
        <p:blipFill rotWithShape="1">
          <a:blip r:embed="rId5">
            <a:duotone>
              <a:prstClr val="black"/>
              <a:srgbClr val="E32B21">
                <a:tint val="45000"/>
                <a:satMod val="400000"/>
              </a:srgbClr>
            </a:duotone>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 uri="{28A0092B-C50C-407E-A947-70E740481C1C}">
                <a14:useLocalDpi xmlns:a14="http://schemas.microsoft.com/office/drawing/2010/main" val="0"/>
              </a:ext>
            </a:extLst>
          </a:blip>
          <a:srcRect r="74525"/>
          <a:stretch/>
        </p:blipFill>
        <p:spPr>
          <a:xfrm>
            <a:off x="6629886" y="3428999"/>
            <a:ext cx="1213247" cy="3209925"/>
          </a:xfrm>
          <a:prstGeom prst="rect">
            <a:avLst/>
          </a:prstGeom>
        </p:spPr>
      </p:pic>
      <p:pic>
        <p:nvPicPr>
          <p:cNvPr id="76" name="Immagine 75">
            <a:extLst>
              <a:ext uri="{FF2B5EF4-FFF2-40B4-BE49-F238E27FC236}">
                <a16:creationId xmlns:a16="http://schemas.microsoft.com/office/drawing/2014/main" id="{8F1293B3-7BAF-4F55-9281-DE3720B9CC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8189" y="5657579"/>
            <a:ext cx="1046041" cy="555187"/>
          </a:xfrm>
          <a:prstGeom prst="rect">
            <a:avLst/>
          </a:prstGeom>
          <a:noFill/>
          <a:ln>
            <a:noFill/>
          </a:ln>
        </p:spPr>
      </p:pic>
      <p:pic>
        <p:nvPicPr>
          <p:cNvPr id="77" name="Immagine 76">
            <a:extLst>
              <a:ext uri="{FF2B5EF4-FFF2-40B4-BE49-F238E27FC236}">
                <a16:creationId xmlns:a16="http://schemas.microsoft.com/office/drawing/2014/main" id="{0B314C6D-1384-45F2-BBBC-F35D1F58D5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84699" y="5657579"/>
            <a:ext cx="1046043" cy="555187"/>
          </a:xfrm>
          <a:prstGeom prst="rect">
            <a:avLst/>
          </a:prstGeom>
          <a:noFill/>
          <a:ln>
            <a:noFill/>
          </a:ln>
        </p:spPr>
      </p:pic>
      <p:pic>
        <p:nvPicPr>
          <p:cNvPr id="78" name="Immagine 77">
            <a:extLst>
              <a:ext uri="{FF2B5EF4-FFF2-40B4-BE49-F238E27FC236}">
                <a16:creationId xmlns:a16="http://schemas.microsoft.com/office/drawing/2014/main" id="{521DE893-32CA-416C-93F5-4B68C9A7B3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13753" y="6257789"/>
            <a:ext cx="1046041" cy="555187"/>
          </a:xfrm>
          <a:prstGeom prst="rect">
            <a:avLst/>
          </a:prstGeom>
          <a:noFill/>
          <a:ln>
            <a:noFill/>
          </a:ln>
        </p:spPr>
      </p:pic>
    </p:spTree>
    <p:extLst>
      <p:ext uri="{BB962C8B-B14F-4D97-AF65-F5344CB8AC3E}">
        <p14:creationId xmlns:p14="http://schemas.microsoft.com/office/powerpoint/2010/main" val="379089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58B622A-ABE6-4E3A-A48C-E217E2993660}"/>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ttangolo 5">
            <a:extLst>
              <a:ext uri="{FF2B5EF4-FFF2-40B4-BE49-F238E27FC236}">
                <a16:creationId xmlns:a16="http://schemas.microsoft.com/office/drawing/2014/main" id="{D2C6DCF0-98F3-41EF-9410-47DA6A2666A9}"/>
              </a:ext>
            </a:extLst>
          </p:cNvPr>
          <p:cNvSpPr/>
          <p:nvPr/>
        </p:nvSpPr>
        <p:spPr>
          <a:xfrm>
            <a:off x="9857772" y="1347829"/>
            <a:ext cx="215289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Un’immagine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0" u="none" strike="sng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vale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1"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ferisce</a:t>
            </a: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più di mille parole</a:t>
            </a:r>
          </a:p>
        </p:txBody>
      </p:sp>
      <p:pic>
        <p:nvPicPr>
          <p:cNvPr id="3" name="Immagine 2">
            <a:extLst>
              <a:ext uri="{FF2B5EF4-FFF2-40B4-BE49-F238E27FC236}">
                <a16:creationId xmlns:a16="http://schemas.microsoft.com/office/drawing/2014/main" id="{38836D2A-2BB2-4704-966A-2BFA51C9F9D6}"/>
              </a:ext>
            </a:extLst>
          </p:cNvPr>
          <p:cNvPicPr>
            <a:picLocks noChangeAspect="1"/>
          </p:cNvPicPr>
          <p:nvPr/>
        </p:nvPicPr>
        <p:blipFill>
          <a:blip r:embed="rId2"/>
          <a:stretch>
            <a:fillRect/>
          </a:stretch>
        </p:blipFill>
        <p:spPr>
          <a:xfrm>
            <a:off x="9725342" y="3215639"/>
            <a:ext cx="2417749" cy="3535680"/>
          </a:xfrm>
          <a:prstGeom prst="rect">
            <a:avLst/>
          </a:prstGeom>
          <a:ln>
            <a:no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9F52DD91-F185-4E8F-8ABC-D97DBF8D6E34}"/>
              </a:ext>
            </a:extLst>
          </p:cNvPr>
          <p:cNvSpPr/>
          <p:nvPr/>
        </p:nvSpPr>
        <p:spPr>
          <a:xfrm>
            <a:off x="1664339" y="1024663"/>
            <a:ext cx="5753498"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Target</a:t>
            </a:r>
            <a:r>
              <a:rPr kumimoji="0" lang="it-IT"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682 766 giovani 12-19 anni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Campione</a:t>
            </a:r>
            <a:r>
              <a:rPr kumimoji="0" lang="it-IT"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1049</a:t>
            </a:r>
          </a:p>
        </p:txBody>
      </p:sp>
      <p:pic>
        <p:nvPicPr>
          <p:cNvPr id="8" name="Immagine 7">
            <a:extLst>
              <a:ext uri="{FF2B5EF4-FFF2-40B4-BE49-F238E27FC236}">
                <a16:creationId xmlns:a16="http://schemas.microsoft.com/office/drawing/2014/main" id="{6DF53F61-9DE8-4CAB-94DF-8FA18DC9D36D}"/>
              </a:ext>
            </a:extLst>
          </p:cNvPr>
          <p:cNvPicPr>
            <a:picLocks noChangeAspect="1"/>
          </p:cNvPicPr>
          <p:nvPr/>
        </p:nvPicPr>
        <p:blipFill>
          <a:blip r:embed="rId3"/>
          <a:stretch>
            <a:fillRect/>
          </a:stretch>
        </p:blipFill>
        <p:spPr>
          <a:xfrm>
            <a:off x="1100501" y="2099116"/>
            <a:ext cx="7444059" cy="4407666"/>
          </a:xfrm>
          <a:prstGeom prst="rect">
            <a:avLst/>
          </a:prstGeom>
        </p:spPr>
      </p:pic>
      <p:sp>
        <p:nvSpPr>
          <p:cNvPr id="9" name="Rettangolo 8">
            <a:extLst>
              <a:ext uri="{FF2B5EF4-FFF2-40B4-BE49-F238E27FC236}">
                <a16:creationId xmlns:a16="http://schemas.microsoft.com/office/drawing/2014/main" id="{F760B1A1-5664-49EF-B269-70C38EE9635A}"/>
              </a:ext>
            </a:extLst>
          </p:cNvPr>
          <p:cNvSpPr/>
          <p:nvPr/>
        </p:nvSpPr>
        <p:spPr>
          <a:xfrm>
            <a:off x="4153150" y="1578661"/>
            <a:ext cx="280397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( 1024 con social )</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Rettangolo con angoli arrotondati 79">
            <a:extLst>
              <a:ext uri="{FF2B5EF4-FFF2-40B4-BE49-F238E27FC236}">
                <a16:creationId xmlns:a16="http://schemas.microsoft.com/office/drawing/2014/main" id="{5E873478-0D15-4088-B0F2-1D9BFF2C8E47}"/>
              </a:ext>
            </a:extLst>
          </p:cNvPr>
          <p:cNvSpPr/>
          <p:nvPr/>
        </p:nvSpPr>
        <p:spPr>
          <a:xfrm>
            <a:off x="1230309" y="3429000"/>
            <a:ext cx="4530411" cy="675640"/>
          </a:xfrm>
          <a:prstGeom prst="roundRect">
            <a:avLst/>
          </a:prstGeom>
          <a:solidFill>
            <a:srgbClr val="C0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Flag of Switzerland - Wikipedia">
            <a:extLst>
              <a:ext uri="{FF2B5EF4-FFF2-40B4-BE49-F238E27FC236}">
                <a16:creationId xmlns:a16="http://schemas.microsoft.com/office/drawing/2014/main" id="{8A2563CA-608E-49CD-B4DE-77B6980F3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35022" y="5249106"/>
            <a:ext cx="675640" cy="675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43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0"/>
                                        </p:tgtEl>
                                        <p:attrNameLst>
                                          <p:attrName>style.visibility</p:attrName>
                                        </p:attrNameLst>
                                      </p:cBhvr>
                                      <p:to>
                                        <p:strVal val="visible"/>
                                      </p:to>
                                    </p:set>
                                    <p:animEffect transition="in" filter="fade">
                                      <p:cBhvr>
                                        <p:cTn id="2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80"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58B622A-ABE6-4E3A-A48C-E217E2993660}"/>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ttangolo 5">
            <a:extLst>
              <a:ext uri="{FF2B5EF4-FFF2-40B4-BE49-F238E27FC236}">
                <a16:creationId xmlns:a16="http://schemas.microsoft.com/office/drawing/2014/main" id="{D2C6DCF0-98F3-41EF-9410-47DA6A2666A9}"/>
              </a:ext>
            </a:extLst>
          </p:cNvPr>
          <p:cNvSpPr/>
          <p:nvPr/>
        </p:nvSpPr>
        <p:spPr>
          <a:xfrm>
            <a:off x="9857772" y="1347829"/>
            <a:ext cx="215289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Un’immagine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0" u="none" strike="sng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vale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1"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ferisce</a:t>
            </a: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più di mille parole</a:t>
            </a:r>
          </a:p>
        </p:txBody>
      </p:sp>
      <p:sp>
        <p:nvSpPr>
          <p:cNvPr id="10" name="CasellaDiTesto 9">
            <a:extLst>
              <a:ext uri="{FF2B5EF4-FFF2-40B4-BE49-F238E27FC236}">
                <a16:creationId xmlns:a16="http://schemas.microsoft.com/office/drawing/2014/main" id="{2CED0406-BE19-496F-ABE3-96389C7416D0}"/>
              </a:ext>
            </a:extLst>
          </p:cNvPr>
          <p:cNvSpPr txBox="1"/>
          <p:nvPr/>
        </p:nvSpPr>
        <p:spPr>
          <a:xfrm>
            <a:off x="789655" y="276136"/>
            <a:ext cx="653415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sense of ongoing, existential threat which can cast a shadow over [their] lives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Immagine 10" descr="Immagine che contiene silhouette, sfocatura&#10;&#10;Descrizione generata automaticamente">
            <a:extLst>
              <a:ext uri="{FF2B5EF4-FFF2-40B4-BE49-F238E27FC236}">
                <a16:creationId xmlns:a16="http://schemas.microsoft.com/office/drawing/2014/main" id="{5B15A3E3-4B3B-44FE-835D-B6AF9C2C2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7656" y="2976563"/>
            <a:ext cx="4081462" cy="4081462"/>
          </a:xfrm>
          <a:prstGeom prst="rect">
            <a:avLst/>
          </a:prstGeom>
          <a:ln>
            <a:noFill/>
          </a:ln>
          <a:effectLst>
            <a:softEdge rad="112500"/>
          </a:effectLst>
        </p:spPr>
      </p:pic>
      <p:sp>
        <p:nvSpPr>
          <p:cNvPr id="12" name="Fumetto: rettangolo con angoli arrotondati 11">
            <a:extLst>
              <a:ext uri="{FF2B5EF4-FFF2-40B4-BE49-F238E27FC236}">
                <a16:creationId xmlns:a16="http://schemas.microsoft.com/office/drawing/2014/main" id="{EBE99027-56E8-4231-8A80-48D6C8245271}"/>
              </a:ext>
            </a:extLst>
          </p:cNvPr>
          <p:cNvSpPr/>
          <p:nvPr/>
        </p:nvSpPr>
        <p:spPr>
          <a:xfrm>
            <a:off x="504359" y="2171700"/>
            <a:ext cx="3971471" cy="2171700"/>
          </a:xfrm>
          <a:prstGeom prst="wedgeRoundRectCallout">
            <a:avLst>
              <a:gd name="adj1" fmla="val 68841"/>
              <a:gd name="adj2" fmla="val 58553"/>
              <a:gd name="adj3" fmla="val 16667"/>
            </a:avLst>
          </a:prstGeom>
          <a:ln>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images could be re-shared, or re-emerge online, [and] new people could see these intimate images</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Immagine 12">
            <a:extLst>
              <a:ext uri="{FF2B5EF4-FFF2-40B4-BE49-F238E27FC236}">
                <a16:creationId xmlns:a16="http://schemas.microsoft.com/office/drawing/2014/main" id="{37210315-1EF3-44B0-85D7-ACFF6412B15E}"/>
              </a:ext>
            </a:extLst>
          </p:cNvPr>
          <p:cNvPicPr>
            <a:picLocks noChangeAspect="1"/>
          </p:cNvPicPr>
          <p:nvPr/>
        </p:nvPicPr>
        <p:blipFill>
          <a:blip r:embed="rId3"/>
          <a:stretch>
            <a:fillRect/>
          </a:stretch>
        </p:blipFill>
        <p:spPr>
          <a:xfrm>
            <a:off x="9676435" y="3164826"/>
            <a:ext cx="2464789" cy="36931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938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58B622A-ABE6-4E3A-A48C-E217E2993660}"/>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ttangolo 5">
            <a:extLst>
              <a:ext uri="{FF2B5EF4-FFF2-40B4-BE49-F238E27FC236}">
                <a16:creationId xmlns:a16="http://schemas.microsoft.com/office/drawing/2014/main" id="{D2C6DCF0-98F3-41EF-9410-47DA6A2666A9}"/>
              </a:ext>
            </a:extLst>
          </p:cNvPr>
          <p:cNvSpPr/>
          <p:nvPr/>
        </p:nvSpPr>
        <p:spPr>
          <a:xfrm>
            <a:off x="9857772" y="1347829"/>
            <a:ext cx="215289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Un’immagine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0" u="none" strike="sng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vale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1"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ferisce</a:t>
            </a: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più di mille parole</a:t>
            </a:r>
          </a:p>
        </p:txBody>
      </p:sp>
      <p:sp>
        <p:nvSpPr>
          <p:cNvPr id="10" name="CasellaDiTesto 9">
            <a:extLst>
              <a:ext uri="{FF2B5EF4-FFF2-40B4-BE49-F238E27FC236}">
                <a16:creationId xmlns:a16="http://schemas.microsoft.com/office/drawing/2014/main" id="{2CED0406-BE19-496F-ABE3-96389C7416D0}"/>
              </a:ext>
            </a:extLst>
          </p:cNvPr>
          <p:cNvSpPr txBox="1"/>
          <p:nvPr/>
        </p:nvSpPr>
        <p:spPr>
          <a:xfrm>
            <a:off x="789655" y="276136"/>
            <a:ext cx="653415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sense of ongoing, existential threat which can cast a shadow over [their] lives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Immagine 10" descr="Immagine che contiene silhouette, sfocatura&#10;&#10;Descrizione generata automaticamente">
            <a:extLst>
              <a:ext uri="{FF2B5EF4-FFF2-40B4-BE49-F238E27FC236}">
                <a16:creationId xmlns:a16="http://schemas.microsoft.com/office/drawing/2014/main" id="{5B15A3E3-4B3B-44FE-835D-B6AF9C2C2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7656" y="2976563"/>
            <a:ext cx="4081462" cy="4081462"/>
          </a:xfrm>
          <a:prstGeom prst="rect">
            <a:avLst/>
          </a:prstGeom>
          <a:ln>
            <a:noFill/>
          </a:ln>
          <a:effectLst>
            <a:softEdge rad="112500"/>
          </a:effectLst>
        </p:spPr>
      </p:pic>
      <p:sp>
        <p:nvSpPr>
          <p:cNvPr id="12" name="Fumetto: rettangolo con angoli arrotondati 11">
            <a:extLst>
              <a:ext uri="{FF2B5EF4-FFF2-40B4-BE49-F238E27FC236}">
                <a16:creationId xmlns:a16="http://schemas.microsoft.com/office/drawing/2014/main" id="{EBE99027-56E8-4231-8A80-48D6C8245271}"/>
              </a:ext>
            </a:extLst>
          </p:cNvPr>
          <p:cNvSpPr/>
          <p:nvPr/>
        </p:nvSpPr>
        <p:spPr>
          <a:xfrm>
            <a:off x="504359" y="2171700"/>
            <a:ext cx="3971471" cy="2171700"/>
          </a:xfrm>
          <a:prstGeom prst="wedgeRoundRectCallout">
            <a:avLst>
              <a:gd name="adj1" fmla="val 68841"/>
              <a:gd name="adj2" fmla="val 58553"/>
              <a:gd name="adj3" fmla="val 16667"/>
            </a:avLst>
          </a:prstGeom>
          <a:ln>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There will never be a day in my entire lifetime that all of the images of me could ever be deleted</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Immagine 12">
            <a:extLst>
              <a:ext uri="{FF2B5EF4-FFF2-40B4-BE49-F238E27FC236}">
                <a16:creationId xmlns:a16="http://schemas.microsoft.com/office/drawing/2014/main" id="{37210315-1EF3-44B0-85D7-ACFF6412B15E}"/>
              </a:ext>
            </a:extLst>
          </p:cNvPr>
          <p:cNvPicPr>
            <a:picLocks noChangeAspect="1"/>
          </p:cNvPicPr>
          <p:nvPr/>
        </p:nvPicPr>
        <p:blipFill>
          <a:blip r:embed="rId3"/>
          <a:stretch>
            <a:fillRect/>
          </a:stretch>
        </p:blipFill>
        <p:spPr>
          <a:xfrm>
            <a:off x="9676435" y="3164826"/>
            <a:ext cx="2464789" cy="36931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0344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A8DF1CAE-AC7E-4F6D-8FDD-B36906351E15}"/>
              </a:ext>
            </a:extLst>
          </p:cNvPr>
          <p:cNvSpPr/>
          <p:nvPr/>
        </p:nvSpPr>
        <p:spPr>
          <a:xfrm>
            <a:off x="8097625" y="1"/>
            <a:ext cx="409437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8555860" y="843677"/>
            <a:ext cx="3177903" cy="550920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Un’immagine </a:t>
            </a:r>
            <a:r>
              <a:rPr kumimoji="0" lang="it-IT" sz="22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vale</a:t>
            </a: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 </a:t>
            </a:r>
            <a:r>
              <a:rPr kumimoji="0" lang="it-IT" sz="2200" b="1" i="1"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ferisce</a:t>
            </a: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 più di mille parole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Non chiamiamolo «</a:t>
            </a:r>
            <a:r>
              <a:rPr kumimoji="0" lang="it-IT" sz="2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revenge</a:t>
            </a:r>
            <a:r>
              <a:rPr kumimoji="0" lang="it-IT"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a:t>
            </a:r>
            <a:r>
              <a:rPr kumimoji="0" lang="it-IT" sz="2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porn</a:t>
            </a:r>
            <a:r>
              <a:rPr kumimoji="0" lang="it-IT"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Fa </a:t>
            </a:r>
            <a:r>
              <a:rPr kumimoji="0" lang="it-IT" sz="22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ridere</a:t>
            </a: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 piangere perché è vero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 ma fa piangere anche quando è finto</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endParaRPr>
          </a:p>
        </p:txBody>
      </p:sp>
      <p:pic>
        <p:nvPicPr>
          <p:cNvPr id="7170" name="Picture 2" descr="Il conte di Montecristo - Serie tv - la Repubblica">
            <a:extLst>
              <a:ext uri="{FF2B5EF4-FFF2-40B4-BE49-F238E27FC236}">
                <a16:creationId xmlns:a16="http://schemas.microsoft.com/office/drawing/2014/main" id="{FEF71D1F-0EF5-4315-857D-2B8974BB69AA}"/>
              </a:ext>
            </a:extLst>
          </p:cNvPr>
          <p:cNvPicPr>
            <a:picLocks noChangeAspect="1" noChangeArrowheads="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 y="1270210"/>
            <a:ext cx="8097623" cy="4656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9416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Non chiamiamolo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revenge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porn</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sp>
        <p:nvSpPr>
          <p:cNvPr id="8" name="Fumetto: rettangolo con angoli arrotondati 7">
            <a:extLst>
              <a:ext uri="{FF2B5EF4-FFF2-40B4-BE49-F238E27FC236}">
                <a16:creationId xmlns:a16="http://schemas.microsoft.com/office/drawing/2014/main" id="{5F58B85F-3CE2-40A7-B16F-65852862C2BD}"/>
              </a:ext>
            </a:extLst>
          </p:cNvPr>
          <p:cNvSpPr/>
          <p:nvPr/>
        </p:nvSpPr>
        <p:spPr>
          <a:xfrm>
            <a:off x="5502275" y="3712807"/>
            <a:ext cx="3812226" cy="2446968"/>
          </a:xfrm>
          <a:prstGeom prst="wedgeRoundRectCallout">
            <a:avLst>
              <a:gd name="adj1" fmla="val -43484"/>
              <a:gd name="adj2" fmla="val 130083"/>
              <a:gd name="adj3" fmla="val 16667"/>
            </a:avLst>
          </a:prstGeom>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She had to learn a lesson, that she should not send such pictures</a:t>
            </a:r>
            <a:endParaRPr kumimoji="0" lang="en-US" sz="3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girl, 17, perpetrator</a:t>
            </a:r>
            <a:endPar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
        <p:nvSpPr>
          <p:cNvPr id="9" name="Fumetto: rettangolo con angoli arrotondati 8">
            <a:extLst>
              <a:ext uri="{FF2B5EF4-FFF2-40B4-BE49-F238E27FC236}">
                <a16:creationId xmlns:a16="http://schemas.microsoft.com/office/drawing/2014/main" id="{5C3176A3-958C-4FED-8FC1-F1F7CAC46F3B}"/>
              </a:ext>
            </a:extLst>
          </p:cNvPr>
          <p:cNvSpPr/>
          <p:nvPr/>
        </p:nvSpPr>
        <p:spPr>
          <a:xfrm>
            <a:off x="495614" y="3596640"/>
            <a:ext cx="3812226" cy="2532655"/>
          </a:xfrm>
          <a:prstGeom prst="wedgeRoundRectCallout">
            <a:avLst>
              <a:gd name="adj1" fmla="val 30490"/>
              <a:gd name="adj2" fmla="val 96916"/>
              <a:gd name="adj3" fmla="val 16667"/>
            </a:avLst>
          </a:prstGeom>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You’re in shock and you want to show it to others: Look what I got!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girl, 17, perpetrator</a:t>
            </a:r>
            <a:endPar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pic>
        <p:nvPicPr>
          <p:cNvPr id="10" name="Immagine 9">
            <a:extLst>
              <a:ext uri="{FF2B5EF4-FFF2-40B4-BE49-F238E27FC236}">
                <a16:creationId xmlns:a16="http://schemas.microsoft.com/office/drawing/2014/main" id="{E198CB9A-4E14-48F6-B715-5E2F8E349BF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Lst>
          </a:blip>
          <a:srcRect l="26997" t="22778" r="30208" b="52619"/>
          <a:stretch/>
        </p:blipFill>
        <p:spPr>
          <a:xfrm>
            <a:off x="0" y="-1"/>
            <a:ext cx="9676435" cy="3476891"/>
          </a:xfrm>
          <a:prstGeom prst="rect">
            <a:avLst/>
          </a:prstGeom>
        </p:spPr>
      </p:pic>
    </p:spTree>
    <p:extLst>
      <p:ext uri="{BB962C8B-B14F-4D97-AF65-F5344CB8AC3E}">
        <p14:creationId xmlns:p14="http://schemas.microsoft.com/office/powerpoint/2010/main" val="3299056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00167" y="1029186"/>
            <a:ext cx="1258488" cy="424935"/>
          </a:xfrm>
          <a:prstGeom prst="rect">
            <a:avLst/>
          </a:prstGeom>
        </p:spPr>
        <p:txBody>
          <a:bodyPr vert="horz" wrap="square" lIns="0" tIns="25347" rIns="0" bIns="0" rtlCol="0">
            <a:spAutoFit/>
          </a:bodyPr>
          <a:lstStyle/>
          <a:p>
            <a:pPr marL="25347">
              <a:spcBef>
                <a:spcPts val="200"/>
              </a:spcBef>
            </a:pPr>
            <a:r>
              <a:rPr sz="2595" spc="-20" dirty="0">
                <a:latin typeface="Calibri"/>
                <a:cs typeface="Calibri"/>
              </a:rPr>
              <a:t>Struttura</a:t>
            </a:r>
            <a:endParaRPr sz="2595" dirty="0">
              <a:latin typeface="Calibri"/>
              <a:cs typeface="Calibri"/>
            </a:endParaRPr>
          </a:p>
        </p:txBody>
      </p:sp>
      <p:sp>
        <p:nvSpPr>
          <p:cNvPr id="3" name="object 3"/>
          <p:cNvSpPr txBox="1"/>
          <p:nvPr/>
        </p:nvSpPr>
        <p:spPr>
          <a:xfrm>
            <a:off x="6407017" y="1641577"/>
            <a:ext cx="4880602" cy="3863134"/>
          </a:xfrm>
          <a:prstGeom prst="rect">
            <a:avLst/>
          </a:prstGeom>
        </p:spPr>
        <p:txBody>
          <a:bodyPr vert="horz" wrap="square" lIns="0" tIns="79844" rIns="0" bIns="0" rtlCol="0">
            <a:spAutoFit/>
          </a:bodyPr>
          <a:lstStyle/>
          <a:p>
            <a:pPr marL="25347" marR="0" lvl="0" indent="0" algn="l" defTabSz="1824960" rtl="0" eaLnBrk="1" fontAlgn="auto" latinLnBrk="0" hangingPunct="1">
              <a:lnSpc>
                <a:spcPct val="100000"/>
              </a:lnSpc>
              <a:spcBef>
                <a:spcPts val="629"/>
              </a:spcBef>
              <a:spcAft>
                <a:spcPts val="0"/>
              </a:spcAft>
              <a:buClrTx/>
              <a:buSzTx/>
              <a:buFontTx/>
              <a:buNone/>
              <a:tabLst/>
              <a:defRPr/>
            </a:pPr>
            <a:r>
              <a:rPr kumimoji="0" sz="1796" b="1" i="0" u="none" strike="noStrike" kern="0" cap="none" spc="0" normalizeH="0" baseline="0" noProof="0" dirty="0">
                <a:ln>
                  <a:noFill/>
                </a:ln>
                <a:solidFill>
                  <a:sysClr val="windowText" lastClr="000000"/>
                </a:solidFill>
                <a:effectLst/>
                <a:uLnTx/>
                <a:uFillTx/>
                <a:latin typeface="Calibri"/>
                <a:ea typeface="+mn-ea"/>
                <a:cs typeface="Calibri"/>
              </a:rPr>
              <a:t>Il</a:t>
            </a:r>
            <a:r>
              <a:rPr kumimoji="0" sz="1796" b="1" i="0" u="none" strike="noStrike" kern="0" cap="none" spc="-90" normalizeH="0" baseline="0" noProof="0" dirty="0">
                <a:ln>
                  <a:noFill/>
                </a:ln>
                <a:solidFill>
                  <a:sysClr val="windowText" lastClr="000000"/>
                </a:solidFill>
                <a:effectLst/>
                <a:uLnTx/>
                <a:uFillTx/>
                <a:latin typeface="Calibri"/>
                <a:ea typeface="+mn-ea"/>
                <a:cs typeface="Calibri"/>
              </a:rPr>
              <a:t> </a:t>
            </a:r>
            <a:r>
              <a:rPr kumimoji="0" sz="1796" b="1" i="0" u="none" strike="noStrike" kern="0" cap="none" spc="-20" normalizeH="0" baseline="0" noProof="0" dirty="0">
                <a:ln>
                  <a:noFill/>
                </a:ln>
                <a:solidFill>
                  <a:sysClr val="windowText" lastClr="000000"/>
                </a:solidFill>
                <a:effectLst/>
                <a:uLnTx/>
                <a:uFillTx/>
                <a:latin typeface="Calibri"/>
                <a:ea typeface="+mn-ea"/>
                <a:cs typeface="Calibri"/>
              </a:rPr>
              <a:t>contesto</a:t>
            </a:r>
            <a:endParaRPr kumimoji="0" sz="1796" b="0" i="0" u="none" strike="noStrike" kern="0" cap="none" spc="0" normalizeH="0" baseline="0" noProof="0" dirty="0">
              <a:ln>
                <a:noFill/>
              </a:ln>
              <a:solidFill>
                <a:sysClr val="windowText" lastClr="000000"/>
              </a:solidFill>
              <a:effectLst/>
              <a:uLnTx/>
              <a:uFillTx/>
              <a:latin typeface="Calibri"/>
              <a:ea typeface="+mn-ea"/>
              <a:cs typeface="Calibri"/>
            </a:endParaRPr>
          </a:p>
          <a:p>
            <a:pPr marL="362457" marR="153347" lvl="0" indent="-337111" algn="l" defTabSz="1824960" rtl="0" eaLnBrk="1" fontAlgn="auto" latinLnBrk="0" hangingPunct="1">
              <a:lnSpc>
                <a:spcPct val="73300"/>
              </a:lnSpc>
              <a:spcBef>
                <a:spcPts val="1008"/>
              </a:spcBef>
              <a:spcAft>
                <a:spcPts val="0"/>
              </a:spcAft>
              <a:buClrTx/>
              <a:buSzTx/>
              <a:buFontTx/>
              <a:buAutoNum type="arabicPeriod"/>
              <a:tabLst>
                <a:tab pos="367527" algn="l"/>
              </a:tabLst>
              <a:defRPr/>
            </a:pPr>
            <a:r>
              <a:rPr kumimoji="0" sz="1796" b="0" i="0" u="none" strike="noStrike" kern="0" cap="none" spc="-70" normalizeH="0" baseline="0" noProof="0" dirty="0">
                <a:ln>
                  <a:noFill/>
                </a:ln>
                <a:solidFill>
                  <a:sysClr val="windowText" lastClr="000000"/>
                </a:solidFill>
                <a:effectLst/>
                <a:uLnTx/>
                <a:uFillTx/>
                <a:latin typeface="Calibri"/>
                <a:ea typeface="+mn-ea"/>
                <a:cs typeface="Calibri"/>
              </a:rPr>
              <a:t>Perché</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 un</a:t>
            </a:r>
            <a:r>
              <a:rPr kumimoji="0" sz="1796"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70" normalizeH="0" baseline="0" noProof="0" dirty="0">
                <a:ln>
                  <a:noFill/>
                </a:ln>
                <a:solidFill>
                  <a:sysClr val="windowText" lastClr="000000"/>
                </a:solidFill>
                <a:effectLst/>
                <a:uLnTx/>
                <a:uFillTx/>
                <a:latin typeface="Calibri"/>
                <a:ea typeface="+mn-ea"/>
                <a:cs typeface="Calibri"/>
              </a:rPr>
              <a:t>Commento</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70" normalizeH="0" baseline="0" noProof="0" dirty="0">
                <a:ln>
                  <a:noFill/>
                </a:ln>
                <a:solidFill>
                  <a:sysClr val="windowText" lastClr="000000"/>
                </a:solidFill>
                <a:effectLst/>
                <a:uLnTx/>
                <a:uFillTx/>
                <a:latin typeface="Calibri"/>
                <a:ea typeface="+mn-ea"/>
                <a:cs typeface="Calibri"/>
              </a:rPr>
              <a:t>Generale</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50" normalizeH="0" baseline="0" noProof="0" dirty="0">
                <a:ln>
                  <a:noFill/>
                </a:ln>
                <a:solidFill>
                  <a:sysClr val="windowText" lastClr="000000"/>
                </a:solidFill>
                <a:effectLst/>
                <a:uLnTx/>
                <a:uFillTx/>
                <a:latin typeface="Calibri"/>
                <a:ea typeface="+mn-ea"/>
                <a:cs typeface="Calibri"/>
              </a:rPr>
              <a:t>(CG)</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 n. 25:</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I</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 diritti</a:t>
            </a:r>
            <a:r>
              <a:rPr kumimoji="0" sz="1796"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50" normalizeH="0" baseline="0" noProof="0" dirty="0">
                <a:ln>
                  <a:noFill/>
                </a:ln>
                <a:solidFill>
                  <a:sysClr val="windowText" lastClr="000000"/>
                </a:solidFill>
                <a:effectLst/>
                <a:uLnTx/>
                <a:uFillTx/>
                <a:latin typeface="Calibri"/>
                <a:ea typeface="+mn-ea"/>
                <a:cs typeface="Calibri"/>
              </a:rPr>
              <a:t>dei</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70" normalizeH="0" baseline="0" noProof="0" dirty="0">
                <a:ln>
                  <a:noFill/>
                </a:ln>
                <a:solidFill>
                  <a:sysClr val="windowText" lastClr="000000"/>
                </a:solidFill>
                <a:effectLst/>
                <a:uLnTx/>
                <a:uFillTx/>
                <a:latin typeface="Calibri"/>
                <a:ea typeface="+mn-ea"/>
                <a:cs typeface="Calibri"/>
              </a:rPr>
              <a:t>bambini</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70" normalizeH="0" baseline="0" noProof="0" dirty="0">
                <a:ln>
                  <a:noFill/>
                </a:ln>
                <a:solidFill>
                  <a:sysClr val="windowText" lastClr="000000"/>
                </a:solidFill>
                <a:effectLst/>
                <a:uLnTx/>
                <a:uFillTx/>
                <a:latin typeface="Calibri"/>
                <a:ea typeface="+mn-ea"/>
                <a:cs typeface="Calibri"/>
              </a:rPr>
              <a:t>nell'ambiente</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digitale</a:t>
            </a:r>
            <a:endParaRPr kumimoji="0" sz="1796" b="0" i="0" u="none" strike="noStrike" kern="0" cap="none" spc="0" normalizeH="0" baseline="0" noProof="0" dirty="0">
              <a:ln>
                <a:noFill/>
              </a:ln>
              <a:solidFill>
                <a:sysClr val="windowText" lastClr="000000"/>
              </a:solidFill>
              <a:effectLst/>
              <a:uLnTx/>
              <a:uFillTx/>
              <a:latin typeface="Calibri"/>
              <a:ea typeface="+mn-ea"/>
              <a:cs typeface="Calibri"/>
            </a:endParaRPr>
          </a:p>
          <a:p>
            <a:pPr marL="362457" marR="10139" lvl="0" indent="-337111" algn="l" defTabSz="1824960" rtl="0" eaLnBrk="1" fontAlgn="auto" latinLnBrk="0" hangingPunct="1">
              <a:lnSpc>
                <a:spcPct val="73300"/>
              </a:lnSpc>
              <a:spcBef>
                <a:spcPts val="1247"/>
              </a:spcBef>
              <a:spcAft>
                <a:spcPts val="0"/>
              </a:spcAft>
              <a:buClrTx/>
              <a:buSzTx/>
              <a:buFontTx/>
              <a:buAutoNum type="arabicPeriod"/>
              <a:tabLst>
                <a:tab pos="367527" algn="l"/>
              </a:tabLst>
              <a:defRPr/>
            </a:pP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Esiti</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50" normalizeH="0" baseline="0" noProof="0" dirty="0">
                <a:ln>
                  <a:noFill/>
                </a:ln>
                <a:solidFill>
                  <a:sysClr val="windowText" lastClr="000000"/>
                </a:solidFill>
                <a:effectLst/>
                <a:uLnTx/>
                <a:uFillTx/>
                <a:latin typeface="Calibri"/>
                <a:ea typeface="+mn-ea"/>
                <a:cs typeface="Calibri"/>
              </a:rPr>
              <a:t>del</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60" normalizeH="0" baseline="0" noProof="0" dirty="0">
                <a:ln>
                  <a:noFill/>
                </a:ln>
                <a:solidFill>
                  <a:sysClr val="windowText" lastClr="000000"/>
                </a:solidFill>
                <a:effectLst/>
                <a:uLnTx/>
                <a:uFillTx/>
                <a:latin typeface="Calibri"/>
                <a:ea typeface="+mn-ea"/>
                <a:cs typeface="Calibri"/>
              </a:rPr>
              <a:t>processo</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di</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70" normalizeH="0" baseline="0" noProof="0" dirty="0">
                <a:ln>
                  <a:noFill/>
                </a:ln>
                <a:solidFill>
                  <a:sysClr val="windowText" lastClr="000000"/>
                </a:solidFill>
                <a:effectLst/>
                <a:uLnTx/>
                <a:uFillTx/>
                <a:latin typeface="Calibri"/>
                <a:ea typeface="+mn-ea"/>
                <a:cs typeface="Calibri"/>
              </a:rPr>
              <a:t>redazione/adozione</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50" normalizeH="0" baseline="0" noProof="0" dirty="0">
                <a:ln>
                  <a:noFill/>
                </a:ln>
                <a:solidFill>
                  <a:sysClr val="windowText" lastClr="000000"/>
                </a:solidFill>
                <a:effectLst/>
                <a:uLnTx/>
                <a:uFillTx/>
                <a:latin typeface="Calibri"/>
                <a:ea typeface="+mn-ea"/>
                <a:cs typeface="Calibri"/>
              </a:rPr>
              <a:t>della</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CG </a:t>
            </a:r>
            <a:r>
              <a:rPr kumimoji="0" sz="1796" b="0" i="0" u="none" strike="noStrike" kern="0" cap="none" spc="-50" normalizeH="0" baseline="0" noProof="0" dirty="0">
                <a:ln>
                  <a:noFill/>
                </a:ln>
                <a:solidFill>
                  <a:sysClr val="windowText" lastClr="000000"/>
                </a:solidFill>
                <a:effectLst/>
                <a:uLnTx/>
                <a:uFillTx/>
                <a:latin typeface="Calibri"/>
                <a:ea typeface="+mn-ea"/>
                <a:cs typeface="Calibri"/>
              </a:rPr>
              <a:t>n.</a:t>
            </a:r>
            <a:r>
              <a:rPr kumimoji="0" sz="1796"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50" normalizeH="0" baseline="0" noProof="0" dirty="0">
                <a:ln>
                  <a:noFill/>
                </a:ln>
                <a:solidFill>
                  <a:sysClr val="windowText" lastClr="000000"/>
                </a:solidFill>
                <a:effectLst/>
                <a:uLnTx/>
                <a:uFillTx/>
                <a:latin typeface="Calibri"/>
                <a:ea typeface="+mn-ea"/>
                <a:cs typeface="Calibri"/>
              </a:rPr>
              <a:t>25</a:t>
            </a:r>
            <a:endParaRPr kumimoji="0" sz="1796" b="0" i="0" u="none" strike="noStrike" kern="0" cap="none" spc="0" normalizeH="0" baseline="0" noProof="0" dirty="0">
              <a:ln>
                <a:noFill/>
              </a:ln>
              <a:solidFill>
                <a:sysClr val="windowText" lastClr="000000"/>
              </a:solidFill>
              <a:effectLst/>
              <a:uLnTx/>
              <a:uFillTx/>
              <a:latin typeface="Calibri"/>
              <a:ea typeface="+mn-ea"/>
              <a:cs typeface="Calibri"/>
            </a:endParaRPr>
          </a:p>
          <a:p>
            <a:pPr marL="468913" marR="13941" lvl="0" indent="0" algn="l" defTabSz="1824960" rtl="0" eaLnBrk="1" fontAlgn="auto" latinLnBrk="0" hangingPunct="1">
              <a:lnSpc>
                <a:spcPct val="77500"/>
              </a:lnSpc>
              <a:spcBef>
                <a:spcPts val="866"/>
              </a:spcBef>
              <a:spcAft>
                <a:spcPts val="0"/>
              </a:spcAft>
              <a:buClrTx/>
              <a:buSzTx/>
              <a:buFontTx/>
              <a:buNone/>
              <a:tabLst/>
              <a:defRPr/>
            </a:pPr>
            <a:r>
              <a:rPr kumimoji="0" sz="1597" b="0" i="0" u="none" strike="noStrike" kern="0" cap="none" spc="0" normalizeH="0" baseline="0" noProof="0" dirty="0">
                <a:ln>
                  <a:noFill/>
                </a:ln>
                <a:solidFill>
                  <a:sysClr val="windowText" lastClr="000000"/>
                </a:solidFill>
                <a:effectLst/>
                <a:uLnTx/>
                <a:uFillTx/>
                <a:latin typeface="Calibri"/>
                <a:ea typeface="+mn-ea"/>
                <a:cs typeface="Calibri"/>
              </a:rPr>
              <a:t>A</a:t>
            </a:r>
            <a:r>
              <a:rPr kumimoji="0" sz="1597"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597" b="0" i="0" u="none" strike="noStrike" kern="0" cap="none" spc="-329" normalizeH="0" baseline="0" noProof="0" dirty="0">
                <a:ln>
                  <a:noFill/>
                </a:ln>
                <a:solidFill>
                  <a:sysClr val="windowText" lastClr="000000"/>
                </a:solidFill>
                <a:effectLst/>
                <a:uLnTx/>
                <a:uFillTx/>
                <a:latin typeface="Calibri"/>
                <a:ea typeface="+mn-ea"/>
                <a:cs typeface="Calibri"/>
              </a:rPr>
              <a:t>−</a:t>
            </a:r>
            <a:r>
              <a:rPr kumimoji="0" sz="1597"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597" b="0" i="0" u="none" strike="noStrike" kern="0" cap="none" spc="-80" normalizeH="0" baseline="0" noProof="0" dirty="0">
                <a:ln>
                  <a:noFill/>
                </a:ln>
                <a:solidFill>
                  <a:sysClr val="windowText" lastClr="000000"/>
                </a:solidFill>
                <a:effectLst/>
                <a:uLnTx/>
                <a:uFillTx/>
                <a:latin typeface="Calibri"/>
                <a:ea typeface="+mn-ea"/>
                <a:cs typeface="Calibri"/>
              </a:rPr>
              <a:t>Conferma</a:t>
            </a:r>
            <a:r>
              <a:rPr kumimoji="0" sz="15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597" b="0" i="0" u="none" strike="noStrike" kern="0" cap="none" spc="-60" normalizeH="0" baseline="0" noProof="0" dirty="0">
                <a:ln>
                  <a:noFill/>
                </a:ln>
                <a:solidFill>
                  <a:sysClr val="windowText" lastClr="000000"/>
                </a:solidFill>
                <a:effectLst/>
                <a:uLnTx/>
                <a:uFillTx/>
                <a:latin typeface="Calibri"/>
                <a:ea typeface="+mn-ea"/>
                <a:cs typeface="Calibri"/>
              </a:rPr>
              <a:t>dell'elenco</a:t>
            </a:r>
            <a:r>
              <a:rPr kumimoji="0" sz="1597"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597" b="0" i="0" u="none" strike="noStrike" kern="0" cap="none" spc="-50" normalizeH="0" baseline="0" noProof="0" dirty="0">
                <a:ln>
                  <a:noFill/>
                </a:ln>
                <a:solidFill>
                  <a:sysClr val="windowText" lastClr="000000"/>
                </a:solidFill>
                <a:effectLst/>
                <a:uLnTx/>
                <a:uFillTx/>
                <a:latin typeface="Calibri"/>
                <a:ea typeface="+mn-ea"/>
                <a:cs typeface="Calibri"/>
              </a:rPr>
              <a:t>dei</a:t>
            </a:r>
            <a:r>
              <a:rPr kumimoji="0" sz="15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597" b="0" i="0" u="none" strike="noStrike" kern="0" cap="none" spc="-50" normalizeH="0" baseline="0" noProof="0" dirty="0">
                <a:ln>
                  <a:noFill/>
                </a:ln>
                <a:solidFill>
                  <a:sysClr val="windowText" lastClr="000000"/>
                </a:solidFill>
                <a:effectLst/>
                <a:uLnTx/>
                <a:uFillTx/>
                <a:latin typeface="Calibri"/>
                <a:ea typeface="+mn-ea"/>
                <a:cs typeface="Calibri"/>
              </a:rPr>
              <a:t>diritti</a:t>
            </a:r>
            <a:r>
              <a:rPr kumimoji="0" sz="15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597" b="0" i="0" u="none" strike="noStrike" kern="0" cap="none" spc="-50" normalizeH="0" baseline="0" noProof="0" dirty="0">
                <a:ln>
                  <a:noFill/>
                </a:ln>
                <a:solidFill>
                  <a:sysClr val="windowText" lastClr="000000"/>
                </a:solidFill>
                <a:effectLst/>
                <a:uLnTx/>
                <a:uFillTx/>
                <a:latin typeface="Calibri"/>
                <a:ea typeface="+mn-ea"/>
                <a:cs typeface="Calibri"/>
              </a:rPr>
              <a:t>dei</a:t>
            </a:r>
            <a:r>
              <a:rPr kumimoji="0" sz="15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597" b="0" i="0" u="none" strike="noStrike" kern="0" cap="none" spc="-70" normalizeH="0" baseline="0" noProof="0" dirty="0">
                <a:ln>
                  <a:noFill/>
                </a:ln>
                <a:solidFill>
                  <a:sysClr val="windowText" lastClr="000000"/>
                </a:solidFill>
                <a:effectLst/>
                <a:uLnTx/>
                <a:uFillTx/>
                <a:latin typeface="Calibri"/>
                <a:ea typeface="+mn-ea"/>
                <a:cs typeface="Calibri"/>
              </a:rPr>
              <a:t>bambini</a:t>
            </a:r>
            <a:r>
              <a:rPr kumimoji="0" sz="1597"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597" b="0" i="0" u="none" strike="noStrike" kern="0" cap="none" spc="-20" normalizeH="0" baseline="0" noProof="0" dirty="0">
                <a:ln>
                  <a:noFill/>
                </a:ln>
                <a:solidFill>
                  <a:sysClr val="windowText" lastClr="000000"/>
                </a:solidFill>
                <a:effectLst/>
                <a:uLnTx/>
                <a:uFillTx/>
                <a:latin typeface="Calibri"/>
                <a:ea typeface="+mn-ea"/>
                <a:cs typeface="Calibri"/>
              </a:rPr>
              <a:t>contenuti</a:t>
            </a:r>
            <a:r>
              <a:rPr kumimoji="0" sz="1597"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597" b="0" i="0" u="none" strike="noStrike" kern="0" cap="none" spc="-60" normalizeH="0" baseline="0" noProof="0" dirty="0">
                <a:ln>
                  <a:noFill/>
                </a:ln>
                <a:solidFill>
                  <a:sysClr val="windowText" lastClr="000000"/>
                </a:solidFill>
                <a:effectLst/>
                <a:uLnTx/>
                <a:uFillTx/>
                <a:latin typeface="Calibri"/>
                <a:ea typeface="+mn-ea"/>
                <a:cs typeface="Calibri"/>
              </a:rPr>
              <a:t>nella</a:t>
            </a:r>
            <a:r>
              <a:rPr kumimoji="0" sz="15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597" b="0" i="0" u="none" strike="noStrike" kern="0" cap="none" spc="-80" normalizeH="0" baseline="0" noProof="0" dirty="0">
                <a:ln>
                  <a:noFill/>
                </a:ln>
                <a:solidFill>
                  <a:sysClr val="windowText" lastClr="000000"/>
                </a:solidFill>
                <a:effectLst/>
                <a:uLnTx/>
                <a:uFillTx/>
                <a:latin typeface="Calibri"/>
                <a:ea typeface="+mn-ea"/>
                <a:cs typeface="Calibri"/>
              </a:rPr>
              <a:t>Convenzione</a:t>
            </a:r>
            <a:r>
              <a:rPr kumimoji="0" sz="15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597" b="0" i="0" u="none" strike="noStrike" kern="0" cap="none" spc="-70" normalizeH="0" baseline="0" noProof="0" dirty="0">
                <a:ln>
                  <a:noFill/>
                </a:ln>
                <a:solidFill>
                  <a:sysClr val="windowText" lastClr="000000"/>
                </a:solidFill>
                <a:effectLst/>
                <a:uLnTx/>
                <a:uFillTx/>
                <a:latin typeface="Calibri"/>
                <a:ea typeface="+mn-ea"/>
                <a:cs typeface="Calibri"/>
              </a:rPr>
              <a:t>ONU</a:t>
            </a:r>
            <a:r>
              <a:rPr kumimoji="0" sz="15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597" b="0" i="0" u="none" strike="noStrike" kern="0" cap="none" spc="-50" normalizeH="0" baseline="0" noProof="0" dirty="0">
                <a:ln>
                  <a:noFill/>
                </a:ln>
                <a:solidFill>
                  <a:sysClr val="windowText" lastClr="000000"/>
                </a:solidFill>
                <a:effectLst/>
                <a:uLnTx/>
                <a:uFillTx/>
                <a:latin typeface="Calibri"/>
                <a:ea typeface="+mn-ea"/>
                <a:cs typeface="Calibri"/>
              </a:rPr>
              <a:t>sui</a:t>
            </a:r>
            <a:r>
              <a:rPr kumimoji="0" sz="15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597" b="0" i="0" u="none" strike="noStrike" kern="0" cap="none" spc="-50" normalizeH="0" baseline="0" noProof="0" dirty="0">
                <a:ln>
                  <a:noFill/>
                </a:ln>
                <a:solidFill>
                  <a:sysClr val="windowText" lastClr="000000"/>
                </a:solidFill>
                <a:effectLst/>
                <a:uLnTx/>
                <a:uFillTx/>
                <a:latin typeface="Calibri"/>
                <a:ea typeface="+mn-ea"/>
                <a:cs typeface="Calibri"/>
              </a:rPr>
              <a:t>diritti</a:t>
            </a:r>
            <a:r>
              <a:rPr kumimoji="0" sz="15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597" b="0" i="0" u="none" strike="noStrike" kern="0" cap="none" spc="-50" normalizeH="0" baseline="0" noProof="0" dirty="0">
                <a:ln>
                  <a:noFill/>
                </a:ln>
                <a:solidFill>
                  <a:sysClr val="windowText" lastClr="000000"/>
                </a:solidFill>
                <a:effectLst/>
                <a:uLnTx/>
                <a:uFillTx/>
                <a:latin typeface="Calibri"/>
                <a:ea typeface="+mn-ea"/>
                <a:cs typeface="Calibri"/>
              </a:rPr>
              <a:t>del</a:t>
            </a:r>
            <a:r>
              <a:rPr kumimoji="0" sz="1597"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597" b="0" i="0" u="none" strike="noStrike" kern="0" cap="none" spc="-20" normalizeH="0" baseline="0" noProof="0" dirty="0">
                <a:ln>
                  <a:noFill/>
                </a:ln>
                <a:solidFill>
                  <a:sysClr val="windowText" lastClr="000000"/>
                </a:solidFill>
                <a:effectLst/>
                <a:uLnTx/>
                <a:uFillTx/>
                <a:latin typeface="Calibri"/>
                <a:ea typeface="+mn-ea"/>
                <a:cs typeface="Calibri"/>
              </a:rPr>
              <a:t>Fanciullo</a:t>
            </a:r>
            <a:r>
              <a:rPr kumimoji="0" sz="1597"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597" b="0" i="0" u="none" strike="noStrike" kern="0" cap="none" spc="-20" normalizeH="0" baseline="0" noProof="0" dirty="0">
                <a:ln>
                  <a:noFill/>
                </a:ln>
                <a:solidFill>
                  <a:sysClr val="windowText" lastClr="000000"/>
                </a:solidFill>
                <a:effectLst/>
                <a:uLnTx/>
                <a:uFillTx/>
                <a:latin typeface="Calibri"/>
                <a:ea typeface="+mn-ea"/>
                <a:cs typeface="Calibri"/>
              </a:rPr>
              <a:t>(Convenzione)</a:t>
            </a:r>
            <a:endParaRPr kumimoji="0" sz="1597" b="0" i="0" u="none" strike="noStrike" kern="0" cap="none" spc="0" normalizeH="0" baseline="0" noProof="0" dirty="0">
              <a:ln>
                <a:noFill/>
              </a:ln>
              <a:solidFill>
                <a:sysClr val="windowText" lastClr="000000"/>
              </a:solidFill>
              <a:effectLst/>
              <a:uLnTx/>
              <a:uFillTx/>
              <a:latin typeface="Calibri"/>
              <a:ea typeface="+mn-ea"/>
              <a:cs typeface="Calibri"/>
            </a:endParaRPr>
          </a:p>
          <a:p>
            <a:pPr marL="468913" marR="0" lvl="0" indent="0" algn="l" defTabSz="1824960" rtl="0" eaLnBrk="1" fontAlgn="auto" latinLnBrk="0" hangingPunct="1">
              <a:lnSpc>
                <a:spcPct val="100000"/>
              </a:lnSpc>
              <a:spcBef>
                <a:spcPts val="479"/>
              </a:spcBef>
              <a:spcAft>
                <a:spcPts val="0"/>
              </a:spcAft>
              <a:buClrTx/>
              <a:buSzTx/>
              <a:buFontTx/>
              <a:buNone/>
              <a:tabLst/>
              <a:defRPr/>
            </a:pPr>
            <a:r>
              <a:rPr kumimoji="0" sz="1597" b="0" i="0" u="none" strike="noStrike" kern="0" cap="none" spc="-20" normalizeH="0" baseline="0" noProof="0" dirty="0">
                <a:ln>
                  <a:noFill/>
                </a:ln>
                <a:solidFill>
                  <a:sysClr val="windowText" lastClr="000000"/>
                </a:solidFill>
                <a:effectLst/>
                <a:uLnTx/>
                <a:uFillTx/>
                <a:latin typeface="Calibri"/>
                <a:ea typeface="+mn-ea"/>
                <a:cs typeface="Calibri"/>
              </a:rPr>
              <a:t>B</a:t>
            </a:r>
            <a:r>
              <a:rPr kumimoji="0" sz="15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597" b="0" i="0" u="none" strike="noStrike" kern="0" cap="none" spc="-329" normalizeH="0" baseline="0" noProof="0" dirty="0">
                <a:ln>
                  <a:noFill/>
                </a:ln>
                <a:solidFill>
                  <a:sysClr val="windowText" lastClr="000000"/>
                </a:solidFill>
                <a:effectLst/>
                <a:uLnTx/>
                <a:uFillTx/>
                <a:latin typeface="Calibri"/>
                <a:ea typeface="+mn-ea"/>
                <a:cs typeface="Calibri"/>
              </a:rPr>
              <a:t>−</a:t>
            </a:r>
            <a:r>
              <a:rPr kumimoji="0" sz="15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597" b="0" i="0" u="none" strike="noStrike" kern="0" cap="none" spc="-70" normalizeH="0" baseline="0" noProof="0" dirty="0">
                <a:ln>
                  <a:noFill/>
                </a:ln>
                <a:solidFill>
                  <a:sysClr val="windowText" lastClr="000000"/>
                </a:solidFill>
                <a:effectLst/>
                <a:uLnTx/>
                <a:uFillTx/>
                <a:latin typeface="Calibri"/>
                <a:ea typeface="+mn-ea"/>
                <a:cs typeface="Calibri"/>
              </a:rPr>
              <a:t>Convalida</a:t>
            </a:r>
            <a:r>
              <a:rPr kumimoji="0" sz="15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597" b="0" i="0" u="none" strike="noStrike" kern="0" cap="none" spc="-50" normalizeH="0" baseline="0" noProof="0" dirty="0">
                <a:ln>
                  <a:noFill/>
                </a:ln>
                <a:solidFill>
                  <a:sysClr val="windowText" lastClr="000000"/>
                </a:solidFill>
                <a:effectLst/>
                <a:uLnTx/>
                <a:uFillTx/>
                <a:latin typeface="Calibri"/>
                <a:ea typeface="+mn-ea"/>
                <a:cs typeface="Calibri"/>
              </a:rPr>
              <a:t>del</a:t>
            </a:r>
            <a:r>
              <a:rPr kumimoji="0" sz="15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597" b="0" i="0" u="none" strike="noStrike" kern="0" cap="none" spc="-80" normalizeH="0" baseline="0" noProof="0" dirty="0">
                <a:ln>
                  <a:noFill/>
                </a:ln>
                <a:solidFill>
                  <a:sysClr val="windowText" lastClr="000000"/>
                </a:solidFill>
                <a:effectLst/>
                <a:uLnTx/>
                <a:uFillTx/>
                <a:latin typeface="Calibri"/>
                <a:ea typeface="+mn-ea"/>
                <a:cs typeface="Calibri"/>
              </a:rPr>
              <a:t>quadro</a:t>
            </a:r>
            <a:r>
              <a:rPr kumimoji="0" sz="15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597" b="0" i="0" u="none" strike="noStrike" kern="0" cap="none" spc="-60" normalizeH="0" baseline="0" noProof="0" dirty="0">
                <a:ln>
                  <a:noFill/>
                </a:ln>
                <a:solidFill>
                  <a:sysClr val="windowText" lastClr="000000"/>
                </a:solidFill>
                <a:effectLst/>
                <a:uLnTx/>
                <a:uFillTx/>
                <a:latin typeface="Calibri"/>
                <a:ea typeface="+mn-ea"/>
                <a:cs typeface="Calibri"/>
              </a:rPr>
              <a:t>di</a:t>
            </a:r>
            <a:r>
              <a:rPr kumimoji="0" sz="15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597" b="0" i="0" u="none" strike="noStrike" kern="0" cap="none" spc="-70" normalizeH="0" baseline="0" noProof="0" dirty="0">
                <a:ln>
                  <a:noFill/>
                </a:ln>
                <a:solidFill>
                  <a:sysClr val="windowText" lastClr="000000"/>
                </a:solidFill>
                <a:effectLst/>
                <a:uLnTx/>
                <a:uFillTx/>
                <a:latin typeface="Calibri"/>
                <a:ea typeface="+mn-ea"/>
                <a:cs typeface="Calibri"/>
              </a:rPr>
              <a:t>attuazione</a:t>
            </a:r>
            <a:r>
              <a:rPr kumimoji="0" sz="15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597" b="0" i="0" u="none" strike="noStrike" kern="0" cap="none" spc="-60" normalizeH="0" baseline="0" noProof="0" dirty="0">
                <a:ln>
                  <a:noFill/>
                </a:ln>
                <a:solidFill>
                  <a:sysClr val="windowText" lastClr="000000"/>
                </a:solidFill>
                <a:effectLst/>
                <a:uLnTx/>
                <a:uFillTx/>
                <a:latin typeface="Calibri"/>
                <a:ea typeface="+mn-ea"/>
                <a:cs typeface="Calibri"/>
              </a:rPr>
              <a:t>della</a:t>
            </a:r>
            <a:r>
              <a:rPr kumimoji="0" sz="1597" b="0" i="0" u="none" strike="noStrike" kern="0" cap="none" spc="-20" normalizeH="0" baseline="0" noProof="0" dirty="0">
                <a:ln>
                  <a:noFill/>
                </a:ln>
                <a:solidFill>
                  <a:sysClr val="windowText" lastClr="000000"/>
                </a:solidFill>
                <a:effectLst/>
                <a:uLnTx/>
                <a:uFillTx/>
                <a:latin typeface="Calibri"/>
                <a:ea typeface="+mn-ea"/>
                <a:cs typeface="Calibri"/>
              </a:rPr>
              <a:t> Convenzione</a:t>
            </a:r>
            <a:endParaRPr kumimoji="0" sz="1597" b="0" i="0" u="none" strike="noStrike" kern="0" cap="none" spc="0" normalizeH="0" baseline="0" noProof="0" dirty="0">
              <a:ln>
                <a:noFill/>
              </a:ln>
              <a:solidFill>
                <a:sysClr val="windowText" lastClr="000000"/>
              </a:solidFill>
              <a:effectLst/>
              <a:uLnTx/>
              <a:uFillTx/>
              <a:latin typeface="Calibri"/>
              <a:ea typeface="+mn-ea"/>
              <a:cs typeface="Calibri"/>
            </a:endParaRPr>
          </a:p>
          <a:p>
            <a:pPr marL="362457" marR="163486" lvl="0" indent="-337111" algn="l" defTabSz="1824960" rtl="0" eaLnBrk="1" fontAlgn="auto" latinLnBrk="0" hangingPunct="1">
              <a:lnSpc>
                <a:spcPct val="73300"/>
              </a:lnSpc>
              <a:spcBef>
                <a:spcPts val="1098"/>
              </a:spcBef>
              <a:spcAft>
                <a:spcPts val="0"/>
              </a:spcAft>
              <a:buClrTx/>
              <a:buSzTx/>
              <a:buFontTx/>
              <a:buAutoNum type="arabicPeriod" startAt="3"/>
              <a:tabLst>
                <a:tab pos="367527" algn="l"/>
              </a:tabLst>
              <a:defRPr/>
            </a:pP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CG</a:t>
            </a:r>
            <a:r>
              <a:rPr kumimoji="0" sz="17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n.</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25: </a:t>
            </a:r>
            <a:r>
              <a:rPr kumimoji="0" sz="1796" b="0" i="0" u="none" strike="noStrike" kern="0" cap="none" spc="-70" normalizeH="0" baseline="0" noProof="0" dirty="0">
                <a:ln>
                  <a:noFill/>
                </a:ln>
                <a:solidFill>
                  <a:sysClr val="windowText" lastClr="000000"/>
                </a:solidFill>
                <a:effectLst/>
                <a:uLnTx/>
                <a:uFillTx/>
                <a:latin typeface="Calibri"/>
                <a:ea typeface="+mn-ea"/>
                <a:cs typeface="Calibri"/>
              </a:rPr>
              <a:t>Quadro</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60" normalizeH="0" baseline="0" noProof="0" dirty="0">
                <a:ln>
                  <a:noFill/>
                </a:ln>
                <a:solidFill>
                  <a:sysClr val="windowText" lastClr="000000"/>
                </a:solidFill>
                <a:effectLst/>
                <a:uLnTx/>
                <a:uFillTx/>
                <a:latin typeface="Calibri"/>
                <a:ea typeface="+mn-ea"/>
                <a:cs typeface="Calibri"/>
              </a:rPr>
              <a:t>di</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60" normalizeH="0" baseline="0" noProof="0" dirty="0">
                <a:ln>
                  <a:noFill/>
                </a:ln>
                <a:solidFill>
                  <a:sysClr val="windowText" lastClr="000000"/>
                </a:solidFill>
                <a:effectLst/>
                <a:uLnTx/>
                <a:uFillTx/>
                <a:latin typeface="Calibri"/>
                <a:ea typeface="+mn-ea"/>
                <a:cs typeface="Calibri"/>
              </a:rPr>
              <a:t>attuazione</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50" normalizeH="0" baseline="0" noProof="0" dirty="0">
                <a:ln>
                  <a:noFill/>
                </a:ln>
                <a:solidFill>
                  <a:sysClr val="windowText" lastClr="000000"/>
                </a:solidFill>
                <a:effectLst/>
                <a:uLnTx/>
                <a:uFillTx/>
                <a:latin typeface="Calibri"/>
                <a:ea typeface="+mn-ea"/>
                <a:cs typeface="Calibri"/>
              </a:rPr>
              <a:t>della </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Convenzione</a:t>
            </a:r>
            <a:r>
              <a:rPr kumimoji="0" sz="1796"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50" normalizeH="0" baseline="0" noProof="0" dirty="0">
                <a:ln>
                  <a:noFill/>
                </a:ln>
                <a:solidFill>
                  <a:sysClr val="windowText" lastClr="000000"/>
                </a:solidFill>
                <a:effectLst/>
                <a:uLnTx/>
                <a:uFillTx/>
                <a:latin typeface="Calibri"/>
                <a:ea typeface="+mn-ea"/>
                <a:cs typeface="Calibri"/>
              </a:rPr>
              <a:t>nel</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70" normalizeH="0" baseline="0" noProof="0" dirty="0">
                <a:ln>
                  <a:noFill/>
                </a:ln>
                <a:solidFill>
                  <a:sysClr val="windowText" lastClr="000000"/>
                </a:solidFill>
                <a:effectLst/>
                <a:uLnTx/>
                <a:uFillTx/>
                <a:latin typeface="Calibri"/>
                <a:ea typeface="+mn-ea"/>
                <a:cs typeface="Calibri"/>
              </a:rPr>
              <a:t>mondo</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digitale</a:t>
            </a:r>
            <a:endParaRPr kumimoji="0" sz="1796" b="0" i="0" u="none" strike="noStrike" kern="0" cap="none" spc="0" normalizeH="0" baseline="0" noProof="0" dirty="0">
              <a:ln>
                <a:noFill/>
              </a:ln>
              <a:solidFill>
                <a:sysClr val="windowText" lastClr="000000"/>
              </a:solidFill>
              <a:effectLst/>
              <a:uLnTx/>
              <a:uFillTx/>
              <a:latin typeface="Calibri"/>
              <a:ea typeface="+mn-ea"/>
              <a:cs typeface="Calibri"/>
            </a:endParaRPr>
          </a:p>
          <a:p>
            <a:pPr marL="363725" marR="78575" lvl="0" indent="-338378" algn="l" defTabSz="1824960" rtl="0" eaLnBrk="1" fontAlgn="auto" latinLnBrk="0" hangingPunct="1">
              <a:lnSpc>
                <a:spcPct val="73300"/>
              </a:lnSpc>
              <a:spcBef>
                <a:spcPts val="998"/>
              </a:spcBef>
              <a:spcAft>
                <a:spcPts val="0"/>
              </a:spcAft>
              <a:buClrTx/>
              <a:buSzTx/>
              <a:buFontTx/>
              <a:buAutoNum type="arabicPeriod" startAt="3"/>
              <a:tabLst>
                <a:tab pos="367527" algn="l"/>
              </a:tabLst>
              <a:defRPr/>
            </a:pPr>
            <a:r>
              <a:rPr kumimoji="0" sz="1796" b="0" i="0" u="none" strike="noStrike" kern="0" cap="none" spc="-50" normalizeH="0" baseline="0" noProof="0" dirty="0">
                <a:ln>
                  <a:noFill/>
                </a:ln>
                <a:solidFill>
                  <a:sysClr val="windowText" lastClr="000000"/>
                </a:solidFill>
                <a:effectLst/>
                <a:uLnTx/>
                <a:uFillTx/>
                <a:latin typeface="Calibri Light"/>
                <a:ea typeface="+mn-ea"/>
                <a:cs typeface="Calibri Light"/>
              </a:rPr>
              <a:t>Alcuni</a:t>
            </a:r>
            <a:r>
              <a:rPr kumimoji="0" sz="1796" b="0" i="0" u="none" strike="noStrike" kern="0" cap="none" spc="-10" normalizeH="0" baseline="0" noProof="0" dirty="0">
                <a:ln>
                  <a:noFill/>
                </a:ln>
                <a:solidFill>
                  <a:sysClr val="windowText" lastClr="000000"/>
                </a:solidFill>
                <a:effectLst/>
                <a:uLnTx/>
                <a:uFillTx/>
                <a:latin typeface="Calibri Light"/>
                <a:ea typeface="+mn-ea"/>
                <a:cs typeface="Calibri Light"/>
              </a:rPr>
              <a:t> </a:t>
            </a:r>
            <a:r>
              <a:rPr kumimoji="0" sz="1796" b="0" i="0" u="none" strike="noStrike" kern="0" cap="none" spc="-50" normalizeH="0" baseline="0" noProof="0" dirty="0">
                <a:ln>
                  <a:noFill/>
                </a:ln>
                <a:solidFill>
                  <a:sysClr val="windowText" lastClr="000000"/>
                </a:solidFill>
                <a:effectLst/>
                <a:uLnTx/>
                <a:uFillTx/>
                <a:latin typeface="Calibri Light"/>
                <a:ea typeface="+mn-ea"/>
                <a:cs typeface="Calibri Light"/>
              </a:rPr>
              <a:t>risultati</a:t>
            </a:r>
            <a:r>
              <a:rPr kumimoji="0" sz="1796" b="0" i="0" u="none" strike="noStrike" kern="0" cap="none" spc="-10" normalizeH="0" baseline="0" noProof="0" dirty="0">
                <a:ln>
                  <a:noFill/>
                </a:ln>
                <a:solidFill>
                  <a:sysClr val="windowText" lastClr="000000"/>
                </a:solidFill>
                <a:effectLst/>
                <a:uLnTx/>
                <a:uFillTx/>
                <a:latin typeface="Calibri Light"/>
                <a:ea typeface="+mn-ea"/>
                <a:cs typeface="Calibri Light"/>
              </a:rPr>
              <a:t> </a:t>
            </a:r>
            <a:r>
              <a:rPr kumimoji="0" sz="1796" b="0" i="0" u="none" strike="noStrike" kern="0" cap="none" spc="-50" normalizeH="0" baseline="0" noProof="0" dirty="0">
                <a:ln>
                  <a:noFill/>
                </a:ln>
                <a:solidFill>
                  <a:sysClr val="windowText" lastClr="000000"/>
                </a:solidFill>
                <a:effectLst/>
                <a:uLnTx/>
                <a:uFillTx/>
                <a:latin typeface="Calibri Light"/>
                <a:ea typeface="+mn-ea"/>
                <a:cs typeface="Calibri Light"/>
              </a:rPr>
              <a:t>della</a:t>
            </a:r>
            <a:r>
              <a:rPr kumimoji="0" sz="1796" b="0" i="0" u="none" strike="noStrike" kern="0" cap="none" spc="-20" normalizeH="0" baseline="0" noProof="0" dirty="0">
                <a:ln>
                  <a:noFill/>
                </a:ln>
                <a:solidFill>
                  <a:sysClr val="windowText" lastClr="000000"/>
                </a:solidFill>
                <a:effectLst/>
                <a:uLnTx/>
                <a:uFillTx/>
                <a:latin typeface="Calibri Light"/>
                <a:ea typeface="+mn-ea"/>
                <a:cs typeface="Calibri Light"/>
              </a:rPr>
              <a:t> </a:t>
            </a:r>
            <a:r>
              <a:rPr kumimoji="0" sz="1796" b="0" i="0" u="none" strike="noStrike" kern="0" cap="none" spc="-60" normalizeH="0" baseline="0" noProof="0" dirty="0">
                <a:ln>
                  <a:noFill/>
                </a:ln>
                <a:solidFill>
                  <a:sysClr val="windowText" lastClr="000000"/>
                </a:solidFill>
                <a:effectLst/>
                <a:uLnTx/>
                <a:uFillTx/>
                <a:latin typeface="Calibri Light"/>
                <a:ea typeface="+mn-ea"/>
                <a:cs typeface="Calibri Light"/>
              </a:rPr>
              <a:t>ricerca</a:t>
            </a:r>
            <a:r>
              <a:rPr kumimoji="0" sz="1796" b="0" i="0" u="none" strike="noStrike" kern="0" cap="none" spc="-30" normalizeH="0" baseline="0" noProof="0" dirty="0">
                <a:ln>
                  <a:noFill/>
                </a:ln>
                <a:solidFill>
                  <a:sysClr val="windowText" lastClr="000000"/>
                </a:solidFill>
                <a:effectLst/>
                <a:uLnTx/>
                <a:uFillTx/>
                <a:latin typeface="Calibri Light"/>
                <a:ea typeface="+mn-ea"/>
                <a:cs typeface="Calibri Light"/>
              </a:rPr>
              <a:t> </a:t>
            </a:r>
            <a:r>
              <a:rPr kumimoji="0" sz="1796" b="0" i="0" u="none" strike="noStrike" kern="0" cap="none" spc="-40" normalizeH="0" baseline="0" noProof="0" dirty="0">
                <a:ln>
                  <a:noFill/>
                </a:ln>
                <a:solidFill>
                  <a:sysClr val="windowText" lastClr="000000"/>
                </a:solidFill>
                <a:effectLst/>
                <a:uLnTx/>
                <a:uFillTx/>
                <a:latin typeface="Calibri Light"/>
                <a:ea typeface="+mn-ea"/>
                <a:cs typeface="Calibri Light"/>
              </a:rPr>
              <a:t>sulla</a:t>
            </a:r>
            <a:r>
              <a:rPr kumimoji="0" sz="1796" b="0" i="0" u="none" strike="noStrike" kern="0" cap="none" spc="-30" normalizeH="0" baseline="0" noProof="0" dirty="0">
                <a:ln>
                  <a:noFill/>
                </a:ln>
                <a:solidFill>
                  <a:sysClr val="windowText" lastClr="000000"/>
                </a:solidFill>
                <a:effectLst/>
                <a:uLnTx/>
                <a:uFillTx/>
                <a:latin typeface="Calibri Light"/>
                <a:ea typeface="+mn-ea"/>
                <a:cs typeface="Calibri Light"/>
              </a:rPr>
              <a:t> </a:t>
            </a:r>
            <a:r>
              <a:rPr kumimoji="0" sz="1796" b="0" i="0" u="none" strike="noStrike" kern="0" cap="none" spc="-60" normalizeH="0" baseline="0" noProof="0" dirty="0">
                <a:ln>
                  <a:noFill/>
                </a:ln>
                <a:solidFill>
                  <a:sysClr val="windowText" lastClr="000000"/>
                </a:solidFill>
                <a:effectLst/>
                <a:uLnTx/>
                <a:uFillTx/>
                <a:latin typeface="Calibri Light"/>
                <a:ea typeface="+mn-ea"/>
                <a:cs typeface="Calibri Light"/>
              </a:rPr>
              <a:t>privacy</a:t>
            </a:r>
            <a:r>
              <a:rPr kumimoji="0" sz="1796" b="0" i="0" u="none" strike="noStrike" kern="0" cap="none" spc="-30" normalizeH="0" baseline="0" noProof="0" dirty="0">
                <a:ln>
                  <a:noFill/>
                </a:ln>
                <a:solidFill>
                  <a:sysClr val="windowText" lastClr="000000"/>
                </a:solidFill>
                <a:effectLst/>
                <a:uLnTx/>
                <a:uFillTx/>
                <a:latin typeface="Calibri Light"/>
                <a:ea typeface="+mn-ea"/>
                <a:cs typeface="Calibri Light"/>
              </a:rPr>
              <a:t> </a:t>
            </a:r>
            <a:r>
              <a:rPr kumimoji="0" sz="1796" b="0" i="0" u="none" strike="noStrike" kern="0" cap="none" spc="0" normalizeH="0" baseline="0" noProof="0" dirty="0">
                <a:ln>
                  <a:noFill/>
                </a:ln>
                <a:solidFill>
                  <a:sysClr val="windowText" lastClr="000000"/>
                </a:solidFill>
                <a:effectLst/>
                <a:uLnTx/>
                <a:uFillTx/>
                <a:latin typeface="Calibri Light"/>
                <a:ea typeface="+mn-ea"/>
                <a:cs typeface="Calibri Light"/>
              </a:rPr>
              <a:t>e</a:t>
            </a:r>
            <a:r>
              <a:rPr kumimoji="0" sz="1796" b="0" i="0" u="none" strike="noStrike" kern="0" cap="none" spc="-40" normalizeH="0" baseline="0" noProof="0" dirty="0">
                <a:ln>
                  <a:noFill/>
                </a:ln>
                <a:solidFill>
                  <a:sysClr val="windowText" lastClr="000000"/>
                </a:solidFill>
                <a:effectLst/>
                <a:uLnTx/>
                <a:uFillTx/>
                <a:latin typeface="Calibri Light"/>
                <a:ea typeface="+mn-ea"/>
                <a:cs typeface="Calibri Light"/>
              </a:rPr>
              <a:t> </a:t>
            </a:r>
            <a:r>
              <a:rPr kumimoji="0" sz="1796" b="0" i="0" u="none" strike="noStrike" kern="0" cap="none" spc="-20" normalizeH="0" baseline="0" noProof="0" dirty="0">
                <a:ln>
                  <a:noFill/>
                </a:ln>
                <a:solidFill>
                  <a:sysClr val="windowText" lastClr="000000"/>
                </a:solidFill>
                <a:effectLst/>
                <a:uLnTx/>
                <a:uFillTx/>
                <a:latin typeface="Calibri Light"/>
                <a:ea typeface="+mn-ea"/>
                <a:cs typeface="Calibri Light"/>
              </a:rPr>
              <a:t>sicurezza</a:t>
            </a:r>
            <a:r>
              <a:rPr kumimoji="0" sz="1796" b="0" i="0" u="none" strike="noStrike" kern="0" cap="none" spc="998" normalizeH="0" baseline="0" noProof="0" dirty="0">
                <a:ln>
                  <a:noFill/>
                </a:ln>
                <a:solidFill>
                  <a:sysClr val="windowText" lastClr="000000"/>
                </a:solidFill>
                <a:effectLst/>
                <a:uLnTx/>
                <a:uFillTx/>
                <a:latin typeface="Calibri Light"/>
                <a:ea typeface="+mn-ea"/>
                <a:cs typeface="Calibri Light"/>
              </a:rPr>
              <a:t> 	</a:t>
            </a:r>
            <a:r>
              <a:rPr kumimoji="0" sz="1796" b="0" i="0" u="none" strike="noStrike" kern="0" cap="none" spc="-50" normalizeH="0" baseline="0" noProof="0" dirty="0">
                <a:ln>
                  <a:noFill/>
                </a:ln>
                <a:solidFill>
                  <a:sysClr val="windowText" lastClr="000000"/>
                </a:solidFill>
                <a:effectLst/>
                <a:uLnTx/>
                <a:uFillTx/>
                <a:latin typeface="Calibri Light"/>
                <a:ea typeface="+mn-ea"/>
                <a:cs typeface="Calibri Light"/>
              </a:rPr>
              <a:t>online</a:t>
            </a:r>
            <a:r>
              <a:rPr kumimoji="0" sz="1796" b="0" i="0" u="none" strike="noStrike" kern="0" cap="none" spc="-60" normalizeH="0" baseline="0" noProof="0" dirty="0">
                <a:ln>
                  <a:noFill/>
                </a:ln>
                <a:solidFill>
                  <a:sysClr val="windowText" lastClr="000000"/>
                </a:solidFill>
                <a:effectLst/>
                <a:uLnTx/>
                <a:uFillTx/>
                <a:latin typeface="Calibri Light"/>
                <a:ea typeface="+mn-ea"/>
                <a:cs typeface="Calibri Light"/>
              </a:rPr>
              <a:t> </a:t>
            </a:r>
            <a:r>
              <a:rPr kumimoji="0" sz="1796" b="0" i="0" u="none" strike="noStrike" kern="0" cap="none" spc="-40" normalizeH="0" baseline="0" noProof="0" dirty="0">
                <a:ln>
                  <a:noFill/>
                </a:ln>
                <a:solidFill>
                  <a:sysClr val="windowText" lastClr="000000"/>
                </a:solidFill>
                <a:effectLst/>
                <a:uLnTx/>
                <a:uFillTx/>
                <a:latin typeface="Calibri Light"/>
                <a:ea typeface="+mn-ea"/>
                <a:cs typeface="Calibri Light"/>
              </a:rPr>
              <a:t>dei</a:t>
            </a:r>
            <a:r>
              <a:rPr kumimoji="0" sz="1796" b="0" i="0" u="none" strike="noStrike" kern="0" cap="none" spc="-30" normalizeH="0" baseline="0" noProof="0" dirty="0">
                <a:ln>
                  <a:noFill/>
                </a:ln>
                <a:solidFill>
                  <a:sysClr val="windowText" lastClr="000000"/>
                </a:solidFill>
                <a:effectLst/>
                <a:uLnTx/>
                <a:uFillTx/>
                <a:latin typeface="Calibri Light"/>
                <a:ea typeface="+mn-ea"/>
                <a:cs typeface="Calibri Light"/>
              </a:rPr>
              <a:t> </a:t>
            </a:r>
            <a:r>
              <a:rPr kumimoji="0" sz="1796" b="0" i="0" u="none" strike="noStrike" kern="0" cap="none" spc="-20" normalizeH="0" baseline="0" noProof="0" dirty="0">
                <a:ln>
                  <a:noFill/>
                </a:ln>
                <a:solidFill>
                  <a:sysClr val="windowText" lastClr="000000"/>
                </a:solidFill>
                <a:effectLst/>
                <a:uLnTx/>
                <a:uFillTx/>
                <a:latin typeface="Calibri Light"/>
                <a:ea typeface="+mn-ea"/>
                <a:cs typeface="Calibri Light"/>
              </a:rPr>
              <a:t>bambini</a:t>
            </a:r>
            <a:endParaRPr kumimoji="0" sz="1796" b="0" i="0" u="none" strike="noStrike" kern="0" cap="none" spc="0" normalizeH="0" baseline="0" noProof="0" dirty="0">
              <a:ln>
                <a:noFill/>
              </a:ln>
              <a:solidFill>
                <a:sysClr val="windowText" lastClr="000000"/>
              </a:solidFill>
              <a:effectLst/>
              <a:uLnTx/>
              <a:uFillTx/>
              <a:latin typeface="Calibri Light"/>
              <a:ea typeface="+mn-ea"/>
              <a:cs typeface="Calibri Light"/>
            </a:endParaRPr>
          </a:p>
          <a:p>
            <a:pPr marL="25347" marR="0" lvl="0" indent="0" algn="l" defTabSz="1824960" rtl="0" eaLnBrk="1" fontAlgn="auto" latinLnBrk="0" hangingPunct="1">
              <a:lnSpc>
                <a:spcPct val="100000"/>
              </a:lnSpc>
              <a:spcBef>
                <a:spcPts val="479"/>
              </a:spcBef>
              <a:spcAft>
                <a:spcPts val="0"/>
              </a:spcAft>
              <a:buClrTx/>
              <a:buSzTx/>
              <a:buFontTx/>
              <a:buNone/>
              <a:tabLst/>
              <a:defRPr/>
            </a:pPr>
            <a:r>
              <a:rPr kumimoji="0" sz="1796" b="1" i="0" u="none" strike="noStrike" kern="0" cap="none" spc="-20" normalizeH="0" baseline="0" noProof="0" dirty="0">
                <a:ln>
                  <a:noFill/>
                </a:ln>
                <a:solidFill>
                  <a:sysClr val="windowText" lastClr="000000"/>
                </a:solidFill>
                <a:effectLst/>
                <a:uLnTx/>
                <a:uFillTx/>
                <a:latin typeface="Calibri"/>
                <a:ea typeface="+mn-ea"/>
                <a:cs typeface="Calibri"/>
              </a:rPr>
              <a:t>Conclusione</a:t>
            </a:r>
            <a:endParaRPr kumimoji="0" sz="1796" b="0" i="0" u="none" strike="noStrike" kern="0" cap="none" spc="0" normalizeH="0" baseline="0" noProof="0" dirty="0">
              <a:ln>
                <a:noFill/>
              </a:ln>
              <a:solidFill>
                <a:sysClr val="windowText" lastClr="000000"/>
              </a:solidFill>
              <a:effectLst/>
              <a:uLnTx/>
              <a:uFillTx/>
              <a:latin typeface="Calibri"/>
              <a:ea typeface="+mn-ea"/>
              <a:cs typeface="Calibri"/>
            </a:endParaRPr>
          </a:p>
        </p:txBody>
      </p:sp>
      <p:grpSp>
        <p:nvGrpSpPr>
          <p:cNvPr id="7" name="object 5">
            <a:extLst>
              <a:ext uri="{FF2B5EF4-FFF2-40B4-BE49-F238E27FC236}">
                <a16:creationId xmlns:a16="http://schemas.microsoft.com/office/drawing/2014/main" id="{AA96A3A7-E5EA-2866-7738-844C32AC73DC}"/>
              </a:ext>
            </a:extLst>
          </p:cNvPr>
          <p:cNvGrpSpPr/>
          <p:nvPr/>
        </p:nvGrpSpPr>
        <p:grpSpPr>
          <a:xfrm>
            <a:off x="0" y="0"/>
            <a:ext cx="12166653" cy="6843742"/>
            <a:chOff x="0" y="384"/>
            <a:chExt cx="6096000" cy="3429000"/>
          </a:xfrm>
        </p:grpSpPr>
        <p:pic>
          <p:nvPicPr>
            <p:cNvPr id="8" name="object 6">
              <a:extLst>
                <a:ext uri="{FF2B5EF4-FFF2-40B4-BE49-F238E27FC236}">
                  <a16:creationId xmlns:a16="http://schemas.microsoft.com/office/drawing/2014/main" id="{A64471C1-8463-BD65-1B2E-30DFB24E1C11}"/>
                </a:ext>
              </a:extLst>
            </p:cNvPr>
            <p:cNvPicPr/>
            <p:nvPr/>
          </p:nvPicPr>
          <p:blipFill>
            <a:blip r:embed="rId2" cstate="print"/>
            <a:stretch>
              <a:fillRect/>
            </a:stretch>
          </p:blipFill>
          <p:spPr>
            <a:xfrm>
              <a:off x="0" y="4254"/>
              <a:ext cx="2995550" cy="3416300"/>
            </a:xfrm>
            <a:prstGeom prst="rect">
              <a:avLst/>
            </a:prstGeom>
          </p:spPr>
        </p:pic>
        <p:sp>
          <p:nvSpPr>
            <p:cNvPr id="9" name="object 7">
              <a:extLst>
                <a:ext uri="{FF2B5EF4-FFF2-40B4-BE49-F238E27FC236}">
                  <a16:creationId xmlns:a16="http://schemas.microsoft.com/office/drawing/2014/main" id="{F109BAA1-A50A-BC7C-7915-6E02B6490792}"/>
                </a:ext>
              </a:extLst>
            </p:cNvPr>
            <p:cNvSpPr/>
            <p:nvPr/>
          </p:nvSpPr>
          <p:spPr>
            <a:xfrm>
              <a:off x="6350" y="6734"/>
              <a:ext cx="6083300" cy="3416300"/>
            </a:xfrm>
            <a:custGeom>
              <a:avLst/>
              <a:gdLst/>
              <a:ahLst/>
              <a:cxnLst/>
              <a:rect l="l" t="t" r="r" b="b"/>
              <a:pathLst>
                <a:path w="6083300" h="3416300">
                  <a:moveTo>
                    <a:pt x="0" y="0"/>
                  </a:moveTo>
                  <a:lnTo>
                    <a:pt x="6083300" y="0"/>
                  </a:lnTo>
                  <a:lnTo>
                    <a:pt x="6083300" y="3416300"/>
                  </a:lnTo>
                  <a:lnTo>
                    <a:pt x="0" y="3416300"/>
                  </a:lnTo>
                  <a:lnTo>
                    <a:pt x="0" y="0"/>
                  </a:lnTo>
                  <a:close/>
                </a:path>
              </a:pathLst>
            </a:custGeom>
            <a:ln w="12700">
              <a:solidFill>
                <a:srgbClr val="000000"/>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Non chiamiamolo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revenge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porn</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pic>
        <p:nvPicPr>
          <p:cNvPr id="17410" name="Picture 2" descr="Donne tutte puttane: Revenge porn e maschilità egemone eBook : Bainotti,  Lucia, Silvia Semenzin: Amazon.it: Kindle Store">
            <a:extLst>
              <a:ext uri="{FF2B5EF4-FFF2-40B4-BE49-F238E27FC236}">
                <a16:creationId xmlns:a16="http://schemas.microsoft.com/office/drawing/2014/main" id="{E27CCF69-F9BC-4138-8FD6-D1E2CFDF0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4561" y="3211052"/>
            <a:ext cx="2210118" cy="3646948"/>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a16="http://schemas.microsoft.com/office/drawing/2014/main" id="{BE7DD790-367F-47D0-AC33-7B9A204135BD}"/>
              </a:ext>
            </a:extLst>
          </p:cNvPr>
          <p:cNvSpPr/>
          <p:nvPr/>
        </p:nvSpPr>
        <p:spPr>
          <a:xfrm>
            <a:off x="1463040" y="1195115"/>
            <a:ext cx="6096000" cy="4031873"/>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Sono</a:t>
            </a:r>
            <a:r>
              <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in </a:t>
            </a:r>
            <a:r>
              <a:rPr kumimoji="0" lang="en-US" sz="32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missione</a:t>
            </a:r>
            <a:r>
              <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per </a:t>
            </a:r>
            <a:r>
              <a:rPr kumimoji="0" lang="en-US" sz="32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trovare</a:t>
            </a:r>
            <a:r>
              <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32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foto</a:t>
            </a:r>
            <a:r>
              <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di </a:t>
            </a:r>
            <a:r>
              <a:rPr kumimoji="0" lang="en-US" sz="32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figa</a:t>
            </a:r>
            <a:r>
              <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32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su</a:t>
            </a:r>
            <a:r>
              <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chat bot, </a:t>
            </a:r>
            <a:r>
              <a:rPr kumimoji="0" lang="en-US" sz="32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passo</a:t>
            </a:r>
            <a:r>
              <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e </a:t>
            </a:r>
            <a:r>
              <a:rPr kumimoji="0" lang="en-US" sz="32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chiudo</a:t>
            </a:r>
            <a:endPar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Ti</a:t>
            </a:r>
            <a:r>
              <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32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stimo</a:t>
            </a:r>
            <a:r>
              <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Ottimo</a:t>
            </a:r>
            <a:r>
              <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32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lavoro</a:t>
            </a:r>
            <a:r>
              <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32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soldato</a:t>
            </a:r>
            <a:endPar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pic>
        <p:nvPicPr>
          <p:cNvPr id="11" name="Immagine 10">
            <a:extLst>
              <a:ext uri="{FF2B5EF4-FFF2-40B4-BE49-F238E27FC236}">
                <a16:creationId xmlns:a16="http://schemas.microsoft.com/office/drawing/2014/main" id="{78F6563E-BC54-47DA-B233-F741D98A522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53833" y1="50952" x2="53833" y2="50952"/>
                        <a14:foregroundMark x1="54583" y1="42381" x2="51833" y2="62381"/>
                        <a14:foregroundMark x1="44333" y1="54444" x2="56083" y2="41429"/>
                      </a14:backgroundRemoval>
                    </a14:imgEffect>
                  </a14:imgLayer>
                </a14:imgProps>
              </a:ext>
              <a:ext uri="{28A0092B-C50C-407E-A947-70E740481C1C}">
                <a14:useLocalDpi xmlns:a14="http://schemas.microsoft.com/office/drawing/2010/main" val="0"/>
              </a:ext>
            </a:extLst>
          </a:blip>
          <a:stretch>
            <a:fillRect/>
          </a:stretch>
        </p:blipFill>
        <p:spPr>
          <a:xfrm>
            <a:off x="6947085" y="5112725"/>
            <a:ext cx="3341305" cy="1754185"/>
          </a:xfrm>
          <a:prstGeom prst="rect">
            <a:avLst/>
          </a:prstGeom>
        </p:spPr>
      </p:pic>
    </p:spTree>
    <p:extLst>
      <p:ext uri="{BB962C8B-B14F-4D97-AF65-F5344CB8AC3E}">
        <p14:creationId xmlns:p14="http://schemas.microsoft.com/office/powerpoint/2010/main" val="2731678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Non chiamiamolo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revenge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porn</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pic>
        <p:nvPicPr>
          <p:cNvPr id="17410" name="Picture 2" descr="Donne tutte puttane: Revenge porn e maschilità egemone eBook : Bainotti,  Lucia, Silvia Semenzin: Amazon.it: Kindle Store">
            <a:extLst>
              <a:ext uri="{FF2B5EF4-FFF2-40B4-BE49-F238E27FC236}">
                <a16:creationId xmlns:a16="http://schemas.microsoft.com/office/drawing/2014/main" id="{E27CCF69-F9BC-4138-8FD6-D1E2CFDF0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14561" y="3211052"/>
            <a:ext cx="2210118" cy="3646948"/>
          </a:xfrm>
          <a:prstGeom prst="rect">
            <a:avLst/>
          </a:prstGeom>
          <a:noFill/>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2AD49684-59E1-426C-B594-3D0110489D20}"/>
              </a:ext>
            </a:extLst>
          </p:cNvPr>
          <p:cNvPicPr>
            <a:picLocks noChangeAspect="1"/>
          </p:cNvPicPr>
          <p:nvPr/>
        </p:nvPicPr>
        <p:blipFill rotWithShape="1">
          <a:blip r:embed="rId3"/>
          <a:srcRect l="7032" t="18067" r="29341" b="41655"/>
          <a:stretch/>
        </p:blipFill>
        <p:spPr>
          <a:xfrm>
            <a:off x="-1" y="0"/>
            <a:ext cx="9676435" cy="3828331"/>
          </a:xfrm>
          <a:prstGeom prst="rect">
            <a:avLst/>
          </a:prstGeom>
        </p:spPr>
      </p:pic>
      <p:sp>
        <p:nvSpPr>
          <p:cNvPr id="8" name="Fumetto: rettangolo con angoli arrotondati 7">
            <a:extLst>
              <a:ext uri="{FF2B5EF4-FFF2-40B4-BE49-F238E27FC236}">
                <a16:creationId xmlns:a16="http://schemas.microsoft.com/office/drawing/2014/main" id="{0CAE425A-AC81-4108-9C8C-144D225B8E34}"/>
              </a:ext>
            </a:extLst>
          </p:cNvPr>
          <p:cNvSpPr/>
          <p:nvPr/>
        </p:nvSpPr>
        <p:spPr>
          <a:xfrm>
            <a:off x="3147528" y="3828331"/>
            <a:ext cx="3632236" cy="2245360"/>
          </a:xfrm>
          <a:prstGeom prst="wedgeRoundRectCallout">
            <a:avLst>
              <a:gd name="adj1" fmla="val -85964"/>
              <a:gd name="adj2" fmla="val 108182"/>
              <a:gd name="adj3" fmla="val 16667"/>
            </a:avLst>
          </a:prstGeom>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If some hoes voluntarily send around some pics, why should we be blamed?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User 4, some Telegram group</a:t>
            </a:r>
            <a:endParaRPr kumimoji="0" lang="it-IT"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pic>
        <p:nvPicPr>
          <p:cNvPr id="10" name="Immagine 9">
            <a:extLst>
              <a:ext uri="{FF2B5EF4-FFF2-40B4-BE49-F238E27FC236}">
                <a16:creationId xmlns:a16="http://schemas.microsoft.com/office/drawing/2014/main" id="{629F690A-5DF1-4622-AC1E-8EA86C113D2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3833" y1="50952" x2="53833" y2="50952"/>
                        <a14:foregroundMark x1="54583" y1="42381" x2="51833" y2="62381"/>
                        <a14:foregroundMark x1="44333" y1="54444" x2="56083" y2="41429"/>
                      </a14:backgroundRemoval>
                    </a14:imgEffect>
                  </a14:imgLayer>
                </a14:imgProps>
              </a:ext>
              <a:ext uri="{28A0092B-C50C-407E-A947-70E740481C1C}">
                <a14:useLocalDpi xmlns:a14="http://schemas.microsoft.com/office/drawing/2010/main" val="0"/>
              </a:ext>
            </a:extLst>
          </a:blip>
          <a:stretch>
            <a:fillRect/>
          </a:stretch>
        </p:blipFill>
        <p:spPr>
          <a:xfrm>
            <a:off x="6947085" y="5112725"/>
            <a:ext cx="3341305" cy="1754185"/>
          </a:xfrm>
          <a:prstGeom prst="rect">
            <a:avLst/>
          </a:prstGeom>
        </p:spPr>
      </p:pic>
    </p:spTree>
    <p:extLst>
      <p:ext uri="{BB962C8B-B14F-4D97-AF65-F5344CB8AC3E}">
        <p14:creationId xmlns:p14="http://schemas.microsoft.com/office/powerpoint/2010/main" val="4238110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Non chiamiamolo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revenge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porn</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pic>
        <p:nvPicPr>
          <p:cNvPr id="7" name="Immagine 6">
            <a:extLst>
              <a:ext uri="{FF2B5EF4-FFF2-40B4-BE49-F238E27FC236}">
                <a16:creationId xmlns:a16="http://schemas.microsoft.com/office/drawing/2014/main" id="{6A868042-06EF-464A-9332-2854942DF44B}"/>
              </a:ext>
            </a:extLst>
          </p:cNvPr>
          <p:cNvPicPr>
            <a:picLocks noChangeAspect="1"/>
          </p:cNvPicPr>
          <p:nvPr/>
        </p:nvPicPr>
        <p:blipFill>
          <a:blip r:embed="rId2">
            <a:alphaModFix amt="70000"/>
          </a:blip>
          <a:stretch>
            <a:fillRect/>
          </a:stretch>
        </p:blipFill>
        <p:spPr>
          <a:xfrm>
            <a:off x="9676435" y="3032590"/>
            <a:ext cx="2515565" cy="3852407"/>
          </a:xfrm>
          <a:prstGeom prst="rect">
            <a:avLst/>
          </a:prstGeom>
        </p:spPr>
      </p:pic>
      <p:sp>
        <p:nvSpPr>
          <p:cNvPr id="3" name="Rettangolo 2">
            <a:extLst>
              <a:ext uri="{FF2B5EF4-FFF2-40B4-BE49-F238E27FC236}">
                <a16:creationId xmlns:a16="http://schemas.microsoft.com/office/drawing/2014/main" id="{83B592BC-CEF9-4876-A64B-5037DDDA22C4}"/>
              </a:ext>
            </a:extLst>
          </p:cNvPr>
          <p:cNvSpPr/>
          <p:nvPr/>
        </p:nvSpPr>
        <p:spPr>
          <a:xfrm>
            <a:off x="528320" y="428178"/>
            <a:ext cx="8087360" cy="60016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Epistemic injustice </a:t>
            </a:r>
            <a:r>
              <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 wrong done to someone specifically in their capacity as a knower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rPr>
              <a:t>hermeneutical injustice </a:t>
            </a:r>
            <a:r>
              <a:rPr kumimoji="0" lang="en-US" sz="3200" b="0" i="0" u="none" strike="noStrike" kern="1200" cap="none" spc="0" normalizeH="0" baseline="0" noProof="0" dirty="0">
                <a:ln>
                  <a:noFill/>
                </a:ln>
                <a:solidFill>
                  <a:srgbClr val="FFFFFF"/>
                </a:solidFill>
                <a:effectLst/>
                <a:uLnTx/>
                <a:uFillTx/>
                <a:latin typeface="Courier New" panose="02070309020205020404" pitchFamily="49" charset="0"/>
                <a:ea typeface="+mn-ea"/>
                <a:cs typeface="Courier New" panose="02070309020205020404" pitchFamily="49" charset="0"/>
              </a:rPr>
              <a:t>occurs […] when a gap in collective interpretive resources puts someone at an unfair disadvantage when it comes to making sense of their social experiences</a:t>
            </a:r>
          </a:p>
        </p:txBody>
      </p:sp>
    </p:spTree>
    <p:extLst>
      <p:ext uri="{BB962C8B-B14F-4D97-AF65-F5344CB8AC3E}">
        <p14:creationId xmlns:p14="http://schemas.microsoft.com/office/powerpoint/2010/main" val="3034942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Non chiamiamolo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revenge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porn</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pic>
        <p:nvPicPr>
          <p:cNvPr id="7" name="Immagine 6">
            <a:extLst>
              <a:ext uri="{FF2B5EF4-FFF2-40B4-BE49-F238E27FC236}">
                <a16:creationId xmlns:a16="http://schemas.microsoft.com/office/drawing/2014/main" id="{6A868042-06EF-464A-9332-2854942DF44B}"/>
              </a:ext>
            </a:extLst>
          </p:cNvPr>
          <p:cNvPicPr>
            <a:picLocks noChangeAspect="1"/>
          </p:cNvPicPr>
          <p:nvPr/>
        </p:nvPicPr>
        <p:blipFill>
          <a:blip r:embed="rId2">
            <a:alphaModFix amt="70000"/>
          </a:blip>
          <a:stretch>
            <a:fillRect/>
          </a:stretch>
        </p:blipFill>
        <p:spPr>
          <a:xfrm>
            <a:off x="9676435" y="3032590"/>
            <a:ext cx="2515565" cy="3852407"/>
          </a:xfrm>
          <a:prstGeom prst="rect">
            <a:avLst/>
          </a:prstGeom>
        </p:spPr>
      </p:pic>
      <p:sp>
        <p:nvSpPr>
          <p:cNvPr id="3" name="Rettangolo 2">
            <a:extLst>
              <a:ext uri="{FF2B5EF4-FFF2-40B4-BE49-F238E27FC236}">
                <a16:creationId xmlns:a16="http://schemas.microsoft.com/office/drawing/2014/main" id="{83B592BC-CEF9-4876-A64B-5037DDDA22C4}"/>
              </a:ext>
            </a:extLst>
          </p:cNvPr>
          <p:cNvSpPr/>
          <p:nvPr/>
        </p:nvSpPr>
        <p:spPr>
          <a:xfrm>
            <a:off x="528320" y="428178"/>
            <a:ext cx="8087360" cy="60016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Courier New" panose="02070309020205020404" pitchFamily="49" charset="0"/>
                <a:ea typeface="+mn-ea"/>
                <a:cs typeface="Courier New" panose="02070309020205020404" pitchFamily="49" charset="0"/>
              </a:rPr>
              <a:t>Epistemic injustice </a:t>
            </a:r>
            <a:r>
              <a:rPr kumimoji="0" lang="en-US" sz="3200" b="0" i="0" u="none" strike="noStrike" kern="1200" cap="none" spc="0" normalizeH="0" baseline="0" noProof="0" dirty="0">
                <a:ln>
                  <a:noFill/>
                </a:ln>
                <a:solidFill>
                  <a:prstClr val="white">
                    <a:lumMod val="50000"/>
                  </a:prstClr>
                </a:solidFill>
                <a:effectLst/>
                <a:uLnTx/>
                <a:uFillTx/>
                <a:latin typeface="Courier New" panose="02070309020205020404" pitchFamily="49" charset="0"/>
                <a:ea typeface="+mn-ea"/>
                <a:cs typeface="Courier New" panose="02070309020205020404" pitchFamily="49" charset="0"/>
              </a:rPr>
              <a:t>= a wrong done to someone specifically in their capacity as a knower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hermeneutical injustice </a:t>
            </a:r>
            <a:r>
              <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occurs […] when a gap in collective interpretive resources puts someone at an unfair disadvantage when it comes to making sense of their social experiences</a:t>
            </a:r>
          </a:p>
        </p:txBody>
      </p:sp>
    </p:spTree>
    <p:extLst>
      <p:ext uri="{BB962C8B-B14F-4D97-AF65-F5344CB8AC3E}">
        <p14:creationId xmlns:p14="http://schemas.microsoft.com/office/powerpoint/2010/main" val="3568774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Non chiamiamolo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revenge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porn</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pic>
        <p:nvPicPr>
          <p:cNvPr id="7" name="Immagine 6">
            <a:extLst>
              <a:ext uri="{FF2B5EF4-FFF2-40B4-BE49-F238E27FC236}">
                <a16:creationId xmlns:a16="http://schemas.microsoft.com/office/drawing/2014/main" id="{6A868042-06EF-464A-9332-2854942DF44B}"/>
              </a:ext>
            </a:extLst>
          </p:cNvPr>
          <p:cNvPicPr>
            <a:picLocks noChangeAspect="1"/>
          </p:cNvPicPr>
          <p:nvPr/>
        </p:nvPicPr>
        <p:blipFill>
          <a:blip r:embed="rId3">
            <a:alphaModFix amt="70000"/>
          </a:blip>
          <a:stretch>
            <a:fillRect/>
          </a:stretch>
        </p:blipFill>
        <p:spPr>
          <a:xfrm>
            <a:off x="9676435" y="3032590"/>
            <a:ext cx="2515565" cy="3852407"/>
          </a:xfrm>
          <a:prstGeom prst="rect">
            <a:avLst/>
          </a:prstGeom>
        </p:spPr>
      </p:pic>
      <p:sp>
        <p:nvSpPr>
          <p:cNvPr id="3" name="Rettangolo 2">
            <a:extLst>
              <a:ext uri="{FF2B5EF4-FFF2-40B4-BE49-F238E27FC236}">
                <a16:creationId xmlns:a16="http://schemas.microsoft.com/office/drawing/2014/main" id="{83B592BC-CEF9-4876-A64B-5037DDDA22C4}"/>
              </a:ext>
            </a:extLst>
          </p:cNvPr>
          <p:cNvSpPr/>
          <p:nvPr/>
        </p:nvSpPr>
        <p:spPr>
          <a:xfrm>
            <a:off x="528320" y="428178"/>
            <a:ext cx="8087360" cy="60016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Courier New" panose="02070309020205020404" pitchFamily="49" charset="0"/>
                <a:ea typeface="+mn-ea"/>
                <a:cs typeface="Courier New" panose="02070309020205020404" pitchFamily="49" charset="0"/>
              </a:rPr>
              <a:t>Epistemic injustice </a:t>
            </a:r>
            <a:r>
              <a:rPr kumimoji="0" lang="en-US" sz="3200" b="0" i="0" u="none" strike="noStrike" kern="1200" cap="none" spc="0" normalizeH="0" baseline="0" noProof="0" dirty="0">
                <a:ln>
                  <a:noFill/>
                </a:ln>
                <a:solidFill>
                  <a:prstClr val="white">
                    <a:lumMod val="50000"/>
                  </a:prstClr>
                </a:solidFill>
                <a:effectLst/>
                <a:uLnTx/>
                <a:uFillTx/>
                <a:latin typeface="Courier New" panose="02070309020205020404" pitchFamily="49" charset="0"/>
                <a:ea typeface="+mn-ea"/>
                <a:cs typeface="Courier New" panose="02070309020205020404" pitchFamily="49" charset="0"/>
              </a:rPr>
              <a:t>= a wrong done to someone specifically in their capacity as a knower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hermeneutical injustice </a:t>
            </a:r>
            <a:r>
              <a:rPr kumimoji="0" lang="en-US" sz="3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occurs […] when a gap in collective interpretive resources puts someone at an unfair disadvantage when it comes to making sense of their social experiences</a:t>
            </a:r>
          </a:p>
        </p:txBody>
      </p:sp>
      <p:pic>
        <p:nvPicPr>
          <p:cNvPr id="8" name="Immagine 7">
            <a:extLst>
              <a:ext uri="{FF2B5EF4-FFF2-40B4-BE49-F238E27FC236}">
                <a16:creationId xmlns:a16="http://schemas.microsoft.com/office/drawing/2014/main" id="{791AEFA0-5113-41BD-8127-ABDDDD2D6DBD}"/>
              </a:ext>
            </a:extLst>
          </p:cNvPr>
          <p:cNvPicPr>
            <a:picLocks noChangeAspect="1"/>
          </p:cNvPicPr>
          <p:nvPr/>
        </p:nvPicPr>
        <p:blipFill>
          <a:blip r:embed="rId4"/>
          <a:stretch>
            <a:fillRect/>
          </a:stretch>
        </p:blipFill>
        <p:spPr>
          <a:xfrm>
            <a:off x="170800" y="81708"/>
            <a:ext cx="9505635" cy="6776292"/>
          </a:xfrm>
          <a:prstGeom prst="rect">
            <a:avLst/>
          </a:prstGeom>
        </p:spPr>
      </p:pic>
    </p:spTree>
    <p:extLst>
      <p:ext uri="{BB962C8B-B14F-4D97-AF65-F5344CB8AC3E}">
        <p14:creationId xmlns:p14="http://schemas.microsoft.com/office/powerpoint/2010/main" val="2545401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Non chiamiamolo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revenge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porn</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pic>
        <p:nvPicPr>
          <p:cNvPr id="8" name="Immagine 7">
            <a:extLst>
              <a:ext uri="{FF2B5EF4-FFF2-40B4-BE49-F238E27FC236}">
                <a16:creationId xmlns:a16="http://schemas.microsoft.com/office/drawing/2014/main" id="{79B80595-603B-4877-9B95-63CE2153B913}"/>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03201" y="0"/>
            <a:ext cx="9879635" cy="3880122"/>
          </a:xfrm>
          <a:prstGeom prst="rect">
            <a:avLst/>
          </a:prstGeom>
          <a:ln>
            <a:noFill/>
          </a:ln>
          <a:effectLst>
            <a:outerShdw blurRad="292100" dist="139700" dir="2700000" algn="tl" rotWithShape="0">
              <a:srgbClr val="333333">
                <a:alpha val="65000"/>
              </a:srgbClr>
            </a:outerShdw>
          </a:effectLst>
        </p:spPr>
      </p:pic>
      <p:grpSp>
        <p:nvGrpSpPr>
          <p:cNvPr id="10" name="Gruppo 9">
            <a:extLst>
              <a:ext uri="{FF2B5EF4-FFF2-40B4-BE49-F238E27FC236}">
                <a16:creationId xmlns:a16="http://schemas.microsoft.com/office/drawing/2014/main" id="{4AF1BEAE-87EB-4AE8-9B5E-4FA2FD424423}"/>
              </a:ext>
            </a:extLst>
          </p:cNvPr>
          <p:cNvGrpSpPr/>
          <p:nvPr/>
        </p:nvGrpSpPr>
        <p:grpSpPr>
          <a:xfrm>
            <a:off x="797649" y="2407105"/>
            <a:ext cx="3130603" cy="1538890"/>
            <a:chOff x="245171" y="2702927"/>
            <a:chExt cx="4083732" cy="2007413"/>
          </a:xfrm>
        </p:grpSpPr>
        <p:pic>
          <p:nvPicPr>
            <p:cNvPr id="11" name="Picture 2" descr="How To Tell Your Partner You've Changed Your Mind: Withdrawing Consent">
              <a:extLst>
                <a:ext uri="{FF2B5EF4-FFF2-40B4-BE49-F238E27FC236}">
                  <a16:creationId xmlns:a16="http://schemas.microsoft.com/office/drawing/2014/main" id="{9ECD09D0-7A73-45D4-9BD3-F036EBF0B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079" y="2702927"/>
              <a:ext cx="4014824" cy="2007413"/>
            </a:xfrm>
            <a:prstGeom prst="round2DiagRect">
              <a:avLst>
                <a:gd name="adj1" fmla="val 16667"/>
                <a:gd name="adj2" fmla="val 0"/>
              </a:avLst>
            </a:prstGeom>
            <a:ln w="88900" cap="sq">
              <a:solidFill>
                <a:srgbClr val="C0000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Rettangolo 11">
              <a:extLst>
                <a:ext uri="{FF2B5EF4-FFF2-40B4-BE49-F238E27FC236}">
                  <a16:creationId xmlns:a16="http://schemas.microsoft.com/office/drawing/2014/main" id="{32BE7747-EBD1-4DFB-A401-062F946449C8}"/>
                </a:ext>
              </a:extLst>
            </p:cNvPr>
            <p:cNvSpPr/>
            <p:nvPr/>
          </p:nvSpPr>
          <p:spPr>
            <a:xfrm>
              <a:off x="245171" y="3004044"/>
              <a:ext cx="2374324" cy="152562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consent cannot be withdrawn part-way through a sexual act</a:t>
              </a:r>
            </a:p>
          </p:txBody>
        </p:sp>
      </p:grpSp>
      <p:grpSp>
        <p:nvGrpSpPr>
          <p:cNvPr id="13" name="Gruppo 12">
            <a:extLst>
              <a:ext uri="{FF2B5EF4-FFF2-40B4-BE49-F238E27FC236}">
                <a16:creationId xmlns:a16="http://schemas.microsoft.com/office/drawing/2014/main" id="{311F9DEC-356E-4AC9-8328-278E2D83B9F4}"/>
              </a:ext>
            </a:extLst>
          </p:cNvPr>
          <p:cNvGrpSpPr/>
          <p:nvPr/>
        </p:nvGrpSpPr>
        <p:grpSpPr>
          <a:xfrm>
            <a:off x="5333079" y="1505167"/>
            <a:ext cx="4085241" cy="1762321"/>
            <a:chOff x="6226771" y="677768"/>
            <a:chExt cx="4085241" cy="1762321"/>
          </a:xfrm>
        </p:grpSpPr>
        <p:sp>
          <p:nvSpPr>
            <p:cNvPr id="14" name="Rettangolo con angoli arrotondati 13">
              <a:extLst>
                <a:ext uri="{FF2B5EF4-FFF2-40B4-BE49-F238E27FC236}">
                  <a16:creationId xmlns:a16="http://schemas.microsoft.com/office/drawing/2014/main" id="{10D2B87F-490F-451D-9B99-75D89CAE349D}"/>
                </a:ext>
              </a:extLst>
            </p:cNvPr>
            <p:cNvSpPr/>
            <p:nvPr/>
          </p:nvSpPr>
          <p:spPr>
            <a:xfrm>
              <a:off x="6226771" y="677768"/>
              <a:ext cx="4085241" cy="176232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That rape always involves overwhelming physical force, and that victims of rape always physically resist their attacker.</a:t>
              </a:r>
            </a:p>
          </p:txBody>
        </p:sp>
        <p:pic>
          <p:nvPicPr>
            <p:cNvPr id="15" name="Picture 6" descr="Smiling man trying to kidnap resisting teenage girl or commit kidnapping  and child abuse. Displeased frightened schoolgirl trying to escape from  hands of criminal kidnapping small children 22076906 Vector Art at Vecteezy">
              <a:extLst>
                <a:ext uri="{FF2B5EF4-FFF2-40B4-BE49-F238E27FC236}">
                  <a16:creationId xmlns:a16="http://schemas.microsoft.com/office/drawing/2014/main" id="{9AB39909-2D4B-4377-9CA8-A599DC699E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6908" y="957306"/>
              <a:ext cx="1804866" cy="12032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6" name="Gruppo 15">
            <a:extLst>
              <a:ext uri="{FF2B5EF4-FFF2-40B4-BE49-F238E27FC236}">
                <a16:creationId xmlns:a16="http://schemas.microsoft.com/office/drawing/2014/main" id="{F2CBEBFA-D959-49FF-AA9B-B2AB3AD808D1}"/>
              </a:ext>
            </a:extLst>
          </p:cNvPr>
          <p:cNvGrpSpPr/>
          <p:nvPr/>
        </p:nvGrpSpPr>
        <p:grpSpPr>
          <a:xfrm>
            <a:off x="6037956" y="4444383"/>
            <a:ext cx="3874710" cy="1538890"/>
            <a:chOff x="5471640" y="3949677"/>
            <a:chExt cx="4624072" cy="1538890"/>
          </a:xfrm>
        </p:grpSpPr>
        <p:sp>
          <p:nvSpPr>
            <p:cNvPr id="17" name="Rettangolo con angoli arrotondati 16">
              <a:extLst>
                <a:ext uri="{FF2B5EF4-FFF2-40B4-BE49-F238E27FC236}">
                  <a16:creationId xmlns:a16="http://schemas.microsoft.com/office/drawing/2014/main" id="{8ADBBECA-795F-4AD7-940D-C8845F810D89}"/>
                </a:ext>
              </a:extLst>
            </p:cNvPr>
            <p:cNvSpPr/>
            <p:nvPr/>
          </p:nvSpPr>
          <p:spPr>
            <a:xfrm>
              <a:off x="5471640" y="3949677"/>
              <a:ext cx="4624072" cy="153889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consent is automatically present if a prior consensual sexual act between the same parties recently took place.</a:t>
              </a:r>
            </a:p>
          </p:txBody>
        </p:sp>
        <p:pic>
          <p:nvPicPr>
            <p:cNvPr id="18" name="Picture 8" descr="Been There, Done That">
              <a:extLst>
                <a:ext uri="{FF2B5EF4-FFF2-40B4-BE49-F238E27FC236}">
                  <a16:creationId xmlns:a16="http://schemas.microsoft.com/office/drawing/2014/main" id="{D341BA8C-65E7-449F-AC2A-35B222C166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2832" y="4038226"/>
              <a:ext cx="1361791" cy="13617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uppo 18">
            <a:extLst>
              <a:ext uri="{FF2B5EF4-FFF2-40B4-BE49-F238E27FC236}">
                <a16:creationId xmlns:a16="http://schemas.microsoft.com/office/drawing/2014/main" id="{3E1B2109-6525-4D10-B12F-A19569FC8473}"/>
              </a:ext>
            </a:extLst>
          </p:cNvPr>
          <p:cNvGrpSpPr/>
          <p:nvPr/>
        </p:nvGrpSpPr>
        <p:grpSpPr>
          <a:xfrm>
            <a:off x="1499015" y="228820"/>
            <a:ext cx="3775185" cy="1980665"/>
            <a:chOff x="8689670" y="3156191"/>
            <a:chExt cx="3555345" cy="1980665"/>
          </a:xfrm>
        </p:grpSpPr>
        <p:sp>
          <p:nvSpPr>
            <p:cNvPr id="20" name="Rettangolo con angoli arrotondati 19">
              <a:extLst>
                <a:ext uri="{FF2B5EF4-FFF2-40B4-BE49-F238E27FC236}">
                  <a16:creationId xmlns:a16="http://schemas.microsoft.com/office/drawing/2014/main" id="{34A82E2C-9162-4FE2-9E22-BDCE473BDA71}"/>
                </a:ext>
              </a:extLst>
            </p:cNvPr>
            <p:cNvSpPr/>
            <p:nvPr/>
          </p:nvSpPr>
          <p:spPr>
            <a:xfrm>
              <a:off x="8689670" y="3156191"/>
              <a:ext cx="3555345" cy="1980665"/>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rape is only committed by strangers and cannot occur within marriage/a relationship/</a:t>
              </a:r>
              <a:r>
                <a:rPr kumimoji="0" lang="it-IT" sz="14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 </a:t>
              </a:r>
              <a:r>
                <a:rPr kumimoji="0" lang="it-IT" sz="1400" b="0"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friendship</a:t>
              </a:r>
              <a:r>
                <a:rPr kumimoji="0" lang="it-IT" sz="14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pic>
          <p:nvPicPr>
            <p:cNvPr id="21" name="Picture 10" descr="Rape Awareness Posters :: Behance">
              <a:extLst>
                <a:ext uri="{FF2B5EF4-FFF2-40B4-BE49-F238E27FC236}">
                  <a16:creationId xmlns:a16="http://schemas.microsoft.com/office/drawing/2014/main" id="{0753AE23-D326-4EE6-B86D-30AA2AF1DB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14082" y="3299960"/>
              <a:ext cx="1257516" cy="16168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uppo 21">
            <a:extLst>
              <a:ext uri="{FF2B5EF4-FFF2-40B4-BE49-F238E27FC236}">
                <a16:creationId xmlns:a16="http://schemas.microsoft.com/office/drawing/2014/main" id="{0A6285D2-DA5A-4C95-AC12-B27C33B5851E}"/>
              </a:ext>
            </a:extLst>
          </p:cNvPr>
          <p:cNvGrpSpPr/>
          <p:nvPr/>
        </p:nvGrpSpPr>
        <p:grpSpPr>
          <a:xfrm>
            <a:off x="293391" y="4150364"/>
            <a:ext cx="5622082" cy="2669143"/>
            <a:chOff x="898917" y="3640218"/>
            <a:chExt cx="6739534" cy="2676099"/>
          </a:xfrm>
        </p:grpSpPr>
        <p:sp>
          <p:nvSpPr>
            <p:cNvPr id="23" name="Rettangolo con angoli arrotondati 22">
              <a:extLst>
                <a:ext uri="{FF2B5EF4-FFF2-40B4-BE49-F238E27FC236}">
                  <a16:creationId xmlns:a16="http://schemas.microsoft.com/office/drawing/2014/main" id="{F2B1DE58-9B37-459B-A7EC-C84E0E906879}"/>
                </a:ext>
              </a:extLst>
            </p:cNvPr>
            <p:cNvSpPr/>
            <p:nvPr/>
          </p:nvSpPr>
          <p:spPr>
            <a:xfrm>
              <a:off x="898917" y="3640218"/>
              <a:ext cx="6739534" cy="267609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it is reasonable to for someone to assume that another person consents to sex if that person acts or dresses in a way that is ‘sexually teasing’ or ‘sexually provocative’</a:t>
              </a:r>
            </a:p>
          </p:txBody>
        </p:sp>
        <p:pic>
          <p:nvPicPr>
            <p:cNvPr id="24" name="Immagine 23">
              <a:extLst>
                <a:ext uri="{FF2B5EF4-FFF2-40B4-BE49-F238E27FC236}">
                  <a16:creationId xmlns:a16="http://schemas.microsoft.com/office/drawing/2014/main" id="{D15201EB-3861-4EF6-86A7-F0886F0C2D0E}"/>
                </a:ext>
              </a:extLst>
            </p:cNvPr>
            <p:cNvPicPr>
              <a:picLocks noChangeAspect="1"/>
            </p:cNvPicPr>
            <p:nvPr/>
          </p:nvPicPr>
          <p:blipFill>
            <a:blip r:embed="rId8"/>
            <a:stretch>
              <a:fillRect/>
            </a:stretch>
          </p:blipFill>
          <p:spPr>
            <a:xfrm>
              <a:off x="4337674" y="3935003"/>
              <a:ext cx="3086349" cy="2052548"/>
            </a:xfrm>
            <a:prstGeom prst="rect">
              <a:avLst/>
            </a:prstGeom>
            <a:ln>
              <a:noFill/>
            </a:ln>
            <a:effectLst>
              <a:softEdge rad="112500"/>
            </a:effectLst>
          </p:spPr>
        </p:pic>
      </p:grpSp>
    </p:spTree>
    <p:extLst>
      <p:ext uri="{BB962C8B-B14F-4D97-AF65-F5344CB8AC3E}">
        <p14:creationId xmlns:p14="http://schemas.microsoft.com/office/powerpoint/2010/main" val="3298623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Non chiamiamolo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revenge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porn</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pic>
        <p:nvPicPr>
          <p:cNvPr id="8" name="Immagine 7">
            <a:extLst>
              <a:ext uri="{FF2B5EF4-FFF2-40B4-BE49-F238E27FC236}">
                <a16:creationId xmlns:a16="http://schemas.microsoft.com/office/drawing/2014/main" id="{79B80595-603B-4877-9B95-63CE2153B9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tretch>
            <a:fillRect/>
          </a:stretch>
        </p:blipFill>
        <p:spPr>
          <a:xfrm>
            <a:off x="-203201" y="0"/>
            <a:ext cx="9879635" cy="3880122"/>
          </a:xfrm>
          <a:prstGeom prst="rect">
            <a:avLst/>
          </a:prstGeom>
          <a:ln>
            <a:noFill/>
          </a:ln>
          <a:effectLst>
            <a:outerShdw blurRad="292100" dist="139700" dir="2700000" algn="tl" rotWithShape="0">
              <a:srgbClr val="333333">
                <a:alpha val="65000"/>
              </a:srgbClr>
            </a:outerShdw>
          </a:effectLst>
        </p:spPr>
      </p:pic>
      <p:sp>
        <p:nvSpPr>
          <p:cNvPr id="31" name="CasellaDiTesto 30">
            <a:extLst>
              <a:ext uri="{FF2B5EF4-FFF2-40B4-BE49-F238E27FC236}">
                <a16:creationId xmlns:a16="http://schemas.microsoft.com/office/drawing/2014/main" id="{C3FC792B-CC19-47FE-808B-EEBEB5529CDE}"/>
              </a:ext>
            </a:extLst>
          </p:cNvPr>
          <p:cNvSpPr txBox="1"/>
          <p:nvPr/>
        </p:nvSpPr>
        <p:spPr>
          <a:xfrm>
            <a:off x="2965414" y="3933166"/>
            <a:ext cx="190308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CONCETTI</a:t>
            </a:r>
          </a:p>
        </p:txBody>
      </p:sp>
      <p:sp>
        <p:nvSpPr>
          <p:cNvPr id="32" name="CasellaDiTesto 31">
            <a:extLst>
              <a:ext uri="{FF2B5EF4-FFF2-40B4-BE49-F238E27FC236}">
                <a16:creationId xmlns:a16="http://schemas.microsoft.com/office/drawing/2014/main" id="{EBA3EABA-21B4-4435-A326-5FF058511507}"/>
              </a:ext>
            </a:extLst>
          </p:cNvPr>
          <p:cNvSpPr txBox="1"/>
          <p:nvPr/>
        </p:nvSpPr>
        <p:spPr>
          <a:xfrm>
            <a:off x="-16207" y="4509430"/>
            <a:ext cx="3454399" cy="1938992"/>
          </a:xfrm>
          <a:prstGeom prst="rect">
            <a:avLst/>
          </a:prstGeom>
          <a:solidFill>
            <a:schemeClr val="tx1">
              <a:lumMod val="50000"/>
              <a:lumOff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Manifesti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the explicit official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or formal definition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p:txBody>
      </p:sp>
      <p:sp>
        <p:nvSpPr>
          <p:cNvPr id="33" name="CasellaDiTesto 32">
            <a:extLst>
              <a:ext uri="{FF2B5EF4-FFF2-40B4-BE49-F238E27FC236}">
                <a16:creationId xmlns:a16="http://schemas.microsoft.com/office/drawing/2014/main" id="{60B53515-A02C-46AE-9591-05CA6E22AF0F}"/>
              </a:ext>
            </a:extLst>
          </p:cNvPr>
          <p:cNvSpPr txBox="1"/>
          <p:nvPr/>
        </p:nvSpPr>
        <p:spPr>
          <a:xfrm>
            <a:off x="4597676" y="4539513"/>
            <a:ext cx="5078758" cy="1908215"/>
          </a:xfrm>
          <a:prstGeom prst="rect">
            <a:avLst/>
          </a:prstGeom>
          <a:solidFill>
            <a:schemeClr val="tx1">
              <a:lumMod val="50000"/>
              <a:lumOff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Operativi</a:t>
            </a:r>
          </a:p>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the implicit definition that would be extrapolated from actual usage in a given community</a:t>
            </a:r>
          </a:p>
        </p:txBody>
      </p:sp>
      <p:pic>
        <p:nvPicPr>
          <p:cNvPr id="36" name="Picture 2" descr="James Fraser on X: &quot;#UKIP immigration policy beautifully depicted by the  legend that is Peter Griffin #FamilyGuy http://t.co/yajUTBzhOa&quot; / X">
            <a:extLst>
              <a:ext uri="{FF2B5EF4-FFF2-40B4-BE49-F238E27FC236}">
                <a16:creationId xmlns:a16="http://schemas.microsoft.com/office/drawing/2014/main" id="{5249D32B-C1C5-4B11-8CF7-49AD046D32E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15484" y="3288391"/>
            <a:ext cx="2562775" cy="455604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Foundations international migration law | Public international law |  Cambridge University Press">
            <a:extLst>
              <a:ext uri="{FF2B5EF4-FFF2-40B4-BE49-F238E27FC236}">
                <a16:creationId xmlns:a16="http://schemas.microsoft.com/office/drawing/2014/main" id="{BE571E7C-B4CE-45DF-9E30-D2F92F74C2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293282">
            <a:off x="2877012" y="5395447"/>
            <a:ext cx="1002357" cy="142557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o 10">
            <a:extLst>
              <a:ext uri="{FF2B5EF4-FFF2-40B4-BE49-F238E27FC236}">
                <a16:creationId xmlns:a16="http://schemas.microsoft.com/office/drawing/2014/main" id="{FDCCF909-F723-42A9-B9ED-664F914F570C}"/>
              </a:ext>
            </a:extLst>
          </p:cNvPr>
          <p:cNvGrpSpPr/>
          <p:nvPr/>
        </p:nvGrpSpPr>
        <p:grpSpPr>
          <a:xfrm>
            <a:off x="-4479685" y="4908838"/>
            <a:ext cx="3130603" cy="1538890"/>
            <a:chOff x="245171" y="2702927"/>
            <a:chExt cx="4083732" cy="2007413"/>
          </a:xfrm>
        </p:grpSpPr>
        <p:pic>
          <p:nvPicPr>
            <p:cNvPr id="12" name="Picture 2" descr="How To Tell Your Partner You've Changed Your Mind: Withdrawing Consent">
              <a:extLst>
                <a:ext uri="{FF2B5EF4-FFF2-40B4-BE49-F238E27FC236}">
                  <a16:creationId xmlns:a16="http://schemas.microsoft.com/office/drawing/2014/main" id="{F170C79C-5431-4874-A48F-1A2F487AA5F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079" y="2702927"/>
              <a:ext cx="4014824" cy="2007413"/>
            </a:xfrm>
            <a:prstGeom prst="round2DiagRect">
              <a:avLst>
                <a:gd name="adj1" fmla="val 16667"/>
                <a:gd name="adj2" fmla="val 0"/>
              </a:avLst>
            </a:prstGeom>
            <a:ln w="88900" cap="sq">
              <a:solidFill>
                <a:srgbClr val="C0000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Rettangolo 12">
              <a:extLst>
                <a:ext uri="{FF2B5EF4-FFF2-40B4-BE49-F238E27FC236}">
                  <a16:creationId xmlns:a16="http://schemas.microsoft.com/office/drawing/2014/main" id="{2F2CEC4D-8BAA-40BF-9511-4981778040B3}"/>
                </a:ext>
              </a:extLst>
            </p:cNvPr>
            <p:cNvSpPr/>
            <p:nvPr/>
          </p:nvSpPr>
          <p:spPr>
            <a:xfrm>
              <a:off x="245171" y="3004044"/>
              <a:ext cx="2374324" cy="152562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consent cannot be withdrawn part-way through a sexual act</a:t>
              </a:r>
            </a:p>
          </p:txBody>
        </p:sp>
      </p:grpSp>
      <p:grpSp>
        <p:nvGrpSpPr>
          <p:cNvPr id="14" name="Gruppo 13">
            <a:extLst>
              <a:ext uri="{FF2B5EF4-FFF2-40B4-BE49-F238E27FC236}">
                <a16:creationId xmlns:a16="http://schemas.microsoft.com/office/drawing/2014/main" id="{D16DCCB1-03AC-4735-97BA-9010BDBC768D}"/>
              </a:ext>
            </a:extLst>
          </p:cNvPr>
          <p:cNvGrpSpPr/>
          <p:nvPr/>
        </p:nvGrpSpPr>
        <p:grpSpPr>
          <a:xfrm>
            <a:off x="6778259" y="-1973958"/>
            <a:ext cx="4085241" cy="1762321"/>
            <a:chOff x="13459148" y="-1089315"/>
            <a:chExt cx="4085241" cy="1762321"/>
          </a:xfrm>
        </p:grpSpPr>
        <p:sp>
          <p:nvSpPr>
            <p:cNvPr id="15" name="Rettangolo con angoli arrotondati 14">
              <a:extLst>
                <a:ext uri="{FF2B5EF4-FFF2-40B4-BE49-F238E27FC236}">
                  <a16:creationId xmlns:a16="http://schemas.microsoft.com/office/drawing/2014/main" id="{9B2B846F-3134-4E51-980D-07391A598A33}"/>
                </a:ext>
              </a:extLst>
            </p:cNvPr>
            <p:cNvSpPr/>
            <p:nvPr/>
          </p:nvSpPr>
          <p:spPr>
            <a:xfrm>
              <a:off x="13459148" y="-1089315"/>
              <a:ext cx="4085241" cy="176232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That rape always involves overwhelming physical force, and that victims of rape always physically resist their attacker.</a:t>
              </a:r>
            </a:p>
          </p:txBody>
        </p:sp>
        <p:pic>
          <p:nvPicPr>
            <p:cNvPr id="16" name="Picture 6" descr="Smiling man trying to kidnap resisting teenage girl or commit kidnapping  and child abuse. Displeased frightened schoolgirl trying to escape from  hands of criminal kidnapping small children 22076906 Vector Art at Vecteezy">
              <a:extLst>
                <a:ext uri="{FF2B5EF4-FFF2-40B4-BE49-F238E27FC236}">
                  <a16:creationId xmlns:a16="http://schemas.microsoft.com/office/drawing/2014/main" id="{F21E2E94-F8F0-42E7-B440-6DA50BF06D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09285" y="-809777"/>
              <a:ext cx="1804866" cy="12032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7" name="Gruppo 16">
            <a:extLst>
              <a:ext uri="{FF2B5EF4-FFF2-40B4-BE49-F238E27FC236}">
                <a16:creationId xmlns:a16="http://schemas.microsoft.com/office/drawing/2014/main" id="{0EF94BAE-D894-482D-8072-D240213E4078}"/>
              </a:ext>
            </a:extLst>
          </p:cNvPr>
          <p:cNvGrpSpPr/>
          <p:nvPr/>
        </p:nvGrpSpPr>
        <p:grpSpPr>
          <a:xfrm>
            <a:off x="6928396" y="7893945"/>
            <a:ext cx="3874710" cy="1538890"/>
            <a:chOff x="13440720" y="9111281"/>
            <a:chExt cx="4624072" cy="1538890"/>
          </a:xfrm>
        </p:grpSpPr>
        <p:sp>
          <p:nvSpPr>
            <p:cNvPr id="18" name="Rettangolo con angoli arrotondati 17">
              <a:extLst>
                <a:ext uri="{FF2B5EF4-FFF2-40B4-BE49-F238E27FC236}">
                  <a16:creationId xmlns:a16="http://schemas.microsoft.com/office/drawing/2014/main" id="{A5D651C2-AD2C-4BD0-83C3-AAEE4630E8AE}"/>
                </a:ext>
              </a:extLst>
            </p:cNvPr>
            <p:cNvSpPr/>
            <p:nvPr/>
          </p:nvSpPr>
          <p:spPr>
            <a:xfrm>
              <a:off x="13440720" y="9111281"/>
              <a:ext cx="4624072" cy="153889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consent is automatically present if a prior consensual sexual act between the same parties recently took place.</a:t>
              </a:r>
            </a:p>
          </p:txBody>
        </p:sp>
        <p:pic>
          <p:nvPicPr>
            <p:cNvPr id="19" name="Picture 8" descr="Been There, Done That">
              <a:extLst>
                <a:ext uri="{FF2B5EF4-FFF2-40B4-BE49-F238E27FC236}">
                  <a16:creationId xmlns:a16="http://schemas.microsoft.com/office/drawing/2014/main" id="{7E78FF19-2A44-46D2-B5A4-0ADA1F84B0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31911" y="9199830"/>
              <a:ext cx="1361791" cy="13617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uppo 19">
            <a:extLst>
              <a:ext uri="{FF2B5EF4-FFF2-40B4-BE49-F238E27FC236}">
                <a16:creationId xmlns:a16="http://schemas.microsoft.com/office/drawing/2014/main" id="{AD4B7068-43FC-4F09-BD0C-D792453DFCCF}"/>
              </a:ext>
            </a:extLst>
          </p:cNvPr>
          <p:cNvGrpSpPr/>
          <p:nvPr/>
        </p:nvGrpSpPr>
        <p:grpSpPr>
          <a:xfrm>
            <a:off x="-4288182" y="-1483222"/>
            <a:ext cx="3775185" cy="1980665"/>
            <a:chOff x="8689670" y="3156191"/>
            <a:chExt cx="3555345" cy="1980665"/>
          </a:xfrm>
        </p:grpSpPr>
        <p:sp>
          <p:nvSpPr>
            <p:cNvPr id="21" name="Rettangolo con angoli arrotondati 20">
              <a:extLst>
                <a:ext uri="{FF2B5EF4-FFF2-40B4-BE49-F238E27FC236}">
                  <a16:creationId xmlns:a16="http://schemas.microsoft.com/office/drawing/2014/main" id="{2D0EC586-FEE0-4F86-ABEC-CBECE2A3BDFE}"/>
                </a:ext>
              </a:extLst>
            </p:cNvPr>
            <p:cNvSpPr/>
            <p:nvPr/>
          </p:nvSpPr>
          <p:spPr>
            <a:xfrm>
              <a:off x="8689670" y="3156191"/>
              <a:ext cx="3555345" cy="1980665"/>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rape is only committed by strangers and cannot occur within marriage/a relationship/</a:t>
              </a:r>
              <a:r>
                <a:rPr kumimoji="0" lang="it-IT" sz="14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 </a:t>
              </a:r>
              <a:r>
                <a:rPr kumimoji="0" lang="it-IT" sz="1400" b="0"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friendship</a:t>
              </a:r>
              <a:r>
                <a:rPr kumimoji="0" lang="it-IT" sz="14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pic>
          <p:nvPicPr>
            <p:cNvPr id="22" name="Picture 10" descr="Rape Awareness Posters :: Behance">
              <a:extLst>
                <a:ext uri="{FF2B5EF4-FFF2-40B4-BE49-F238E27FC236}">
                  <a16:creationId xmlns:a16="http://schemas.microsoft.com/office/drawing/2014/main" id="{7442377F-DDCD-4926-9774-1B03903654B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14082" y="3299960"/>
              <a:ext cx="1257516" cy="16168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uppo 22">
            <a:extLst>
              <a:ext uri="{FF2B5EF4-FFF2-40B4-BE49-F238E27FC236}">
                <a16:creationId xmlns:a16="http://schemas.microsoft.com/office/drawing/2014/main" id="{73F01F7F-68B7-43DD-8E87-8DB6E7F2868D}"/>
              </a:ext>
            </a:extLst>
          </p:cNvPr>
          <p:cNvGrpSpPr/>
          <p:nvPr/>
        </p:nvGrpSpPr>
        <p:grpSpPr>
          <a:xfrm>
            <a:off x="297394" y="7706962"/>
            <a:ext cx="5622082" cy="2669143"/>
            <a:chOff x="7841183" y="8922588"/>
            <a:chExt cx="6739534" cy="2676099"/>
          </a:xfrm>
        </p:grpSpPr>
        <p:sp>
          <p:nvSpPr>
            <p:cNvPr id="24" name="Rettangolo con angoli arrotondati 23">
              <a:extLst>
                <a:ext uri="{FF2B5EF4-FFF2-40B4-BE49-F238E27FC236}">
                  <a16:creationId xmlns:a16="http://schemas.microsoft.com/office/drawing/2014/main" id="{E3D73651-6F58-487D-B603-4AAA49981B7A}"/>
                </a:ext>
              </a:extLst>
            </p:cNvPr>
            <p:cNvSpPr/>
            <p:nvPr/>
          </p:nvSpPr>
          <p:spPr>
            <a:xfrm>
              <a:off x="7841183" y="8922588"/>
              <a:ext cx="6739534" cy="267609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it is reasonable to for someone to assume that another person consents to sex if that person acts or dresses in a way that is ‘sexually teasing’ or ‘sexually provocative’</a:t>
              </a:r>
            </a:p>
          </p:txBody>
        </p:sp>
        <p:pic>
          <p:nvPicPr>
            <p:cNvPr id="25" name="Immagine 24">
              <a:extLst>
                <a:ext uri="{FF2B5EF4-FFF2-40B4-BE49-F238E27FC236}">
                  <a16:creationId xmlns:a16="http://schemas.microsoft.com/office/drawing/2014/main" id="{FE07CF6F-7172-47DB-9D3A-B30FB2BE661B}"/>
                </a:ext>
              </a:extLst>
            </p:cNvPr>
            <p:cNvPicPr>
              <a:picLocks noChangeAspect="1"/>
            </p:cNvPicPr>
            <p:nvPr/>
          </p:nvPicPr>
          <p:blipFill>
            <a:blip r:embed="rId11"/>
            <a:stretch>
              <a:fillRect/>
            </a:stretch>
          </p:blipFill>
          <p:spPr>
            <a:xfrm>
              <a:off x="11279940" y="9217373"/>
              <a:ext cx="3086349" cy="2052548"/>
            </a:xfrm>
            <a:prstGeom prst="rect">
              <a:avLst/>
            </a:prstGeom>
            <a:ln>
              <a:noFill/>
            </a:ln>
            <a:effectLst>
              <a:softEdge rad="112500"/>
            </a:effectLst>
          </p:spPr>
        </p:pic>
      </p:grpSp>
    </p:spTree>
    <p:extLst>
      <p:ext uri="{BB962C8B-B14F-4D97-AF65-F5344CB8AC3E}">
        <p14:creationId xmlns:p14="http://schemas.microsoft.com/office/powerpoint/2010/main" val="3336585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Non chiamiamolo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revenge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porn</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pic>
        <p:nvPicPr>
          <p:cNvPr id="8" name="Immagine 7">
            <a:extLst>
              <a:ext uri="{FF2B5EF4-FFF2-40B4-BE49-F238E27FC236}">
                <a16:creationId xmlns:a16="http://schemas.microsoft.com/office/drawing/2014/main" id="{79B80595-603B-4877-9B95-63CE2153B9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tretch>
            <a:fillRect/>
          </a:stretch>
        </p:blipFill>
        <p:spPr>
          <a:xfrm>
            <a:off x="-203201" y="0"/>
            <a:ext cx="9879635" cy="3880122"/>
          </a:xfrm>
          <a:prstGeom prst="rect">
            <a:avLst/>
          </a:prstGeom>
          <a:ln>
            <a:noFill/>
          </a:ln>
          <a:effectLst>
            <a:outerShdw blurRad="292100" dist="139700" dir="2700000" algn="tl" rotWithShape="0">
              <a:srgbClr val="333333">
                <a:alpha val="65000"/>
              </a:srgbClr>
            </a:outerShdw>
          </a:effectLst>
        </p:spPr>
      </p:pic>
      <p:sp>
        <p:nvSpPr>
          <p:cNvPr id="31" name="CasellaDiTesto 30">
            <a:extLst>
              <a:ext uri="{FF2B5EF4-FFF2-40B4-BE49-F238E27FC236}">
                <a16:creationId xmlns:a16="http://schemas.microsoft.com/office/drawing/2014/main" id="{C3FC792B-CC19-47FE-808B-EEBEB5529CDE}"/>
              </a:ext>
            </a:extLst>
          </p:cNvPr>
          <p:cNvSpPr txBox="1"/>
          <p:nvPr/>
        </p:nvSpPr>
        <p:spPr>
          <a:xfrm>
            <a:off x="2965414" y="3933166"/>
            <a:ext cx="1903085"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CONCETTI</a:t>
            </a:r>
          </a:p>
        </p:txBody>
      </p:sp>
      <p:sp>
        <p:nvSpPr>
          <p:cNvPr id="32" name="CasellaDiTesto 31">
            <a:extLst>
              <a:ext uri="{FF2B5EF4-FFF2-40B4-BE49-F238E27FC236}">
                <a16:creationId xmlns:a16="http://schemas.microsoft.com/office/drawing/2014/main" id="{EBA3EABA-21B4-4435-A326-5FF058511507}"/>
              </a:ext>
            </a:extLst>
          </p:cNvPr>
          <p:cNvSpPr txBox="1"/>
          <p:nvPr/>
        </p:nvSpPr>
        <p:spPr>
          <a:xfrm>
            <a:off x="-16207" y="4509430"/>
            <a:ext cx="3454399" cy="1938992"/>
          </a:xfrm>
          <a:prstGeom prst="rect">
            <a:avLst/>
          </a:prstGeom>
          <a:solidFill>
            <a:schemeClr val="tx1">
              <a:lumMod val="50000"/>
              <a:lumOff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Manifesti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the explicit official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or formal definition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p:txBody>
      </p:sp>
      <p:sp>
        <p:nvSpPr>
          <p:cNvPr id="33" name="CasellaDiTesto 32">
            <a:extLst>
              <a:ext uri="{FF2B5EF4-FFF2-40B4-BE49-F238E27FC236}">
                <a16:creationId xmlns:a16="http://schemas.microsoft.com/office/drawing/2014/main" id="{60B53515-A02C-46AE-9591-05CA6E22AF0F}"/>
              </a:ext>
            </a:extLst>
          </p:cNvPr>
          <p:cNvSpPr txBox="1"/>
          <p:nvPr/>
        </p:nvSpPr>
        <p:spPr>
          <a:xfrm>
            <a:off x="4597676" y="4539513"/>
            <a:ext cx="5078758" cy="1908215"/>
          </a:xfrm>
          <a:prstGeom prst="rect">
            <a:avLst/>
          </a:prstGeom>
          <a:solidFill>
            <a:schemeClr val="tx1">
              <a:lumMod val="50000"/>
              <a:lumOff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Operativi</a:t>
            </a:r>
          </a:p>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the implicit definition that would be extrapolated from actual usage in a given community</a:t>
            </a:r>
          </a:p>
        </p:txBody>
      </p:sp>
      <p:pic>
        <p:nvPicPr>
          <p:cNvPr id="10" name="Picture 2" descr="10+ Pervert Illustrations, Royalty-Free Vector Graphics &amp; Clip Art - iStock  | Pervert silhouette, Cyber pervert">
            <a:extLst>
              <a:ext uri="{FF2B5EF4-FFF2-40B4-BE49-F238E27FC236}">
                <a16:creationId xmlns:a16="http://schemas.microsoft.com/office/drawing/2014/main" id="{F38BD684-CD8B-4D95-A163-A9F77A03A60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47" b="96070" l="9804" r="99183">
                        <a14:foregroundMark x1="71732" y1="2183" x2="75163" y2="31004"/>
                        <a14:foregroundMark x1="91667" y1="27293" x2="94608" y2="57642"/>
                        <a14:foregroundMark x1="94608" y1="57642" x2="93954" y2="60044"/>
                        <a14:foregroundMark x1="81209" y1="94760" x2="83987" y2="90611"/>
                        <a14:foregroundMark x1="69118" y1="96070" x2="71569" y2="93013"/>
                        <a14:foregroundMark x1="96569" y1="25328" x2="98203" y2="35153"/>
                        <a14:foregroundMark x1="99183" y1="66376" x2="92647" y2="62009"/>
                      </a14:backgroundRemoval>
                    </a14:imgEffect>
                  </a14:imgLayer>
                </a14:imgProps>
              </a:ext>
              <a:ext uri="{28A0092B-C50C-407E-A947-70E740481C1C}">
                <a14:useLocalDpi xmlns:a14="http://schemas.microsoft.com/office/drawing/2010/main" val="0"/>
              </a:ext>
            </a:extLst>
          </a:blip>
          <a:srcRect/>
          <a:stretch>
            <a:fillRect/>
          </a:stretch>
        </p:blipFill>
        <p:spPr bwMode="auto">
          <a:xfrm>
            <a:off x="3643603" y="4586374"/>
            <a:ext cx="2385333" cy="17851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What is the Difference Between Rape and Sexual Assault? — Law Offices of  Scarpello &amp; LaTour">
            <a:extLst>
              <a:ext uri="{FF2B5EF4-FFF2-40B4-BE49-F238E27FC236}">
                <a16:creationId xmlns:a16="http://schemas.microsoft.com/office/drawing/2014/main" id="{17597457-F8A3-4F2B-A67D-1D0BEA4895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3006" y="5902960"/>
            <a:ext cx="1432560" cy="9550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2" name="Gruppo 11">
            <a:extLst>
              <a:ext uri="{FF2B5EF4-FFF2-40B4-BE49-F238E27FC236}">
                <a16:creationId xmlns:a16="http://schemas.microsoft.com/office/drawing/2014/main" id="{CD145431-3F0A-426B-B731-DFD9D237AC6C}"/>
              </a:ext>
            </a:extLst>
          </p:cNvPr>
          <p:cNvGrpSpPr/>
          <p:nvPr/>
        </p:nvGrpSpPr>
        <p:grpSpPr>
          <a:xfrm>
            <a:off x="-4479685" y="4908838"/>
            <a:ext cx="3130603" cy="1538890"/>
            <a:chOff x="245171" y="2702927"/>
            <a:chExt cx="4083732" cy="2007413"/>
          </a:xfrm>
        </p:grpSpPr>
        <p:pic>
          <p:nvPicPr>
            <p:cNvPr id="13" name="Picture 2" descr="How To Tell Your Partner You've Changed Your Mind: Withdrawing Consent">
              <a:extLst>
                <a:ext uri="{FF2B5EF4-FFF2-40B4-BE49-F238E27FC236}">
                  <a16:creationId xmlns:a16="http://schemas.microsoft.com/office/drawing/2014/main" id="{D43A504E-ACC3-4C06-B7E5-F59D624EF2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079" y="2702927"/>
              <a:ext cx="4014824" cy="2007413"/>
            </a:xfrm>
            <a:prstGeom prst="round2DiagRect">
              <a:avLst>
                <a:gd name="adj1" fmla="val 16667"/>
                <a:gd name="adj2" fmla="val 0"/>
              </a:avLst>
            </a:prstGeom>
            <a:ln w="88900" cap="sq">
              <a:solidFill>
                <a:srgbClr val="C0000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Rettangolo 13">
              <a:extLst>
                <a:ext uri="{FF2B5EF4-FFF2-40B4-BE49-F238E27FC236}">
                  <a16:creationId xmlns:a16="http://schemas.microsoft.com/office/drawing/2014/main" id="{66413B74-028F-4B2D-AF31-FC8BA6C1E488}"/>
                </a:ext>
              </a:extLst>
            </p:cNvPr>
            <p:cNvSpPr/>
            <p:nvPr/>
          </p:nvSpPr>
          <p:spPr>
            <a:xfrm>
              <a:off x="245171" y="3004044"/>
              <a:ext cx="2374324" cy="152562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consent cannot be withdrawn part-way through a sexual act</a:t>
              </a:r>
            </a:p>
          </p:txBody>
        </p:sp>
      </p:grpSp>
      <p:grpSp>
        <p:nvGrpSpPr>
          <p:cNvPr id="15" name="Gruppo 14">
            <a:extLst>
              <a:ext uri="{FF2B5EF4-FFF2-40B4-BE49-F238E27FC236}">
                <a16:creationId xmlns:a16="http://schemas.microsoft.com/office/drawing/2014/main" id="{67CA2156-1592-492F-913B-22E2577FD717}"/>
              </a:ext>
            </a:extLst>
          </p:cNvPr>
          <p:cNvGrpSpPr/>
          <p:nvPr/>
        </p:nvGrpSpPr>
        <p:grpSpPr>
          <a:xfrm>
            <a:off x="6778259" y="-1973958"/>
            <a:ext cx="4085241" cy="1762321"/>
            <a:chOff x="13459148" y="-1089315"/>
            <a:chExt cx="4085241" cy="1762321"/>
          </a:xfrm>
        </p:grpSpPr>
        <p:sp>
          <p:nvSpPr>
            <p:cNvPr id="16" name="Rettangolo con angoli arrotondati 15">
              <a:extLst>
                <a:ext uri="{FF2B5EF4-FFF2-40B4-BE49-F238E27FC236}">
                  <a16:creationId xmlns:a16="http://schemas.microsoft.com/office/drawing/2014/main" id="{0702A1A9-5A48-4DF9-9B0C-624D725AA7B6}"/>
                </a:ext>
              </a:extLst>
            </p:cNvPr>
            <p:cNvSpPr/>
            <p:nvPr/>
          </p:nvSpPr>
          <p:spPr>
            <a:xfrm>
              <a:off x="13459148" y="-1089315"/>
              <a:ext cx="4085241" cy="176232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That rape always involves overwhelming physical force, and that victims of rape always physically resist their attacker.</a:t>
              </a:r>
            </a:p>
          </p:txBody>
        </p:sp>
        <p:pic>
          <p:nvPicPr>
            <p:cNvPr id="17" name="Picture 6" descr="Smiling man trying to kidnap resisting teenage girl or commit kidnapping  and child abuse. Displeased frightened schoolgirl trying to escape from  hands of criminal kidnapping small children 22076906 Vector Art at Vecteezy">
              <a:extLst>
                <a:ext uri="{FF2B5EF4-FFF2-40B4-BE49-F238E27FC236}">
                  <a16:creationId xmlns:a16="http://schemas.microsoft.com/office/drawing/2014/main" id="{A6BEFD30-6E97-4C5D-A4D9-DFF8510104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09285" y="-809777"/>
              <a:ext cx="1804866" cy="12032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18" name="Gruppo 17">
            <a:extLst>
              <a:ext uri="{FF2B5EF4-FFF2-40B4-BE49-F238E27FC236}">
                <a16:creationId xmlns:a16="http://schemas.microsoft.com/office/drawing/2014/main" id="{CAA5B2DC-B5A4-442A-B540-7DD5715DE221}"/>
              </a:ext>
            </a:extLst>
          </p:cNvPr>
          <p:cNvGrpSpPr/>
          <p:nvPr/>
        </p:nvGrpSpPr>
        <p:grpSpPr>
          <a:xfrm>
            <a:off x="6928396" y="7893945"/>
            <a:ext cx="3874710" cy="1538890"/>
            <a:chOff x="13440720" y="9111281"/>
            <a:chExt cx="4624072" cy="1538890"/>
          </a:xfrm>
        </p:grpSpPr>
        <p:sp>
          <p:nvSpPr>
            <p:cNvPr id="19" name="Rettangolo con angoli arrotondati 18">
              <a:extLst>
                <a:ext uri="{FF2B5EF4-FFF2-40B4-BE49-F238E27FC236}">
                  <a16:creationId xmlns:a16="http://schemas.microsoft.com/office/drawing/2014/main" id="{FEC78948-3B25-4E32-BDF0-D0A29168A253}"/>
                </a:ext>
              </a:extLst>
            </p:cNvPr>
            <p:cNvSpPr/>
            <p:nvPr/>
          </p:nvSpPr>
          <p:spPr>
            <a:xfrm>
              <a:off x="13440720" y="9111281"/>
              <a:ext cx="4624072" cy="153889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consent is automatically present if a prior consensual sexual act between the same parties recently took place.</a:t>
              </a:r>
            </a:p>
          </p:txBody>
        </p:sp>
        <p:pic>
          <p:nvPicPr>
            <p:cNvPr id="20" name="Picture 8" descr="Been There, Done That">
              <a:extLst>
                <a:ext uri="{FF2B5EF4-FFF2-40B4-BE49-F238E27FC236}">
                  <a16:creationId xmlns:a16="http://schemas.microsoft.com/office/drawing/2014/main" id="{48695856-868C-4581-AE43-B49EFEC5F7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31911" y="9199830"/>
              <a:ext cx="1361791" cy="13617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uppo 20">
            <a:extLst>
              <a:ext uri="{FF2B5EF4-FFF2-40B4-BE49-F238E27FC236}">
                <a16:creationId xmlns:a16="http://schemas.microsoft.com/office/drawing/2014/main" id="{F604C210-D463-4665-B584-84C0DF9FA840}"/>
              </a:ext>
            </a:extLst>
          </p:cNvPr>
          <p:cNvGrpSpPr/>
          <p:nvPr/>
        </p:nvGrpSpPr>
        <p:grpSpPr>
          <a:xfrm>
            <a:off x="-4288182" y="-1483222"/>
            <a:ext cx="3775185" cy="1980665"/>
            <a:chOff x="8689670" y="3156191"/>
            <a:chExt cx="3555345" cy="1980665"/>
          </a:xfrm>
        </p:grpSpPr>
        <p:sp>
          <p:nvSpPr>
            <p:cNvPr id="22" name="Rettangolo con angoli arrotondati 21">
              <a:extLst>
                <a:ext uri="{FF2B5EF4-FFF2-40B4-BE49-F238E27FC236}">
                  <a16:creationId xmlns:a16="http://schemas.microsoft.com/office/drawing/2014/main" id="{2975A22F-46ED-4C8C-92E7-2963CB35BE86}"/>
                </a:ext>
              </a:extLst>
            </p:cNvPr>
            <p:cNvSpPr/>
            <p:nvPr/>
          </p:nvSpPr>
          <p:spPr>
            <a:xfrm>
              <a:off x="8689670" y="3156191"/>
              <a:ext cx="3555345" cy="1980665"/>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rape is only committed by strangers and cannot occur within marriage/a relationship/</a:t>
              </a:r>
              <a:r>
                <a:rPr kumimoji="0" lang="it-IT" sz="14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 </a:t>
              </a:r>
              <a:r>
                <a:rPr kumimoji="0" lang="it-IT" sz="1400" b="0"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friendship</a:t>
              </a:r>
              <a:r>
                <a:rPr kumimoji="0" lang="it-IT" sz="14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pic>
          <p:nvPicPr>
            <p:cNvPr id="23" name="Picture 10" descr="Rape Awareness Posters :: Behance">
              <a:extLst>
                <a:ext uri="{FF2B5EF4-FFF2-40B4-BE49-F238E27FC236}">
                  <a16:creationId xmlns:a16="http://schemas.microsoft.com/office/drawing/2014/main" id="{4DAC11D5-4A55-4C48-855F-F8E0FEB08C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14082" y="3299960"/>
              <a:ext cx="1257516" cy="161680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uppo 23">
            <a:extLst>
              <a:ext uri="{FF2B5EF4-FFF2-40B4-BE49-F238E27FC236}">
                <a16:creationId xmlns:a16="http://schemas.microsoft.com/office/drawing/2014/main" id="{B8C5C85F-6D94-4E69-B152-88DE585398D3}"/>
              </a:ext>
            </a:extLst>
          </p:cNvPr>
          <p:cNvGrpSpPr/>
          <p:nvPr/>
        </p:nvGrpSpPr>
        <p:grpSpPr>
          <a:xfrm>
            <a:off x="297394" y="7706962"/>
            <a:ext cx="5622082" cy="2669143"/>
            <a:chOff x="7841183" y="8922588"/>
            <a:chExt cx="6739534" cy="2676099"/>
          </a:xfrm>
        </p:grpSpPr>
        <p:sp>
          <p:nvSpPr>
            <p:cNvPr id="25" name="Rettangolo con angoli arrotondati 24">
              <a:extLst>
                <a:ext uri="{FF2B5EF4-FFF2-40B4-BE49-F238E27FC236}">
                  <a16:creationId xmlns:a16="http://schemas.microsoft.com/office/drawing/2014/main" id="{BCDA8BE1-189C-4E80-9C0F-D6A69C477095}"/>
                </a:ext>
              </a:extLst>
            </p:cNvPr>
            <p:cNvSpPr/>
            <p:nvPr/>
          </p:nvSpPr>
          <p:spPr>
            <a:xfrm>
              <a:off x="7841183" y="8922588"/>
              <a:ext cx="6739534" cy="267609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it is reasonable to for someone to assume that another person consents to sex if that person acts or dresses in a way that is ‘sexually teasing’ or ‘sexually provocative’</a:t>
              </a:r>
            </a:p>
          </p:txBody>
        </p:sp>
        <p:pic>
          <p:nvPicPr>
            <p:cNvPr id="26" name="Immagine 25">
              <a:extLst>
                <a:ext uri="{FF2B5EF4-FFF2-40B4-BE49-F238E27FC236}">
                  <a16:creationId xmlns:a16="http://schemas.microsoft.com/office/drawing/2014/main" id="{69807FD1-7C67-4EBB-95F6-530BDF878D39}"/>
                </a:ext>
              </a:extLst>
            </p:cNvPr>
            <p:cNvPicPr>
              <a:picLocks noChangeAspect="1"/>
            </p:cNvPicPr>
            <p:nvPr/>
          </p:nvPicPr>
          <p:blipFill>
            <a:blip r:embed="rId11"/>
            <a:stretch>
              <a:fillRect/>
            </a:stretch>
          </p:blipFill>
          <p:spPr>
            <a:xfrm>
              <a:off x="11279940" y="9217373"/>
              <a:ext cx="3086349" cy="2052548"/>
            </a:xfrm>
            <a:prstGeom prst="rect">
              <a:avLst/>
            </a:prstGeom>
            <a:ln>
              <a:noFill/>
            </a:ln>
            <a:effectLst>
              <a:softEdge rad="112500"/>
            </a:effectLst>
          </p:spPr>
        </p:pic>
      </p:grpSp>
    </p:spTree>
    <p:extLst>
      <p:ext uri="{BB962C8B-B14F-4D97-AF65-F5344CB8AC3E}">
        <p14:creationId xmlns:p14="http://schemas.microsoft.com/office/powerpoint/2010/main" val="2264514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Non chiamiamolo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revenge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porn</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pic>
        <p:nvPicPr>
          <p:cNvPr id="8" name="Immagine 7">
            <a:extLst>
              <a:ext uri="{FF2B5EF4-FFF2-40B4-BE49-F238E27FC236}">
                <a16:creationId xmlns:a16="http://schemas.microsoft.com/office/drawing/2014/main" id="{79B80595-603B-4877-9B95-63CE2153B913}"/>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03201" y="0"/>
            <a:ext cx="9879635" cy="3880122"/>
          </a:xfrm>
          <a:prstGeom prst="rect">
            <a:avLst/>
          </a:prstGeom>
          <a:ln>
            <a:noFill/>
          </a:ln>
          <a:effectLst>
            <a:outerShdw blurRad="292100" dist="139700" dir="2700000" algn="tl" rotWithShape="0">
              <a:srgbClr val="333333">
                <a:alpha val="65000"/>
              </a:srgbClr>
            </a:outerShdw>
          </a:effectLst>
        </p:spPr>
      </p:pic>
      <p:sp>
        <p:nvSpPr>
          <p:cNvPr id="46" name="Rettangolo 45">
            <a:extLst>
              <a:ext uri="{FF2B5EF4-FFF2-40B4-BE49-F238E27FC236}">
                <a16:creationId xmlns:a16="http://schemas.microsoft.com/office/drawing/2014/main" id="{A1573826-891C-4362-8055-801131ECA539}"/>
              </a:ext>
            </a:extLst>
          </p:cNvPr>
          <p:cNvSpPr/>
          <p:nvPr/>
        </p:nvSpPr>
        <p:spPr>
          <a:xfrm>
            <a:off x="5561468" y="4087424"/>
            <a:ext cx="4253092" cy="24622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were less likely to report being raped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it-IT" sz="22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even</a:t>
            </a:r>
            <a:r>
              <a:rPr kumimoji="0" lang="it-IT" sz="2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it-IT" sz="22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though</a:t>
            </a:r>
            <a:r>
              <a:rPr kumimoji="0" lang="it-IT" sz="2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some situation </a:t>
            </a:r>
            <a:r>
              <a:rPr kumimoji="0" lang="it-IT" sz="22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they</a:t>
            </a:r>
            <a:r>
              <a:rPr kumimoji="0" lang="it-IT" sz="2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it-IT" sz="22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described</a:t>
            </a:r>
            <a:r>
              <a:rPr kumimoji="0" lang="it-IT" sz="2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it-IT" sz="22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matched</a:t>
            </a:r>
            <a:r>
              <a:rPr kumimoji="0" lang="it-IT" sz="2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the </a:t>
            </a:r>
            <a:r>
              <a:rPr kumimoji="0" lang="it-IT" sz="22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legal</a:t>
            </a:r>
            <a:r>
              <a:rPr kumimoji="0" lang="it-IT" sz="22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definition of rape!</a:t>
            </a:r>
          </a:p>
        </p:txBody>
      </p:sp>
      <p:grpSp>
        <p:nvGrpSpPr>
          <p:cNvPr id="47" name="Gruppo 46">
            <a:extLst>
              <a:ext uri="{FF2B5EF4-FFF2-40B4-BE49-F238E27FC236}">
                <a16:creationId xmlns:a16="http://schemas.microsoft.com/office/drawing/2014/main" id="{5A220391-4498-4BF3-821D-13E64A921DF4}"/>
              </a:ext>
            </a:extLst>
          </p:cNvPr>
          <p:cNvGrpSpPr/>
          <p:nvPr/>
        </p:nvGrpSpPr>
        <p:grpSpPr>
          <a:xfrm>
            <a:off x="70309" y="4571865"/>
            <a:ext cx="2325608" cy="1977772"/>
            <a:chOff x="6226771" y="677768"/>
            <a:chExt cx="2072265" cy="1762321"/>
          </a:xfrm>
        </p:grpSpPr>
        <p:sp>
          <p:nvSpPr>
            <p:cNvPr id="48" name="Rettangolo con angoli arrotondati 47">
              <a:extLst>
                <a:ext uri="{FF2B5EF4-FFF2-40B4-BE49-F238E27FC236}">
                  <a16:creationId xmlns:a16="http://schemas.microsoft.com/office/drawing/2014/main" id="{6675A43C-32E9-4654-A8E5-75DAADEA3476}"/>
                </a:ext>
              </a:extLst>
            </p:cNvPr>
            <p:cNvSpPr/>
            <p:nvPr/>
          </p:nvSpPr>
          <p:spPr>
            <a:xfrm>
              <a:off x="6226771" y="677768"/>
              <a:ext cx="2072265" cy="176232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0" marR="0" lvl="4"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dvOT425b73f4"/>
                <a:ea typeface="+mn-ea"/>
                <a:cs typeface="+mn-cs"/>
              </a:endParaRPr>
            </a:p>
          </p:txBody>
        </p:sp>
        <p:pic>
          <p:nvPicPr>
            <p:cNvPr id="49" name="Picture 6" descr="Smiling man trying to kidnap resisting teenage girl or commit kidnapping  and child abuse. Displeased frightened schoolgirl trying to escape from  hands of criminal kidnapping small children 22076906 Vector Art at Vecteezy">
              <a:extLst>
                <a:ext uri="{FF2B5EF4-FFF2-40B4-BE49-F238E27FC236}">
                  <a16:creationId xmlns:a16="http://schemas.microsoft.com/office/drawing/2014/main" id="{6833B3CF-370A-445E-818B-7A7F6356FB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6908" y="957306"/>
              <a:ext cx="1804866" cy="12032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grpSp>
        <p:nvGrpSpPr>
          <p:cNvPr id="50" name="Gruppo 49">
            <a:extLst>
              <a:ext uri="{FF2B5EF4-FFF2-40B4-BE49-F238E27FC236}">
                <a16:creationId xmlns:a16="http://schemas.microsoft.com/office/drawing/2014/main" id="{33F38D52-9A15-40CE-834A-0F9CAF74C594}"/>
              </a:ext>
            </a:extLst>
          </p:cNvPr>
          <p:cNvGrpSpPr/>
          <p:nvPr/>
        </p:nvGrpSpPr>
        <p:grpSpPr>
          <a:xfrm>
            <a:off x="2395917" y="4571865"/>
            <a:ext cx="2987565" cy="1949500"/>
            <a:chOff x="3685321" y="3723587"/>
            <a:chExt cx="3353213" cy="2592729"/>
          </a:xfrm>
        </p:grpSpPr>
        <p:sp>
          <p:nvSpPr>
            <p:cNvPr id="51" name="Rettangolo con angoli arrotondati 50">
              <a:extLst>
                <a:ext uri="{FF2B5EF4-FFF2-40B4-BE49-F238E27FC236}">
                  <a16:creationId xmlns:a16="http://schemas.microsoft.com/office/drawing/2014/main" id="{3BA0A6D1-0AB1-4A07-8B8D-6B8D03A8C07E}"/>
                </a:ext>
              </a:extLst>
            </p:cNvPr>
            <p:cNvSpPr/>
            <p:nvPr/>
          </p:nvSpPr>
          <p:spPr>
            <a:xfrm>
              <a:off x="3685321" y="3723587"/>
              <a:ext cx="3353213" cy="259272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dvOT425b73f4"/>
                <a:ea typeface="+mn-ea"/>
                <a:cs typeface="+mn-cs"/>
              </a:endParaRPr>
            </a:p>
          </p:txBody>
        </p:sp>
        <p:pic>
          <p:nvPicPr>
            <p:cNvPr id="52" name="Immagine 51">
              <a:extLst>
                <a:ext uri="{FF2B5EF4-FFF2-40B4-BE49-F238E27FC236}">
                  <a16:creationId xmlns:a16="http://schemas.microsoft.com/office/drawing/2014/main" id="{E076DF80-5D72-447A-99DF-E98FF37C9CCB}"/>
                </a:ext>
              </a:extLst>
            </p:cNvPr>
            <p:cNvPicPr>
              <a:picLocks noChangeAspect="1"/>
            </p:cNvPicPr>
            <p:nvPr/>
          </p:nvPicPr>
          <p:blipFill>
            <a:blip r:embed="rId5"/>
            <a:stretch>
              <a:fillRect/>
            </a:stretch>
          </p:blipFill>
          <p:spPr>
            <a:xfrm>
              <a:off x="3962537" y="4023080"/>
              <a:ext cx="2997926" cy="1993743"/>
            </a:xfrm>
            <a:prstGeom prst="rect">
              <a:avLst/>
            </a:prstGeom>
            <a:ln>
              <a:noFill/>
            </a:ln>
            <a:effectLst>
              <a:softEdge rad="112500"/>
            </a:effectLst>
          </p:spPr>
        </p:pic>
      </p:grpSp>
      <p:sp>
        <p:nvSpPr>
          <p:cNvPr id="53" name="Rettangolo 52">
            <a:extLst>
              <a:ext uri="{FF2B5EF4-FFF2-40B4-BE49-F238E27FC236}">
                <a16:creationId xmlns:a16="http://schemas.microsoft.com/office/drawing/2014/main" id="{7DEA3C0E-9AAD-485A-AD82-94745A6FFC59}"/>
              </a:ext>
            </a:extLst>
          </p:cNvPr>
          <p:cNvSpPr/>
          <p:nvPr/>
        </p:nvSpPr>
        <p:spPr>
          <a:xfrm>
            <a:off x="1503017" y="4013226"/>
            <a:ext cx="387157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Women who believed …</a:t>
            </a:r>
            <a:endParaRPr kumimoji="0" lang="it-IT" sz="24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grpSp>
        <p:nvGrpSpPr>
          <p:cNvPr id="13" name="Gruppo 12">
            <a:extLst>
              <a:ext uri="{FF2B5EF4-FFF2-40B4-BE49-F238E27FC236}">
                <a16:creationId xmlns:a16="http://schemas.microsoft.com/office/drawing/2014/main" id="{2368D546-D4A7-4F97-B4AB-BA5417264EAC}"/>
              </a:ext>
            </a:extLst>
          </p:cNvPr>
          <p:cNvGrpSpPr/>
          <p:nvPr/>
        </p:nvGrpSpPr>
        <p:grpSpPr>
          <a:xfrm>
            <a:off x="-4479685" y="4908838"/>
            <a:ext cx="3130603" cy="1538890"/>
            <a:chOff x="245171" y="2702927"/>
            <a:chExt cx="4083732" cy="2007413"/>
          </a:xfrm>
        </p:grpSpPr>
        <p:pic>
          <p:nvPicPr>
            <p:cNvPr id="14" name="Picture 2" descr="How To Tell Your Partner You've Changed Your Mind: Withdrawing Consent">
              <a:extLst>
                <a:ext uri="{FF2B5EF4-FFF2-40B4-BE49-F238E27FC236}">
                  <a16:creationId xmlns:a16="http://schemas.microsoft.com/office/drawing/2014/main" id="{4439DC5C-AABF-4495-A2A2-D068587716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079" y="2702927"/>
              <a:ext cx="4014824" cy="2007413"/>
            </a:xfrm>
            <a:prstGeom prst="round2DiagRect">
              <a:avLst>
                <a:gd name="adj1" fmla="val 16667"/>
                <a:gd name="adj2" fmla="val 0"/>
              </a:avLst>
            </a:prstGeom>
            <a:ln w="88900" cap="sq">
              <a:solidFill>
                <a:srgbClr val="C00000"/>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Rettangolo 14">
              <a:extLst>
                <a:ext uri="{FF2B5EF4-FFF2-40B4-BE49-F238E27FC236}">
                  <a16:creationId xmlns:a16="http://schemas.microsoft.com/office/drawing/2014/main" id="{E3FE9E40-69FE-4CFE-8095-01E1ABDD0EEA}"/>
                </a:ext>
              </a:extLst>
            </p:cNvPr>
            <p:cNvSpPr/>
            <p:nvPr/>
          </p:nvSpPr>
          <p:spPr>
            <a:xfrm>
              <a:off x="245171" y="3004044"/>
              <a:ext cx="2374324" cy="152562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consent cannot be withdrawn part-way through a sexual act</a:t>
              </a:r>
            </a:p>
          </p:txBody>
        </p:sp>
      </p:grpSp>
      <p:grpSp>
        <p:nvGrpSpPr>
          <p:cNvPr id="19" name="Gruppo 18">
            <a:extLst>
              <a:ext uri="{FF2B5EF4-FFF2-40B4-BE49-F238E27FC236}">
                <a16:creationId xmlns:a16="http://schemas.microsoft.com/office/drawing/2014/main" id="{983EDF5F-B4C0-49C4-BB1A-6BB399566AB2}"/>
              </a:ext>
            </a:extLst>
          </p:cNvPr>
          <p:cNvGrpSpPr/>
          <p:nvPr/>
        </p:nvGrpSpPr>
        <p:grpSpPr>
          <a:xfrm>
            <a:off x="6928396" y="7893945"/>
            <a:ext cx="3874710" cy="1538890"/>
            <a:chOff x="13440720" y="9111281"/>
            <a:chExt cx="4624072" cy="1538890"/>
          </a:xfrm>
        </p:grpSpPr>
        <p:sp>
          <p:nvSpPr>
            <p:cNvPr id="20" name="Rettangolo con angoli arrotondati 19">
              <a:extLst>
                <a:ext uri="{FF2B5EF4-FFF2-40B4-BE49-F238E27FC236}">
                  <a16:creationId xmlns:a16="http://schemas.microsoft.com/office/drawing/2014/main" id="{1B0CA599-11A3-473E-8C23-0BF88C719764}"/>
                </a:ext>
              </a:extLst>
            </p:cNvPr>
            <p:cNvSpPr/>
            <p:nvPr/>
          </p:nvSpPr>
          <p:spPr>
            <a:xfrm>
              <a:off x="13440720" y="9111281"/>
              <a:ext cx="4624072" cy="153889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consent is automatically present if a prior consensual sexual act between the same parties recently took place.</a:t>
              </a:r>
            </a:p>
          </p:txBody>
        </p:sp>
        <p:pic>
          <p:nvPicPr>
            <p:cNvPr id="21" name="Picture 8" descr="Been There, Done That">
              <a:extLst>
                <a:ext uri="{FF2B5EF4-FFF2-40B4-BE49-F238E27FC236}">
                  <a16:creationId xmlns:a16="http://schemas.microsoft.com/office/drawing/2014/main" id="{83D73628-B1D7-430D-8F84-18EFC52B3E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31911" y="9199830"/>
              <a:ext cx="1361791" cy="13617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uppo 21">
            <a:extLst>
              <a:ext uri="{FF2B5EF4-FFF2-40B4-BE49-F238E27FC236}">
                <a16:creationId xmlns:a16="http://schemas.microsoft.com/office/drawing/2014/main" id="{71865ACD-FE8D-4572-8E56-7C405D78121A}"/>
              </a:ext>
            </a:extLst>
          </p:cNvPr>
          <p:cNvGrpSpPr/>
          <p:nvPr/>
        </p:nvGrpSpPr>
        <p:grpSpPr>
          <a:xfrm>
            <a:off x="-4288182" y="-1483222"/>
            <a:ext cx="3775185" cy="1980665"/>
            <a:chOff x="8689670" y="3156191"/>
            <a:chExt cx="3555345" cy="1980665"/>
          </a:xfrm>
        </p:grpSpPr>
        <p:sp>
          <p:nvSpPr>
            <p:cNvPr id="23" name="Rettangolo con angoli arrotondati 22">
              <a:extLst>
                <a:ext uri="{FF2B5EF4-FFF2-40B4-BE49-F238E27FC236}">
                  <a16:creationId xmlns:a16="http://schemas.microsoft.com/office/drawing/2014/main" id="{1F7273C6-DE0C-4C27-88F6-3D3E4C4D6994}"/>
                </a:ext>
              </a:extLst>
            </p:cNvPr>
            <p:cNvSpPr/>
            <p:nvPr/>
          </p:nvSpPr>
          <p:spPr>
            <a:xfrm>
              <a:off x="8689670" y="3156191"/>
              <a:ext cx="3555345" cy="1980665"/>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1600" marR="0" lvl="3"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rape is only committed by strangers and cannot occur within marriage/a relationship/</a:t>
              </a:r>
              <a:r>
                <a:rPr kumimoji="0" lang="it-IT" sz="14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 </a:t>
              </a:r>
              <a:r>
                <a:rPr kumimoji="0" lang="it-IT" sz="1400" b="0"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friendship</a:t>
              </a:r>
              <a:r>
                <a:rPr kumimoji="0" lang="it-IT" sz="14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pic>
          <p:nvPicPr>
            <p:cNvPr id="24" name="Picture 10" descr="Rape Awareness Posters :: Behance">
              <a:extLst>
                <a:ext uri="{FF2B5EF4-FFF2-40B4-BE49-F238E27FC236}">
                  <a16:creationId xmlns:a16="http://schemas.microsoft.com/office/drawing/2014/main" id="{0CD9312A-EB50-478A-81F2-A2312956EE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14082" y="3299960"/>
              <a:ext cx="1257516" cy="1616806"/>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Immagine 27">
            <a:extLst>
              <a:ext uri="{FF2B5EF4-FFF2-40B4-BE49-F238E27FC236}">
                <a16:creationId xmlns:a16="http://schemas.microsoft.com/office/drawing/2014/main" id="{7A97D950-ACA8-498C-88CE-F08447F799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7070" y="3966464"/>
            <a:ext cx="1046043" cy="555187"/>
          </a:xfrm>
          <a:prstGeom prst="rect">
            <a:avLst/>
          </a:prstGeom>
          <a:noFill/>
          <a:ln>
            <a:noFill/>
          </a:ln>
        </p:spPr>
      </p:pic>
    </p:spTree>
    <p:extLst>
      <p:ext uri="{BB962C8B-B14F-4D97-AF65-F5344CB8AC3E}">
        <p14:creationId xmlns:p14="http://schemas.microsoft.com/office/powerpoint/2010/main" val="139570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xEl>
                                              <p:pRg st="0" end="0"/>
                                            </p:txEl>
                                          </p:spTgt>
                                        </p:tgtEl>
                                        <p:attrNameLst>
                                          <p:attrName>style.visibility</p:attrName>
                                        </p:attrNameLst>
                                      </p:cBhvr>
                                      <p:to>
                                        <p:strVal val="visible"/>
                                      </p:to>
                                    </p:set>
                                    <p:animEffect transition="in" filter="fade">
                                      <p:cBhvr>
                                        <p:cTn id="7" dur="500"/>
                                        <p:tgtEl>
                                          <p:spTgt spid="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xEl>
                                              <p:pRg st="2" end="2"/>
                                            </p:txEl>
                                          </p:spTgt>
                                        </p:tgtEl>
                                        <p:attrNameLst>
                                          <p:attrName>style.visibility</p:attrName>
                                        </p:attrNameLst>
                                      </p:cBhvr>
                                      <p:to>
                                        <p:strVal val="visible"/>
                                      </p:to>
                                    </p:set>
                                    <p:animEffect transition="in" filter="fade">
                                      <p:cBhvr>
                                        <p:cTn id="12" dur="500"/>
                                        <p:tgtEl>
                                          <p:spTgt spid="4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Non chiamiamolo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revenge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porn</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sp>
        <p:nvSpPr>
          <p:cNvPr id="3" name="Rettangolo 2">
            <a:extLst>
              <a:ext uri="{FF2B5EF4-FFF2-40B4-BE49-F238E27FC236}">
                <a16:creationId xmlns:a16="http://schemas.microsoft.com/office/drawing/2014/main" id="{16048496-7C1D-4759-89EE-637110A7E62F}"/>
              </a:ext>
            </a:extLst>
          </p:cNvPr>
          <p:cNvSpPr/>
          <p:nvPr/>
        </p:nvSpPr>
        <p:spPr>
          <a:xfrm>
            <a:off x="2052320" y="483589"/>
            <a:ext cx="5892800"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Tribunale: </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Ho capito. E quindi lei reagiva? </a:t>
            </a:r>
            <a:r>
              <a:rPr kumimoji="0" lang="it-IT" sz="2000" b="0" i="1"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Si sbracciava </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un po’? Cercava di...?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Persona Offesa:</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Io dicevo: ‘Guarda che </a:t>
            </a:r>
            <a:r>
              <a:rPr kumimoji="0" lang="it-IT" sz="2000" b="0" i="1"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non mi piacciono</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it-IT" sz="2000" b="0" i="1"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fanno male</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poi </a:t>
            </a:r>
            <a:r>
              <a:rPr kumimoji="0" lang="it-IT" sz="2000" b="0" i="1"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non è giusto </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che mi tratti così’, cioè...</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Tribunale: </a:t>
            </a:r>
            <a:r>
              <a:rPr kumimoji="0" lang="it-IT" sz="2000" b="0" i="1"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Vabbè</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lei diceva... sì, e quindi si opponeva in qualche modo </a:t>
            </a:r>
            <a:r>
              <a:rPr kumimoji="0" lang="it-IT" sz="2000" b="0" i="1"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fisicamente</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p:txBody>
      </p:sp>
      <p:pic>
        <p:nvPicPr>
          <p:cNvPr id="26" name="Picture 2" descr="Copertina della rivista Versus">
            <a:extLst>
              <a:ext uri="{FF2B5EF4-FFF2-40B4-BE49-F238E27FC236}">
                <a16:creationId xmlns:a16="http://schemas.microsoft.com/office/drawing/2014/main" id="{A48A248E-C7EF-4CB1-B622-71E50C837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3920" y="3495416"/>
            <a:ext cx="2316480" cy="3294549"/>
          </a:xfrm>
          <a:prstGeom prst="rect">
            <a:avLst/>
          </a:prstGeom>
          <a:noFill/>
          <a:extLst>
            <a:ext uri="{909E8E84-426E-40DD-AFC4-6F175D3DCCD1}">
              <a14:hiddenFill xmlns:a14="http://schemas.microsoft.com/office/drawing/2010/main">
                <a:solidFill>
                  <a:srgbClr val="FFFFFF"/>
                </a:solidFill>
              </a14:hiddenFill>
            </a:ext>
          </a:extLst>
        </p:spPr>
      </p:pic>
      <p:pic>
        <p:nvPicPr>
          <p:cNvPr id="25" name="Immagine 24">
            <a:extLst>
              <a:ext uri="{FF2B5EF4-FFF2-40B4-BE49-F238E27FC236}">
                <a16:creationId xmlns:a16="http://schemas.microsoft.com/office/drawing/2014/main" id="{FB74404A-85E9-4223-B3E3-EBE8A59C58C7}"/>
              </a:ext>
            </a:extLst>
          </p:cNvPr>
          <p:cNvPicPr>
            <a:picLocks noChangeAspect="1"/>
          </p:cNvPicPr>
          <p:nvPr/>
        </p:nvPicPr>
        <p:blipFill>
          <a:blip r:embed="rId3"/>
          <a:stretch>
            <a:fillRect/>
          </a:stretch>
        </p:blipFill>
        <p:spPr>
          <a:xfrm>
            <a:off x="9676435" y="4608983"/>
            <a:ext cx="2480471" cy="2180982"/>
          </a:xfrm>
          <a:prstGeom prst="rect">
            <a:avLst/>
          </a:prstGeom>
        </p:spPr>
      </p:pic>
      <p:grpSp>
        <p:nvGrpSpPr>
          <p:cNvPr id="30" name="Gruppo 29">
            <a:extLst>
              <a:ext uri="{FF2B5EF4-FFF2-40B4-BE49-F238E27FC236}">
                <a16:creationId xmlns:a16="http://schemas.microsoft.com/office/drawing/2014/main" id="{B09B7973-C37B-439F-8619-325E32C44545}"/>
              </a:ext>
            </a:extLst>
          </p:cNvPr>
          <p:cNvGrpSpPr/>
          <p:nvPr/>
        </p:nvGrpSpPr>
        <p:grpSpPr>
          <a:xfrm>
            <a:off x="5280954" y="4749043"/>
            <a:ext cx="1973286" cy="1913219"/>
            <a:chOff x="5471640" y="3949677"/>
            <a:chExt cx="1894168" cy="1538890"/>
          </a:xfrm>
        </p:grpSpPr>
        <p:sp>
          <p:nvSpPr>
            <p:cNvPr id="31" name="Rettangolo con angoli arrotondati 30">
              <a:extLst>
                <a:ext uri="{FF2B5EF4-FFF2-40B4-BE49-F238E27FC236}">
                  <a16:creationId xmlns:a16="http://schemas.microsoft.com/office/drawing/2014/main" id="{A732B69E-7DE5-41B8-B1F8-CC43EEAEA102}"/>
                </a:ext>
              </a:extLst>
            </p:cNvPr>
            <p:cNvSpPr/>
            <p:nvPr/>
          </p:nvSpPr>
          <p:spPr>
            <a:xfrm>
              <a:off x="5471640" y="3949677"/>
              <a:ext cx="1894168" cy="153889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dvOT425b73f4"/>
                <a:ea typeface="+mn-ea"/>
                <a:cs typeface="+mn-cs"/>
              </a:endParaRPr>
            </a:p>
          </p:txBody>
        </p:sp>
        <p:pic>
          <p:nvPicPr>
            <p:cNvPr id="32" name="Picture 8" descr="Been There, Done That">
              <a:extLst>
                <a:ext uri="{FF2B5EF4-FFF2-40B4-BE49-F238E27FC236}">
                  <a16:creationId xmlns:a16="http://schemas.microsoft.com/office/drawing/2014/main" id="{18478E76-532F-44B7-93B8-EDA6ED2899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2832" y="4038226"/>
              <a:ext cx="1361791" cy="13617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uppo 38">
            <a:extLst>
              <a:ext uri="{FF2B5EF4-FFF2-40B4-BE49-F238E27FC236}">
                <a16:creationId xmlns:a16="http://schemas.microsoft.com/office/drawing/2014/main" id="{2619885E-A842-4D34-AC55-42D9AFE63CB3}"/>
              </a:ext>
            </a:extLst>
          </p:cNvPr>
          <p:cNvGrpSpPr/>
          <p:nvPr/>
        </p:nvGrpSpPr>
        <p:grpSpPr>
          <a:xfrm>
            <a:off x="1670541" y="4529603"/>
            <a:ext cx="2325608" cy="1977772"/>
            <a:chOff x="6226771" y="677768"/>
            <a:chExt cx="2072265" cy="1762321"/>
          </a:xfrm>
        </p:grpSpPr>
        <p:sp>
          <p:nvSpPr>
            <p:cNvPr id="40" name="Rettangolo con angoli arrotondati 39">
              <a:extLst>
                <a:ext uri="{FF2B5EF4-FFF2-40B4-BE49-F238E27FC236}">
                  <a16:creationId xmlns:a16="http://schemas.microsoft.com/office/drawing/2014/main" id="{73FDAA3D-1839-4DDE-A276-766AB3E5D7BB}"/>
                </a:ext>
              </a:extLst>
            </p:cNvPr>
            <p:cNvSpPr/>
            <p:nvPr/>
          </p:nvSpPr>
          <p:spPr>
            <a:xfrm>
              <a:off x="6226771" y="677768"/>
              <a:ext cx="2072265" cy="1762321"/>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0" marR="0" lvl="4"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lumMod val="95000"/>
                  </a:prstClr>
                </a:solidFill>
                <a:effectLst/>
                <a:uLnTx/>
                <a:uFillTx/>
                <a:latin typeface="AdvOT425b73f4"/>
                <a:ea typeface="+mn-ea"/>
                <a:cs typeface="+mn-cs"/>
              </a:endParaRPr>
            </a:p>
          </p:txBody>
        </p:sp>
        <p:pic>
          <p:nvPicPr>
            <p:cNvPr id="41" name="Picture 6" descr="Smiling man trying to kidnap resisting teenage girl or commit kidnapping  and child abuse. Displeased frightened schoolgirl trying to escape from  hands of criminal kidnapping small children 22076906 Vector Art at Vecteezy">
              <a:extLst>
                <a:ext uri="{FF2B5EF4-FFF2-40B4-BE49-F238E27FC236}">
                  <a16:creationId xmlns:a16="http://schemas.microsoft.com/office/drawing/2014/main" id="{4FE032E4-184D-4477-98D6-FD14ECE363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6908" y="957306"/>
              <a:ext cx="1804866" cy="120324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14" name="Immagine 13">
            <a:extLst>
              <a:ext uri="{FF2B5EF4-FFF2-40B4-BE49-F238E27FC236}">
                <a16:creationId xmlns:a16="http://schemas.microsoft.com/office/drawing/2014/main" id="{94BE941D-B9B8-43E6-893E-6BE4FB267626}"/>
              </a:ext>
            </a:extLst>
          </p:cNvPr>
          <p:cNvPicPr>
            <a:picLocks noChangeAspect="1"/>
          </p:cNvPicPr>
          <p:nvPr/>
        </p:nvPicPr>
        <p:blipFill>
          <a:blip r:embed="rId6"/>
          <a:stretch>
            <a:fillRect/>
          </a:stretch>
        </p:blipFill>
        <p:spPr>
          <a:xfrm>
            <a:off x="321005" y="552703"/>
            <a:ext cx="1319784" cy="879856"/>
          </a:xfrm>
          <a:prstGeom prst="rect">
            <a:avLst/>
          </a:prstGeom>
        </p:spPr>
      </p:pic>
    </p:spTree>
    <p:extLst>
      <p:ext uri="{BB962C8B-B14F-4D97-AF65-F5344CB8AC3E}">
        <p14:creationId xmlns:p14="http://schemas.microsoft.com/office/powerpoint/2010/main" val="1169361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242190" y="3190744"/>
            <a:ext cx="4983258" cy="1714838"/>
          </a:xfrm>
          <a:prstGeom prst="rect">
            <a:avLst/>
          </a:prstGeom>
        </p:spPr>
        <p:txBody>
          <a:bodyPr vert="horz" wrap="square" lIns="0" tIns="55762" rIns="0" bIns="0" rtlCol="0">
            <a:spAutoFit/>
          </a:bodyPr>
          <a:lstStyle/>
          <a:p>
            <a:pPr marL="25347" marR="10139" lvl="0" indent="0" algn="l" defTabSz="1824960" rtl="0" eaLnBrk="1" fontAlgn="auto" latinLnBrk="0" hangingPunct="1">
              <a:lnSpc>
                <a:spcPct val="90000"/>
              </a:lnSpc>
              <a:spcBef>
                <a:spcPts val="437"/>
              </a:spcBef>
              <a:spcAft>
                <a:spcPts val="0"/>
              </a:spcAft>
              <a:buClrTx/>
              <a:buSzTx/>
              <a:buFontTx/>
              <a:buNone/>
              <a:tabLst/>
              <a:defRPr/>
            </a:pP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"II</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sogno</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aIIa</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base</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Web</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è</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queIIo</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uno</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 spazio</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comune</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informazione</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in</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cui</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 comunichiamo</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condividendo</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informazioni…</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II</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 potere</a:t>
            </a:r>
            <a:r>
              <a:rPr kumimoji="0" sz="1996"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Web</a:t>
            </a:r>
            <a:r>
              <a:rPr kumimoji="0" sz="1996"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risiede</a:t>
            </a: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neIIa</a:t>
            </a:r>
            <a:r>
              <a:rPr kumimoji="0" sz="1996"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sua</a:t>
            </a: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universaIità.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L'accesso</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per</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tutti,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indipendentemente</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daIIa…</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10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 Ia</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disabiIità,</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è</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un</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aspetto</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essenziaIe."</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3" name="object 3"/>
          <p:cNvSpPr txBox="1"/>
          <p:nvPr/>
        </p:nvSpPr>
        <p:spPr>
          <a:xfrm>
            <a:off x="6242189" y="5596699"/>
            <a:ext cx="3624649" cy="240590"/>
          </a:xfrm>
          <a:prstGeom prst="rect">
            <a:avLst/>
          </a:prstGeom>
        </p:spPr>
        <p:txBody>
          <a:bodyPr vert="horz" wrap="square" lIns="0" tIns="25347" rIns="0" bIns="0" rtlCol="0">
            <a:spAutoFit/>
          </a:bodyPr>
          <a:lstStyle/>
          <a:p>
            <a:pPr marL="25347" marR="0" lvl="0" indent="0" algn="l" defTabSz="1824960" rtl="0" eaLnBrk="1" fontAlgn="auto" latinLnBrk="0" hangingPunct="1">
              <a:lnSpc>
                <a:spcPct val="100000"/>
              </a:lnSpc>
              <a:spcBef>
                <a:spcPts val="200"/>
              </a:spcBef>
              <a:spcAft>
                <a:spcPts val="0"/>
              </a:spcAft>
              <a:buClrTx/>
              <a:buSzTx/>
              <a:buFontTx/>
              <a:buNone/>
              <a:tabLst/>
              <a:defRPr/>
            </a:pPr>
            <a:r>
              <a:rPr kumimoji="0" sz="1397" b="0" i="0" u="none" strike="noStrike" kern="0" cap="none" spc="0" normalizeH="0" baseline="0" noProof="0" dirty="0">
                <a:ln>
                  <a:noFill/>
                </a:ln>
                <a:solidFill>
                  <a:sysClr val="windowText" lastClr="000000"/>
                </a:solidFill>
                <a:effectLst/>
                <a:uLnTx/>
                <a:uFillTx/>
                <a:latin typeface="Arial MT"/>
                <a:ea typeface="+mn-ea"/>
                <a:cs typeface="Arial MT"/>
              </a:rPr>
              <a:t>(Tim</a:t>
            </a:r>
            <a:r>
              <a:rPr kumimoji="0" sz="1397" b="0" i="0" u="none" strike="noStrike" kern="0" cap="none" spc="-60" normalizeH="0" baseline="0" noProof="0" dirty="0">
                <a:ln>
                  <a:noFill/>
                </a:ln>
                <a:solidFill>
                  <a:sysClr val="windowText" lastClr="000000"/>
                </a:solidFill>
                <a:effectLst/>
                <a:uLnTx/>
                <a:uFillTx/>
                <a:latin typeface="Arial MT"/>
                <a:ea typeface="+mn-ea"/>
                <a:cs typeface="Arial MT"/>
              </a:rPr>
              <a:t> </a:t>
            </a:r>
            <a:r>
              <a:rPr kumimoji="0" sz="1397" b="0" i="0" u="none" strike="noStrike" kern="0" cap="none" spc="-20" normalizeH="0" baseline="0" noProof="0" dirty="0">
                <a:ln>
                  <a:noFill/>
                </a:ln>
                <a:solidFill>
                  <a:sysClr val="windowText" lastClr="000000"/>
                </a:solidFill>
                <a:effectLst/>
                <a:uLnTx/>
                <a:uFillTx/>
                <a:latin typeface="Arial MT"/>
                <a:ea typeface="+mn-ea"/>
                <a:cs typeface="Arial MT"/>
              </a:rPr>
              <a:t>Berners-</a:t>
            </a:r>
            <a:r>
              <a:rPr kumimoji="0" sz="1397" b="0" i="0" u="none" strike="noStrike" kern="0" cap="none" spc="0" normalizeH="0" baseline="0" noProof="0" dirty="0">
                <a:ln>
                  <a:noFill/>
                </a:ln>
                <a:solidFill>
                  <a:sysClr val="windowText" lastClr="000000"/>
                </a:solidFill>
                <a:effectLst/>
                <a:uLnTx/>
                <a:uFillTx/>
                <a:latin typeface="Arial MT"/>
                <a:ea typeface="+mn-ea"/>
                <a:cs typeface="Arial MT"/>
              </a:rPr>
              <a:t>Lee,</a:t>
            </a:r>
            <a:r>
              <a:rPr kumimoji="0" sz="1397" b="0" i="0" u="none" strike="noStrike" kern="0" cap="none" spc="-50" normalizeH="0" baseline="0" noProof="0" dirty="0">
                <a:ln>
                  <a:noFill/>
                </a:ln>
                <a:solidFill>
                  <a:sysClr val="windowText" lastClr="000000"/>
                </a:solidFill>
                <a:effectLst/>
                <a:uLnTx/>
                <a:uFillTx/>
                <a:latin typeface="Arial MT"/>
                <a:ea typeface="+mn-ea"/>
                <a:cs typeface="Arial MT"/>
              </a:rPr>
              <a:t> </a:t>
            </a:r>
            <a:r>
              <a:rPr kumimoji="0" sz="1397" b="0" i="0" u="none" strike="noStrike" kern="0" cap="none" spc="0" normalizeH="0" baseline="0" noProof="0" dirty="0">
                <a:ln>
                  <a:noFill/>
                </a:ln>
                <a:solidFill>
                  <a:sysClr val="windowText" lastClr="000000"/>
                </a:solidFill>
                <a:effectLst/>
                <a:uLnTx/>
                <a:uFillTx/>
                <a:latin typeface="Arial MT"/>
                <a:ea typeface="+mn-ea"/>
                <a:cs typeface="Arial MT"/>
              </a:rPr>
              <a:t>inventore</a:t>
            </a:r>
            <a:r>
              <a:rPr kumimoji="0" sz="1397" b="0" i="0" u="none" strike="noStrike" kern="0" cap="none" spc="-50" normalizeH="0" baseline="0" noProof="0" dirty="0">
                <a:ln>
                  <a:noFill/>
                </a:ln>
                <a:solidFill>
                  <a:sysClr val="windowText" lastClr="000000"/>
                </a:solidFill>
                <a:effectLst/>
                <a:uLnTx/>
                <a:uFillTx/>
                <a:latin typeface="Arial MT"/>
                <a:ea typeface="+mn-ea"/>
                <a:cs typeface="Arial MT"/>
              </a:rPr>
              <a:t> </a:t>
            </a:r>
            <a:r>
              <a:rPr kumimoji="0" sz="1397" b="0" i="0" u="none" strike="noStrike" kern="0" cap="none" spc="0" normalizeH="0" baseline="0" noProof="0" dirty="0">
                <a:ln>
                  <a:noFill/>
                </a:ln>
                <a:solidFill>
                  <a:sysClr val="windowText" lastClr="000000"/>
                </a:solidFill>
                <a:effectLst/>
                <a:uLnTx/>
                <a:uFillTx/>
                <a:latin typeface="Arial MT"/>
                <a:ea typeface="+mn-ea"/>
                <a:cs typeface="Arial MT"/>
              </a:rPr>
              <a:t>del</a:t>
            </a:r>
            <a:r>
              <a:rPr kumimoji="0" sz="1397" b="0" i="0" u="none" strike="noStrike" kern="0" cap="none" spc="-50" normalizeH="0" baseline="0" noProof="0" dirty="0">
                <a:ln>
                  <a:noFill/>
                </a:ln>
                <a:solidFill>
                  <a:sysClr val="windowText" lastClr="000000"/>
                </a:solidFill>
                <a:effectLst/>
                <a:uLnTx/>
                <a:uFillTx/>
                <a:latin typeface="Arial MT"/>
                <a:ea typeface="+mn-ea"/>
                <a:cs typeface="Arial MT"/>
              </a:rPr>
              <a:t> </a:t>
            </a:r>
            <a:r>
              <a:rPr kumimoji="0" sz="1397" b="0" i="0" u="none" strike="noStrike" kern="0" cap="none" spc="-20" normalizeH="0" baseline="0" noProof="0" dirty="0">
                <a:ln>
                  <a:noFill/>
                </a:ln>
                <a:solidFill>
                  <a:sysClr val="windowText" lastClr="000000"/>
                </a:solidFill>
                <a:effectLst/>
                <a:uLnTx/>
                <a:uFillTx/>
                <a:latin typeface="Arial MT"/>
                <a:ea typeface="+mn-ea"/>
                <a:cs typeface="Arial MT"/>
              </a:rPr>
              <a:t>WWW,</a:t>
            </a:r>
            <a:r>
              <a:rPr kumimoji="0" sz="1397" b="0" i="0" u="none" strike="noStrike" kern="0" cap="none" spc="-50" normalizeH="0" baseline="0" noProof="0" dirty="0">
                <a:ln>
                  <a:noFill/>
                </a:ln>
                <a:solidFill>
                  <a:sysClr val="windowText" lastClr="000000"/>
                </a:solidFill>
                <a:effectLst/>
                <a:uLnTx/>
                <a:uFillTx/>
                <a:latin typeface="Arial MT"/>
                <a:ea typeface="+mn-ea"/>
                <a:cs typeface="Arial MT"/>
              </a:rPr>
              <a:t> </a:t>
            </a:r>
            <a:r>
              <a:rPr kumimoji="0" sz="1397" b="0" i="0" u="none" strike="noStrike" kern="0" cap="none" spc="-40" normalizeH="0" baseline="0" noProof="0" dirty="0">
                <a:ln>
                  <a:noFill/>
                </a:ln>
                <a:solidFill>
                  <a:sysClr val="windowText" lastClr="000000"/>
                </a:solidFill>
                <a:effectLst/>
                <a:uLnTx/>
                <a:uFillTx/>
                <a:latin typeface="Arial MT"/>
                <a:ea typeface="+mn-ea"/>
                <a:cs typeface="Arial MT"/>
              </a:rPr>
              <a:t>1997)</a:t>
            </a:r>
            <a:endParaRPr kumimoji="0" sz="1397"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4" name="object 4"/>
          <p:cNvSpPr txBox="1">
            <a:spLocks noGrp="1"/>
          </p:cNvSpPr>
          <p:nvPr>
            <p:ph type="title"/>
          </p:nvPr>
        </p:nvSpPr>
        <p:spPr>
          <a:xfrm>
            <a:off x="6128690" y="480621"/>
            <a:ext cx="5883084" cy="1461672"/>
          </a:xfrm>
          <a:prstGeom prst="rect">
            <a:avLst/>
          </a:prstGeom>
        </p:spPr>
        <p:txBody>
          <a:bodyPr vert="horz" wrap="square" lIns="0" tIns="126736" rIns="0" bIns="0" rtlCol="0">
            <a:spAutoFit/>
          </a:bodyPr>
          <a:lstStyle/>
          <a:p>
            <a:pPr marL="25347" marR="10139">
              <a:lnSpc>
                <a:spcPts val="5229"/>
              </a:lnSpc>
              <a:spcBef>
                <a:spcPts val="998"/>
              </a:spcBef>
            </a:pPr>
            <a:r>
              <a:rPr sz="4990" dirty="0"/>
              <a:t>Il</a:t>
            </a:r>
            <a:r>
              <a:rPr sz="4990" spc="-90" dirty="0"/>
              <a:t> </a:t>
            </a:r>
            <a:r>
              <a:rPr sz="4990" spc="-70" dirty="0"/>
              <a:t>contesto:</a:t>
            </a:r>
            <a:r>
              <a:rPr sz="4990" spc="-110" dirty="0"/>
              <a:t> </a:t>
            </a:r>
            <a:r>
              <a:rPr sz="4990" dirty="0"/>
              <a:t>Il</a:t>
            </a:r>
            <a:r>
              <a:rPr sz="4990" spc="-90" dirty="0"/>
              <a:t> </a:t>
            </a:r>
            <a:r>
              <a:rPr sz="4990" spc="-40" dirty="0"/>
              <a:t>p</a:t>
            </a:r>
            <a:r>
              <a:rPr sz="4790" spc="-40" dirty="0"/>
              <a:t>otenziale </a:t>
            </a:r>
            <a:r>
              <a:rPr sz="4790" spc="-20" dirty="0"/>
              <a:t>della</a:t>
            </a:r>
            <a:r>
              <a:rPr sz="4790" spc="-150" dirty="0"/>
              <a:t> </a:t>
            </a:r>
            <a:r>
              <a:rPr sz="4790" spc="-50" dirty="0"/>
              <a:t>tecnologia</a:t>
            </a:r>
            <a:r>
              <a:rPr sz="4790" spc="-150" dirty="0"/>
              <a:t> </a:t>
            </a:r>
            <a:r>
              <a:rPr sz="4790" spc="-20" dirty="0"/>
              <a:t>digitale</a:t>
            </a:r>
            <a:endParaRPr sz="4790"/>
          </a:p>
        </p:txBody>
      </p:sp>
      <p:grpSp>
        <p:nvGrpSpPr>
          <p:cNvPr id="5" name="object 5"/>
          <p:cNvGrpSpPr/>
          <p:nvPr/>
        </p:nvGrpSpPr>
        <p:grpSpPr>
          <a:xfrm>
            <a:off x="0" y="0"/>
            <a:ext cx="12166653" cy="6843742"/>
            <a:chOff x="0" y="384"/>
            <a:chExt cx="6096000" cy="3429000"/>
          </a:xfrm>
        </p:grpSpPr>
        <p:pic>
          <p:nvPicPr>
            <p:cNvPr id="6" name="object 6"/>
            <p:cNvPicPr/>
            <p:nvPr/>
          </p:nvPicPr>
          <p:blipFill>
            <a:blip r:embed="rId2" cstate="print"/>
            <a:stretch>
              <a:fillRect/>
            </a:stretch>
          </p:blipFill>
          <p:spPr>
            <a:xfrm>
              <a:off x="0" y="4254"/>
              <a:ext cx="2995550" cy="3416300"/>
            </a:xfrm>
            <a:prstGeom prst="rect">
              <a:avLst/>
            </a:prstGeom>
          </p:spPr>
        </p:pic>
        <p:sp>
          <p:nvSpPr>
            <p:cNvPr id="7" name="object 7"/>
            <p:cNvSpPr/>
            <p:nvPr/>
          </p:nvSpPr>
          <p:spPr>
            <a:xfrm>
              <a:off x="6350" y="6734"/>
              <a:ext cx="6083300" cy="3416300"/>
            </a:xfrm>
            <a:custGeom>
              <a:avLst/>
              <a:gdLst/>
              <a:ahLst/>
              <a:cxnLst/>
              <a:rect l="l" t="t" r="r" b="b"/>
              <a:pathLst>
                <a:path w="6083300" h="3416300">
                  <a:moveTo>
                    <a:pt x="0" y="0"/>
                  </a:moveTo>
                  <a:lnTo>
                    <a:pt x="6083300" y="0"/>
                  </a:lnTo>
                  <a:lnTo>
                    <a:pt x="6083300" y="3416300"/>
                  </a:lnTo>
                  <a:lnTo>
                    <a:pt x="0" y="3416300"/>
                  </a:lnTo>
                  <a:lnTo>
                    <a:pt x="0" y="0"/>
                  </a:lnTo>
                  <a:close/>
                </a:path>
              </a:pathLst>
            </a:custGeom>
            <a:ln w="12700">
              <a:solidFill>
                <a:srgbClr val="000000"/>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Non chiamiamolo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revenge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porn</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sp>
        <p:nvSpPr>
          <p:cNvPr id="25" name="Rettangolo 24">
            <a:extLst>
              <a:ext uri="{FF2B5EF4-FFF2-40B4-BE49-F238E27FC236}">
                <a16:creationId xmlns:a16="http://schemas.microsoft.com/office/drawing/2014/main" id="{B9623ADD-7249-4FD4-AD39-BA19A3C5FCDB}"/>
              </a:ext>
            </a:extLst>
          </p:cNvPr>
          <p:cNvSpPr/>
          <p:nvPr/>
        </p:nvSpPr>
        <p:spPr>
          <a:xfrm>
            <a:off x="557606" y="2207120"/>
            <a:ext cx="3989293"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Hermeneutical</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injustice</a:t>
            </a:r>
            <a:endPar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‘the injustice of having some significant area of one’s social experience obscured from collective understanding owing to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hermeneutical</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marginalization</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p:txBody>
      </p:sp>
      <p:pic>
        <p:nvPicPr>
          <p:cNvPr id="8" name="Immagine 7">
            <a:extLst>
              <a:ext uri="{FF2B5EF4-FFF2-40B4-BE49-F238E27FC236}">
                <a16:creationId xmlns:a16="http://schemas.microsoft.com/office/drawing/2014/main" id="{5A62D6BD-2644-438C-8243-B495D0D8FBCB}"/>
              </a:ext>
            </a:extLst>
          </p:cNvPr>
          <p:cNvPicPr>
            <a:picLocks noChangeAspect="1"/>
          </p:cNvPicPr>
          <p:nvPr/>
        </p:nvPicPr>
        <p:blipFill>
          <a:blip r:embed="rId2">
            <a:alphaModFix amt="70000"/>
          </a:blip>
          <a:stretch>
            <a:fillRect/>
          </a:stretch>
        </p:blipFill>
        <p:spPr>
          <a:xfrm>
            <a:off x="9676435" y="3032590"/>
            <a:ext cx="2515565" cy="3852407"/>
          </a:xfrm>
          <a:prstGeom prst="rect">
            <a:avLst/>
          </a:prstGeom>
        </p:spPr>
      </p:pic>
    </p:spTree>
    <p:extLst>
      <p:ext uri="{BB962C8B-B14F-4D97-AF65-F5344CB8AC3E}">
        <p14:creationId xmlns:p14="http://schemas.microsoft.com/office/powerpoint/2010/main" val="260148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Non chiamiamolo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revenge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porn</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sp>
        <p:nvSpPr>
          <p:cNvPr id="25" name="Rettangolo 24">
            <a:extLst>
              <a:ext uri="{FF2B5EF4-FFF2-40B4-BE49-F238E27FC236}">
                <a16:creationId xmlns:a16="http://schemas.microsoft.com/office/drawing/2014/main" id="{B9623ADD-7249-4FD4-AD39-BA19A3C5FCDB}"/>
              </a:ext>
            </a:extLst>
          </p:cNvPr>
          <p:cNvSpPr/>
          <p:nvPr/>
        </p:nvSpPr>
        <p:spPr>
          <a:xfrm>
            <a:off x="557606" y="2207120"/>
            <a:ext cx="3989293"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Hermeneutical</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injustice</a:t>
            </a:r>
            <a:endPar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‘the injustice of having some </a:t>
            </a:r>
            <a:r>
              <a:rPr kumimoji="0" lang="en-US" sz="2000" b="0" i="0" u="none" strike="noStrike" kern="1200" cap="none" spc="0" normalizeH="0" baseline="0" noProof="0" dirty="0">
                <a:ln>
                  <a:noFill/>
                </a:ln>
                <a:solidFill>
                  <a:prstClr val="black"/>
                </a:solidFill>
                <a:effectLst/>
                <a:highlight>
                  <a:srgbClr val="808000"/>
                </a:highlight>
                <a:uLnTx/>
                <a:uFillTx/>
                <a:latin typeface="Courier New" panose="02070309020205020404" pitchFamily="49" charset="0"/>
                <a:ea typeface="+mn-ea"/>
                <a:cs typeface="Courier New" panose="02070309020205020404" pitchFamily="49" charset="0"/>
              </a:rPr>
              <a:t>significant</a:t>
            </a: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area of one’s social experience obscured from collective understanding owing to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hermeneutical</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marginalization</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p:txBody>
      </p:sp>
      <p:pic>
        <p:nvPicPr>
          <p:cNvPr id="26" name="Immagine 25">
            <a:extLst>
              <a:ext uri="{FF2B5EF4-FFF2-40B4-BE49-F238E27FC236}">
                <a16:creationId xmlns:a16="http://schemas.microsoft.com/office/drawing/2014/main" id="{885E7EED-2AD8-4BB2-A393-4800AC5EC958}"/>
              </a:ext>
            </a:extLst>
          </p:cNvPr>
          <p:cNvPicPr>
            <a:picLocks noChangeAspect="1"/>
          </p:cNvPicPr>
          <p:nvPr/>
        </p:nvPicPr>
        <p:blipFill>
          <a:blip r:embed="rId2"/>
          <a:stretch>
            <a:fillRect/>
          </a:stretch>
        </p:blipFill>
        <p:spPr>
          <a:xfrm>
            <a:off x="9694183" y="3003889"/>
            <a:ext cx="2387328" cy="3577109"/>
          </a:xfrm>
          <a:prstGeom prst="rect">
            <a:avLst/>
          </a:prstGeom>
          <a:ln>
            <a:noFill/>
          </a:ln>
          <a:effectLst>
            <a:outerShdw blurRad="292100" dist="139700" dir="2700000" algn="tl" rotWithShape="0">
              <a:srgbClr val="333333">
                <a:alpha val="65000"/>
              </a:srgbClr>
            </a:outerShdw>
          </a:effectLst>
        </p:spPr>
      </p:pic>
      <p:sp>
        <p:nvSpPr>
          <p:cNvPr id="27" name="Fumetto: rettangolo con angoli arrotondati 26">
            <a:extLst>
              <a:ext uri="{FF2B5EF4-FFF2-40B4-BE49-F238E27FC236}">
                <a16:creationId xmlns:a16="http://schemas.microsoft.com/office/drawing/2014/main" id="{4D6BF863-CD4B-4103-A2EE-B72833FD2F94}"/>
              </a:ext>
            </a:extLst>
          </p:cNvPr>
          <p:cNvSpPr/>
          <p:nvPr/>
        </p:nvSpPr>
        <p:spPr>
          <a:xfrm>
            <a:off x="5116188" y="497841"/>
            <a:ext cx="3895825" cy="3576320"/>
          </a:xfrm>
          <a:prstGeom prst="wedgeRoundRectCallout">
            <a:avLst>
              <a:gd name="adj1" fmla="val 75068"/>
              <a:gd name="adj2" fmla="val 44327"/>
              <a:gd name="adj3" fmla="val 16667"/>
            </a:avLst>
          </a:prstGeom>
          <a:solidFill>
            <a:schemeClr val="lt1">
              <a:alpha val="70000"/>
            </a:schemeClr>
          </a:solidFill>
          <a:ln>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I had a phone call one morning and I’ll never forget it. It was actually the moment </a:t>
            </a:r>
            <a:r>
              <a:rPr kumimoji="0" lang="en-US" sz="1800" b="0"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my whole world just crumbled</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It was a friend phoning me to say, ‘there are videos going about of you everywhere’.</a:t>
            </a:r>
            <a:r>
              <a:rPr kumimoji="0" lang="it-IT"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lumMod val="65000"/>
                    <a:lumOff val="35000"/>
                  </a:prstClr>
                </a:solidFill>
                <a:effectLst/>
                <a:uLnTx/>
                <a:uFillTx/>
                <a:latin typeface="Courier New" panose="02070309020205020404" pitchFamily="49" charset="0"/>
                <a:ea typeface="+mn-ea"/>
                <a:cs typeface="Courier New" panose="02070309020205020404" pitchFamily="49" charset="0"/>
              </a:rPr>
              <a:t>(p. 27)</a:t>
            </a:r>
            <a:endParaRPr kumimoji="0" lang="en-US" sz="1800" b="0" i="0" u="none" strike="noStrike" kern="1200" cap="none" spc="0" normalizeH="0" baseline="0" noProof="0" dirty="0">
              <a:ln>
                <a:noFill/>
              </a:ln>
              <a:solidFill>
                <a:prstClr val="black">
                  <a:lumMod val="65000"/>
                  <a:lumOff val="35000"/>
                </a:prstClr>
              </a:solidFill>
              <a:effectLst/>
              <a:uLnTx/>
              <a:uFillTx/>
              <a:latin typeface="Courier New" panose="02070309020205020404" pitchFamily="49" charset="0"/>
              <a:ea typeface="+mn-ea"/>
              <a:cs typeface="Courier New" panose="02070309020205020404" pitchFamily="49" charset="0"/>
            </a:endParaRPr>
          </a:p>
        </p:txBody>
      </p:sp>
      <p:sp>
        <p:nvSpPr>
          <p:cNvPr id="28" name="Fumetto: rettangolo con angoli arrotondati 27">
            <a:extLst>
              <a:ext uri="{FF2B5EF4-FFF2-40B4-BE49-F238E27FC236}">
                <a16:creationId xmlns:a16="http://schemas.microsoft.com/office/drawing/2014/main" id="{250825C9-C730-4A81-A7A5-B28297787697}"/>
              </a:ext>
            </a:extLst>
          </p:cNvPr>
          <p:cNvSpPr/>
          <p:nvPr/>
        </p:nvSpPr>
        <p:spPr>
          <a:xfrm>
            <a:off x="5215695" y="4430041"/>
            <a:ext cx="3694625" cy="2003152"/>
          </a:xfrm>
          <a:prstGeom prst="wedgeRoundRectCallout">
            <a:avLst>
              <a:gd name="adj1" fmla="val 70428"/>
              <a:gd name="adj2" fmla="val -48451"/>
              <a:gd name="adj3" fmla="val 16667"/>
            </a:avLst>
          </a:prstGeom>
          <a:solidFill>
            <a:schemeClr val="lt1">
              <a:alpha val="70000"/>
            </a:schemeClr>
          </a:solidFill>
          <a:ln>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it obviously does define my life now … it has </a:t>
            </a:r>
            <a:r>
              <a:rPr kumimoji="0" lang="en-US" sz="1800" b="1"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completely changed my life in horrific ways </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lumMod val="65000"/>
                  <a:lumOff val="35000"/>
                </a:prstClr>
              </a:solidFill>
              <a:effectLst/>
              <a:uLnTx/>
              <a:uFillTx/>
              <a:latin typeface="Courier New" panose="02070309020205020404" pitchFamily="49" charset="0"/>
              <a:ea typeface="+mn-ea"/>
              <a:cs typeface="Courier New" panose="02070309020205020404" pitchFamily="49"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lumMod val="65000"/>
                    <a:lumOff val="35000"/>
                  </a:prstClr>
                </a:solidFill>
                <a:effectLst/>
                <a:uLnTx/>
                <a:uFillTx/>
                <a:latin typeface="Courier New" panose="02070309020205020404" pitchFamily="49" charset="0"/>
                <a:ea typeface="+mn-ea"/>
                <a:cs typeface="Courier New" panose="02070309020205020404" pitchFamily="49" charset="0"/>
              </a:rPr>
              <a:t>(p. 54)</a:t>
            </a:r>
            <a:endParaRPr kumimoji="0" lang="en-US" sz="1800" b="0" i="0" u="none" strike="noStrike" kern="1200" cap="none" spc="0" normalizeH="0" baseline="0" noProof="0" dirty="0">
              <a:ln>
                <a:noFill/>
              </a:ln>
              <a:solidFill>
                <a:prstClr val="black">
                  <a:lumMod val="65000"/>
                  <a:lumOff val="35000"/>
                </a:prstClr>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88663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Non chiamiamolo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revenge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porn</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sp>
        <p:nvSpPr>
          <p:cNvPr id="25" name="Rettangolo 24">
            <a:extLst>
              <a:ext uri="{FF2B5EF4-FFF2-40B4-BE49-F238E27FC236}">
                <a16:creationId xmlns:a16="http://schemas.microsoft.com/office/drawing/2014/main" id="{B9623ADD-7249-4FD4-AD39-BA19A3C5FCDB}"/>
              </a:ext>
            </a:extLst>
          </p:cNvPr>
          <p:cNvSpPr/>
          <p:nvPr/>
        </p:nvSpPr>
        <p:spPr>
          <a:xfrm>
            <a:off x="557606" y="2207120"/>
            <a:ext cx="3989293"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Hermeneutical</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injustice</a:t>
            </a:r>
            <a:endPar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‘the injustice of having some </a:t>
            </a:r>
            <a:r>
              <a:rPr kumimoji="0" lang="en-US" sz="2000" b="0" i="0" u="none" strike="noStrike" kern="1200" cap="none" spc="0" normalizeH="0" baseline="0" noProof="0" dirty="0">
                <a:ln>
                  <a:noFill/>
                </a:ln>
                <a:solidFill>
                  <a:prstClr val="black"/>
                </a:solidFill>
                <a:effectLst/>
                <a:highlight>
                  <a:srgbClr val="FFFFFF"/>
                </a:highlight>
                <a:uLnTx/>
                <a:uFillTx/>
                <a:latin typeface="Courier New" panose="02070309020205020404" pitchFamily="49" charset="0"/>
                <a:ea typeface="+mn-ea"/>
                <a:cs typeface="Courier New" panose="02070309020205020404" pitchFamily="49" charset="0"/>
              </a:rPr>
              <a:t>significant</a:t>
            </a: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area of one’s social experience obscured from </a:t>
            </a:r>
            <a:r>
              <a:rPr kumimoji="0" lang="en-US" sz="2000" b="0" i="0" u="none" strike="noStrike" kern="1200" cap="none" spc="0" normalizeH="0" baseline="0" noProof="0" dirty="0">
                <a:ln>
                  <a:noFill/>
                </a:ln>
                <a:solidFill>
                  <a:prstClr val="black"/>
                </a:solidFill>
                <a:effectLst/>
                <a:highlight>
                  <a:srgbClr val="FF0000"/>
                </a:highlight>
                <a:uLnTx/>
                <a:uFillTx/>
                <a:latin typeface="Courier New" panose="02070309020205020404" pitchFamily="49" charset="0"/>
                <a:ea typeface="+mn-ea"/>
                <a:cs typeface="Courier New" panose="02070309020205020404" pitchFamily="49" charset="0"/>
              </a:rPr>
              <a:t>collective understanding </a:t>
            </a: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owing to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hermeneutical</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marginalization</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p:txBody>
      </p:sp>
      <p:pic>
        <p:nvPicPr>
          <p:cNvPr id="11" name="Immagine 10">
            <a:extLst>
              <a:ext uri="{FF2B5EF4-FFF2-40B4-BE49-F238E27FC236}">
                <a16:creationId xmlns:a16="http://schemas.microsoft.com/office/drawing/2014/main" id="{76759ED8-E827-42E0-B33C-345E09C3227E}"/>
              </a:ext>
            </a:extLst>
          </p:cNvPr>
          <p:cNvPicPr>
            <a:picLocks noChangeAspect="1"/>
          </p:cNvPicPr>
          <p:nvPr/>
        </p:nvPicPr>
        <p:blipFill>
          <a:blip r:embed="rId2"/>
          <a:stretch>
            <a:fillRect/>
          </a:stretch>
        </p:blipFill>
        <p:spPr>
          <a:xfrm>
            <a:off x="4830540" y="649902"/>
            <a:ext cx="4510685" cy="2235538"/>
          </a:xfrm>
          <a:prstGeom prst="rect">
            <a:avLst/>
          </a:prstGeom>
        </p:spPr>
      </p:pic>
      <p:pic>
        <p:nvPicPr>
          <p:cNvPr id="12" name="Immagine 11">
            <a:extLst>
              <a:ext uri="{FF2B5EF4-FFF2-40B4-BE49-F238E27FC236}">
                <a16:creationId xmlns:a16="http://schemas.microsoft.com/office/drawing/2014/main" id="{F6FB1ED7-BE25-43A9-A9CE-A774475654B1}"/>
              </a:ext>
            </a:extLst>
          </p:cNvPr>
          <p:cNvPicPr>
            <a:picLocks noChangeAspect="1"/>
          </p:cNvPicPr>
          <p:nvPr/>
        </p:nvPicPr>
        <p:blipFill>
          <a:blip r:embed="rId3"/>
          <a:stretch>
            <a:fillRect/>
          </a:stretch>
        </p:blipFill>
        <p:spPr>
          <a:xfrm>
            <a:off x="4830540" y="3133600"/>
            <a:ext cx="4510685" cy="3548762"/>
          </a:xfrm>
          <a:prstGeom prst="rect">
            <a:avLst/>
          </a:prstGeom>
        </p:spPr>
      </p:pic>
      <p:pic>
        <p:nvPicPr>
          <p:cNvPr id="25602" name="Picture 2" descr="UN PROFESSORE (Colonna Sonora Originale della Serie Tv) - Album by Riccardo  Eberspacher | Spotify">
            <a:extLst>
              <a:ext uri="{FF2B5EF4-FFF2-40B4-BE49-F238E27FC236}">
                <a16:creationId xmlns:a16="http://schemas.microsoft.com/office/drawing/2014/main" id="{211503AC-FB74-4C8A-8291-2A848FE46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6435" y="4187237"/>
            <a:ext cx="2476407" cy="2476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414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Non chiamiamolo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revenge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porn</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sp>
        <p:nvSpPr>
          <p:cNvPr id="25" name="Rettangolo 24">
            <a:extLst>
              <a:ext uri="{FF2B5EF4-FFF2-40B4-BE49-F238E27FC236}">
                <a16:creationId xmlns:a16="http://schemas.microsoft.com/office/drawing/2014/main" id="{B9623ADD-7249-4FD4-AD39-BA19A3C5FCDB}"/>
              </a:ext>
            </a:extLst>
          </p:cNvPr>
          <p:cNvSpPr/>
          <p:nvPr/>
        </p:nvSpPr>
        <p:spPr>
          <a:xfrm>
            <a:off x="557606" y="2207120"/>
            <a:ext cx="3989293"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Hermeneutical</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injustice</a:t>
            </a:r>
            <a:endPar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‘the injustice of having some </a:t>
            </a:r>
            <a:r>
              <a:rPr kumimoji="0" lang="en-US" sz="2000" b="0" i="0" u="none" strike="noStrike" kern="1200" cap="none" spc="0" normalizeH="0" baseline="0" noProof="0" dirty="0">
                <a:ln>
                  <a:noFill/>
                </a:ln>
                <a:solidFill>
                  <a:prstClr val="black"/>
                </a:solidFill>
                <a:effectLst/>
                <a:highlight>
                  <a:srgbClr val="FFFFFF"/>
                </a:highlight>
                <a:uLnTx/>
                <a:uFillTx/>
                <a:latin typeface="Courier New" panose="02070309020205020404" pitchFamily="49" charset="0"/>
                <a:ea typeface="+mn-ea"/>
                <a:cs typeface="Courier New" panose="02070309020205020404" pitchFamily="49" charset="0"/>
              </a:rPr>
              <a:t>significant</a:t>
            </a: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area of one’s social experience obscured from </a:t>
            </a:r>
            <a:r>
              <a:rPr kumimoji="0" lang="en-US" sz="2000" b="0" i="0" u="none" strike="noStrike" kern="1200" cap="none" spc="0" normalizeH="0" baseline="0" noProof="0" dirty="0">
                <a:ln>
                  <a:noFill/>
                </a:ln>
                <a:solidFill>
                  <a:prstClr val="black"/>
                </a:solidFill>
                <a:effectLst/>
                <a:highlight>
                  <a:srgbClr val="FF0000"/>
                </a:highlight>
                <a:uLnTx/>
                <a:uFillTx/>
                <a:latin typeface="Courier New" panose="02070309020205020404" pitchFamily="49" charset="0"/>
                <a:ea typeface="+mn-ea"/>
                <a:cs typeface="Courier New" panose="02070309020205020404" pitchFamily="49" charset="0"/>
              </a:rPr>
              <a:t>collective understanding </a:t>
            </a: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owing to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hermeneutical</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marginalization</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p:txBody>
      </p:sp>
      <p:pic>
        <p:nvPicPr>
          <p:cNvPr id="8" name="Immagine 7" descr="Immagine che contiene silhouette, sfocatura&#10;&#10;Descrizione generata automaticamente">
            <a:extLst>
              <a:ext uri="{FF2B5EF4-FFF2-40B4-BE49-F238E27FC236}">
                <a16:creationId xmlns:a16="http://schemas.microsoft.com/office/drawing/2014/main" id="{F127A580-9430-418B-9F87-99AD99203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272" y="1473846"/>
            <a:ext cx="2054121" cy="2054121"/>
          </a:xfrm>
          <a:prstGeom prst="rect">
            <a:avLst/>
          </a:prstGeom>
          <a:ln>
            <a:noFill/>
          </a:ln>
          <a:effectLst>
            <a:softEdge rad="112500"/>
          </a:effectLst>
        </p:spPr>
      </p:pic>
      <p:pic>
        <p:nvPicPr>
          <p:cNvPr id="9" name="Picture 2" descr="The victim and the perpetrator... (Blender) : r/MandelaCatalogue">
            <a:extLst>
              <a:ext uri="{FF2B5EF4-FFF2-40B4-BE49-F238E27FC236}">
                <a16:creationId xmlns:a16="http://schemas.microsoft.com/office/drawing/2014/main" id="{CA39A407-293E-43E5-9481-7B8160F55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190" y="3472562"/>
            <a:ext cx="2052368" cy="15392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4" descr="What is Law - Basic Knowledge and Definitions">
            <a:extLst>
              <a:ext uri="{FF2B5EF4-FFF2-40B4-BE49-F238E27FC236}">
                <a16:creationId xmlns:a16="http://schemas.microsoft.com/office/drawing/2014/main" id="{7051E504-6B01-48DE-9E56-3ABF03777F4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20109" y="5011838"/>
            <a:ext cx="2182449" cy="14526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012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Non chiamiamolo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revenge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porn</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sp>
        <p:nvSpPr>
          <p:cNvPr id="25" name="Rettangolo 24">
            <a:extLst>
              <a:ext uri="{FF2B5EF4-FFF2-40B4-BE49-F238E27FC236}">
                <a16:creationId xmlns:a16="http://schemas.microsoft.com/office/drawing/2014/main" id="{B9623ADD-7249-4FD4-AD39-BA19A3C5FCDB}"/>
              </a:ext>
            </a:extLst>
          </p:cNvPr>
          <p:cNvSpPr/>
          <p:nvPr/>
        </p:nvSpPr>
        <p:spPr>
          <a:xfrm>
            <a:off x="557606" y="2207120"/>
            <a:ext cx="3989293"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Hermeneutical</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injustice</a:t>
            </a:r>
            <a:endPar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‘the injustice of having some </a:t>
            </a:r>
            <a:r>
              <a:rPr kumimoji="0" lang="en-US" sz="2000" b="0" i="0" u="none" strike="noStrike" kern="1200" cap="none" spc="0" normalizeH="0" baseline="0" noProof="0" dirty="0">
                <a:ln>
                  <a:noFill/>
                </a:ln>
                <a:solidFill>
                  <a:prstClr val="black"/>
                </a:solidFill>
                <a:effectLst/>
                <a:highlight>
                  <a:srgbClr val="FFFFFF"/>
                </a:highlight>
                <a:uLnTx/>
                <a:uFillTx/>
                <a:latin typeface="Courier New" panose="02070309020205020404" pitchFamily="49" charset="0"/>
                <a:ea typeface="+mn-ea"/>
                <a:cs typeface="Courier New" panose="02070309020205020404" pitchFamily="49" charset="0"/>
              </a:rPr>
              <a:t>significant</a:t>
            </a: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area of one’s social experience obscured from </a:t>
            </a:r>
            <a:r>
              <a:rPr kumimoji="0" lang="en-US" sz="2000" b="0" i="0" u="none" strike="noStrike" kern="1200" cap="none" spc="0" normalizeH="0" baseline="0" noProof="0" dirty="0">
                <a:ln>
                  <a:noFill/>
                </a:ln>
                <a:solidFill>
                  <a:prstClr val="black"/>
                </a:solidFill>
                <a:effectLst/>
                <a:highlight>
                  <a:srgbClr val="FF0000"/>
                </a:highlight>
                <a:uLnTx/>
                <a:uFillTx/>
                <a:latin typeface="Courier New" panose="02070309020205020404" pitchFamily="49" charset="0"/>
                <a:ea typeface="+mn-ea"/>
                <a:cs typeface="Courier New" panose="02070309020205020404" pitchFamily="49" charset="0"/>
              </a:rPr>
              <a:t>collective understanding </a:t>
            </a: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owing to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hermeneutical</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marginalization</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p:txBody>
      </p:sp>
      <p:pic>
        <p:nvPicPr>
          <p:cNvPr id="8" name="Immagine 7" descr="Immagine che contiene silhouette, sfocatura&#10;&#10;Descrizione generata automaticamente">
            <a:extLst>
              <a:ext uri="{FF2B5EF4-FFF2-40B4-BE49-F238E27FC236}">
                <a16:creationId xmlns:a16="http://schemas.microsoft.com/office/drawing/2014/main" id="{F127A580-9430-418B-9F87-99AD992034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272" y="1473846"/>
            <a:ext cx="2054121" cy="2054121"/>
          </a:xfrm>
          <a:prstGeom prst="rect">
            <a:avLst/>
          </a:prstGeom>
          <a:ln>
            <a:noFill/>
          </a:ln>
          <a:effectLst>
            <a:softEdge rad="112500"/>
          </a:effectLst>
        </p:spPr>
      </p:pic>
      <p:pic>
        <p:nvPicPr>
          <p:cNvPr id="9" name="Picture 2" descr="The victim and the perpetrator... (Blender) : r/MandelaCatalogue">
            <a:extLst>
              <a:ext uri="{FF2B5EF4-FFF2-40B4-BE49-F238E27FC236}">
                <a16:creationId xmlns:a16="http://schemas.microsoft.com/office/drawing/2014/main" id="{CA39A407-293E-43E5-9481-7B8160F555EB}"/>
              </a:ext>
            </a:extLst>
          </p:cNvPr>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50190" y="3472562"/>
            <a:ext cx="2052368" cy="15392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4" descr="What is Law - Basic Knowledge and Definitions">
            <a:extLst>
              <a:ext uri="{FF2B5EF4-FFF2-40B4-BE49-F238E27FC236}">
                <a16:creationId xmlns:a16="http://schemas.microsoft.com/office/drawing/2014/main" id="{7051E504-6B01-48DE-9E56-3ABF03777F4A}"/>
              </a:ext>
            </a:extLst>
          </p:cNvPr>
          <p:cNvPicPr>
            <a:picLocks noChangeAspect="1" noChangeArrowheads="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20109" y="5011838"/>
            <a:ext cx="2182449" cy="14526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Immagine 10">
            <a:extLst>
              <a:ext uri="{FF2B5EF4-FFF2-40B4-BE49-F238E27FC236}">
                <a16:creationId xmlns:a16="http://schemas.microsoft.com/office/drawing/2014/main" id="{1B5E5477-78D5-49BC-A5FE-69C7C8DA6B55}"/>
              </a:ext>
            </a:extLst>
          </p:cNvPr>
          <p:cNvPicPr>
            <a:picLocks noChangeAspect="1"/>
          </p:cNvPicPr>
          <p:nvPr/>
        </p:nvPicPr>
        <p:blipFill>
          <a:blip r:embed="rId6"/>
          <a:stretch>
            <a:fillRect/>
          </a:stretch>
        </p:blipFill>
        <p:spPr>
          <a:xfrm>
            <a:off x="9694183" y="3003889"/>
            <a:ext cx="2387328" cy="3577109"/>
          </a:xfrm>
          <a:prstGeom prst="rect">
            <a:avLst/>
          </a:prstGeom>
          <a:ln>
            <a:noFill/>
          </a:ln>
          <a:effectLst>
            <a:outerShdw blurRad="292100" dist="139700" dir="2700000" algn="tl" rotWithShape="0">
              <a:srgbClr val="333333">
                <a:alpha val="65000"/>
              </a:srgbClr>
            </a:outerShdw>
          </a:effectLst>
        </p:spPr>
      </p:pic>
      <p:sp>
        <p:nvSpPr>
          <p:cNvPr id="13" name="Fumetto: rettangolo con angoli arrotondati 12">
            <a:extLst>
              <a:ext uri="{FF2B5EF4-FFF2-40B4-BE49-F238E27FC236}">
                <a16:creationId xmlns:a16="http://schemas.microsoft.com/office/drawing/2014/main" id="{A270CA9E-8AAE-48D0-B1CE-9B202C8AC455}"/>
              </a:ext>
            </a:extLst>
          </p:cNvPr>
          <p:cNvSpPr/>
          <p:nvPr/>
        </p:nvSpPr>
        <p:spPr>
          <a:xfrm>
            <a:off x="6825931" y="236361"/>
            <a:ext cx="2850503" cy="3291605"/>
          </a:xfrm>
          <a:prstGeom prst="wedgeRoundRectCallout">
            <a:avLst>
              <a:gd name="adj1" fmla="val -65288"/>
              <a:gd name="adj2" fmla="val 19639"/>
              <a:gd name="adj3" fmla="val 16667"/>
            </a:avLst>
          </a:prstGeom>
          <a:solidFill>
            <a:schemeClr val="lt1">
              <a:alpha val="70000"/>
            </a:schemeClr>
          </a:solidFill>
          <a:ln>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I really liked [my boyfriend] at the time…[his actions] were definitely immature, but he wasn’t trying to hurt anyone… So because he didn’t send [the intimate picture], I was okay with it – I told myself that </a:t>
            </a:r>
            <a:r>
              <a:rPr kumimoji="0" lang="en-US" sz="1400" b="1"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it didn’t matter, it wasn’t a big deal</a:t>
            </a:r>
            <a:r>
              <a:rPr kumimoji="0" lang="en-US" sz="14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prstClr val="black">
                  <a:lumMod val="65000"/>
                  <a:lumOff val="35000"/>
                </a:prstClr>
              </a:solidFill>
              <a:effectLst/>
              <a:uLnTx/>
              <a:uFillTx/>
              <a:latin typeface="Courier New" panose="02070309020205020404" pitchFamily="49" charset="0"/>
              <a:ea typeface="+mn-ea"/>
              <a:cs typeface="Courier New" panose="02070309020205020404" pitchFamily="49"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lumMod val="65000"/>
                    <a:lumOff val="35000"/>
                  </a:prstClr>
                </a:solidFill>
                <a:effectLst/>
                <a:uLnTx/>
                <a:uFillTx/>
                <a:latin typeface="Courier New" panose="02070309020205020404" pitchFamily="49" charset="0"/>
                <a:ea typeface="+mn-ea"/>
                <a:cs typeface="Courier New" panose="02070309020205020404" pitchFamily="49" charset="0"/>
              </a:rPr>
              <a:t>(p. 40)</a:t>
            </a:r>
            <a:endParaRPr kumimoji="0" lang="en-US" sz="1400" b="0" i="0" u="none" strike="noStrike" kern="1200" cap="none" spc="0" normalizeH="0" baseline="0" noProof="0" dirty="0">
              <a:ln>
                <a:noFill/>
              </a:ln>
              <a:solidFill>
                <a:prstClr val="black">
                  <a:lumMod val="65000"/>
                  <a:lumOff val="35000"/>
                </a:prstClr>
              </a:solidFill>
              <a:effectLst/>
              <a:uLnTx/>
              <a:uFillTx/>
              <a:latin typeface="Courier New" panose="02070309020205020404" pitchFamily="49" charset="0"/>
              <a:ea typeface="+mn-ea"/>
              <a:cs typeface="Courier New" panose="02070309020205020404" pitchFamily="49" charset="0"/>
            </a:endParaRPr>
          </a:p>
        </p:txBody>
      </p:sp>
      <p:sp>
        <p:nvSpPr>
          <p:cNvPr id="14" name="Fumetto: rettangolo con angoli arrotondati 13">
            <a:extLst>
              <a:ext uri="{FF2B5EF4-FFF2-40B4-BE49-F238E27FC236}">
                <a16:creationId xmlns:a16="http://schemas.microsoft.com/office/drawing/2014/main" id="{77D3C333-93C2-4B4B-95E0-0D3C63363B97}"/>
              </a:ext>
            </a:extLst>
          </p:cNvPr>
          <p:cNvSpPr/>
          <p:nvPr/>
        </p:nvSpPr>
        <p:spPr>
          <a:xfrm>
            <a:off x="6877311" y="3880780"/>
            <a:ext cx="2891625" cy="2227603"/>
          </a:xfrm>
          <a:prstGeom prst="wedgeRoundRectCallout">
            <a:avLst>
              <a:gd name="adj1" fmla="val -73426"/>
              <a:gd name="adj2" fmla="val -78426"/>
              <a:gd name="adj3" fmla="val 16667"/>
            </a:avLst>
          </a:prstGeom>
          <a:solidFill>
            <a:schemeClr val="lt1">
              <a:alpha val="70000"/>
            </a:schemeClr>
          </a:solidFill>
          <a:ln>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I did blame myself a little bit</a:t>
            </a:r>
            <a:r>
              <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for being stupid enough to let myself be in the position where he would take a picture and not saying no</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prstClr val="black">
                    <a:lumMod val="65000"/>
                    <a:lumOff val="35000"/>
                  </a:prstClr>
                </a:solidFill>
                <a:effectLst/>
                <a:uLnTx/>
                <a:uFillTx/>
                <a:latin typeface="Courier New" panose="02070309020205020404" pitchFamily="49" charset="0"/>
                <a:ea typeface="+mn-ea"/>
                <a:cs typeface="Courier New" panose="02070309020205020404" pitchFamily="49" charset="0"/>
              </a:rPr>
              <a:t>(p. 40)</a:t>
            </a:r>
            <a:endParaRPr kumimoji="0" lang="en-US" sz="1600" b="0" i="0" u="none" strike="noStrike" kern="1200" cap="none" spc="0" normalizeH="0" baseline="0" noProof="0" dirty="0">
              <a:ln>
                <a:noFill/>
              </a:ln>
              <a:solidFill>
                <a:prstClr val="black">
                  <a:lumMod val="65000"/>
                  <a:lumOff val="35000"/>
                </a:prstClr>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2949586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Non chiamiamolo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revenge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porn</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sp>
        <p:nvSpPr>
          <p:cNvPr id="25" name="Rettangolo 24">
            <a:extLst>
              <a:ext uri="{FF2B5EF4-FFF2-40B4-BE49-F238E27FC236}">
                <a16:creationId xmlns:a16="http://schemas.microsoft.com/office/drawing/2014/main" id="{B9623ADD-7249-4FD4-AD39-BA19A3C5FCDB}"/>
              </a:ext>
            </a:extLst>
          </p:cNvPr>
          <p:cNvSpPr/>
          <p:nvPr/>
        </p:nvSpPr>
        <p:spPr>
          <a:xfrm>
            <a:off x="557606" y="2207120"/>
            <a:ext cx="3989293"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Hermeneutical</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injustice</a:t>
            </a:r>
            <a:endPar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‘the injustice of having some </a:t>
            </a:r>
            <a:r>
              <a:rPr kumimoji="0" lang="en-US" sz="2000" b="0" i="0" u="none" strike="noStrike" kern="1200" cap="none" spc="0" normalizeH="0" baseline="0" noProof="0" dirty="0">
                <a:ln>
                  <a:noFill/>
                </a:ln>
                <a:solidFill>
                  <a:prstClr val="black"/>
                </a:solidFill>
                <a:effectLst/>
                <a:highlight>
                  <a:srgbClr val="FFFFFF"/>
                </a:highlight>
                <a:uLnTx/>
                <a:uFillTx/>
                <a:latin typeface="Courier New" panose="02070309020205020404" pitchFamily="49" charset="0"/>
                <a:ea typeface="+mn-ea"/>
                <a:cs typeface="Courier New" panose="02070309020205020404" pitchFamily="49" charset="0"/>
              </a:rPr>
              <a:t>significant</a:t>
            </a: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area of one’s social experience obscured from </a:t>
            </a:r>
            <a:r>
              <a:rPr kumimoji="0" lang="en-US" sz="2000" b="0" i="0" u="none" strike="noStrike" kern="1200" cap="none" spc="0" normalizeH="0" baseline="0" noProof="0" dirty="0">
                <a:ln>
                  <a:noFill/>
                </a:ln>
                <a:solidFill>
                  <a:prstClr val="black"/>
                </a:solidFill>
                <a:effectLst/>
                <a:highlight>
                  <a:srgbClr val="FF0000"/>
                </a:highlight>
                <a:uLnTx/>
                <a:uFillTx/>
                <a:latin typeface="Courier New" panose="02070309020205020404" pitchFamily="49" charset="0"/>
                <a:ea typeface="+mn-ea"/>
                <a:cs typeface="Courier New" panose="02070309020205020404" pitchFamily="49" charset="0"/>
              </a:rPr>
              <a:t>collective understanding </a:t>
            </a: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owing to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hermeneutical</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marginalization</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p:txBody>
      </p:sp>
      <p:pic>
        <p:nvPicPr>
          <p:cNvPr id="8" name="Immagine 7" descr="Immagine che contiene silhouette, sfocatura&#10;&#10;Descrizione generata automaticamente">
            <a:extLst>
              <a:ext uri="{FF2B5EF4-FFF2-40B4-BE49-F238E27FC236}">
                <a16:creationId xmlns:a16="http://schemas.microsoft.com/office/drawing/2014/main" id="{F127A580-9430-418B-9F87-99AD99203490}"/>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84272" y="1473846"/>
            <a:ext cx="2054121" cy="2054121"/>
          </a:xfrm>
          <a:prstGeom prst="rect">
            <a:avLst/>
          </a:prstGeom>
          <a:ln>
            <a:noFill/>
          </a:ln>
          <a:effectLst>
            <a:softEdge rad="112500"/>
          </a:effectLst>
        </p:spPr>
      </p:pic>
      <p:pic>
        <p:nvPicPr>
          <p:cNvPr id="9" name="Picture 2" descr="The victim and the perpetrator... (Blender) : r/MandelaCatalogue">
            <a:extLst>
              <a:ext uri="{FF2B5EF4-FFF2-40B4-BE49-F238E27FC236}">
                <a16:creationId xmlns:a16="http://schemas.microsoft.com/office/drawing/2014/main" id="{CA39A407-293E-43E5-9481-7B8160F555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190" y="3472562"/>
            <a:ext cx="2052368" cy="15392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4" descr="What is Law - Basic Knowledge and Definitions">
            <a:extLst>
              <a:ext uri="{FF2B5EF4-FFF2-40B4-BE49-F238E27FC236}">
                <a16:creationId xmlns:a16="http://schemas.microsoft.com/office/drawing/2014/main" id="{7051E504-6B01-48DE-9E56-3ABF03777F4A}"/>
              </a:ext>
            </a:extLst>
          </p:cNvPr>
          <p:cNvPicPr>
            <a:picLocks noChangeAspect="1" noChangeArrowheads="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20109" y="5011838"/>
            <a:ext cx="2182449" cy="14526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 name="Immagine 16">
            <a:extLst>
              <a:ext uri="{FF2B5EF4-FFF2-40B4-BE49-F238E27FC236}">
                <a16:creationId xmlns:a16="http://schemas.microsoft.com/office/drawing/2014/main" id="{1D673ABE-26C2-4147-91BC-47354D9BA091}"/>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l="26997" t="22778" r="30208" b="52619"/>
          <a:stretch/>
        </p:blipFill>
        <p:spPr>
          <a:xfrm>
            <a:off x="0" y="-47891"/>
            <a:ext cx="9676435" cy="3476891"/>
          </a:xfrm>
          <a:prstGeom prst="rect">
            <a:avLst/>
          </a:prstGeom>
        </p:spPr>
      </p:pic>
      <p:sp>
        <p:nvSpPr>
          <p:cNvPr id="15" name="Fumetto: rettangolo con angoli arrotondati 14">
            <a:extLst>
              <a:ext uri="{FF2B5EF4-FFF2-40B4-BE49-F238E27FC236}">
                <a16:creationId xmlns:a16="http://schemas.microsoft.com/office/drawing/2014/main" id="{F350DF68-BED6-4D75-B443-01C688F15A4E}"/>
              </a:ext>
            </a:extLst>
          </p:cNvPr>
          <p:cNvSpPr/>
          <p:nvPr/>
        </p:nvSpPr>
        <p:spPr>
          <a:xfrm>
            <a:off x="9676435" y="2728917"/>
            <a:ext cx="2097840" cy="1443729"/>
          </a:xfrm>
          <a:prstGeom prst="wedgeRoundRectCallout">
            <a:avLst>
              <a:gd name="adj1" fmla="val -88423"/>
              <a:gd name="adj2" fmla="val -73984"/>
              <a:gd name="adj3" fmla="val 16667"/>
            </a:avLst>
          </a:prstGeom>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She had to learn a lesson, that she should not send such pictures</a:t>
            </a: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girl, 17, perpetrator</a:t>
            </a:r>
            <a:endPar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913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Non chiamiamolo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revenge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porn</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sp>
        <p:nvSpPr>
          <p:cNvPr id="25" name="Rettangolo 24">
            <a:extLst>
              <a:ext uri="{FF2B5EF4-FFF2-40B4-BE49-F238E27FC236}">
                <a16:creationId xmlns:a16="http://schemas.microsoft.com/office/drawing/2014/main" id="{B9623ADD-7249-4FD4-AD39-BA19A3C5FCDB}"/>
              </a:ext>
            </a:extLst>
          </p:cNvPr>
          <p:cNvSpPr/>
          <p:nvPr/>
        </p:nvSpPr>
        <p:spPr>
          <a:xfrm>
            <a:off x="557606" y="2207120"/>
            <a:ext cx="3989293"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Hermeneutical</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injustice</a:t>
            </a:r>
            <a:endPar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‘the injustice of having some </a:t>
            </a:r>
            <a:r>
              <a:rPr kumimoji="0" lang="en-US" sz="2000" b="0" i="0" u="none" strike="noStrike" kern="1200" cap="none" spc="0" normalizeH="0" baseline="0" noProof="0" dirty="0">
                <a:ln>
                  <a:noFill/>
                </a:ln>
                <a:solidFill>
                  <a:prstClr val="black"/>
                </a:solidFill>
                <a:effectLst/>
                <a:highlight>
                  <a:srgbClr val="FFFFFF"/>
                </a:highlight>
                <a:uLnTx/>
                <a:uFillTx/>
                <a:latin typeface="Courier New" panose="02070309020205020404" pitchFamily="49" charset="0"/>
                <a:ea typeface="+mn-ea"/>
                <a:cs typeface="Courier New" panose="02070309020205020404" pitchFamily="49" charset="0"/>
              </a:rPr>
              <a:t>significant</a:t>
            </a: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area of one’s social experience obscured from </a:t>
            </a:r>
            <a:r>
              <a:rPr kumimoji="0" lang="en-US" sz="2000" b="0" i="0" u="none" strike="noStrike" kern="1200" cap="none" spc="0" normalizeH="0" baseline="0" noProof="0" dirty="0">
                <a:ln>
                  <a:noFill/>
                </a:ln>
                <a:solidFill>
                  <a:prstClr val="black"/>
                </a:solidFill>
                <a:effectLst/>
                <a:highlight>
                  <a:srgbClr val="FF0000"/>
                </a:highlight>
                <a:uLnTx/>
                <a:uFillTx/>
                <a:latin typeface="Courier New" panose="02070309020205020404" pitchFamily="49" charset="0"/>
                <a:ea typeface="+mn-ea"/>
                <a:cs typeface="Courier New" panose="02070309020205020404" pitchFamily="49" charset="0"/>
              </a:rPr>
              <a:t>collective understanding </a:t>
            </a: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owing to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hermeneutical</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marginalization</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p:txBody>
      </p:sp>
      <p:pic>
        <p:nvPicPr>
          <p:cNvPr id="8" name="Immagine 7" descr="Immagine che contiene silhouette, sfocatura&#10;&#10;Descrizione generata automaticamente">
            <a:extLst>
              <a:ext uri="{FF2B5EF4-FFF2-40B4-BE49-F238E27FC236}">
                <a16:creationId xmlns:a16="http://schemas.microsoft.com/office/drawing/2014/main" id="{F127A580-9430-418B-9F87-99AD99203490}"/>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84272" y="1473846"/>
            <a:ext cx="2054121" cy="2054121"/>
          </a:xfrm>
          <a:prstGeom prst="rect">
            <a:avLst/>
          </a:prstGeom>
          <a:ln>
            <a:noFill/>
          </a:ln>
          <a:effectLst>
            <a:softEdge rad="112500"/>
          </a:effectLst>
        </p:spPr>
      </p:pic>
      <p:pic>
        <p:nvPicPr>
          <p:cNvPr id="9" name="Picture 2" descr="The victim and the perpetrator... (Blender) : r/MandelaCatalogue">
            <a:extLst>
              <a:ext uri="{FF2B5EF4-FFF2-40B4-BE49-F238E27FC236}">
                <a16:creationId xmlns:a16="http://schemas.microsoft.com/office/drawing/2014/main" id="{CA39A407-293E-43E5-9481-7B8160F555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190" y="3472562"/>
            <a:ext cx="2052368" cy="15392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4" descr="What is Law - Basic Knowledge and Definitions">
            <a:extLst>
              <a:ext uri="{FF2B5EF4-FFF2-40B4-BE49-F238E27FC236}">
                <a16:creationId xmlns:a16="http://schemas.microsoft.com/office/drawing/2014/main" id="{7051E504-6B01-48DE-9E56-3ABF03777F4A}"/>
              </a:ext>
            </a:extLst>
          </p:cNvPr>
          <p:cNvPicPr>
            <a:picLocks noChangeAspect="1" noChangeArrowheads="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20109" y="5011838"/>
            <a:ext cx="2182449" cy="14526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Immagine 2">
            <a:extLst>
              <a:ext uri="{FF2B5EF4-FFF2-40B4-BE49-F238E27FC236}">
                <a16:creationId xmlns:a16="http://schemas.microsoft.com/office/drawing/2014/main" id="{F2359132-2215-4733-9735-B183C2EE39B5}"/>
              </a:ext>
            </a:extLst>
          </p:cNvPr>
          <p:cNvPicPr>
            <a:picLocks noChangeAspect="1"/>
          </p:cNvPicPr>
          <p:nvPr/>
        </p:nvPicPr>
        <p:blipFill>
          <a:blip r:embed="rId7"/>
          <a:stretch>
            <a:fillRect/>
          </a:stretch>
        </p:blipFill>
        <p:spPr>
          <a:xfrm>
            <a:off x="1225861" y="188861"/>
            <a:ext cx="7902098" cy="3196577"/>
          </a:xfrm>
          <a:prstGeom prst="rect">
            <a:avLst/>
          </a:prstGeom>
          <a:ln>
            <a:noFill/>
          </a:ln>
          <a:effectLst>
            <a:outerShdw blurRad="292100" dist="139700" dir="2700000" algn="tl" rotWithShape="0">
              <a:srgbClr val="333333">
                <a:alpha val="65000"/>
              </a:srgbClr>
            </a:outerShdw>
          </a:effectLst>
        </p:spPr>
      </p:pic>
      <p:pic>
        <p:nvPicPr>
          <p:cNvPr id="11" name="Immagine 10">
            <a:extLst>
              <a:ext uri="{FF2B5EF4-FFF2-40B4-BE49-F238E27FC236}">
                <a16:creationId xmlns:a16="http://schemas.microsoft.com/office/drawing/2014/main" id="{D5FC375F-7F86-44E5-BD40-DEE93AA27296}"/>
              </a:ext>
            </a:extLst>
          </p:cNvPr>
          <p:cNvPicPr>
            <a:picLocks noChangeAspect="1"/>
          </p:cNvPicPr>
          <p:nvPr/>
        </p:nvPicPr>
        <p:blipFill>
          <a:blip r:embed="rId8"/>
          <a:stretch>
            <a:fillRect/>
          </a:stretch>
        </p:blipFill>
        <p:spPr>
          <a:xfrm>
            <a:off x="9676435" y="3411194"/>
            <a:ext cx="2515564" cy="3446806"/>
          </a:xfrm>
          <a:prstGeom prst="rect">
            <a:avLst/>
          </a:prstGeom>
          <a:ln>
            <a:noFill/>
          </a:ln>
          <a:effectLst>
            <a:outerShdw blurRad="292100" dist="139700" dir="2700000" algn="tl" rotWithShape="0">
              <a:srgbClr val="333333">
                <a:alpha val="65000"/>
              </a:srgbClr>
            </a:outerShdw>
          </a:effectLst>
        </p:spPr>
      </p:pic>
      <p:sp>
        <p:nvSpPr>
          <p:cNvPr id="12" name="Rettangolo con angoli arrotondati 11">
            <a:extLst>
              <a:ext uri="{FF2B5EF4-FFF2-40B4-BE49-F238E27FC236}">
                <a16:creationId xmlns:a16="http://schemas.microsoft.com/office/drawing/2014/main" id="{42964F29-AF86-4C8D-B1B9-66945BDF9B5C}"/>
              </a:ext>
            </a:extLst>
          </p:cNvPr>
          <p:cNvSpPr/>
          <p:nvPr/>
        </p:nvSpPr>
        <p:spPr>
          <a:xfrm>
            <a:off x="1544319" y="1178560"/>
            <a:ext cx="2346961" cy="1676400"/>
          </a:xfrm>
          <a:prstGeom prst="roundRect">
            <a:avLst/>
          </a:prstGeom>
          <a:solidFill>
            <a:srgbClr val="C0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437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Non chiamiamolo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revenge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porn</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sp>
        <p:nvSpPr>
          <p:cNvPr id="25" name="Rettangolo 24">
            <a:extLst>
              <a:ext uri="{FF2B5EF4-FFF2-40B4-BE49-F238E27FC236}">
                <a16:creationId xmlns:a16="http://schemas.microsoft.com/office/drawing/2014/main" id="{B9623ADD-7249-4FD4-AD39-BA19A3C5FCDB}"/>
              </a:ext>
            </a:extLst>
          </p:cNvPr>
          <p:cNvSpPr/>
          <p:nvPr/>
        </p:nvSpPr>
        <p:spPr>
          <a:xfrm>
            <a:off x="557606" y="2207120"/>
            <a:ext cx="3989293"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Hermeneutical</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injustice</a:t>
            </a:r>
            <a:endPar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‘the injustice of having some </a:t>
            </a:r>
            <a:r>
              <a:rPr kumimoji="0" lang="en-US" sz="2000" b="0" i="0" u="none" strike="noStrike" kern="1200" cap="none" spc="0" normalizeH="0" baseline="0" noProof="0" dirty="0">
                <a:ln>
                  <a:noFill/>
                </a:ln>
                <a:solidFill>
                  <a:prstClr val="black"/>
                </a:solidFill>
                <a:effectLst/>
                <a:highlight>
                  <a:srgbClr val="FFFFFF"/>
                </a:highlight>
                <a:uLnTx/>
                <a:uFillTx/>
                <a:latin typeface="Courier New" panose="02070309020205020404" pitchFamily="49" charset="0"/>
                <a:ea typeface="+mn-ea"/>
                <a:cs typeface="Courier New" panose="02070309020205020404" pitchFamily="49" charset="0"/>
              </a:rPr>
              <a:t>significant</a:t>
            </a: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area of one’s social experience obscured from </a:t>
            </a:r>
            <a:r>
              <a:rPr kumimoji="0" lang="en-US" sz="2000" b="0" i="0" u="none" strike="noStrike" kern="1200" cap="none" spc="0" normalizeH="0" baseline="0" noProof="0" dirty="0">
                <a:ln>
                  <a:noFill/>
                </a:ln>
                <a:solidFill>
                  <a:prstClr val="black"/>
                </a:solidFill>
                <a:effectLst/>
                <a:highlight>
                  <a:srgbClr val="FF0000"/>
                </a:highlight>
                <a:uLnTx/>
                <a:uFillTx/>
                <a:latin typeface="Courier New" panose="02070309020205020404" pitchFamily="49" charset="0"/>
                <a:ea typeface="+mn-ea"/>
                <a:cs typeface="Courier New" panose="02070309020205020404" pitchFamily="49" charset="0"/>
              </a:rPr>
              <a:t>collective understanding </a:t>
            </a: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owing to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hermeneutical</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marginalization</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p:txBody>
      </p:sp>
      <p:pic>
        <p:nvPicPr>
          <p:cNvPr id="8" name="Immagine 7" descr="Immagine che contiene silhouette, sfocatura&#10;&#10;Descrizione generata automaticamente">
            <a:extLst>
              <a:ext uri="{FF2B5EF4-FFF2-40B4-BE49-F238E27FC236}">
                <a16:creationId xmlns:a16="http://schemas.microsoft.com/office/drawing/2014/main" id="{F127A580-9430-418B-9F87-99AD99203490}"/>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84272" y="1473846"/>
            <a:ext cx="2054121" cy="2054121"/>
          </a:xfrm>
          <a:prstGeom prst="rect">
            <a:avLst/>
          </a:prstGeom>
          <a:ln>
            <a:noFill/>
          </a:ln>
          <a:effectLst>
            <a:softEdge rad="112500"/>
          </a:effectLst>
        </p:spPr>
      </p:pic>
      <p:pic>
        <p:nvPicPr>
          <p:cNvPr id="9" name="Picture 2" descr="The victim and the perpetrator... (Blender) : r/MandelaCatalogue">
            <a:extLst>
              <a:ext uri="{FF2B5EF4-FFF2-40B4-BE49-F238E27FC236}">
                <a16:creationId xmlns:a16="http://schemas.microsoft.com/office/drawing/2014/main" id="{CA39A407-293E-43E5-9481-7B8160F555EB}"/>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50190" y="3472562"/>
            <a:ext cx="2052368" cy="15392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4" descr="What is Law - Basic Knowledge and Definitions">
            <a:extLst>
              <a:ext uri="{FF2B5EF4-FFF2-40B4-BE49-F238E27FC236}">
                <a16:creationId xmlns:a16="http://schemas.microsoft.com/office/drawing/2014/main" id="{7051E504-6B01-48DE-9E56-3ABF03777F4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20109" y="5011838"/>
            <a:ext cx="2182449" cy="14526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6AF9AC22-42FC-4C59-B7B4-BAF30DDCDDA3}"/>
              </a:ext>
            </a:extLst>
          </p:cNvPr>
          <p:cNvPicPr>
            <a:picLocks noChangeAspect="1"/>
          </p:cNvPicPr>
          <p:nvPr/>
        </p:nvPicPr>
        <p:blipFill>
          <a:blip r:embed="rId7"/>
          <a:stretch>
            <a:fillRect/>
          </a:stretch>
        </p:blipFill>
        <p:spPr>
          <a:xfrm>
            <a:off x="9694183" y="3003889"/>
            <a:ext cx="2387328" cy="3577109"/>
          </a:xfrm>
          <a:prstGeom prst="rect">
            <a:avLst/>
          </a:prstGeom>
          <a:ln>
            <a:noFill/>
          </a:ln>
          <a:effectLst>
            <a:outerShdw blurRad="292100" dist="139700" dir="2700000" algn="tl" rotWithShape="0">
              <a:srgbClr val="333333">
                <a:alpha val="65000"/>
              </a:srgbClr>
            </a:outerShdw>
          </a:effectLst>
        </p:spPr>
      </p:pic>
      <p:sp>
        <p:nvSpPr>
          <p:cNvPr id="15" name="Fumetto: rettangolo con angoli arrotondati 14">
            <a:extLst>
              <a:ext uri="{FF2B5EF4-FFF2-40B4-BE49-F238E27FC236}">
                <a16:creationId xmlns:a16="http://schemas.microsoft.com/office/drawing/2014/main" id="{2A2BB43A-1BEA-4A2A-8FB0-72F2FBE4B4AE}"/>
              </a:ext>
            </a:extLst>
          </p:cNvPr>
          <p:cNvSpPr/>
          <p:nvPr/>
        </p:nvSpPr>
        <p:spPr>
          <a:xfrm>
            <a:off x="5130800" y="129296"/>
            <a:ext cx="4185920" cy="2318926"/>
          </a:xfrm>
          <a:prstGeom prst="wedgeRoundRectCallout">
            <a:avLst>
              <a:gd name="adj1" fmla="val 68130"/>
              <a:gd name="adj2" fmla="val 117042"/>
              <a:gd name="adj3" fmla="val 16667"/>
            </a:avLst>
          </a:prstGeom>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[she] was told by the police she had no case because “[the police officer] didn’t think it was revenge porn because there wasn’t any revenge in it” (despite, of course, this not being a legal requirement) </a:t>
            </a:r>
            <a:endParaRPr kumimoji="0" lang="it-IT" sz="16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4047358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Non chiamiamolo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revenge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porn</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sp>
        <p:nvSpPr>
          <p:cNvPr id="25" name="Rettangolo 24">
            <a:extLst>
              <a:ext uri="{FF2B5EF4-FFF2-40B4-BE49-F238E27FC236}">
                <a16:creationId xmlns:a16="http://schemas.microsoft.com/office/drawing/2014/main" id="{B9623ADD-7249-4FD4-AD39-BA19A3C5FCDB}"/>
              </a:ext>
            </a:extLst>
          </p:cNvPr>
          <p:cNvSpPr/>
          <p:nvPr/>
        </p:nvSpPr>
        <p:spPr>
          <a:xfrm>
            <a:off x="557606" y="2207120"/>
            <a:ext cx="3989293"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Hermeneutical</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injustice</a:t>
            </a:r>
            <a:endPar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‘the injustice of having some </a:t>
            </a:r>
            <a:r>
              <a:rPr kumimoji="0" lang="en-US" sz="2000" b="0" i="0" u="none" strike="noStrike" kern="1200" cap="none" spc="0" normalizeH="0" baseline="0" noProof="0" dirty="0">
                <a:ln>
                  <a:noFill/>
                </a:ln>
                <a:solidFill>
                  <a:prstClr val="black"/>
                </a:solidFill>
                <a:effectLst/>
                <a:highlight>
                  <a:srgbClr val="FFFFFF"/>
                </a:highlight>
                <a:uLnTx/>
                <a:uFillTx/>
                <a:latin typeface="Courier New" panose="02070309020205020404" pitchFamily="49" charset="0"/>
                <a:ea typeface="+mn-ea"/>
                <a:cs typeface="Courier New" panose="02070309020205020404" pitchFamily="49" charset="0"/>
              </a:rPr>
              <a:t>significant</a:t>
            </a: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area of one’s social experience obscured from </a:t>
            </a:r>
            <a:r>
              <a:rPr kumimoji="0" lang="en-US" sz="2000" b="0" i="0" u="none" strike="noStrike" kern="1200" cap="none" spc="0" normalizeH="0" baseline="0" noProof="0" dirty="0">
                <a:ln>
                  <a:noFill/>
                </a:ln>
                <a:solidFill>
                  <a:prstClr val="black"/>
                </a:solidFill>
                <a:effectLst/>
                <a:highlight>
                  <a:srgbClr val="FF0000"/>
                </a:highlight>
                <a:uLnTx/>
                <a:uFillTx/>
                <a:latin typeface="Courier New" panose="02070309020205020404" pitchFamily="49" charset="0"/>
                <a:ea typeface="+mn-ea"/>
                <a:cs typeface="Courier New" panose="02070309020205020404" pitchFamily="49" charset="0"/>
              </a:rPr>
              <a:t>collective understanding </a:t>
            </a: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owing to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hermeneutical</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marginalization</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p:txBody>
      </p:sp>
      <p:pic>
        <p:nvPicPr>
          <p:cNvPr id="8" name="Immagine 7" descr="Immagine che contiene silhouette, sfocatura&#10;&#10;Descrizione generata automaticamente">
            <a:extLst>
              <a:ext uri="{FF2B5EF4-FFF2-40B4-BE49-F238E27FC236}">
                <a16:creationId xmlns:a16="http://schemas.microsoft.com/office/drawing/2014/main" id="{F127A580-9430-418B-9F87-99AD99203490}"/>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684272" y="1473846"/>
            <a:ext cx="2054121" cy="2054121"/>
          </a:xfrm>
          <a:prstGeom prst="rect">
            <a:avLst/>
          </a:prstGeom>
          <a:ln>
            <a:noFill/>
          </a:ln>
          <a:effectLst>
            <a:softEdge rad="112500"/>
          </a:effectLst>
        </p:spPr>
      </p:pic>
      <p:pic>
        <p:nvPicPr>
          <p:cNvPr id="9" name="Picture 2" descr="The victim and the perpetrator... (Blender) : r/MandelaCatalogue">
            <a:extLst>
              <a:ext uri="{FF2B5EF4-FFF2-40B4-BE49-F238E27FC236}">
                <a16:creationId xmlns:a16="http://schemas.microsoft.com/office/drawing/2014/main" id="{CA39A407-293E-43E5-9481-7B8160F555EB}"/>
              </a:ext>
            </a:extLst>
          </p:cNvPr>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50190" y="3472562"/>
            <a:ext cx="2052368" cy="15392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4" descr="What is Law - Basic Knowledge and Definitions">
            <a:extLst>
              <a:ext uri="{FF2B5EF4-FFF2-40B4-BE49-F238E27FC236}">
                <a16:creationId xmlns:a16="http://schemas.microsoft.com/office/drawing/2014/main" id="{7051E504-6B01-48DE-9E56-3ABF03777F4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20109" y="5011838"/>
            <a:ext cx="2182449" cy="14526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6AF9AC22-42FC-4C59-B7B4-BAF30DDCDDA3}"/>
              </a:ext>
            </a:extLst>
          </p:cNvPr>
          <p:cNvPicPr>
            <a:picLocks noChangeAspect="1"/>
          </p:cNvPicPr>
          <p:nvPr/>
        </p:nvPicPr>
        <p:blipFill>
          <a:blip r:embed="rId7"/>
          <a:stretch>
            <a:fillRect/>
          </a:stretch>
        </p:blipFill>
        <p:spPr>
          <a:xfrm>
            <a:off x="9694183" y="3003889"/>
            <a:ext cx="2387328" cy="3577109"/>
          </a:xfrm>
          <a:prstGeom prst="rect">
            <a:avLst/>
          </a:prstGeom>
          <a:ln>
            <a:noFill/>
          </a:ln>
          <a:effectLst>
            <a:outerShdw blurRad="292100" dist="139700" dir="2700000" algn="tl" rotWithShape="0">
              <a:srgbClr val="333333">
                <a:alpha val="65000"/>
              </a:srgbClr>
            </a:outerShdw>
          </a:effectLst>
        </p:spPr>
      </p:pic>
      <p:pic>
        <p:nvPicPr>
          <p:cNvPr id="37890" name="Picture 2" descr="The Exploitation of Vanessa Hudgens | Deep Dive - YouTube">
            <a:extLst>
              <a:ext uri="{FF2B5EF4-FFF2-40B4-BE49-F238E27FC236}">
                <a16:creationId xmlns:a16="http://schemas.microsoft.com/office/drawing/2014/main" id="{1076EA5E-7F33-48E0-AB03-E12061FF4E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6970" y="2909107"/>
            <a:ext cx="3835444" cy="2158136"/>
          </a:xfrm>
          <a:prstGeom prst="rect">
            <a:avLst/>
          </a:prstGeom>
          <a:noFill/>
          <a:extLst>
            <a:ext uri="{909E8E84-426E-40DD-AFC4-6F175D3DCCD1}">
              <a14:hiddenFill xmlns:a14="http://schemas.microsoft.com/office/drawing/2010/main">
                <a:solidFill>
                  <a:srgbClr val="FFFFFF"/>
                </a:solidFill>
              </a14:hiddenFill>
            </a:ext>
          </a:extLst>
        </p:spPr>
      </p:pic>
      <p:sp>
        <p:nvSpPr>
          <p:cNvPr id="15" name="Fumetto: rettangolo con angoli arrotondati 14">
            <a:extLst>
              <a:ext uri="{FF2B5EF4-FFF2-40B4-BE49-F238E27FC236}">
                <a16:creationId xmlns:a16="http://schemas.microsoft.com/office/drawing/2014/main" id="{2A2BB43A-1BEA-4A2A-8FB0-72F2FBE4B4AE}"/>
              </a:ext>
            </a:extLst>
          </p:cNvPr>
          <p:cNvSpPr/>
          <p:nvPr/>
        </p:nvSpPr>
        <p:spPr>
          <a:xfrm>
            <a:off x="5130800" y="129296"/>
            <a:ext cx="4185920" cy="2318926"/>
          </a:xfrm>
          <a:prstGeom prst="wedgeRoundRectCallout">
            <a:avLst>
              <a:gd name="adj1" fmla="val 68130"/>
              <a:gd name="adj2" fmla="val 117042"/>
              <a:gd name="adj3" fmla="val 16667"/>
            </a:avLst>
          </a:prstGeom>
          <a:ln>
            <a:solidFill>
              <a:schemeClr val="tx1">
                <a:lumMod val="50000"/>
                <a:lumOff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Vanessa has apologized for what was obviously a lapse in judgment. We hope she’s learned a valuable lesson”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p. 116</a:t>
            </a:r>
            <a:endParaRPr kumimoji="0" lang="it-IT" sz="16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pic>
        <p:nvPicPr>
          <p:cNvPr id="37892" name="Picture 4" descr="Logo Disney: storia del logo e del marchio Disney">
            <a:extLst>
              <a:ext uri="{FF2B5EF4-FFF2-40B4-BE49-F238E27FC236}">
                <a16:creationId xmlns:a16="http://schemas.microsoft.com/office/drawing/2014/main" id="{D30B501A-9CB6-48FD-8037-3DCC73751052}"/>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33785" y="1263513"/>
            <a:ext cx="2433608" cy="1368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037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01566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Non chiamiamolo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revenge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r>
              <a:rPr kumimoji="0" lang="it-IT" sz="2000" b="1" i="0" u="none" strike="noStrike" kern="1200" cap="none" spc="0" normalizeH="0" baseline="0" noProof="0" dirty="0" err="1">
                <a:ln>
                  <a:noFill/>
                </a:ln>
                <a:solidFill>
                  <a:prstClr val="white"/>
                </a:solidFill>
                <a:effectLst/>
                <a:uLnTx/>
                <a:uFillTx/>
                <a:latin typeface="Courier New" panose="02070309020205020404" pitchFamily="49" charset="0"/>
                <a:ea typeface="+mn-ea"/>
                <a:cs typeface="Courier New" panose="02070309020205020404" pitchFamily="49" charset="0"/>
              </a:rPr>
              <a:t>porn</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a:t>
            </a:r>
          </a:p>
        </p:txBody>
      </p:sp>
      <p:sp>
        <p:nvSpPr>
          <p:cNvPr id="25" name="Rettangolo 24">
            <a:extLst>
              <a:ext uri="{FF2B5EF4-FFF2-40B4-BE49-F238E27FC236}">
                <a16:creationId xmlns:a16="http://schemas.microsoft.com/office/drawing/2014/main" id="{B9623ADD-7249-4FD4-AD39-BA19A3C5FCDB}"/>
              </a:ext>
            </a:extLst>
          </p:cNvPr>
          <p:cNvSpPr/>
          <p:nvPr/>
        </p:nvSpPr>
        <p:spPr>
          <a:xfrm>
            <a:off x="557606" y="2207120"/>
            <a:ext cx="3989293"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Hermeneutical</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injustice</a:t>
            </a:r>
            <a:endPar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‘the injustice of having some </a:t>
            </a:r>
            <a:r>
              <a:rPr kumimoji="0" lang="en-US" sz="2000" b="0" i="0" u="none" strike="noStrike" kern="1200" cap="none" spc="0" normalizeH="0" baseline="0" noProof="0" dirty="0">
                <a:ln>
                  <a:noFill/>
                </a:ln>
                <a:solidFill>
                  <a:prstClr val="black"/>
                </a:solidFill>
                <a:effectLst/>
                <a:highlight>
                  <a:srgbClr val="FFFFFF"/>
                </a:highlight>
                <a:uLnTx/>
                <a:uFillTx/>
                <a:latin typeface="Courier New" panose="02070309020205020404" pitchFamily="49" charset="0"/>
                <a:ea typeface="+mn-ea"/>
                <a:cs typeface="Courier New" panose="02070309020205020404" pitchFamily="49" charset="0"/>
              </a:rPr>
              <a:t>significant</a:t>
            </a:r>
            <a:r>
              <a:rPr kumimoji="0" lang="en-US"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area of one’s social experience obscured from collective understanding owing to </a:t>
            </a:r>
            <a:r>
              <a:rPr kumimoji="0" lang="it-IT" sz="2000" b="0" i="0" u="none" strike="noStrike" kern="1200" cap="none" spc="0" normalizeH="0" baseline="0" noProof="0" dirty="0" err="1">
                <a:ln>
                  <a:noFill/>
                </a:ln>
                <a:solidFill>
                  <a:prstClr val="black"/>
                </a:solidFill>
                <a:effectLst/>
                <a:highlight>
                  <a:srgbClr val="0000FF"/>
                </a:highlight>
                <a:uLnTx/>
                <a:uFillTx/>
                <a:latin typeface="Courier New" panose="02070309020205020404" pitchFamily="49" charset="0"/>
                <a:ea typeface="+mn-ea"/>
                <a:cs typeface="Courier New" panose="02070309020205020404" pitchFamily="49" charset="0"/>
              </a:rPr>
              <a:t>hermeneutical</a:t>
            </a:r>
            <a:r>
              <a:rPr kumimoji="0" lang="it-IT" sz="2000" b="0" i="0" u="none" strike="noStrike" kern="1200" cap="none" spc="0" normalizeH="0" baseline="0" noProof="0" dirty="0">
                <a:ln>
                  <a:noFill/>
                </a:ln>
                <a:solidFill>
                  <a:prstClr val="black"/>
                </a:solidFill>
                <a:effectLst/>
                <a:highlight>
                  <a:srgbClr val="0000FF"/>
                </a:highlight>
                <a:uLnTx/>
                <a:uFillTx/>
                <a:latin typeface="Courier New" panose="02070309020205020404" pitchFamily="49" charset="0"/>
                <a:ea typeface="+mn-ea"/>
                <a:cs typeface="Courier New" panose="02070309020205020404" pitchFamily="49" charset="0"/>
              </a:rPr>
              <a:t> </a:t>
            </a:r>
            <a:r>
              <a:rPr kumimoji="0" lang="it-IT" sz="2000" b="0" i="0" u="none" strike="noStrike" kern="1200" cap="none" spc="0" normalizeH="0" baseline="0" noProof="0" dirty="0" err="1">
                <a:ln>
                  <a:noFill/>
                </a:ln>
                <a:solidFill>
                  <a:prstClr val="black"/>
                </a:solidFill>
                <a:effectLst/>
                <a:highlight>
                  <a:srgbClr val="0000FF"/>
                </a:highlight>
                <a:uLnTx/>
                <a:uFillTx/>
                <a:latin typeface="Courier New" panose="02070309020205020404" pitchFamily="49" charset="0"/>
                <a:ea typeface="+mn-ea"/>
                <a:cs typeface="Courier New" panose="02070309020205020404" pitchFamily="49" charset="0"/>
              </a:rPr>
              <a:t>marginalization</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p:txBody>
      </p:sp>
      <p:pic>
        <p:nvPicPr>
          <p:cNvPr id="36866" name="Picture 2" descr="undefined">
            <a:extLst>
              <a:ext uri="{FF2B5EF4-FFF2-40B4-BE49-F238E27FC236}">
                <a16:creationId xmlns:a16="http://schemas.microsoft.com/office/drawing/2014/main" id="{C3C4153F-2E6C-4870-AD21-825695AA3D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350" y="2928451"/>
            <a:ext cx="4401820" cy="3102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225A2570-9FE1-44BC-A86E-B94C25FA55E8}"/>
              </a:ext>
            </a:extLst>
          </p:cNvPr>
          <p:cNvPicPr>
            <a:picLocks noChangeAspect="1"/>
          </p:cNvPicPr>
          <p:nvPr/>
        </p:nvPicPr>
        <p:blipFill rotWithShape="1">
          <a:blip r:embed="rId4"/>
          <a:srcRect b="63356"/>
          <a:stretch/>
        </p:blipFill>
        <p:spPr>
          <a:xfrm>
            <a:off x="300844" y="108611"/>
            <a:ext cx="9082686" cy="18804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6230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17924" y="177548"/>
            <a:ext cx="7643446" cy="890954"/>
            <a:chOff x="259501" y="1363"/>
            <a:chExt cx="3829685" cy="446405"/>
          </a:xfrm>
        </p:grpSpPr>
        <p:sp>
          <p:nvSpPr>
            <p:cNvPr id="3" name="object 3"/>
            <p:cNvSpPr/>
            <p:nvPr/>
          </p:nvSpPr>
          <p:spPr>
            <a:xfrm>
              <a:off x="262676" y="166894"/>
              <a:ext cx="3823335" cy="277495"/>
            </a:xfrm>
            <a:custGeom>
              <a:avLst/>
              <a:gdLst/>
              <a:ahLst/>
              <a:cxnLst/>
              <a:rect l="l" t="t" r="r" b="b"/>
              <a:pathLst>
                <a:path w="3823335" h="277495">
                  <a:moveTo>
                    <a:pt x="0" y="0"/>
                  </a:moveTo>
                  <a:lnTo>
                    <a:pt x="3823093" y="0"/>
                  </a:lnTo>
                  <a:lnTo>
                    <a:pt x="3823093" y="277202"/>
                  </a:lnTo>
                  <a:lnTo>
                    <a:pt x="0" y="277202"/>
                  </a:lnTo>
                  <a:lnTo>
                    <a:pt x="0" y="0"/>
                  </a:lnTo>
                  <a:close/>
                </a:path>
              </a:pathLst>
            </a:custGeom>
            <a:ln w="6350">
              <a:solidFill>
                <a:srgbClr val="4471C4"/>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453830" y="4538"/>
              <a:ext cx="3209290" cy="325120"/>
            </a:xfrm>
            <a:custGeom>
              <a:avLst/>
              <a:gdLst/>
              <a:ahLst/>
              <a:cxnLst/>
              <a:rect l="l" t="t" r="r" b="b"/>
              <a:pathLst>
                <a:path w="3209290" h="325120">
                  <a:moveTo>
                    <a:pt x="3154730" y="0"/>
                  </a:moveTo>
                  <a:lnTo>
                    <a:pt x="54114" y="0"/>
                  </a:lnTo>
                  <a:lnTo>
                    <a:pt x="33052" y="4251"/>
                  </a:lnTo>
                  <a:lnTo>
                    <a:pt x="15851" y="15846"/>
                  </a:lnTo>
                  <a:lnTo>
                    <a:pt x="4253" y="33046"/>
                  </a:lnTo>
                  <a:lnTo>
                    <a:pt x="0" y="54114"/>
                  </a:lnTo>
                  <a:lnTo>
                    <a:pt x="0" y="270598"/>
                  </a:lnTo>
                  <a:lnTo>
                    <a:pt x="4253" y="291661"/>
                  </a:lnTo>
                  <a:lnTo>
                    <a:pt x="15851" y="308862"/>
                  </a:lnTo>
                  <a:lnTo>
                    <a:pt x="33052" y="320460"/>
                  </a:lnTo>
                  <a:lnTo>
                    <a:pt x="54114" y="324713"/>
                  </a:lnTo>
                  <a:lnTo>
                    <a:pt x="3154730" y="324713"/>
                  </a:lnTo>
                  <a:lnTo>
                    <a:pt x="3175800" y="320460"/>
                  </a:lnTo>
                  <a:lnTo>
                    <a:pt x="3193005" y="308862"/>
                  </a:lnTo>
                  <a:lnTo>
                    <a:pt x="3204604" y="291661"/>
                  </a:lnTo>
                  <a:lnTo>
                    <a:pt x="3208858" y="270598"/>
                  </a:lnTo>
                  <a:lnTo>
                    <a:pt x="3208858" y="54114"/>
                  </a:lnTo>
                  <a:lnTo>
                    <a:pt x="3204604" y="33046"/>
                  </a:lnTo>
                  <a:lnTo>
                    <a:pt x="3193005" y="15846"/>
                  </a:lnTo>
                  <a:lnTo>
                    <a:pt x="3175800" y="4251"/>
                  </a:lnTo>
                  <a:lnTo>
                    <a:pt x="3154730" y="0"/>
                  </a:lnTo>
                  <a:close/>
                </a:path>
              </a:pathLst>
            </a:custGeom>
            <a:solidFill>
              <a:srgbClr val="4471C4"/>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453830" y="4538"/>
              <a:ext cx="3209290" cy="325120"/>
            </a:xfrm>
            <a:custGeom>
              <a:avLst/>
              <a:gdLst/>
              <a:ahLst/>
              <a:cxnLst/>
              <a:rect l="l" t="t" r="r" b="b"/>
              <a:pathLst>
                <a:path w="3209290" h="325120">
                  <a:moveTo>
                    <a:pt x="0" y="54114"/>
                  </a:moveTo>
                  <a:lnTo>
                    <a:pt x="4253" y="33046"/>
                  </a:lnTo>
                  <a:lnTo>
                    <a:pt x="15851" y="15846"/>
                  </a:lnTo>
                  <a:lnTo>
                    <a:pt x="33052" y="4251"/>
                  </a:lnTo>
                  <a:lnTo>
                    <a:pt x="54114" y="0"/>
                  </a:lnTo>
                  <a:lnTo>
                    <a:pt x="3154743" y="0"/>
                  </a:lnTo>
                  <a:lnTo>
                    <a:pt x="3175805" y="4251"/>
                  </a:lnTo>
                  <a:lnTo>
                    <a:pt x="3193007" y="15846"/>
                  </a:lnTo>
                  <a:lnTo>
                    <a:pt x="3204605" y="33046"/>
                  </a:lnTo>
                  <a:lnTo>
                    <a:pt x="3208858" y="54114"/>
                  </a:lnTo>
                  <a:lnTo>
                    <a:pt x="3208858" y="270598"/>
                  </a:lnTo>
                  <a:lnTo>
                    <a:pt x="3204605" y="291661"/>
                  </a:lnTo>
                  <a:lnTo>
                    <a:pt x="3193007" y="308862"/>
                  </a:lnTo>
                  <a:lnTo>
                    <a:pt x="3175805" y="320460"/>
                  </a:lnTo>
                  <a:lnTo>
                    <a:pt x="3154743" y="324713"/>
                  </a:lnTo>
                  <a:lnTo>
                    <a:pt x="54114" y="324713"/>
                  </a:lnTo>
                  <a:lnTo>
                    <a:pt x="33052" y="320460"/>
                  </a:lnTo>
                  <a:lnTo>
                    <a:pt x="15851" y="308862"/>
                  </a:lnTo>
                  <a:lnTo>
                    <a:pt x="4253" y="291661"/>
                  </a:lnTo>
                  <a:lnTo>
                    <a:pt x="0" y="270598"/>
                  </a:lnTo>
                  <a:lnTo>
                    <a:pt x="0" y="54114"/>
                  </a:lnTo>
                  <a:close/>
                </a:path>
              </a:pathLst>
            </a:custGeom>
            <a:ln w="6349">
              <a:solidFill>
                <a:srgbClr val="FFFFFF"/>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6" name="object 6"/>
          <p:cNvSpPr txBox="1">
            <a:spLocks noGrp="1"/>
          </p:cNvSpPr>
          <p:nvPr>
            <p:ph type="title"/>
          </p:nvPr>
        </p:nvSpPr>
        <p:spPr>
          <a:xfrm>
            <a:off x="1113948" y="311185"/>
            <a:ext cx="5557372" cy="332730"/>
          </a:xfrm>
          <a:prstGeom prst="rect">
            <a:avLst/>
          </a:prstGeom>
        </p:spPr>
        <p:txBody>
          <a:bodyPr vert="horz" wrap="square" lIns="0" tIns="25347" rIns="0" bIns="0" rtlCol="0">
            <a:spAutoFit/>
          </a:bodyPr>
          <a:lstStyle/>
          <a:p>
            <a:pPr marL="25347">
              <a:spcBef>
                <a:spcPts val="200"/>
              </a:spcBef>
            </a:pPr>
            <a:r>
              <a:rPr sz="1996" dirty="0">
                <a:solidFill>
                  <a:srgbClr val="FFFFFF"/>
                </a:solidFill>
                <a:latin typeface="Calibri"/>
                <a:cs typeface="Calibri"/>
              </a:rPr>
              <a:t>1</a:t>
            </a:r>
            <a:r>
              <a:rPr sz="1996" spc="-30" dirty="0">
                <a:solidFill>
                  <a:srgbClr val="FFFFFF"/>
                </a:solidFill>
                <a:latin typeface="Calibri"/>
                <a:cs typeface="Calibri"/>
              </a:rPr>
              <a:t> </a:t>
            </a:r>
            <a:r>
              <a:rPr sz="1996" dirty="0">
                <a:solidFill>
                  <a:srgbClr val="FFFFFF"/>
                </a:solidFill>
                <a:latin typeface="Calibri"/>
                <a:cs typeface="Calibri"/>
              </a:rPr>
              <a:t>su</a:t>
            </a:r>
            <a:r>
              <a:rPr sz="1996" spc="-40" dirty="0">
                <a:solidFill>
                  <a:srgbClr val="FFFFFF"/>
                </a:solidFill>
                <a:latin typeface="Calibri"/>
                <a:cs typeface="Calibri"/>
              </a:rPr>
              <a:t> </a:t>
            </a:r>
            <a:r>
              <a:rPr sz="1996" dirty="0">
                <a:solidFill>
                  <a:srgbClr val="FFFFFF"/>
                </a:solidFill>
                <a:latin typeface="Calibri"/>
                <a:cs typeface="Calibri"/>
              </a:rPr>
              <a:t>3</a:t>
            </a:r>
            <a:r>
              <a:rPr sz="1996" spc="-20" dirty="0">
                <a:solidFill>
                  <a:srgbClr val="FFFFFF"/>
                </a:solidFill>
                <a:latin typeface="Calibri"/>
                <a:cs typeface="Calibri"/>
              </a:rPr>
              <a:t> </a:t>
            </a:r>
            <a:r>
              <a:rPr sz="1996" dirty="0">
                <a:solidFill>
                  <a:srgbClr val="FFFFFF"/>
                </a:solidFill>
                <a:latin typeface="Calibri"/>
                <a:cs typeface="Calibri"/>
              </a:rPr>
              <a:t>utenti</a:t>
            </a:r>
            <a:r>
              <a:rPr sz="1996" spc="-40" dirty="0">
                <a:solidFill>
                  <a:srgbClr val="FFFFFF"/>
                </a:solidFill>
                <a:latin typeface="Calibri"/>
                <a:cs typeface="Calibri"/>
              </a:rPr>
              <a:t> </a:t>
            </a:r>
            <a:r>
              <a:rPr sz="1996" spc="-20" dirty="0">
                <a:solidFill>
                  <a:srgbClr val="FFFFFF"/>
                </a:solidFill>
                <a:latin typeface="Calibri"/>
                <a:cs typeface="Calibri"/>
              </a:rPr>
              <a:t>internet</a:t>
            </a:r>
            <a:r>
              <a:rPr sz="1996" spc="-30" dirty="0">
                <a:solidFill>
                  <a:srgbClr val="FFFFFF"/>
                </a:solidFill>
                <a:latin typeface="Calibri"/>
                <a:cs typeface="Calibri"/>
              </a:rPr>
              <a:t> </a:t>
            </a:r>
            <a:r>
              <a:rPr sz="1996" dirty="0">
                <a:solidFill>
                  <a:srgbClr val="FFFFFF"/>
                </a:solidFill>
                <a:latin typeface="Calibri"/>
                <a:cs typeface="Calibri"/>
              </a:rPr>
              <a:t>a</a:t>
            </a:r>
            <a:r>
              <a:rPr sz="1996" spc="-30" dirty="0">
                <a:solidFill>
                  <a:srgbClr val="FFFFFF"/>
                </a:solidFill>
                <a:latin typeface="Calibri"/>
                <a:cs typeface="Calibri"/>
              </a:rPr>
              <a:t> </a:t>
            </a:r>
            <a:r>
              <a:rPr sz="1996" spc="-20" dirty="0">
                <a:solidFill>
                  <a:srgbClr val="FFFFFF"/>
                </a:solidFill>
                <a:latin typeface="Calibri"/>
                <a:cs typeface="Calibri"/>
              </a:rPr>
              <a:t>IiveIIo</a:t>
            </a:r>
            <a:r>
              <a:rPr sz="1996" spc="-40" dirty="0">
                <a:solidFill>
                  <a:srgbClr val="FFFFFF"/>
                </a:solidFill>
                <a:latin typeface="Calibri"/>
                <a:cs typeface="Calibri"/>
              </a:rPr>
              <a:t> </a:t>
            </a:r>
            <a:r>
              <a:rPr sz="1996" dirty="0">
                <a:solidFill>
                  <a:srgbClr val="FFFFFF"/>
                </a:solidFill>
                <a:latin typeface="Calibri"/>
                <a:cs typeface="Calibri"/>
              </a:rPr>
              <a:t>mondiaIe</a:t>
            </a:r>
            <a:r>
              <a:rPr sz="1996" spc="-40" dirty="0">
                <a:solidFill>
                  <a:srgbClr val="FFFFFF"/>
                </a:solidFill>
                <a:latin typeface="Calibri"/>
                <a:cs typeface="Calibri"/>
              </a:rPr>
              <a:t> </a:t>
            </a:r>
            <a:r>
              <a:rPr sz="1996" dirty="0">
                <a:solidFill>
                  <a:srgbClr val="FFFFFF"/>
                </a:solidFill>
                <a:latin typeface="Calibri"/>
                <a:cs typeface="Calibri"/>
              </a:rPr>
              <a:t>è</a:t>
            </a:r>
            <a:r>
              <a:rPr sz="1996" spc="-30" dirty="0">
                <a:solidFill>
                  <a:srgbClr val="FFFFFF"/>
                </a:solidFill>
                <a:latin typeface="Calibri"/>
                <a:cs typeface="Calibri"/>
              </a:rPr>
              <a:t> </a:t>
            </a:r>
            <a:r>
              <a:rPr sz="1996" dirty="0">
                <a:solidFill>
                  <a:srgbClr val="FFFFFF"/>
                </a:solidFill>
                <a:latin typeface="Calibri"/>
                <a:cs typeface="Calibri"/>
              </a:rPr>
              <a:t>un</a:t>
            </a:r>
            <a:r>
              <a:rPr sz="1996" spc="-40" dirty="0">
                <a:solidFill>
                  <a:srgbClr val="FFFFFF"/>
                </a:solidFill>
                <a:latin typeface="Calibri"/>
                <a:cs typeface="Calibri"/>
              </a:rPr>
              <a:t> </a:t>
            </a:r>
            <a:r>
              <a:rPr sz="1996" spc="-20" dirty="0">
                <a:solidFill>
                  <a:srgbClr val="FFFFFF"/>
                </a:solidFill>
                <a:latin typeface="Calibri"/>
                <a:cs typeface="Calibri"/>
              </a:rPr>
              <a:t>bambino</a:t>
            </a:r>
            <a:endParaRPr sz="1996" dirty="0">
              <a:latin typeface="Calibri"/>
              <a:cs typeface="Calibri"/>
            </a:endParaRPr>
          </a:p>
        </p:txBody>
      </p:sp>
      <p:grpSp>
        <p:nvGrpSpPr>
          <p:cNvPr id="7" name="object 7"/>
          <p:cNvGrpSpPr/>
          <p:nvPr/>
        </p:nvGrpSpPr>
        <p:grpSpPr>
          <a:xfrm>
            <a:off x="517924" y="1173395"/>
            <a:ext cx="7643446" cy="890954"/>
            <a:chOff x="259501" y="500324"/>
            <a:chExt cx="3829685" cy="446405"/>
          </a:xfrm>
        </p:grpSpPr>
        <p:sp>
          <p:nvSpPr>
            <p:cNvPr id="8" name="object 8"/>
            <p:cNvSpPr/>
            <p:nvPr/>
          </p:nvSpPr>
          <p:spPr>
            <a:xfrm>
              <a:off x="262676" y="665854"/>
              <a:ext cx="3823335" cy="277495"/>
            </a:xfrm>
            <a:custGeom>
              <a:avLst/>
              <a:gdLst/>
              <a:ahLst/>
              <a:cxnLst/>
              <a:rect l="l" t="t" r="r" b="b"/>
              <a:pathLst>
                <a:path w="3823335" h="277494">
                  <a:moveTo>
                    <a:pt x="0" y="0"/>
                  </a:moveTo>
                  <a:lnTo>
                    <a:pt x="3823093" y="0"/>
                  </a:lnTo>
                  <a:lnTo>
                    <a:pt x="3823093" y="277202"/>
                  </a:lnTo>
                  <a:lnTo>
                    <a:pt x="0" y="277202"/>
                  </a:lnTo>
                  <a:lnTo>
                    <a:pt x="0" y="0"/>
                  </a:lnTo>
                  <a:close/>
                </a:path>
              </a:pathLst>
            </a:custGeom>
            <a:ln w="6350">
              <a:solidFill>
                <a:srgbClr val="4471C4"/>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p:nvPr/>
          </p:nvSpPr>
          <p:spPr>
            <a:xfrm>
              <a:off x="453830" y="503499"/>
              <a:ext cx="3178810" cy="325120"/>
            </a:xfrm>
            <a:custGeom>
              <a:avLst/>
              <a:gdLst/>
              <a:ahLst/>
              <a:cxnLst/>
              <a:rect l="l" t="t" r="r" b="b"/>
              <a:pathLst>
                <a:path w="3178810" h="325119">
                  <a:moveTo>
                    <a:pt x="3124606" y="0"/>
                  </a:moveTo>
                  <a:lnTo>
                    <a:pt x="54114" y="0"/>
                  </a:lnTo>
                  <a:lnTo>
                    <a:pt x="33052" y="4253"/>
                  </a:lnTo>
                  <a:lnTo>
                    <a:pt x="15851" y="15851"/>
                  </a:lnTo>
                  <a:lnTo>
                    <a:pt x="4253" y="33052"/>
                  </a:lnTo>
                  <a:lnTo>
                    <a:pt x="0" y="54114"/>
                  </a:lnTo>
                  <a:lnTo>
                    <a:pt x="0" y="270598"/>
                  </a:lnTo>
                  <a:lnTo>
                    <a:pt x="4253" y="291661"/>
                  </a:lnTo>
                  <a:lnTo>
                    <a:pt x="15851" y="308862"/>
                  </a:lnTo>
                  <a:lnTo>
                    <a:pt x="33052" y="320460"/>
                  </a:lnTo>
                  <a:lnTo>
                    <a:pt x="54114" y="324713"/>
                  </a:lnTo>
                  <a:lnTo>
                    <a:pt x="3124606" y="324713"/>
                  </a:lnTo>
                  <a:lnTo>
                    <a:pt x="3145668" y="320460"/>
                  </a:lnTo>
                  <a:lnTo>
                    <a:pt x="3162869" y="308862"/>
                  </a:lnTo>
                  <a:lnTo>
                    <a:pt x="3174467" y="291661"/>
                  </a:lnTo>
                  <a:lnTo>
                    <a:pt x="3178721" y="270598"/>
                  </a:lnTo>
                  <a:lnTo>
                    <a:pt x="3178721" y="54114"/>
                  </a:lnTo>
                  <a:lnTo>
                    <a:pt x="3174467" y="33052"/>
                  </a:lnTo>
                  <a:lnTo>
                    <a:pt x="3162869" y="15851"/>
                  </a:lnTo>
                  <a:lnTo>
                    <a:pt x="3145668" y="4253"/>
                  </a:lnTo>
                  <a:lnTo>
                    <a:pt x="3124606" y="0"/>
                  </a:lnTo>
                  <a:close/>
                </a:path>
              </a:pathLst>
            </a:custGeom>
            <a:solidFill>
              <a:srgbClr val="4471C4"/>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 name="object 10"/>
            <p:cNvSpPr/>
            <p:nvPr/>
          </p:nvSpPr>
          <p:spPr>
            <a:xfrm>
              <a:off x="453830" y="503499"/>
              <a:ext cx="3178810" cy="325120"/>
            </a:xfrm>
            <a:custGeom>
              <a:avLst/>
              <a:gdLst/>
              <a:ahLst/>
              <a:cxnLst/>
              <a:rect l="l" t="t" r="r" b="b"/>
              <a:pathLst>
                <a:path w="3178810" h="325119">
                  <a:moveTo>
                    <a:pt x="0" y="54114"/>
                  </a:moveTo>
                  <a:lnTo>
                    <a:pt x="4253" y="33052"/>
                  </a:lnTo>
                  <a:lnTo>
                    <a:pt x="15851" y="15851"/>
                  </a:lnTo>
                  <a:lnTo>
                    <a:pt x="33052" y="4253"/>
                  </a:lnTo>
                  <a:lnTo>
                    <a:pt x="54114" y="0"/>
                  </a:lnTo>
                  <a:lnTo>
                    <a:pt x="3124606" y="0"/>
                  </a:lnTo>
                  <a:lnTo>
                    <a:pt x="3145668" y="4253"/>
                  </a:lnTo>
                  <a:lnTo>
                    <a:pt x="3162869" y="15851"/>
                  </a:lnTo>
                  <a:lnTo>
                    <a:pt x="3174467" y="33052"/>
                  </a:lnTo>
                  <a:lnTo>
                    <a:pt x="3178721" y="54114"/>
                  </a:lnTo>
                  <a:lnTo>
                    <a:pt x="3178721" y="270598"/>
                  </a:lnTo>
                  <a:lnTo>
                    <a:pt x="3174467" y="291661"/>
                  </a:lnTo>
                  <a:lnTo>
                    <a:pt x="3162869" y="308862"/>
                  </a:lnTo>
                  <a:lnTo>
                    <a:pt x="3145668" y="320460"/>
                  </a:lnTo>
                  <a:lnTo>
                    <a:pt x="3124606" y="324713"/>
                  </a:lnTo>
                  <a:lnTo>
                    <a:pt x="54114" y="324713"/>
                  </a:lnTo>
                  <a:lnTo>
                    <a:pt x="33052" y="320460"/>
                  </a:lnTo>
                  <a:lnTo>
                    <a:pt x="15851" y="308862"/>
                  </a:lnTo>
                  <a:lnTo>
                    <a:pt x="4253" y="291661"/>
                  </a:lnTo>
                  <a:lnTo>
                    <a:pt x="0" y="270598"/>
                  </a:lnTo>
                  <a:lnTo>
                    <a:pt x="0" y="54114"/>
                  </a:lnTo>
                  <a:close/>
                </a:path>
              </a:pathLst>
            </a:custGeom>
            <a:ln w="6350">
              <a:solidFill>
                <a:srgbClr val="FFFFFF"/>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1" name="object 11"/>
          <p:cNvSpPr txBox="1"/>
          <p:nvPr/>
        </p:nvSpPr>
        <p:spPr>
          <a:xfrm>
            <a:off x="1113948" y="1186865"/>
            <a:ext cx="4984526" cy="620564"/>
          </a:xfrm>
          <a:prstGeom prst="rect">
            <a:avLst/>
          </a:prstGeom>
        </p:spPr>
        <p:txBody>
          <a:bodyPr vert="horz" wrap="square" lIns="0" tIns="55762" rIns="0" bIns="0" rtlCol="0">
            <a:spAutoFit/>
          </a:bodyPr>
          <a:lstStyle/>
          <a:p>
            <a:pPr marL="25347" marR="10139" lvl="0" indent="0" algn="l" defTabSz="1824960" rtl="0" eaLnBrk="1" fontAlgn="auto" latinLnBrk="0" hangingPunct="1">
              <a:lnSpc>
                <a:spcPts val="2195"/>
              </a:lnSpc>
              <a:spcBef>
                <a:spcPts val="437"/>
              </a:spcBef>
              <a:spcAft>
                <a:spcPts val="0"/>
              </a:spcAft>
              <a:buClrTx/>
              <a:buSzTx/>
              <a:buFontTx/>
              <a:buNone/>
              <a:tabLst/>
              <a:defRPr/>
            </a:pPr>
            <a:r>
              <a:rPr kumimoji="0" sz="1996" b="0" i="0" u="none" strike="noStrike" kern="0" cap="none" spc="0" normalizeH="0" baseline="0" noProof="0" dirty="0">
                <a:ln>
                  <a:noFill/>
                </a:ln>
                <a:solidFill>
                  <a:srgbClr val="FFFFFF"/>
                </a:solidFill>
                <a:effectLst/>
                <a:uLnTx/>
                <a:uFillTx/>
                <a:latin typeface="Calibri"/>
                <a:ea typeface="+mn-ea"/>
                <a:cs typeface="Calibri"/>
              </a:rPr>
              <a:t>I</a:t>
            </a:r>
            <a:r>
              <a:rPr kumimoji="0" sz="1996" b="0" i="0" u="none" strike="noStrike" kern="0" cap="none" spc="2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bambini</a:t>
            </a:r>
            <a:r>
              <a:rPr kumimoji="0" sz="1996" b="0" i="0" u="none" strike="noStrike" kern="0" cap="none" spc="1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considerano</a:t>
            </a:r>
            <a:r>
              <a:rPr kumimoji="0" sz="1996" b="0" i="0" u="none" strike="noStrike" kern="0" cap="none" spc="1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I'accesso</a:t>
            </a:r>
            <a:r>
              <a:rPr kumimoji="0" sz="1996" b="0" i="0" u="none" strike="noStrike" kern="0" cap="none" spc="1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a</a:t>
            </a:r>
            <a:r>
              <a:rPr kumimoji="0" sz="1996" b="0" i="0" u="none" strike="noStrike" kern="0" cap="none" spc="1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internet</a:t>
            </a:r>
            <a:r>
              <a:rPr kumimoji="0" sz="1996" b="0" i="0" u="none" strike="noStrike" kern="0" cap="none" spc="20" normalizeH="0" baseline="0" noProof="0" dirty="0">
                <a:ln>
                  <a:noFill/>
                </a:ln>
                <a:solidFill>
                  <a:srgbClr val="FFFFFF"/>
                </a:solidFill>
                <a:effectLst/>
                <a:uLnTx/>
                <a:uFillTx/>
                <a:latin typeface="Calibri"/>
                <a:ea typeface="+mn-ea"/>
                <a:cs typeface="Calibri"/>
              </a:rPr>
              <a:t> </a:t>
            </a:r>
            <a:r>
              <a:rPr kumimoji="0" sz="1996" b="0" i="0" u="none" strike="noStrike" kern="0" cap="none" spc="-40" normalizeH="0" baseline="0" noProof="0" dirty="0">
                <a:ln>
                  <a:noFill/>
                </a:ln>
                <a:solidFill>
                  <a:srgbClr val="FFFFFF"/>
                </a:solidFill>
                <a:effectLst/>
                <a:uLnTx/>
                <a:uFillTx/>
                <a:latin typeface="Calibri"/>
                <a:ea typeface="+mn-ea"/>
                <a:cs typeface="Calibri"/>
              </a:rPr>
              <a:t>come </a:t>
            </a:r>
            <a:r>
              <a:rPr kumimoji="0" sz="1996" b="0" i="0" u="none" strike="noStrike" kern="0" cap="none" spc="-20" normalizeH="0" baseline="0" noProof="0" dirty="0">
                <a:ln>
                  <a:noFill/>
                </a:ln>
                <a:solidFill>
                  <a:srgbClr val="FFFFFF"/>
                </a:solidFill>
                <a:effectLst/>
                <a:uLnTx/>
                <a:uFillTx/>
                <a:latin typeface="Calibri"/>
                <a:ea typeface="+mn-ea"/>
                <a:cs typeface="Calibri"/>
              </a:rPr>
              <a:t>fondamentaIe</a:t>
            </a:r>
            <a:r>
              <a:rPr kumimoji="0" sz="1996" b="0" i="0" u="none" strike="noStrike" kern="0" cap="none" spc="-3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neIIe </a:t>
            </a:r>
            <a:r>
              <a:rPr kumimoji="0" sz="1996" b="0" i="0" u="none" strike="noStrike" kern="0" cap="none" spc="0" normalizeH="0" baseline="0" noProof="0" dirty="0">
                <a:ln>
                  <a:noFill/>
                </a:ln>
                <a:solidFill>
                  <a:srgbClr val="FFFFFF"/>
                </a:solidFill>
                <a:effectLst/>
                <a:uLnTx/>
                <a:uFillTx/>
                <a:latin typeface="Calibri"/>
                <a:ea typeface="+mn-ea"/>
                <a:cs typeface="Calibri"/>
              </a:rPr>
              <a:t>Ioro</a:t>
            </a:r>
            <a:r>
              <a:rPr kumimoji="0" sz="1996" b="0" i="0" u="none" strike="noStrike" kern="0" cap="none" spc="-20" normalizeH="0" baseline="0" noProof="0" dirty="0">
                <a:ln>
                  <a:noFill/>
                </a:ln>
                <a:solidFill>
                  <a:srgbClr val="FFFFFF"/>
                </a:solidFill>
                <a:effectLst/>
                <a:uLnTx/>
                <a:uFillTx/>
                <a:latin typeface="Calibri"/>
                <a:ea typeface="+mn-ea"/>
                <a:cs typeface="Calibri"/>
              </a:rPr>
              <a:t> </a:t>
            </a:r>
            <a:r>
              <a:rPr kumimoji="0" sz="1996" b="0" i="0" u="none" strike="noStrike" kern="0" cap="none" spc="-40" normalizeH="0" baseline="0" noProof="0" dirty="0">
                <a:ln>
                  <a:noFill/>
                </a:ln>
                <a:solidFill>
                  <a:srgbClr val="FFFFFF"/>
                </a:solidFill>
                <a:effectLst/>
                <a:uLnTx/>
                <a:uFillTx/>
                <a:latin typeface="Calibri"/>
                <a:ea typeface="+mn-ea"/>
                <a:cs typeface="Calibri"/>
              </a:rPr>
              <a:t>vite</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12" name="object 12"/>
          <p:cNvSpPr/>
          <p:nvPr/>
        </p:nvSpPr>
        <p:spPr>
          <a:xfrm>
            <a:off x="524261" y="2499612"/>
            <a:ext cx="7630773" cy="3942756"/>
          </a:xfrm>
          <a:custGeom>
            <a:avLst/>
            <a:gdLst/>
            <a:ahLst/>
            <a:cxnLst/>
            <a:rect l="l" t="t" r="r" b="b"/>
            <a:pathLst>
              <a:path w="3823335" h="1975485">
                <a:moveTo>
                  <a:pt x="0" y="0"/>
                </a:moveTo>
                <a:lnTo>
                  <a:pt x="3823093" y="0"/>
                </a:lnTo>
                <a:lnTo>
                  <a:pt x="3823093" y="1975053"/>
                </a:lnTo>
                <a:lnTo>
                  <a:pt x="0" y="1975053"/>
                </a:lnTo>
                <a:lnTo>
                  <a:pt x="0" y="0"/>
                </a:lnTo>
                <a:close/>
              </a:path>
            </a:pathLst>
          </a:custGeom>
          <a:ln w="6350">
            <a:solidFill>
              <a:srgbClr val="4471C4"/>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object 13"/>
          <p:cNvSpPr txBox="1"/>
          <p:nvPr/>
        </p:nvSpPr>
        <p:spPr>
          <a:xfrm>
            <a:off x="1091107" y="2878670"/>
            <a:ext cx="6331729" cy="3439925"/>
          </a:xfrm>
          <a:prstGeom prst="rect">
            <a:avLst/>
          </a:prstGeom>
        </p:spPr>
        <p:txBody>
          <a:bodyPr vert="horz" wrap="square" lIns="0" tIns="55762" rIns="0" bIns="0" rtlCol="0">
            <a:spAutoFit/>
          </a:bodyPr>
          <a:lstStyle/>
          <a:p>
            <a:pPr marL="250932" marR="174892" lvl="0" indent="-225585" algn="l" defTabSz="1824960" rtl="0" eaLnBrk="1" fontAlgn="auto" latinLnBrk="0" hangingPunct="1">
              <a:lnSpc>
                <a:spcPts val="2195"/>
              </a:lnSpc>
              <a:spcBef>
                <a:spcPts val="437"/>
              </a:spcBef>
              <a:spcAft>
                <a:spcPts val="0"/>
              </a:spcAft>
              <a:buClrTx/>
              <a:buSzTx/>
              <a:buFontTx/>
              <a:buChar char="•"/>
              <a:tabLst>
                <a:tab pos="253467" algn="l"/>
              </a:tabLst>
              <a:defRPr/>
            </a:pPr>
            <a:r>
              <a:rPr kumimoji="0" sz="1996" b="0" i="0" u="none" strike="noStrike" kern="0" cap="none" spc="0" normalizeH="0" baseline="0" noProof="0" dirty="0">
                <a:ln>
                  <a:noFill/>
                </a:ln>
                <a:solidFill>
                  <a:sysClr val="windowText" lastClr="000000"/>
                </a:solidFill>
                <a:effectLst/>
                <a:uLnTx/>
                <a:uFillTx/>
                <a:latin typeface="Calibri"/>
                <a:ea typeface="+mn-ea"/>
                <a:cs typeface="Calibri"/>
              </a:rPr>
              <a:t>Accesso</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389" normalizeH="0" baseline="0" noProof="0" dirty="0">
                <a:ln>
                  <a:noFill/>
                </a:ln>
                <a:solidFill>
                  <a:sysClr val="windowText" lastClr="000000"/>
                </a:solidFill>
                <a:effectLst/>
                <a:uLnTx/>
                <a:uFillTx/>
                <a:latin typeface="Calibri"/>
                <a:ea typeface="+mn-ea"/>
                <a:cs typeface="Calibri"/>
              </a:rPr>
              <a:t>−</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aII'informazione,</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aII'educazione,</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aIIa</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saIute,</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aIIa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cuItura</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250932" marR="0" lvl="0" indent="-225585" algn="l" defTabSz="1824960" rtl="0" eaLnBrk="1" fontAlgn="auto" latinLnBrk="0" hangingPunct="1">
              <a:lnSpc>
                <a:spcPct val="100000"/>
              </a:lnSpc>
              <a:spcBef>
                <a:spcPts val="160"/>
              </a:spcBef>
              <a:spcAft>
                <a:spcPts val="0"/>
              </a:spcAft>
              <a:buClrTx/>
              <a:buSzTx/>
              <a:buFontTx/>
              <a:buChar char="•"/>
              <a:tabLst>
                <a:tab pos="250932" algn="l"/>
              </a:tabLst>
              <a:defRPr/>
            </a:pPr>
            <a:r>
              <a:rPr kumimoji="0" sz="1996" b="0" i="0" u="none" strike="noStrike" kern="0" cap="none" spc="0" normalizeH="0" baseline="0" noProof="0" dirty="0">
                <a:ln>
                  <a:noFill/>
                </a:ln>
                <a:solidFill>
                  <a:sysClr val="windowText" lastClr="000000"/>
                </a:solidFill>
                <a:effectLst/>
                <a:uLnTx/>
                <a:uFillTx/>
                <a:latin typeface="Calibri"/>
                <a:ea typeface="+mn-ea"/>
                <a:cs typeface="Calibri"/>
              </a:rPr>
              <a:t>Libertà</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espressione</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associazione</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250932" marR="0" lvl="0" indent="-225585" algn="l" defTabSz="1824960" rtl="0" eaLnBrk="1" fontAlgn="auto" latinLnBrk="0" hangingPunct="1">
              <a:lnSpc>
                <a:spcPct val="100000"/>
              </a:lnSpc>
              <a:spcBef>
                <a:spcPts val="239"/>
              </a:spcBef>
              <a:spcAft>
                <a:spcPts val="0"/>
              </a:spcAft>
              <a:buClrTx/>
              <a:buSzTx/>
              <a:buFontTx/>
              <a:buChar char="•"/>
              <a:tabLst>
                <a:tab pos="250932" algn="l"/>
              </a:tabLst>
              <a:defRPr/>
            </a:pP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DisuguagIianza</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 e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povertà</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389" normalizeH="0" baseline="0" noProof="0" dirty="0">
                <a:ln>
                  <a:noFill/>
                </a:ln>
                <a:solidFill>
                  <a:sysClr val="windowText" lastClr="000000"/>
                </a:solidFill>
                <a:effectLst/>
                <a:uLnTx/>
                <a:uFillTx/>
                <a:latin typeface="Calibri"/>
                <a:ea typeface="+mn-ea"/>
                <a:cs typeface="Calibri"/>
              </a:rPr>
              <a:t>−</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wifi, spazio dati,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dispositivi</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250932" marR="0" lvl="0" indent="-225585" algn="l" defTabSz="1824960" rtl="0" eaLnBrk="1" fontAlgn="auto" latinLnBrk="0" hangingPunct="1">
              <a:lnSpc>
                <a:spcPct val="100000"/>
              </a:lnSpc>
              <a:spcBef>
                <a:spcPts val="190"/>
              </a:spcBef>
              <a:spcAft>
                <a:spcPts val="0"/>
              </a:spcAft>
              <a:buClrTx/>
              <a:buSzTx/>
              <a:buFontTx/>
              <a:buChar char="•"/>
              <a:tabLst>
                <a:tab pos="250932" algn="l"/>
              </a:tabLst>
              <a:defRPr/>
            </a:pPr>
            <a:r>
              <a:rPr kumimoji="0" sz="1996" b="0" i="0" u="none" strike="noStrike" kern="0" cap="none" spc="0" normalizeH="0" baseline="0" noProof="0" dirty="0">
                <a:ln>
                  <a:noFill/>
                </a:ln>
                <a:solidFill>
                  <a:sysClr val="windowText" lastClr="000000"/>
                </a:solidFill>
                <a:effectLst/>
                <a:uLnTx/>
                <a:uFillTx/>
                <a:latin typeface="Calibri"/>
                <a:ea typeface="+mn-ea"/>
                <a:cs typeface="Calibri"/>
              </a:rPr>
              <a:t>Gioco,</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svago</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creatività</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250932" marR="231922" lvl="0" indent="-225585" algn="l" defTabSz="1824960" rtl="0" eaLnBrk="1" fontAlgn="auto" latinLnBrk="0" hangingPunct="1">
              <a:lnSpc>
                <a:spcPts val="2195"/>
              </a:lnSpc>
              <a:spcBef>
                <a:spcPts val="429"/>
              </a:spcBef>
              <a:spcAft>
                <a:spcPts val="0"/>
              </a:spcAft>
              <a:buClrTx/>
              <a:buSzTx/>
              <a:buFontTx/>
              <a:buChar char="•"/>
              <a:tabLst>
                <a:tab pos="253467" algn="l"/>
              </a:tabLst>
              <a:defRPr/>
            </a:pP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Protezione</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 da</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vioIenze</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abusi,</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sfruttamento</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economico,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sessuaIe</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commerciaIe</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250932" marR="1015132" lvl="0" indent="-225585" algn="l" defTabSz="1824960" rtl="0" eaLnBrk="1" fontAlgn="auto" latinLnBrk="0" hangingPunct="1">
              <a:lnSpc>
                <a:spcPts val="2195"/>
              </a:lnSpc>
              <a:spcBef>
                <a:spcPts val="210"/>
              </a:spcBef>
              <a:spcAft>
                <a:spcPts val="0"/>
              </a:spcAft>
              <a:buClrTx/>
              <a:buSzTx/>
              <a:buFontTx/>
              <a:buChar char="•"/>
              <a:tabLst>
                <a:tab pos="253467" algn="l"/>
              </a:tabLst>
              <a:defRPr/>
            </a:pPr>
            <a:r>
              <a:rPr kumimoji="0" sz="1996" b="0" i="0" u="none" strike="noStrike" kern="0" cap="none" spc="0" normalizeH="0" baseline="0" noProof="0" dirty="0">
                <a:ln>
                  <a:noFill/>
                </a:ln>
                <a:solidFill>
                  <a:sysClr val="windowText" lastClr="000000"/>
                </a:solidFill>
                <a:effectLst/>
                <a:uLnTx/>
                <a:uFillTx/>
                <a:latin typeface="Calibri"/>
                <a:ea typeface="+mn-ea"/>
                <a:cs typeface="Calibri"/>
              </a:rPr>
              <a:t>Privacy</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trasparenza neIIa raccoIta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dati,</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neIIa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profiIazione</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 neI</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targeting</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250932" marR="10139" lvl="0" indent="-225585" algn="l" defTabSz="1824960" rtl="0" eaLnBrk="1" fontAlgn="auto" latinLnBrk="0" hangingPunct="1">
              <a:lnSpc>
                <a:spcPts val="2195"/>
              </a:lnSpc>
              <a:spcBef>
                <a:spcPts val="399"/>
              </a:spcBef>
              <a:spcAft>
                <a:spcPts val="0"/>
              </a:spcAft>
              <a:buClrTx/>
              <a:buSzTx/>
              <a:buFontTx/>
              <a:buChar char="•"/>
              <a:tabLst>
                <a:tab pos="253467" algn="l"/>
              </a:tabLst>
              <a:defRPr/>
            </a:pPr>
            <a:r>
              <a:rPr kumimoji="0" sz="1996" b="0" i="0" u="none" strike="noStrike" kern="0" cap="none" spc="0" normalizeH="0" baseline="0" noProof="0" dirty="0">
                <a:ln>
                  <a:noFill/>
                </a:ln>
                <a:solidFill>
                  <a:sysClr val="windowText" lastClr="000000"/>
                </a:solidFill>
                <a:effectLst/>
                <a:uLnTx/>
                <a:uFillTx/>
                <a:latin typeface="Calibri"/>
                <a:ea typeface="+mn-ea"/>
                <a:cs typeface="Calibri"/>
              </a:rPr>
              <a:t>Partecipazione</a:t>
            </a:r>
            <a:r>
              <a:rPr kumimoji="0" sz="1996"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389" normalizeH="0" baseline="0" noProof="0" dirty="0">
                <a:ln>
                  <a:noFill/>
                </a:ln>
                <a:solidFill>
                  <a:sysClr val="windowText" lastClr="000000"/>
                </a:solidFill>
                <a:effectLst/>
                <a:uLnTx/>
                <a:uFillTx/>
                <a:latin typeface="Calibri"/>
                <a:ea typeface="+mn-ea"/>
                <a:cs typeface="Calibri"/>
              </a:rPr>
              <a:t>−</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agenti</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neIIo</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sviIuppo</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neIIa</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progettazione 	deII'ambiente</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digitaIe</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p:txBody>
      </p:sp>
      <p:grpSp>
        <p:nvGrpSpPr>
          <p:cNvPr id="14" name="object 14"/>
          <p:cNvGrpSpPr/>
          <p:nvPr/>
        </p:nvGrpSpPr>
        <p:grpSpPr>
          <a:xfrm>
            <a:off x="899436" y="2169242"/>
            <a:ext cx="6273430" cy="661562"/>
            <a:chOff x="450655" y="999285"/>
            <a:chExt cx="3143250" cy="331470"/>
          </a:xfrm>
        </p:grpSpPr>
        <p:sp>
          <p:nvSpPr>
            <p:cNvPr id="15" name="object 15"/>
            <p:cNvSpPr/>
            <p:nvPr/>
          </p:nvSpPr>
          <p:spPr>
            <a:xfrm>
              <a:off x="453830" y="1002460"/>
              <a:ext cx="3136900" cy="325120"/>
            </a:xfrm>
            <a:custGeom>
              <a:avLst/>
              <a:gdLst/>
              <a:ahLst/>
              <a:cxnLst/>
              <a:rect l="l" t="t" r="r" b="b"/>
              <a:pathLst>
                <a:path w="3136900" h="325119">
                  <a:moveTo>
                    <a:pt x="3082163" y="0"/>
                  </a:moveTo>
                  <a:lnTo>
                    <a:pt x="54114" y="0"/>
                  </a:lnTo>
                  <a:lnTo>
                    <a:pt x="33052" y="4251"/>
                  </a:lnTo>
                  <a:lnTo>
                    <a:pt x="15851" y="15846"/>
                  </a:lnTo>
                  <a:lnTo>
                    <a:pt x="4253" y="33046"/>
                  </a:lnTo>
                  <a:lnTo>
                    <a:pt x="0" y="54114"/>
                  </a:lnTo>
                  <a:lnTo>
                    <a:pt x="0" y="270598"/>
                  </a:lnTo>
                  <a:lnTo>
                    <a:pt x="4253" y="291661"/>
                  </a:lnTo>
                  <a:lnTo>
                    <a:pt x="15851" y="308862"/>
                  </a:lnTo>
                  <a:lnTo>
                    <a:pt x="33052" y="320460"/>
                  </a:lnTo>
                  <a:lnTo>
                    <a:pt x="54114" y="324713"/>
                  </a:lnTo>
                  <a:lnTo>
                    <a:pt x="3082163" y="324713"/>
                  </a:lnTo>
                  <a:lnTo>
                    <a:pt x="3103225" y="320460"/>
                  </a:lnTo>
                  <a:lnTo>
                    <a:pt x="3120426" y="308862"/>
                  </a:lnTo>
                  <a:lnTo>
                    <a:pt x="3132024" y="291661"/>
                  </a:lnTo>
                  <a:lnTo>
                    <a:pt x="3136277" y="270598"/>
                  </a:lnTo>
                  <a:lnTo>
                    <a:pt x="3136277" y="54114"/>
                  </a:lnTo>
                  <a:lnTo>
                    <a:pt x="3132024" y="33046"/>
                  </a:lnTo>
                  <a:lnTo>
                    <a:pt x="3120426" y="15846"/>
                  </a:lnTo>
                  <a:lnTo>
                    <a:pt x="3103225" y="4251"/>
                  </a:lnTo>
                  <a:lnTo>
                    <a:pt x="3082163" y="0"/>
                  </a:lnTo>
                  <a:close/>
                </a:path>
              </a:pathLst>
            </a:custGeom>
            <a:solidFill>
              <a:srgbClr val="4471C4"/>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object 16"/>
            <p:cNvSpPr/>
            <p:nvPr/>
          </p:nvSpPr>
          <p:spPr>
            <a:xfrm>
              <a:off x="453830" y="1002460"/>
              <a:ext cx="3136900" cy="325120"/>
            </a:xfrm>
            <a:custGeom>
              <a:avLst/>
              <a:gdLst/>
              <a:ahLst/>
              <a:cxnLst/>
              <a:rect l="l" t="t" r="r" b="b"/>
              <a:pathLst>
                <a:path w="3136900" h="325119">
                  <a:moveTo>
                    <a:pt x="0" y="54114"/>
                  </a:moveTo>
                  <a:lnTo>
                    <a:pt x="4253" y="33046"/>
                  </a:lnTo>
                  <a:lnTo>
                    <a:pt x="15851" y="15846"/>
                  </a:lnTo>
                  <a:lnTo>
                    <a:pt x="33052" y="4251"/>
                  </a:lnTo>
                  <a:lnTo>
                    <a:pt x="54114" y="0"/>
                  </a:lnTo>
                  <a:lnTo>
                    <a:pt x="3082163" y="0"/>
                  </a:lnTo>
                  <a:lnTo>
                    <a:pt x="3103225" y="4251"/>
                  </a:lnTo>
                  <a:lnTo>
                    <a:pt x="3120426" y="15846"/>
                  </a:lnTo>
                  <a:lnTo>
                    <a:pt x="3132024" y="33046"/>
                  </a:lnTo>
                  <a:lnTo>
                    <a:pt x="3136277" y="54114"/>
                  </a:lnTo>
                  <a:lnTo>
                    <a:pt x="3136277" y="270598"/>
                  </a:lnTo>
                  <a:lnTo>
                    <a:pt x="3132024" y="291661"/>
                  </a:lnTo>
                  <a:lnTo>
                    <a:pt x="3120426" y="308862"/>
                  </a:lnTo>
                  <a:lnTo>
                    <a:pt x="3103225" y="320460"/>
                  </a:lnTo>
                  <a:lnTo>
                    <a:pt x="3082163" y="324713"/>
                  </a:lnTo>
                  <a:lnTo>
                    <a:pt x="54114" y="324713"/>
                  </a:lnTo>
                  <a:lnTo>
                    <a:pt x="33052" y="320460"/>
                  </a:lnTo>
                  <a:lnTo>
                    <a:pt x="15851" y="308862"/>
                  </a:lnTo>
                  <a:lnTo>
                    <a:pt x="4253" y="291661"/>
                  </a:lnTo>
                  <a:lnTo>
                    <a:pt x="0" y="270598"/>
                  </a:lnTo>
                  <a:lnTo>
                    <a:pt x="0" y="54114"/>
                  </a:lnTo>
                  <a:close/>
                </a:path>
              </a:pathLst>
            </a:custGeom>
            <a:ln w="6350">
              <a:solidFill>
                <a:srgbClr val="FFFFFF"/>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7" name="object 17"/>
          <p:cNvSpPr txBox="1"/>
          <p:nvPr/>
        </p:nvSpPr>
        <p:spPr>
          <a:xfrm>
            <a:off x="1113947" y="2318362"/>
            <a:ext cx="5442042" cy="332730"/>
          </a:xfrm>
          <a:prstGeom prst="rect">
            <a:avLst/>
          </a:prstGeom>
        </p:spPr>
        <p:txBody>
          <a:bodyPr vert="horz" wrap="square" lIns="0" tIns="25347" rIns="0" bIns="0" rtlCol="0">
            <a:spAutoFit/>
          </a:bodyPr>
          <a:lstStyle/>
          <a:p>
            <a:pPr marL="25347" marR="0" lvl="0" indent="0" algn="l" defTabSz="1824960" rtl="0" eaLnBrk="1" fontAlgn="auto" latinLnBrk="0" hangingPunct="1">
              <a:lnSpc>
                <a:spcPct val="100000"/>
              </a:lnSpc>
              <a:spcBef>
                <a:spcPts val="200"/>
              </a:spcBef>
              <a:spcAft>
                <a:spcPts val="0"/>
              </a:spcAft>
              <a:buClrTx/>
              <a:buSzTx/>
              <a:buFontTx/>
              <a:buNone/>
              <a:tabLst/>
              <a:defRPr/>
            </a:pPr>
            <a:r>
              <a:rPr kumimoji="0" sz="1996" b="0" i="0" u="none" strike="noStrike" kern="0" cap="none" spc="-20" normalizeH="0" baseline="0" noProof="0" dirty="0">
                <a:ln>
                  <a:noFill/>
                </a:ln>
                <a:solidFill>
                  <a:srgbClr val="FFFFFF"/>
                </a:solidFill>
                <a:effectLst/>
                <a:uLnTx/>
                <a:uFillTx/>
                <a:latin typeface="Calibri"/>
                <a:ea typeface="+mn-ea"/>
                <a:cs typeface="Calibri"/>
              </a:rPr>
              <a:t>Internet </a:t>
            </a:r>
            <a:r>
              <a:rPr kumimoji="0" sz="1996" b="0" i="0" u="none" strike="noStrike" kern="0" cap="none" spc="0" normalizeH="0" baseline="0" noProof="0" dirty="0">
                <a:ln>
                  <a:noFill/>
                </a:ln>
                <a:solidFill>
                  <a:srgbClr val="FFFFFF"/>
                </a:solidFill>
                <a:effectLst/>
                <a:uLnTx/>
                <a:uFillTx/>
                <a:latin typeface="Calibri"/>
                <a:ea typeface="+mn-ea"/>
                <a:cs typeface="Calibri"/>
              </a:rPr>
              <a:t>ha</a:t>
            </a:r>
            <a:r>
              <a:rPr kumimoji="0" sz="1996" b="0" i="0" u="none" strike="noStrike" kern="0" cap="none" spc="-2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un</a:t>
            </a:r>
            <a:r>
              <a:rPr kumimoji="0" sz="1996" b="0" i="0" u="none" strike="noStrike" kern="0" cap="none" spc="-2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impatto</a:t>
            </a:r>
            <a:r>
              <a:rPr kumimoji="0" sz="1996" b="0" i="0" u="none" strike="noStrike" kern="0" cap="none" spc="-3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su</a:t>
            </a:r>
            <a:r>
              <a:rPr kumimoji="0" sz="1996" b="0" i="0" u="none" strike="noStrike" kern="0" cap="none" spc="-2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un</a:t>
            </a:r>
            <a:r>
              <a:rPr kumimoji="0" sz="1996" b="0" i="0" u="none" strike="noStrike" kern="0" cap="none" spc="-2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ampio</a:t>
            </a:r>
            <a:r>
              <a:rPr kumimoji="0" sz="1996" b="0" i="0" u="none" strike="noStrike" kern="0" cap="none" spc="-20" normalizeH="0" baseline="0" noProof="0" dirty="0">
                <a:ln>
                  <a:noFill/>
                </a:ln>
                <a:solidFill>
                  <a:srgbClr val="FFFFFF"/>
                </a:solidFill>
                <a:effectLst/>
                <a:uLnTx/>
                <a:uFillTx/>
                <a:latin typeface="Calibri"/>
                <a:ea typeface="+mn-ea"/>
                <a:cs typeface="Calibri"/>
              </a:rPr>
              <a:t> spettro</a:t>
            </a:r>
            <a:r>
              <a:rPr kumimoji="0" sz="1996" b="0" i="0" u="none" strike="noStrike" kern="0" cap="none" spc="-3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di</a:t>
            </a:r>
            <a:r>
              <a:rPr kumimoji="0" sz="1996" b="0" i="0" u="none" strike="noStrike" kern="0" cap="none" spc="-20" normalizeH="0" baseline="0" noProof="0" dirty="0">
                <a:ln>
                  <a:noFill/>
                </a:ln>
                <a:solidFill>
                  <a:srgbClr val="FFFFFF"/>
                </a:solidFill>
                <a:effectLst/>
                <a:uLnTx/>
                <a:uFillTx/>
                <a:latin typeface="Calibri"/>
                <a:ea typeface="+mn-ea"/>
                <a:cs typeface="Calibri"/>
              </a:rPr>
              <a:t> diritti:</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18" name="object 18"/>
          <p:cNvSpPr txBox="1"/>
          <p:nvPr/>
        </p:nvSpPr>
        <p:spPr>
          <a:xfrm>
            <a:off x="535923" y="6466818"/>
            <a:ext cx="6376086" cy="332730"/>
          </a:xfrm>
          <a:prstGeom prst="rect">
            <a:avLst/>
          </a:prstGeom>
        </p:spPr>
        <p:txBody>
          <a:bodyPr vert="horz" wrap="square" lIns="0" tIns="25347" rIns="0" bIns="0" rtlCol="0">
            <a:spAutoFit/>
          </a:bodyPr>
          <a:lstStyle/>
          <a:p>
            <a:pPr marL="25347" marR="10139" lvl="0" indent="0" algn="l" defTabSz="1824960" rtl="0" eaLnBrk="1" fontAlgn="auto" latinLnBrk="0" hangingPunct="1">
              <a:lnSpc>
                <a:spcPct val="100000"/>
              </a:lnSpc>
              <a:spcBef>
                <a:spcPts val="200"/>
              </a:spcBef>
              <a:spcAft>
                <a:spcPts val="0"/>
              </a:spcAft>
              <a:buClrTx/>
              <a:buSzTx/>
              <a:buFontTx/>
              <a:buNone/>
              <a:tabLst/>
              <a:defRPr/>
            </a:pPr>
            <a:r>
              <a:rPr kumimoji="0" sz="998" b="0" i="0" u="none" strike="noStrike" kern="0" cap="none" spc="0" normalizeH="0" baseline="0" noProof="0" dirty="0">
                <a:ln>
                  <a:noFill/>
                </a:ln>
                <a:solidFill>
                  <a:sysClr val="windowText" lastClr="000000"/>
                </a:solidFill>
                <a:effectLst/>
                <a:uLnTx/>
                <a:uFillTx/>
                <a:latin typeface="Calibri"/>
                <a:ea typeface="+mn-ea"/>
                <a:cs typeface="Calibri"/>
              </a:rPr>
              <a:t>Gerison</a:t>
            </a:r>
            <a:r>
              <a:rPr kumimoji="0" sz="998"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Lansdown−</a:t>
            </a:r>
            <a:r>
              <a:rPr kumimoji="0" sz="998"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The</a:t>
            </a:r>
            <a:r>
              <a:rPr kumimoji="0" sz="998"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Rights</a:t>
            </a:r>
            <a:r>
              <a:rPr kumimoji="0" sz="998"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of</a:t>
            </a:r>
            <a:r>
              <a:rPr kumimoji="0" sz="998"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the</a:t>
            </a:r>
            <a:r>
              <a:rPr kumimoji="0" sz="998"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Child</a:t>
            </a:r>
            <a:r>
              <a:rPr kumimoji="0" sz="998"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in</a:t>
            </a:r>
            <a:r>
              <a:rPr kumimoji="0" sz="998"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the</a:t>
            </a:r>
            <a:r>
              <a:rPr kumimoji="0" sz="998"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Digital</a:t>
            </a:r>
            <a:r>
              <a:rPr kumimoji="0" sz="998"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Age</a:t>
            </a:r>
            <a:r>
              <a:rPr kumimoji="0" sz="998"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Between</a:t>
            </a:r>
            <a:r>
              <a:rPr kumimoji="0" sz="998"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Regulation</a:t>
            </a:r>
            <a:r>
              <a:rPr kumimoji="0" sz="998"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and</a:t>
            </a:r>
            <a:r>
              <a:rPr kumimoji="0" sz="998"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Practice,</a:t>
            </a:r>
            <a:r>
              <a:rPr kumimoji="0" sz="998"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Webinar,</a:t>
            </a:r>
            <a:r>
              <a:rPr kumimoji="0" sz="998"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University</a:t>
            </a:r>
            <a:r>
              <a:rPr kumimoji="0" sz="998"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50" normalizeH="0" baseline="0" noProof="0" dirty="0">
                <a:ln>
                  <a:noFill/>
                </a:ln>
                <a:solidFill>
                  <a:sysClr val="windowText" lastClr="000000"/>
                </a:solidFill>
                <a:effectLst/>
                <a:uLnTx/>
                <a:uFillTx/>
                <a:latin typeface="Calibri"/>
                <a:ea typeface="+mn-ea"/>
                <a:cs typeface="Calibri"/>
              </a:rPr>
              <a:t>of</a:t>
            </a:r>
            <a:r>
              <a:rPr kumimoji="0" sz="998"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Geneva</a:t>
            </a:r>
            <a:r>
              <a:rPr kumimoji="0" sz="998"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210" normalizeH="0" baseline="0" noProof="0" dirty="0">
                <a:ln>
                  <a:noFill/>
                </a:ln>
                <a:solidFill>
                  <a:sysClr val="windowText" lastClr="000000"/>
                </a:solidFill>
                <a:effectLst/>
                <a:uLnTx/>
                <a:uFillTx/>
                <a:latin typeface="Calibri"/>
                <a:ea typeface="+mn-ea"/>
                <a:cs typeface="Calibri"/>
              </a:rPr>
              <a:t>−</a:t>
            </a:r>
            <a:r>
              <a:rPr kumimoji="0" sz="998"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25</a:t>
            </a:r>
            <a:r>
              <a:rPr kumimoji="0" sz="998" b="0" i="0" u="none" strike="noStrike" kern="0" cap="none" spc="11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February</a:t>
            </a:r>
            <a:r>
              <a:rPr kumimoji="0" sz="998" b="0" i="0" u="none" strike="noStrike" kern="0" cap="none" spc="10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40" normalizeH="0" baseline="0" noProof="0" dirty="0">
                <a:ln>
                  <a:noFill/>
                </a:ln>
                <a:solidFill>
                  <a:sysClr val="windowText" lastClr="000000"/>
                </a:solidFill>
                <a:effectLst/>
                <a:uLnTx/>
                <a:uFillTx/>
                <a:latin typeface="Calibri"/>
                <a:ea typeface="+mn-ea"/>
                <a:cs typeface="Calibri"/>
              </a:rPr>
              <a:t>2022</a:t>
            </a:r>
            <a:endParaRPr kumimoji="0" sz="998"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9" name="object 19"/>
          <p:cNvSpPr txBox="1"/>
          <p:nvPr/>
        </p:nvSpPr>
        <p:spPr>
          <a:xfrm>
            <a:off x="8712914" y="2080588"/>
            <a:ext cx="2296456" cy="2296094"/>
          </a:xfrm>
          <a:prstGeom prst="rect">
            <a:avLst/>
          </a:prstGeom>
        </p:spPr>
        <p:txBody>
          <a:bodyPr vert="horz" wrap="square" lIns="0" tIns="83646" rIns="0" bIns="0" rtlCol="0">
            <a:spAutoFit/>
          </a:bodyPr>
          <a:lstStyle/>
          <a:p>
            <a:pPr marL="25347" marR="10139" lvl="0" indent="0" algn="l" defTabSz="1824960" rtl="0" eaLnBrk="1" fontAlgn="auto" latinLnBrk="0" hangingPunct="1">
              <a:lnSpc>
                <a:spcPct val="90300"/>
              </a:lnSpc>
              <a:spcBef>
                <a:spcPts val="659"/>
              </a:spcBef>
              <a:spcAft>
                <a:spcPts val="0"/>
              </a:spcAft>
              <a:buClrTx/>
              <a:buSzTx/>
              <a:buFontTx/>
              <a:buNone/>
              <a:tabLst/>
              <a:defRPr/>
            </a:pPr>
            <a:r>
              <a:rPr kumimoji="0" sz="3992" b="0" i="0" u="none" strike="noStrike" kern="0" cap="none" spc="0" normalizeH="0" baseline="0" noProof="0" dirty="0">
                <a:ln>
                  <a:noFill/>
                </a:ln>
                <a:solidFill>
                  <a:sysClr val="windowText" lastClr="000000"/>
                </a:solidFill>
                <a:effectLst/>
                <a:uLnTx/>
                <a:uFillTx/>
                <a:latin typeface="Calibri Light"/>
                <a:ea typeface="+mn-ea"/>
                <a:cs typeface="Calibri Light"/>
              </a:rPr>
              <a:t>II</a:t>
            </a:r>
            <a:r>
              <a:rPr kumimoji="0" sz="3992" b="0" i="0" u="none" strike="noStrike" kern="0" cap="none" spc="-120" normalizeH="0" baseline="0" noProof="0" dirty="0">
                <a:ln>
                  <a:noFill/>
                </a:ln>
                <a:solidFill>
                  <a:sysClr val="windowText" lastClr="000000"/>
                </a:solidFill>
                <a:effectLst/>
                <a:uLnTx/>
                <a:uFillTx/>
                <a:latin typeface="Calibri Light"/>
                <a:ea typeface="+mn-ea"/>
                <a:cs typeface="Calibri Light"/>
              </a:rPr>
              <a:t> </a:t>
            </a:r>
            <a:r>
              <a:rPr kumimoji="0" sz="3992" b="0" i="0" u="none" strike="noStrike" kern="0" cap="none" spc="-40" normalizeH="0" baseline="0" noProof="0" dirty="0">
                <a:ln>
                  <a:noFill/>
                </a:ln>
                <a:solidFill>
                  <a:sysClr val="windowText" lastClr="000000"/>
                </a:solidFill>
                <a:effectLst/>
                <a:uLnTx/>
                <a:uFillTx/>
                <a:latin typeface="Calibri Light"/>
                <a:ea typeface="+mn-ea"/>
                <a:cs typeface="Calibri Light"/>
              </a:rPr>
              <a:t>contesto: </a:t>
            </a:r>
            <a:r>
              <a:rPr kumimoji="0" sz="3992" b="0" i="0" u="none" strike="noStrike" kern="0" cap="none" spc="0" normalizeH="0" baseline="0" noProof="0" dirty="0">
                <a:ln>
                  <a:noFill/>
                </a:ln>
                <a:solidFill>
                  <a:sysClr val="windowText" lastClr="000000"/>
                </a:solidFill>
                <a:effectLst/>
                <a:uLnTx/>
                <a:uFillTx/>
                <a:latin typeface="Calibri Light"/>
                <a:ea typeface="+mn-ea"/>
                <a:cs typeface="Calibri Light"/>
              </a:rPr>
              <a:t>II</a:t>
            </a:r>
            <a:r>
              <a:rPr kumimoji="0" sz="3992" b="0" i="0" u="none" strike="noStrike" kern="0" cap="none" spc="-110" normalizeH="0" baseline="0" noProof="0" dirty="0">
                <a:ln>
                  <a:noFill/>
                </a:ln>
                <a:solidFill>
                  <a:sysClr val="windowText" lastClr="000000"/>
                </a:solidFill>
                <a:effectLst/>
                <a:uLnTx/>
                <a:uFillTx/>
                <a:latin typeface="Calibri Light"/>
                <a:ea typeface="+mn-ea"/>
                <a:cs typeface="Calibri Light"/>
              </a:rPr>
              <a:t> </a:t>
            </a:r>
            <a:r>
              <a:rPr kumimoji="0" sz="3992" b="0" i="0" u="none" strike="noStrike" kern="0" cap="none" spc="-20" normalizeH="0" baseline="0" noProof="0" dirty="0">
                <a:ln>
                  <a:noFill/>
                </a:ln>
                <a:solidFill>
                  <a:sysClr val="windowText" lastClr="000000"/>
                </a:solidFill>
                <a:effectLst/>
                <a:uLnTx/>
                <a:uFillTx/>
                <a:latin typeface="Calibri Light"/>
                <a:ea typeface="+mn-ea"/>
                <a:cs typeface="Calibri Light"/>
              </a:rPr>
              <a:t>mondo </a:t>
            </a:r>
            <a:r>
              <a:rPr kumimoji="0" sz="3992" b="0" i="0" u="none" strike="noStrike" kern="0" cap="none" spc="0" normalizeH="0" baseline="0" noProof="0" dirty="0">
                <a:ln>
                  <a:noFill/>
                </a:ln>
                <a:solidFill>
                  <a:sysClr val="windowText" lastClr="000000"/>
                </a:solidFill>
                <a:effectLst/>
                <a:uLnTx/>
                <a:uFillTx/>
                <a:latin typeface="Calibri Light"/>
                <a:ea typeface="+mn-ea"/>
                <a:cs typeface="Calibri Light"/>
              </a:rPr>
              <a:t>digitaIe</a:t>
            </a:r>
            <a:r>
              <a:rPr kumimoji="0" sz="3992" b="0" i="0" u="none" strike="noStrike" kern="0" cap="none" spc="-110" normalizeH="0" baseline="0" noProof="0" dirty="0">
                <a:ln>
                  <a:noFill/>
                </a:ln>
                <a:solidFill>
                  <a:sysClr val="windowText" lastClr="000000"/>
                </a:solidFill>
                <a:effectLst/>
                <a:uLnTx/>
                <a:uFillTx/>
                <a:latin typeface="Calibri Light"/>
                <a:ea typeface="+mn-ea"/>
                <a:cs typeface="Calibri Light"/>
              </a:rPr>
              <a:t> </a:t>
            </a:r>
            <a:r>
              <a:rPr kumimoji="0" sz="3992" b="0" i="0" u="none" strike="noStrike" kern="0" cap="none" spc="0" normalizeH="0" baseline="0" noProof="0" dirty="0">
                <a:ln>
                  <a:noFill/>
                </a:ln>
                <a:solidFill>
                  <a:sysClr val="windowText" lastClr="000000"/>
                </a:solidFill>
                <a:effectLst/>
                <a:uLnTx/>
                <a:uFillTx/>
                <a:latin typeface="Calibri Light"/>
                <a:ea typeface="+mn-ea"/>
                <a:cs typeface="Calibri Light"/>
              </a:rPr>
              <a:t>e</a:t>
            </a:r>
            <a:r>
              <a:rPr kumimoji="0" sz="3992" b="0" i="0" u="none" strike="noStrike" kern="0" cap="none" spc="-110" normalizeH="0" baseline="0" noProof="0" dirty="0">
                <a:ln>
                  <a:noFill/>
                </a:ln>
                <a:solidFill>
                  <a:sysClr val="windowText" lastClr="000000"/>
                </a:solidFill>
                <a:effectLst/>
                <a:uLnTx/>
                <a:uFillTx/>
                <a:latin typeface="Calibri Light"/>
                <a:ea typeface="+mn-ea"/>
                <a:cs typeface="Calibri Light"/>
              </a:rPr>
              <a:t> </a:t>
            </a:r>
            <a:r>
              <a:rPr kumimoji="0" sz="3992" b="0" i="0" u="none" strike="noStrike" kern="0" cap="none" spc="-100" normalizeH="0" baseline="0" noProof="0" dirty="0">
                <a:ln>
                  <a:noFill/>
                </a:ln>
                <a:solidFill>
                  <a:sysClr val="windowText" lastClr="000000"/>
                </a:solidFill>
                <a:effectLst/>
                <a:uLnTx/>
                <a:uFillTx/>
                <a:latin typeface="Calibri Light"/>
                <a:ea typeface="+mn-ea"/>
                <a:cs typeface="Calibri Light"/>
              </a:rPr>
              <a:t>i </a:t>
            </a:r>
            <a:r>
              <a:rPr kumimoji="0" sz="3992" b="0" i="0" u="none" strike="noStrike" kern="0" cap="none" spc="-20" normalizeH="0" baseline="0" noProof="0" dirty="0">
                <a:ln>
                  <a:noFill/>
                </a:ln>
                <a:solidFill>
                  <a:sysClr val="windowText" lastClr="000000"/>
                </a:solidFill>
                <a:effectLst/>
                <a:uLnTx/>
                <a:uFillTx/>
                <a:latin typeface="Calibri Light"/>
                <a:ea typeface="+mn-ea"/>
                <a:cs typeface="Calibri Light"/>
              </a:rPr>
              <a:t>diritti</a:t>
            </a:r>
            <a:endParaRPr kumimoji="0" sz="3992" b="0" i="0" u="none" strike="noStrike" kern="0" cap="none" spc="0" normalizeH="0" baseline="0" noProof="0" dirty="0">
              <a:ln>
                <a:noFill/>
              </a:ln>
              <a:solidFill>
                <a:sysClr val="windowText" lastClr="000000"/>
              </a:solidFill>
              <a:effectLst/>
              <a:uLnTx/>
              <a:uFillTx/>
              <a:latin typeface="Calibri Light"/>
              <a:ea typeface="+mn-ea"/>
              <a:cs typeface="Calibri Ligh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A8DF1CAE-AC7E-4F6D-8FDD-B36906351E15}"/>
              </a:ext>
            </a:extLst>
          </p:cNvPr>
          <p:cNvSpPr/>
          <p:nvPr/>
        </p:nvSpPr>
        <p:spPr>
          <a:xfrm>
            <a:off x="8097625" y="1"/>
            <a:ext cx="409437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8555860" y="843677"/>
            <a:ext cx="3177903" cy="550920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Un’immagine </a:t>
            </a:r>
            <a:r>
              <a:rPr kumimoji="0" lang="it-IT" sz="22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vale</a:t>
            </a: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 </a:t>
            </a:r>
            <a:r>
              <a:rPr kumimoji="0" lang="it-IT" sz="2200" b="1" i="1"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ferisce</a:t>
            </a: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 più di mille parole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Non chiamiamolo «</a:t>
            </a:r>
            <a:r>
              <a:rPr kumimoji="0" lang="it-IT" sz="2200" b="1" i="0" u="none" strike="noStrike" kern="1200" cap="none" spc="0" normalizeH="0" baseline="0" noProof="0" dirty="0" err="1">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revenge</a:t>
            </a: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 </a:t>
            </a:r>
            <a:r>
              <a:rPr kumimoji="0" lang="it-IT" sz="2200" b="1" i="0" u="none" strike="noStrike" kern="1200" cap="none" spc="0" normalizeH="0" baseline="0" noProof="0" dirty="0" err="1">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porn</a:t>
            </a: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Fa</a:t>
            </a:r>
            <a:r>
              <a:rPr kumimoji="0" lang="it-IT" sz="22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a:t>
            </a:r>
            <a:r>
              <a:rPr kumimoji="0" lang="it-IT" sz="2200" b="1" i="0" u="none" strike="sng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ridere</a:t>
            </a:r>
            <a:r>
              <a:rPr kumimoji="0" lang="it-IT" sz="22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a:t>
            </a:r>
            <a:r>
              <a:rPr kumimoji="0" lang="it-IT"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piangere perché è vero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 ma fa piangere anche quando è finto</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endParaRPr>
          </a:p>
        </p:txBody>
      </p:sp>
      <p:pic>
        <p:nvPicPr>
          <p:cNvPr id="38918" name="Picture 6" descr="Il deepfake che porta al reato di pedopornografia: attenzione a Bikinioff -  Agenda Digitale">
            <a:extLst>
              <a:ext uri="{FF2B5EF4-FFF2-40B4-BE49-F238E27FC236}">
                <a16:creationId xmlns:a16="http://schemas.microsoft.com/office/drawing/2014/main" id="{F511A665-9772-44FF-8352-F6BFA3185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8097623" cy="3539547"/>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descr="I 15 migliori bot Telegram gratuiti per sconti sui vestiti di ottobre 2024  - Il miglior bot Telegram Deepnude - Blog PPNude">
            <a:extLst>
              <a:ext uri="{FF2B5EF4-FFF2-40B4-BE49-F238E27FC236}">
                <a16:creationId xmlns:a16="http://schemas.microsoft.com/office/drawing/2014/main" id="{C4DDC609-A805-4473-B87F-37CEF04554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101962" cy="3516394"/>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con angoli arrotondati 2">
            <a:extLst>
              <a:ext uri="{FF2B5EF4-FFF2-40B4-BE49-F238E27FC236}">
                <a16:creationId xmlns:a16="http://schemas.microsoft.com/office/drawing/2014/main" id="{479D60BB-DF25-4101-9580-5CC57CDE6B1B}"/>
              </a:ext>
            </a:extLst>
          </p:cNvPr>
          <p:cNvSpPr/>
          <p:nvPr/>
        </p:nvSpPr>
        <p:spPr>
          <a:xfrm>
            <a:off x="2302144" y="1758197"/>
            <a:ext cx="783955" cy="436363"/>
          </a:xfrm>
          <a:prstGeom prst="roundRect">
            <a:avLst/>
          </a:prstGeom>
          <a:solidFill>
            <a:srgbClr val="0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972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Fa ridere </a:t>
            </a:r>
            <a:r>
              <a:rPr kumimoji="0" lang="it-IT" sz="20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piangere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perché è vero (?)</a:t>
            </a:r>
          </a:p>
        </p:txBody>
      </p:sp>
      <p:pic>
        <p:nvPicPr>
          <p:cNvPr id="13" name="Picture 4" descr="This Person Does Not Exist — Double Helix STEAM School">
            <a:extLst>
              <a:ext uri="{FF2B5EF4-FFF2-40B4-BE49-F238E27FC236}">
                <a16:creationId xmlns:a16="http://schemas.microsoft.com/office/drawing/2014/main" id="{53FAB200-7781-4598-92AC-533E783F115E}"/>
              </a:ext>
            </a:extLst>
          </p:cNvPr>
          <p:cNvPicPr>
            <a:picLocks noChangeArrowheads="1"/>
          </p:cNvPicPr>
          <p:nvPr/>
        </p:nvPicPr>
        <p:blipFill rotWithShape="1">
          <a:blip r:embed="rId3">
            <a:extLst>
              <a:ext uri="{28A0092B-C50C-407E-A947-70E740481C1C}">
                <a14:useLocalDpi xmlns:a14="http://schemas.microsoft.com/office/drawing/2010/main" val="0"/>
              </a:ext>
            </a:extLst>
          </a:blip>
          <a:srcRect r="66410" b="66341"/>
          <a:stretch/>
        </p:blipFill>
        <p:spPr bwMode="auto">
          <a:xfrm>
            <a:off x="1309057" y="5621"/>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This Person Does Not Exist — Double Helix STEAM School">
            <a:extLst>
              <a:ext uri="{FF2B5EF4-FFF2-40B4-BE49-F238E27FC236}">
                <a16:creationId xmlns:a16="http://schemas.microsoft.com/office/drawing/2014/main" id="{14A67631-644E-47E9-8A91-1B402EEE2470}"/>
              </a:ext>
            </a:extLst>
          </p:cNvPr>
          <p:cNvPicPr>
            <a:picLocks noChangeArrowheads="1"/>
          </p:cNvPicPr>
          <p:nvPr/>
        </p:nvPicPr>
        <p:blipFill rotWithShape="1">
          <a:blip r:embed="rId3">
            <a:extLst>
              <a:ext uri="{28A0092B-C50C-407E-A947-70E740481C1C}">
                <a14:useLocalDpi xmlns:a14="http://schemas.microsoft.com/office/drawing/2010/main" val="0"/>
              </a:ext>
            </a:extLst>
          </a:blip>
          <a:srcRect t="33135" r="66410" b="33206"/>
          <a:stretch/>
        </p:blipFill>
        <p:spPr bwMode="auto">
          <a:xfrm>
            <a:off x="1309057" y="1722799"/>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This Person Does Not Exist — Double Helix STEAM School">
            <a:extLst>
              <a:ext uri="{FF2B5EF4-FFF2-40B4-BE49-F238E27FC236}">
                <a16:creationId xmlns:a16="http://schemas.microsoft.com/office/drawing/2014/main" id="{BB210E5D-DF86-4BE9-9E1F-6C7584F62984}"/>
              </a:ext>
            </a:extLst>
          </p:cNvPr>
          <p:cNvPicPr>
            <a:picLocks noChangeArrowheads="1"/>
          </p:cNvPicPr>
          <p:nvPr/>
        </p:nvPicPr>
        <p:blipFill rotWithShape="1">
          <a:blip r:embed="rId3">
            <a:extLst>
              <a:ext uri="{28A0092B-C50C-407E-A947-70E740481C1C}">
                <a14:useLocalDpi xmlns:a14="http://schemas.microsoft.com/office/drawing/2010/main" val="0"/>
              </a:ext>
            </a:extLst>
          </a:blip>
          <a:srcRect t="66550" r="66410" b="279"/>
          <a:stretch/>
        </p:blipFill>
        <p:spPr bwMode="auto">
          <a:xfrm>
            <a:off x="1309057" y="3413459"/>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This Person Does Not Exist — Double Helix STEAM School">
            <a:extLst>
              <a:ext uri="{FF2B5EF4-FFF2-40B4-BE49-F238E27FC236}">
                <a16:creationId xmlns:a16="http://schemas.microsoft.com/office/drawing/2014/main" id="{B4C9B1E2-FBC8-4DB1-BBAC-51AA1B96CB86}"/>
              </a:ext>
            </a:extLst>
          </p:cNvPr>
          <p:cNvPicPr>
            <a:picLocks noChangeArrowheads="1"/>
          </p:cNvPicPr>
          <p:nvPr/>
        </p:nvPicPr>
        <p:blipFill rotWithShape="1">
          <a:blip r:embed="rId3">
            <a:extLst>
              <a:ext uri="{28A0092B-C50C-407E-A947-70E740481C1C}">
                <a14:useLocalDpi xmlns:a14="http://schemas.microsoft.com/office/drawing/2010/main" val="0"/>
              </a:ext>
            </a:extLst>
          </a:blip>
          <a:srcRect l="33162" t="66550" r="33234" b="279"/>
          <a:stretch/>
        </p:blipFill>
        <p:spPr bwMode="auto">
          <a:xfrm>
            <a:off x="6722309" y="1722799"/>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This Person Does Not Exist — Double Helix STEAM School">
            <a:extLst>
              <a:ext uri="{FF2B5EF4-FFF2-40B4-BE49-F238E27FC236}">
                <a16:creationId xmlns:a16="http://schemas.microsoft.com/office/drawing/2014/main" id="{A8FFBD0B-8B56-4E64-99B1-14BB5D6FBE0F}"/>
              </a:ext>
            </a:extLst>
          </p:cNvPr>
          <p:cNvPicPr>
            <a:picLocks noChangeArrowheads="1"/>
          </p:cNvPicPr>
          <p:nvPr/>
        </p:nvPicPr>
        <p:blipFill rotWithShape="1">
          <a:blip r:embed="rId3">
            <a:extLst>
              <a:ext uri="{28A0092B-C50C-407E-A947-70E740481C1C}">
                <a14:useLocalDpi xmlns:a14="http://schemas.microsoft.com/office/drawing/2010/main" val="0"/>
              </a:ext>
            </a:extLst>
          </a:blip>
          <a:srcRect l="33162" t="56" r="33234" b="66774"/>
          <a:stretch/>
        </p:blipFill>
        <p:spPr bwMode="auto">
          <a:xfrm>
            <a:off x="3098058" y="5621"/>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This Person Does Not Exist — Double Helix STEAM School">
            <a:extLst>
              <a:ext uri="{FF2B5EF4-FFF2-40B4-BE49-F238E27FC236}">
                <a16:creationId xmlns:a16="http://schemas.microsoft.com/office/drawing/2014/main" id="{3C9C2E63-AC66-4FFD-8188-0E96AB8714FA}"/>
              </a:ext>
            </a:extLst>
          </p:cNvPr>
          <p:cNvPicPr>
            <a:picLocks noChangeArrowheads="1"/>
          </p:cNvPicPr>
          <p:nvPr/>
        </p:nvPicPr>
        <p:blipFill rotWithShape="1">
          <a:blip r:embed="rId3">
            <a:extLst>
              <a:ext uri="{28A0092B-C50C-407E-A947-70E740481C1C}">
                <a14:useLocalDpi xmlns:a14="http://schemas.microsoft.com/office/drawing/2010/main" val="0"/>
              </a:ext>
            </a:extLst>
          </a:blip>
          <a:srcRect l="33162" t="33228" r="33234" b="33602"/>
          <a:stretch/>
        </p:blipFill>
        <p:spPr bwMode="auto">
          <a:xfrm>
            <a:off x="3098058" y="1722799"/>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his person does not exist' which can easily generate images of people who do  not exist in this world with a single touch - GIGAZINE">
            <a:extLst>
              <a:ext uri="{FF2B5EF4-FFF2-40B4-BE49-F238E27FC236}">
                <a16:creationId xmlns:a16="http://schemas.microsoft.com/office/drawing/2014/main" id="{AE3222EA-594F-485B-B9F3-31C1C38EB909}"/>
              </a:ext>
            </a:extLst>
          </p:cNvPr>
          <p:cNvPicPr>
            <a:picLocks noChangeArrowheads="1"/>
          </p:cNvPicPr>
          <p:nvPr/>
        </p:nvPicPr>
        <p:blipFill rotWithShape="1">
          <a:blip r:embed="rId4">
            <a:alphaModFix/>
            <a:extLst>
              <a:ext uri="{28A0092B-C50C-407E-A947-70E740481C1C}">
                <a14:useLocalDpi xmlns:a14="http://schemas.microsoft.com/office/drawing/2010/main" val="0"/>
              </a:ext>
            </a:extLst>
          </a:blip>
          <a:srcRect l="25017" r="50000" b="50365"/>
          <a:stretch/>
        </p:blipFill>
        <p:spPr bwMode="auto">
          <a:xfrm>
            <a:off x="4896826" y="5621"/>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his person does not exist' which can easily generate images of people who do  not exist in this world with a single touch - GIGAZINE">
            <a:extLst>
              <a:ext uri="{FF2B5EF4-FFF2-40B4-BE49-F238E27FC236}">
                <a16:creationId xmlns:a16="http://schemas.microsoft.com/office/drawing/2014/main" id="{EEA92BCD-4C75-4B65-994F-BB6A93D06E9E}"/>
              </a:ext>
            </a:extLst>
          </p:cNvPr>
          <p:cNvPicPr>
            <a:picLocks noChangeArrowheads="1"/>
          </p:cNvPicPr>
          <p:nvPr/>
        </p:nvPicPr>
        <p:blipFill rotWithShape="1">
          <a:blip r:embed="rId4">
            <a:alphaModFix/>
            <a:extLst>
              <a:ext uri="{28A0092B-C50C-407E-A947-70E740481C1C}">
                <a14:useLocalDpi xmlns:a14="http://schemas.microsoft.com/office/drawing/2010/main" val="0"/>
              </a:ext>
            </a:extLst>
          </a:blip>
          <a:srcRect l="25017" t="50365" r="50000"/>
          <a:stretch/>
        </p:blipFill>
        <p:spPr bwMode="auto">
          <a:xfrm>
            <a:off x="6722309" y="5621"/>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his person does not exist' which can easily generate images of people who do  not exist in this world with a single touch - GIGAZINE">
            <a:extLst>
              <a:ext uri="{FF2B5EF4-FFF2-40B4-BE49-F238E27FC236}">
                <a16:creationId xmlns:a16="http://schemas.microsoft.com/office/drawing/2014/main" id="{E78F235F-A357-4B9B-9E58-09AA363A551A}"/>
              </a:ext>
            </a:extLst>
          </p:cNvPr>
          <p:cNvPicPr>
            <a:picLocks noChangeArrowheads="1"/>
          </p:cNvPicPr>
          <p:nvPr/>
        </p:nvPicPr>
        <p:blipFill rotWithShape="1">
          <a:blip r:embed="rId4">
            <a:alphaModFix/>
            <a:extLst>
              <a:ext uri="{28A0092B-C50C-407E-A947-70E740481C1C}">
                <a14:useLocalDpi xmlns:a14="http://schemas.microsoft.com/office/drawing/2010/main" val="0"/>
              </a:ext>
            </a:extLst>
          </a:blip>
          <a:srcRect l="-178" t="50365" r="75195"/>
          <a:stretch/>
        </p:blipFill>
        <p:spPr bwMode="auto">
          <a:xfrm>
            <a:off x="4896826" y="1722799"/>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hese People Do Not Exist | NOUS">
            <a:extLst>
              <a:ext uri="{FF2B5EF4-FFF2-40B4-BE49-F238E27FC236}">
                <a16:creationId xmlns:a16="http://schemas.microsoft.com/office/drawing/2014/main" id="{CE178E61-E77D-43FC-A1D0-3DF674911ED4}"/>
              </a:ext>
            </a:extLst>
          </p:cNvPr>
          <p:cNvPicPr>
            <a:picLocks noChangeArrowheads="1"/>
          </p:cNvPicPr>
          <p:nvPr/>
        </p:nvPicPr>
        <p:blipFill rotWithShape="1">
          <a:blip r:embed="rId5">
            <a:alphaModFix/>
            <a:extLst>
              <a:ext uri="{28A0092B-C50C-407E-A947-70E740481C1C}">
                <a14:useLocalDpi xmlns:a14="http://schemas.microsoft.com/office/drawing/2010/main" val="0"/>
              </a:ext>
            </a:extLst>
          </a:blip>
          <a:srcRect l="79375" b="66829"/>
          <a:stretch/>
        </p:blipFill>
        <p:spPr bwMode="auto">
          <a:xfrm>
            <a:off x="6722309" y="3413459"/>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hese People Do Not Exist | NOUS">
            <a:extLst>
              <a:ext uri="{FF2B5EF4-FFF2-40B4-BE49-F238E27FC236}">
                <a16:creationId xmlns:a16="http://schemas.microsoft.com/office/drawing/2014/main" id="{E70C5D59-9568-4EA1-8F3E-1B71C58EEAC2}"/>
              </a:ext>
            </a:extLst>
          </p:cNvPr>
          <p:cNvPicPr>
            <a:picLocks noChangeArrowheads="1"/>
          </p:cNvPicPr>
          <p:nvPr/>
        </p:nvPicPr>
        <p:blipFill rotWithShape="1">
          <a:blip r:embed="rId5">
            <a:alphaModFix/>
            <a:extLst>
              <a:ext uri="{28A0092B-C50C-407E-A947-70E740481C1C}">
                <a14:useLocalDpi xmlns:a14="http://schemas.microsoft.com/office/drawing/2010/main" val="0"/>
              </a:ext>
            </a:extLst>
          </a:blip>
          <a:srcRect r="79568" b="67310"/>
          <a:stretch/>
        </p:blipFill>
        <p:spPr bwMode="auto">
          <a:xfrm>
            <a:off x="3098058" y="3413459"/>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hese People Do Not Exist | NOUS">
            <a:extLst>
              <a:ext uri="{FF2B5EF4-FFF2-40B4-BE49-F238E27FC236}">
                <a16:creationId xmlns:a16="http://schemas.microsoft.com/office/drawing/2014/main" id="{53A2EE04-86C1-493F-BEB1-13BD3F93C68D}"/>
              </a:ext>
            </a:extLst>
          </p:cNvPr>
          <p:cNvPicPr>
            <a:picLocks noChangeArrowheads="1"/>
          </p:cNvPicPr>
          <p:nvPr/>
        </p:nvPicPr>
        <p:blipFill rotWithShape="1">
          <a:blip r:embed="rId5">
            <a:alphaModFix/>
            <a:extLst>
              <a:ext uri="{28A0092B-C50C-407E-A947-70E740481C1C}">
                <a14:useLocalDpi xmlns:a14="http://schemas.microsoft.com/office/drawing/2010/main" val="0"/>
              </a:ext>
            </a:extLst>
          </a:blip>
          <a:srcRect l="20408" r="59161" b="67310"/>
          <a:stretch/>
        </p:blipFill>
        <p:spPr bwMode="auto">
          <a:xfrm>
            <a:off x="4896826" y="3413459"/>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These People Do Not Exist | NOUS">
            <a:extLst>
              <a:ext uri="{FF2B5EF4-FFF2-40B4-BE49-F238E27FC236}">
                <a16:creationId xmlns:a16="http://schemas.microsoft.com/office/drawing/2014/main" id="{53E71098-DD4A-4A92-9E72-DC0ADA7A4CFA}"/>
              </a:ext>
            </a:extLst>
          </p:cNvPr>
          <p:cNvPicPr>
            <a:picLocks noChangeArrowheads="1"/>
          </p:cNvPicPr>
          <p:nvPr/>
        </p:nvPicPr>
        <p:blipFill rotWithShape="1">
          <a:blip r:embed="rId5">
            <a:alphaModFix/>
            <a:extLst>
              <a:ext uri="{28A0092B-C50C-407E-A947-70E740481C1C}">
                <a14:useLocalDpi xmlns:a14="http://schemas.microsoft.com/office/drawing/2010/main" val="0"/>
              </a:ext>
            </a:extLst>
          </a:blip>
          <a:srcRect t="33293" r="79568" b="33182"/>
          <a:stretch/>
        </p:blipFill>
        <p:spPr bwMode="auto">
          <a:xfrm>
            <a:off x="1309057" y="5129263"/>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hese People Do Not Exist | NOUS">
            <a:extLst>
              <a:ext uri="{FF2B5EF4-FFF2-40B4-BE49-F238E27FC236}">
                <a16:creationId xmlns:a16="http://schemas.microsoft.com/office/drawing/2014/main" id="{169A822C-893E-42DB-9759-29C7B1D8E83E}"/>
              </a:ext>
            </a:extLst>
          </p:cNvPr>
          <p:cNvPicPr>
            <a:picLocks noChangeArrowheads="1"/>
          </p:cNvPicPr>
          <p:nvPr/>
        </p:nvPicPr>
        <p:blipFill rotWithShape="1">
          <a:blip r:embed="rId5">
            <a:alphaModFix/>
            <a:extLst>
              <a:ext uri="{28A0092B-C50C-407E-A947-70E740481C1C}">
                <a14:useLocalDpi xmlns:a14="http://schemas.microsoft.com/office/drawing/2010/main" val="0"/>
              </a:ext>
            </a:extLst>
          </a:blip>
          <a:srcRect t="66525" r="79568" b="-50"/>
          <a:stretch/>
        </p:blipFill>
        <p:spPr bwMode="auto">
          <a:xfrm>
            <a:off x="6722309" y="5129263"/>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These People Do Not Exist | NOUS">
            <a:extLst>
              <a:ext uri="{FF2B5EF4-FFF2-40B4-BE49-F238E27FC236}">
                <a16:creationId xmlns:a16="http://schemas.microsoft.com/office/drawing/2014/main" id="{1B5285E3-7E8B-4976-B03A-382EE39AA46B}"/>
              </a:ext>
            </a:extLst>
          </p:cNvPr>
          <p:cNvPicPr>
            <a:picLocks noChangeArrowheads="1"/>
          </p:cNvPicPr>
          <p:nvPr/>
        </p:nvPicPr>
        <p:blipFill rotWithShape="1">
          <a:blip r:embed="rId5">
            <a:alphaModFix/>
            <a:extLst>
              <a:ext uri="{28A0092B-C50C-407E-A947-70E740481C1C}">
                <a14:useLocalDpi xmlns:a14="http://schemas.microsoft.com/office/drawing/2010/main" val="0"/>
              </a:ext>
            </a:extLst>
          </a:blip>
          <a:srcRect l="20408" t="33287" r="59161" b="33039"/>
          <a:stretch/>
        </p:blipFill>
        <p:spPr bwMode="auto">
          <a:xfrm>
            <a:off x="3098058" y="5129263"/>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These People Do Not Exist | NOUS">
            <a:extLst>
              <a:ext uri="{FF2B5EF4-FFF2-40B4-BE49-F238E27FC236}">
                <a16:creationId xmlns:a16="http://schemas.microsoft.com/office/drawing/2014/main" id="{81F12DF1-CE45-40D5-BEE5-F047684B808B}"/>
              </a:ext>
            </a:extLst>
          </p:cNvPr>
          <p:cNvPicPr>
            <a:picLocks noChangeArrowheads="1"/>
          </p:cNvPicPr>
          <p:nvPr/>
        </p:nvPicPr>
        <p:blipFill rotWithShape="1">
          <a:blip r:embed="rId5">
            <a:alphaModFix/>
            <a:extLst>
              <a:ext uri="{28A0092B-C50C-407E-A947-70E740481C1C}">
                <a14:useLocalDpi xmlns:a14="http://schemas.microsoft.com/office/drawing/2010/main" val="0"/>
              </a:ext>
            </a:extLst>
          </a:blip>
          <a:srcRect l="20408" t="66637" r="59161" b="117"/>
          <a:stretch/>
        </p:blipFill>
        <p:spPr bwMode="auto">
          <a:xfrm>
            <a:off x="4896826" y="5129263"/>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Xcopy art glitch GIF - Find on GIFER">
            <a:extLst>
              <a:ext uri="{FF2B5EF4-FFF2-40B4-BE49-F238E27FC236}">
                <a16:creationId xmlns:a16="http://schemas.microsoft.com/office/drawing/2014/main" id="{7E51AEA8-E6C9-460F-B479-7109464D2A65}"/>
              </a:ext>
            </a:extLst>
          </p:cNvPr>
          <p:cNvPicPr>
            <a:picLocks noChangeArrowheads="1"/>
          </p:cNvPicPr>
          <p:nvPr/>
        </p:nvPicPr>
        <p:blipFill>
          <a:blip r:embed="rId6">
            <a:alphaModFix amt="85000"/>
            <a:extLst>
              <a:ext uri="{28A0092B-C50C-407E-A947-70E740481C1C}">
                <a14:useLocalDpi xmlns:a14="http://schemas.microsoft.com/office/drawing/2010/main" val="0"/>
              </a:ext>
            </a:extLst>
          </a:blip>
          <a:srcRect/>
          <a:stretch>
            <a:fillRect/>
          </a:stretch>
        </p:blipFill>
        <p:spPr bwMode="auto">
          <a:xfrm>
            <a:off x="1329364" y="32139"/>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Xcopy art glitch GIF - Find on GIFER">
            <a:extLst>
              <a:ext uri="{FF2B5EF4-FFF2-40B4-BE49-F238E27FC236}">
                <a16:creationId xmlns:a16="http://schemas.microsoft.com/office/drawing/2014/main" id="{5C1FAC64-90F6-4E18-92FD-DC9FB5E73C88}"/>
              </a:ext>
            </a:extLst>
          </p:cNvPr>
          <p:cNvPicPr>
            <a:picLocks noChangeArrowheads="1"/>
          </p:cNvPicPr>
          <p:nvPr/>
        </p:nvPicPr>
        <p:blipFill>
          <a:blip r:embed="rId6">
            <a:alphaModFix amt="85000"/>
            <a:extLst>
              <a:ext uri="{28A0092B-C50C-407E-A947-70E740481C1C}">
                <a14:useLocalDpi xmlns:a14="http://schemas.microsoft.com/office/drawing/2010/main" val="0"/>
              </a:ext>
            </a:extLst>
          </a:blip>
          <a:srcRect/>
          <a:stretch>
            <a:fillRect/>
          </a:stretch>
        </p:blipFill>
        <p:spPr bwMode="auto">
          <a:xfrm>
            <a:off x="3111413" y="32139"/>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Xcopy art glitch GIF - Find on GIFER">
            <a:extLst>
              <a:ext uri="{FF2B5EF4-FFF2-40B4-BE49-F238E27FC236}">
                <a16:creationId xmlns:a16="http://schemas.microsoft.com/office/drawing/2014/main" id="{4A2553CB-AF69-45A6-BD39-2F04F27B9F7B}"/>
              </a:ext>
            </a:extLst>
          </p:cNvPr>
          <p:cNvPicPr>
            <a:picLocks noChangeArrowheads="1"/>
          </p:cNvPicPr>
          <p:nvPr/>
        </p:nvPicPr>
        <p:blipFill>
          <a:blip r:embed="rId6">
            <a:alphaModFix amt="85000"/>
            <a:extLst>
              <a:ext uri="{28A0092B-C50C-407E-A947-70E740481C1C}">
                <a14:useLocalDpi xmlns:a14="http://schemas.microsoft.com/office/drawing/2010/main" val="0"/>
              </a:ext>
            </a:extLst>
          </a:blip>
          <a:srcRect/>
          <a:stretch>
            <a:fillRect/>
          </a:stretch>
        </p:blipFill>
        <p:spPr bwMode="auto">
          <a:xfrm>
            <a:off x="4917133" y="32139"/>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Xcopy art glitch GIF - Find on GIFER">
            <a:extLst>
              <a:ext uri="{FF2B5EF4-FFF2-40B4-BE49-F238E27FC236}">
                <a16:creationId xmlns:a16="http://schemas.microsoft.com/office/drawing/2014/main" id="{3C70C81A-6F62-4BE0-9878-08D08438B34E}"/>
              </a:ext>
            </a:extLst>
          </p:cNvPr>
          <p:cNvPicPr>
            <a:picLocks noChangeArrowheads="1"/>
          </p:cNvPicPr>
          <p:nvPr/>
        </p:nvPicPr>
        <p:blipFill>
          <a:blip r:embed="rId6">
            <a:alphaModFix amt="85000"/>
            <a:extLst>
              <a:ext uri="{28A0092B-C50C-407E-A947-70E740481C1C}">
                <a14:useLocalDpi xmlns:a14="http://schemas.microsoft.com/office/drawing/2010/main" val="0"/>
              </a:ext>
            </a:extLst>
          </a:blip>
          <a:srcRect/>
          <a:stretch>
            <a:fillRect/>
          </a:stretch>
        </p:blipFill>
        <p:spPr bwMode="auto">
          <a:xfrm>
            <a:off x="6699182" y="32139"/>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Xcopy art glitch GIF - Find on GIFER">
            <a:extLst>
              <a:ext uri="{FF2B5EF4-FFF2-40B4-BE49-F238E27FC236}">
                <a16:creationId xmlns:a16="http://schemas.microsoft.com/office/drawing/2014/main" id="{B0574618-7B50-4FBD-9023-4B0E0692E04C}"/>
              </a:ext>
            </a:extLst>
          </p:cNvPr>
          <p:cNvPicPr>
            <a:picLocks noChangeArrowheads="1"/>
          </p:cNvPicPr>
          <p:nvPr/>
        </p:nvPicPr>
        <p:blipFill>
          <a:blip r:embed="rId6">
            <a:alphaModFix amt="85000"/>
            <a:extLst>
              <a:ext uri="{28A0092B-C50C-407E-A947-70E740481C1C}">
                <a14:useLocalDpi xmlns:a14="http://schemas.microsoft.com/office/drawing/2010/main" val="0"/>
              </a:ext>
            </a:extLst>
          </a:blip>
          <a:srcRect/>
          <a:stretch>
            <a:fillRect/>
          </a:stretch>
        </p:blipFill>
        <p:spPr bwMode="auto">
          <a:xfrm>
            <a:off x="1327945" y="1760139"/>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Xcopy art glitch GIF - Find on GIFER">
            <a:extLst>
              <a:ext uri="{FF2B5EF4-FFF2-40B4-BE49-F238E27FC236}">
                <a16:creationId xmlns:a16="http://schemas.microsoft.com/office/drawing/2014/main" id="{77A37551-07E6-44A5-A6D3-246E9A05BBC3}"/>
              </a:ext>
            </a:extLst>
          </p:cNvPr>
          <p:cNvPicPr>
            <a:picLocks noChangeArrowheads="1"/>
          </p:cNvPicPr>
          <p:nvPr/>
        </p:nvPicPr>
        <p:blipFill>
          <a:blip r:embed="rId6">
            <a:alphaModFix amt="85000"/>
            <a:extLst>
              <a:ext uri="{28A0092B-C50C-407E-A947-70E740481C1C}">
                <a14:useLocalDpi xmlns:a14="http://schemas.microsoft.com/office/drawing/2010/main" val="0"/>
              </a:ext>
            </a:extLst>
          </a:blip>
          <a:srcRect/>
          <a:stretch>
            <a:fillRect/>
          </a:stretch>
        </p:blipFill>
        <p:spPr bwMode="auto">
          <a:xfrm>
            <a:off x="3109994" y="1760139"/>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Xcopy art glitch GIF - Find on GIFER">
            <a:extLst>
              <a:ext uri="{FF2B5EF4-FFF2-40B4-BE49-F238E27FC236}">
                <a16:creationId xmlns:a16="http://schemas.microsoft.com/office/drawing/2014/main" id="{DC8B8DF3-1B60-4269-B5A5-ACDB8F1E7905}"/>
              </a:ext>
            </a:extLst>
          </p:cNvPr>
          <p:cNvPicPr>
            <a:picLocks noChangeArrowheads="1"/>
          </p:cNvPicPr>
          <p:nvPr/>
        </p:nvPicPr>
        <p:blipFill>
          <a:blip r:embed="rId6">
            <a:alphaModFix amt="85000"/>
            <a:extLst>
              <a:ext uri="{28A0092B-C50C-407E-A947-70E740481C1C}">
                <a14:useLocalDpi xmlns:a14="http://schemas.microsoft.com/office/drawing/2010/main" val="0"/>
              </a:ext>
            </a:extLst>
          </a:blip>
          <a:srcRect/>
          <a:stretch>
            <a:fillRect/>
          </a:stretch>
        </p:blipFill>
        <p:spPr bwMode="auto">
          <a:xfrm>
            <a:off x="4915714" y="1760139"/>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Xcopy art glitch GIF - Find on GIFER">
            <a:extLst>
              <a:ext uri="{FF2B5EF4-FFF2-40B4-BE49-F238E27FC236}">
                <a16:creationId xmlns:a16="http://schemas.microsoft.com/office/drawing/2014/main" id="{2DDEDA89-48A2-4374-B5AE-95872B07A841}"/>
              </a:ext>
            </a:extLst>
          </p:cNvPr>
          <p:cNvPicPr>
            <a:picLocks noChangeArrowheads="1"/>
          </p:cNvPicPr>
          <p:nvPr/>
        </p:nvPicPr>
        <p:blipFill>
          <a:blip r:embed="rId6">
            <a:alphaModFix amt="85000"/>
            <a:extLst>
              <a:ext uri="{28A0092B-C50C-407E-A947-70E740481C1C}">
                <a14:useLocalDpi xmlns:a14="http://schemas.microsoft.com/office/drawing/2010/main" val="0"/>
              </a:ext>
            </a:extLst>
          </a:blip>
          <a:srcRect/>
          <a:stretch>
            <a:fillRect/>
          </a:stretch>
        </p:blipFill>
        <p:spPr bwMode="auto">
          <a:xfrm>
            <a:off x="6697763" y="1760139"/>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Xcopy art glitch GIF - Find on GIFER">
            <a:extLst>
              <a:ext uri="{FF2B5EF4-FFF2-40B4-BE49-F238E27FC236}">
                <a16:creationId xmlns:a16="http://schemas.microsoft.com/office/drawing/2014/main" id="{8F879582-9AB0-427A-82B9-D892285B279A}"/>
              </a:ext>
            </a:extLst>
          </p:cNvPr>
          <p:cNvPicPr>
            <a:picLocks noChangeArrowheads="1"/>
          </p:cNvPicPr>
          <p:nvPr/>
        </p:nvPicPr>
        <p:blipFill>
          <a:blip r:embed="rId6">
            <a:alphaModFix amt="85000"/>
            <a:extLst>
              <a:ext uri="{28A0092B-C50C-407E-A947-70E740481C1C}">
                <a14:useLocalDpi xmlns:a14="http://schemas.microsoft.com/office/drawing/2010/main" val="0"/>
              </a:ext>
            </a:extLst>
          </a:blip>
          <a:srcRect/>
          <a:stretch>
            <a:fillRect/>
          </a:stretch>
        </p:blipFill>
        <p:spPr bwMode="auto">
          <a:xfrm>
            <a:off x="1313436" y="3450799"/>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Xcopy art glitch GIF - Find on GIFER">
            <a:extLst>
              <a:ext uri="{FF2B5EF4-FFF2-40B4-BE49-F238E27FC236}">
                <a16:creationId xmlns:a16="http://schemas.microsoft.com/office/drawing/2014/main" id="{9E95FA3C-AB35-4F96-9AF9-9B03818E431B}"/>
              </a:ext>
            </a:extLst>
          </p:cNvPr>
          <p:cNvPicPr>
            <a:picLocks noChangeArrowheads="1"/>
          </p:cNvPicPr>
          <p:nvPr/>
        </p:nvPicPr>
        <p:blipFill>
          <a:blip r:embed="rId6">
            <a:alphaModFix amt="85000"/>
            <a:extLst>
              <a:ext uri="{28A0092B-C50C-407E-A947-70E740481C1C}">
                <a14:useLocalDpi xmlns:a14="http://schemas.microsoft.com/office/drawing/2010/main" val="0"/>
              </a:ext>
            </a:extLst>
          </a:blip>
          <a:srcRect/>
          <a:stretch>
            <a:fillRect/>
          </a:stretch>
        </p:blipFill>
        <p:spPr bwMode="auto">
          <a:xfrm>
            <a:off x="3095485" y="3450799"/>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Xcopy art glitch GIF - Find on GIFER">
            <a:extLst>
              <a:ext uri="{FF2B5EF4-FFF2-40B4-BE49-F238E27FC236}">
                <a16:creationId xmlns:a16="http://schemas.microsoft.com/office/drawing/2014/main" id="{70A2507C-1A7D-4993-A526-3FD1E5E4E490}"/>
              </a:ext>
            </a:extLst>
          </p:cNvPr>
          <p:cNvPicPr>
            <a:picLocks noChangeArrowheads="1"/>
          </p:cNvPicPr>
          <p:nvPr/>
        </p:nvPicPr>
        <p:blipFill>
          <a:blip r:embed="rId6">
            <a:alphaModFix amt="85000"/>
            <a:extLst>
              <a:ext uri="{28A0092B-C50C-407E-A947-70E740481C1C}">
                <a14:useLocalDpi xmlns:a14="http://schemas.microsoft.com/office/drawing/2010/main" val="0"/>
              </a:ext>
            </a:extLst>
          </a:blip>
          <a:srcRect/>
          <a:stretch>
            <a:fillRect/>
          </a:stretch>
        </p:blipFill>
        <p:spPr bwMode="auto">
          <a:xfrm>
            <a:off x="4901205" y="3450799"/>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Xcopy art glitch GIF - Find on GIFER">
            <a:extLst>
              <a:ext uri="{FF2B5EF4-FFF2-40B4-BE49-F238E27FC236}">
                <a16:creationId xmlns:a16="http://schemas.microsoft.com/office/drawing/2014/main" id="{31159BB5-2BC2-460D-B51C-FED088F29103}"/>
              </a:ext>
            </a:extLst>
          </p:cNvPr>
          <p:cNvPicPr>
            <a:picLocks noChangeArrowheads="1"/>
          </p:cNvPicPr>
          <p:nvPr/>
        </p:nvPicPr>
        <p:blipFill>
          <a:blip r:embed="rId6">
            <a:alphaModFix amt="85000"/>
            <a:extLst>
              <a:ext uri="{28A0092B-C50C-407E-A947-70E740481C1C}">
                <a14:useLocalDpi xmlns:a14="http://schemas.microsoft.com/office/drawing/2010/main" val="0"/>
              </a:ext>
            </a:extLst>
          </a:blip>
          <a:srcRect/>
          <a:stretch>
            <a:fillRect/>
          </a:stretch>
        </p:blipFill>
        <p:spPr bwMode="auto">
          <a:xfrm>
            <a:off x="6683254" y="3450799"/>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Xcopy art glitch GIF - Find on GIFER">
            <a:extLst>
              <a:ext uri="{FF2B5EF4-FFF2-40B4-BE49-F238E27FC236}">
                <a16:creationId xmlns:a16="http://schemas.microsoft.com/office/drawing/2014/main" id="{09FA46B4-0ED5-4B98-9766-727275A39B35}"/>
              </a:ext>
            </a:extLst>
          </p:cNvPr>
          <p:cNvPicPr>
            <a:picLocks noChangeArrowheads="1"/>
          </p:cNvPicPr>
          <p:nvPr/>
        </p:nvPicPr>
        <p:blipFill>
          <a:blip r:embed="rId6">
            <a:alphaModFix amt="85000"/>
            <a:extLst>
              <a:ext uri="{28A0092B-C50C-407E-A947-70E740481C1C}">
                <a14:useLocalDpi xmlns:a14="http://schemas.microsoft.com/office/drawing/2010/main" val="0"/>
              </a:ext>
            </a:extLst>
          </a:blip>
          <a:srcRect/>
          <a:stretch>
            <a:fillRect/>
          </a:stretch>
        </p:blipFill>
        <p:spPr bwMode="auto">
          <a:xfrm>
            <a:off x="1327945" y="5141459"/>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Xcopy art glitch GIF - Find on GIFER">
            <a:extLst>
              <a:ext uri="{FF2B5EF4-FFF2-40B4-BE49-F238E27FC236}">
                <a16:creationId xmlns:a16="http://schemas.microsoft.com/office/drawing/2014/main" id="{5F3147A7-5B50-4072-9F94-52CAA05353E6}"/>
              </a:ext>
            </a:extLst>
          </p:cNvPr>
          <p:cNvPicPr>
            <a:picLocks noChangeArrowheads="1"/>
          </p:cNvPicPr>
          <p:nvPr/>
        </p:nvPicPr>
        <p:blipFill>
          <a:blip r:embed="rId6">
            <a:alphaModFix amt="85000"/>
            <a:extLst>
              <a:ext uri="{28A0092B-C50C-407E-A947-70E740481C1C}">
                <a14:useLocalDpi xmlns:a14="http://schemas.microsoft.com/office/drawing/2010/main" val="0"/>
              </a:ext>
            </a:extLst>
          </a:blip>
          <a:srcRect/>
          <a:stretch>
            <a:fillRect/>
          </a:stretch>
        </p:blipFill>
        <p:spPr bwMode="auto">
          <a:xfrm>
            <a:off x="3109994" y="5141459"/>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Xcopy art glitch GIF - Find on GIFER">
            <a:extLst>
              <a:ext uri="{FF2B5EF4-FFF2-40B4-BE49-F238E27FC236}">
                <a16:creationId xmlns:a16="http://schemas.microsoft.com/office/drawing/2014/main" id="{996BEE7B-367A-4126-8C3B-B2AB3C159ACD}"/>
              </a:ext>
            </a:extLst>
          </p:cNvPr>
          <p:cNvPicPr>
            <a:picLocks noChangeArrowheads="1"/>
          </p:cNvPicPr>
          <p:nvPr/>
        </p:nvPicPr>
        <p:blipFill>
          <a:blip r:embed="rId6">
            <a:alphaModFix amt="85000"/>
            <a:extLst>
              <a:ext uri="{28A0092B-C50C-407E-A947-70E740481C1C}">
                <a14:useLocalDpi xmlns:a14="http://schemas.microsoft.com/office/drawing/2010/main" val="0"/>
              </a:ext>
            </a:extLst>
          </a:blip>
          <a:srcRect/>
          <a:stretch>
            <a:fillRect/>
          </a:stretch>
        </p:blipFill>
        <p:spPr bwMode="auto">
          <a:xfrm>
            <a:off x="4915714" y="5141459"/>
            <a:ext cx="1800000" cy="1728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Xcopy art glitch GIF - Find on GIFER">
            <a:extLst>
              <a:ext uri="{FF2B5EF4-FFF2-40B4-BE49-F238E27FC236}">
                <a16:creationId xmlns:a16="http://schemas.microsoft.com/office/drawing/2014/main" id="{B7233195-521B-4D59-8259-DDCB18E1198D}"/>
              </a:ext>
            </a:extLst>
          </p:cNvPr>
          <p:cNvPicPr>
            <a:picLocks noChangeArrowheads="1"/>
          </p:cNvPicPr>
          <p:nvPr/>
        </p:nvPicPr>
        <p:blipFill>
          <a:blip r:embed="rId6">
            <a:alphaModFix amt="85000"/>
            <a:extLst>
              <a:ext uri="{28A0092B-C50C-407E-A947-70E740481C1C}">
                <a14:useLocalDpi xmlns:a14="http://schemas.microsoft.com/office/drawing/2010/main" val="0"/>
              </a:ext>
            </a:extLst>
          </a:blip>
          <a:srcRect/>
          <a:stretch>
            <a:fillRect/>
          </a:stretch>
        </p:blipFill>
        <p:spPr bwMode="auto">
          <a:xfrm>
            <a:off x="6697763" y="5141459"/>
            <a:ext cx="1800000" cy="17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202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4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randombar(horizontal)">
                                      <p:cBhvr>
                                        <p:cTn id="10" dur="400"/>
                                        <p:tgtEl>
                                          <p:spTgt spid="38"/>
                                        </p:tgtEl>
                                      </p:cBhvr>
                                    </p:animEffect>
                                  </p:childTnLst>
                                </p:cTn>
                              </p:par>
                              <p:par>
                                <p:cTn id="11" presetID="14" presetClass="entr" presetSubtype="1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randombar(horizontal)">
                                      <p:cBhvr>
                                        <p:cTn id="13" dur="400"/>
                                        <p:tgtEl>
                                          <p:spTgt spid="41"/>
                                        </p:tgtEl>
                                      </p:cBhvr>
                                    </p:animEffect>
                                  </p:childTnLst>
                                </p:cTn>
                              </p:par>
                              <p:par>
                                <p:cTn id="14" presetID="14" presetClass="entr" presetSubtype="1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randombar(horizontal)">
                                      <p:cBhvr>
                                        <p:cTn id="16" dur="400"/>
                                        <p:tgtEl>
                                          <p:spTgt spid="47"/>
                                        </p:tgtEl>
                                      </p:cBhvr>
                                    </p:animEffect>
                                  </p:childTnLst>
                                </p:cTn>
                              </p:par>
                            </p:childTnLst>
                          </p:cTn>
                        </p:par>
                        <p:par>
                          <p:cTn id="17" fill="hold">
                            <p:stCondLst>
                              <p:cond delay="400"/>
                            </p:stCondLst>
                            <p:childTnLst>
                              <p:par>
                                <p:cTn id="18" presetID="14" presetClass="exit" presetSubtype="10" fill="hold" nodeType="afterEffect">
                                  <p:stCondLst>
                                    <p:cond delay="0"/>
                                  </p:stCondLst>
                                  <p:childTnLst>
                                    <p:animEffect transition="out" filter="randombar(horizontal)">
                                      <p:cBhvr>
                                        <p:cTn id="19" dur="400"/>
                                        <p:tgtEl>
                                          <p:spTgt spid="32"/>
                                        </p:tgtEl>
                                      </p:cBhvr>
                                    </p:animEffect>
                                    <p:set>
                                      <p:cBhvr>
                                        <p:cTn id="20" dur="1" fill="hold">
                                          <p:stCondLst>
                                            <p:cond delay="399"/>
                                          </p:stCondLst>
                                        </p:cTn>
                                        <p:tgtEl>
                                          <p:spTgt spid="32"/>
                                        </p:tgtEl>
                                        <p:attrNameLst>
                                          <p:attrName>style.visibility</p:attrName>
                                        </p:attrNameLst>
                                      </p:cBhvr>
                                      <p:to>
                                        <p:strVal val="hidden"/>
                                      </p:to>
                                    </p:set>
                                  </p:childTnLst>
                                </p:cTn>
                              </p:par>
                              <p:par>
                                <p:cTn id="21" presetID="14" presetClass="exit" presetSubtype="10" fill="hold" nodeType="withEffect">
                                  <p:stCondLst>
                                    <p:cond delay="0"/>
                                  </p:stCondLst>
                                  <p:childTnLst>
                                    <p:animEffect transition="out" filter="randombar(horizontal)">
                                      <p:cBhvr>
                                        <p:cTn id="22" dur="400"/>
                                        <p:tgtEl>
                                          <p:spTgt spid="38"/>
                                        </p:tgtEl>
                                      </p:cBhvr>
                                    </p:animEffect>
                                    <p:set>
                                      <p:cBhvr>
                                        <p:cTn id="23" dur="1" fill="hold">
                                          <p:stCondLst>
                                            <p:cond delay="399"/>
                                          </p:stCondLst>
                                        </p:cTn>
                                        <p:tgtEl>
                                          <p:spTgt spid="38"/>
                                        </p:tgtEl>
                                        <p:attrNameLst>
                                          <p:attrName>style.visibility</p:attrName>
                                        </p:attrNameLst>
                                      </p:cBhvr>
                                      <p:to>
                                        <p:strVal val="hidden"/>
                                      </p:to>
                                    </p:set>
                                  </p:childTnLst>
                                </p:cTn>
                              </p:par>
                              <p:par>
                                <p:cTn id="24" presetID="14" presetClass="exit" presetSubtype="10" fill="hold" nodeType="withEffect">
                                  <p:stCondLst>
                                    <p:cond delay="0"/>
                                  </p:stCondLst>
                                  <p:childTnLst>
                                    <p:animEffect transition="out" filter="randombar(horizontal)">
                                      <p:cBhvr>
                                        <p:cTn id="25" dur="400"/>
                                        <p:tgtEl>
                                          <p:spTgt spid="41"/>
                                        </p:tgtEl>
                                      </p:cBhvr>
                                    </p:animEffect>
                                    <p:set>
                                      <p:cBhvr>
                                        <p:cTn id="26" dur="1" fill="hold">
                                          <p:stCondLst>
                                            <p:cond delay="399"/>
                                          </p:stCondLst>
                                        </p:cTn>
                                        <p:tgtEl>
                                          <p:spTgt spid="41"/>
                                        </p:tgtEl>
                                        <p:attrNameLst>
                                          <p:attrName>style.visibility</p:attrName>
                                        </p:attrNameLst>
                                      </p:cBhvr>
                                      <p:to>
                                        <p:strVal val="hidden"/>
                                      </p:to>
                                    </p:set>
                                  </p:childTnLst>
                                </p:cTn>
                              </p:par>
                              <p:par>
                                <p:cTn id="27" presetID="14" presetClass="exit" presetSubtype="10" fill="hold" nodeType="withEffect">
                                  <p:stCondLst>
                                    <p:cond delay="0"/>
                                  </p:stCondLst>
                                  <p:childTnLst>
                                    <p:animEffect transition="out" filter="randombar(horizontal)">
                                      <p:cBhvr>
                                        <p:cTn id="28" dur="400"/>
                                        <p:tgtEl>
                                          <p:spTgt spid="47"/>
                                        </p:tgtEl>
                                      </p:cBhvr>
                                    </p:animEffect>
                                    <p:set>
                                      <p:cBhvr>
                                        <p:cTn id="29" dur="1" fill="hold">
                                          <p:stCondLst>
                                            <p:cond delay="399"/>
                                          </p:stCondLst>
                                        </p:cTn>
                                        <p:tgtEl>
                                          <p:spTgt spid="47"/>
                                        </p:tgtEl>
                                        <p:attrNameLst>
                                          <p:attrName>style.visibility</p:attrName>
                                        </p:attrNameLst>
                                      </p:cBhvr>
                                      <p:to>
                                        <p:strVal val="hidden"/>
                                      </p:to>
                                    </p:set>
                                  </p:childTnLst>
                                </p:cTn>
                              </p:par>
                            </p:childTnLst>
                          </p:cTn>
                        </p:par>
                        <p:par>
                          <p:cTn id="30" fill="hold">
                            <p:stCondLst>
                              <p:cond delay="800"/>
                            </p:stCondLst>
                            <p:childTnLst>
                              <p:par>
                                <p:cTn id="31" presetID="14" presetClass="entr" presetSubtype="1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400"/>
                                        <p:tgtEl>
                                          <p:spTgt spid="13"/>
                                        </p:tgtEl>
                                      </p:cBhvr>
                                    </p:animEffect>
                                  </p:childTnLst>
                                </p:cTn>
                              </p:par>
                              <p:par>
                                <p:cTn id="34" presetID="14" presetClass="entr" presetSubtype="1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400"/>
                                        <p:tgtEl>
                                          <p:spTgt spid="23"/>
                                        </p:tgtEl>
                                      </p:cBhvr>
                                    </p:animEffect>
                                  </p:childTnLst>
                                </p:cTn>
                              </p:par>
                              <p:par>
                                <p:cTn id="37" presetID="14" presetClass="entr" presetSubtype="1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randombar(horizontal)">
                                      <p:cBhvr>
                                        <p:cTn id="39" dur="400"/>
                                        <p:tgtEl>
                                          <p:spTgt spid="26"/>
                                        </p:tgtEl>
                                      </p:cBhvr>
                                    </p:animEffect>
                                  </p:childTnLst>
                                </p:cTn>
                              </p:par>
                              <p:par>
                                <p:cTn id="40" presetID="14" presetClass="entr" presetSubtype="10" fill="hold"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400"/>
                                        <p:tgtEl>
                                          <p:spTgt spid="29"/>
                                        </p:tgtEl>
                                      </p:cBhvr>
                                    </p:animEffect>
                                  </p:childTnLst>
                                </p:cTn>
                              </p:par>
                            </p:childTnLst>
                          </p:cTn>
                        </p:par>
                        <p:par>
                          <p:cTn id="43" fill="hold">
                            <p:stCondLst>
                              <p:cond delay="1200"/>
                            </p:stCondLst>
                            <p:childTnLst>
                              <p:par>
                                <p:cTn id="44" presetID="14" presetClass="entr" presetSubtype="10" fill="hold" nodeType="after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randombar(horizontal)">
                                      <p:cBhvr>
                                        <p:cTn id="46" dur="400"/>
                                        <p:tgtEl>
                                          <p:spTgt spid="34"/>
                                        </p:tgtEl>
                                      </p:cBhvr>
                                    </p:animEffect>
                                  </p:childTnLst>
                                </p:cTn>
                              </p:par>
                              <p:par>
                                <p:cTn id="47" presetID="14" presetClass="entr" presetSubtype="1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randombar(horizontal)">
                                      <p:cBhvr>
                                        <p:cTn id="49" dur="400"/>
                                        <p:tgtEl>
                                          <p:spTgt spid="36"/>
                                        </p:tgtEl>
                                      </p:cBhvr>
                                    </p:animEffect>
                                  </p:childTnLst>
                                </p:cTn>
                              </p:par>
                              <p:par>
                                <p:cTn id="50" presetID="14" presetClass="entr" presetSubtype="10" fill="hold"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randombar(horizontal)">
                                      <p:cBhvr>
                                        <p:cTn id="52" dur="400"/>
                                        <p:tgtEl>
                                          <p:spTgt spid="43"/>
                                        </p:tgtEl>
                                      </p:cBhvr>
                                    </p:animEffect>
                                  </p:childTnLst>
                                </p:cTn>
                              </p:par>
                              <p:par>
                                <p:cTn id="53" presetID="14" presetClass="entr" presetSubtype="10" fill="hold" nodeType="with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randombar(horizontal)">
                                      <p:cBhvr>
                                        <p:cTn id="55" dur="400"/>
                                        <p:tgtEl>
                                          <p:spTgt spid="45"/>
                                        </p:tgtEl>
                                      </p:cBhvr>
                                    </p:animEffect>
                                  </p:childTnLst>
                                </p:cTn>
                              </p:par>
                            </p:childTnLst>
                          </p:cTn>
                        </p:par>
                        <p:par>
                          <p:cTn id="56" fill="hold">
                            <p:stCondLst>
                              <p:cond delay="1600"/>
                            </p:stCondLst>
                            <p:childTnLst>
                              <p:par>
                                <p:cTn id="57" presetID="14" presetClass="exit" presetSubtype="10" fill="hold" nodeType="afterEffect">
                                  <p:stCondLst>
                                    <p:cond delay="0"/>
                                  </p:stCondLst>
                                  <p:childTnLst>
                                    <p:animEffect transition="out" filter="randombar(horizontal)">
                                      <p:cBhvr>
                                        <p:cTn id="58" dur="400"/>
                                        <p:tgtEl>
                                          <p:spTgt spid="34"/>
                                        </p:tgtEl>
                                      </p:cBhvr>
                                    </p:animEffect>
                                    <p:set>
                                      <p:cBhvr>
                                        <p:cTn id="59" dur="1" fill="hold">
                                          <p:stCondLst>
                                            <p:cond delay="399"/>
                                          </p:stCondLst>
                                        </p:cTn>
                                        <p:tgtEl>
                                          <p:spTgt spid="34"/>
                                        </p:tgtEl>
                                        <p:attrNameLst>
                                          <p:attrName>style.visibility</p:attrName>
                                        </p:attrNameLst>
                                      </p:cBhvr>
                                      <p:to>
                                        <p:strVal val="hidden"/>
                                      </p:to>
                                    </p:set>
                                  </p:childTnLst>
                                </p:cTn>
                              </p:par>
                              <p:par>
                                <p:cTn id="60" presetID="14" presetClass="exit" presetSubtype="10" fill="hold" nodeType="withEffect">
                                  <p:stCondLst>
                                    <p:cond delay="0"/>
                                  </p:stCondLst>
                                  <p:childTnLst>
                                    <p:animEffect transition="out" filter="randombar(horizontal)">
                                      <p:cBhvr>
                                        <p:cTn id="61" dur="400"/>
                                        <p:tgtEl>
                                          <p:spTgt spid="36"/>
                                        </p:tgtEl>
                                      </p:cBhvr>
                                    </p:animEffect>
                                    <p:set>
                                      <p:cBhvr>
                                        <p:cTn id="62" dur="1" fill="hold">
                                          <p:stCondLst>
                                            <p:cond delay="399"/>
                                          </p:stCondLst>
                                        </p:cTn>
                                        <p:tgtEl>
                                          <p:spTgt spid="36"/>
                                        </p:tgtEl>
                                        <p:attrNameLst>
                                          <p:attrName>style.visibility</p:attrName>
                                        </p:attrNameLst>
                                      </p:cBhvr>
                                      <p:to>
                                        <p:strVal val="hidden"/>
                                      </p:to>
                                    </p:set>
                                  </p:childTnLst>
                                </p:cTn>
                              </p:par>
                              <p:par>
                                <p:cTn id="63" presetID="14" presetClass="exit" presetSubtype="10" fill="hold" nodeType="withEffect">
                                  <p:stCondLst>
                                    <p:cond delay="0"/>
                                  </p:stCondLst>
                                  <p:childTnLst>
                                    <p:animEffect transition="out" filter="randombar(horizontal)">
                                      <p:cBhvr>
                                        <p:cTn id="64" dur="400"/>
                                        <p:tgtEl>
                                          <p:spTgt spid="43"/>
                                        </p:tgtEl>
                                      </p:cBhvr>
                                    </p:animEffect>
                                    <p:set>
                                      <p:cBhvr>
                                        <p:cTn id="65" dur="1" fill="hold">
                                          <p:stCondLst>
                                            <p:cond delay="399"/>
                                          </p:stCondLst>
                                        </p:cTn>
                                        <p:tgtEl>
                                          <p:spTgt spid="43"/>
                                        </p:tgtEl>
                                        <p:attrNameLst>
                                          <p:attrName>style.visibility</p:attrName>
                                        </p:attrNameLst>
                                      </p:cBhvr>
                                      <p:to>
                                        <p:strVal val="hidden"/>
                                      </p:to>
                                    </p:set>
                                  </p:childTnLst>
                                </p:cTn>
                              </p:par>
                              <p:par>
                                <p:cTn id="66" presetID="14" presetClass="exit" presetSubtype="10" fill="hold" nodeType="withEffect">
                                  <p:stCondLst>
                                    <p:cond delay="0"/>
                                  </p:stCondLst>
                                  <p:childTnLst>
                                    <p:animEffect transition="out" filter="randombar(horizontal)">
                                      <p:cBhvr>
                                        <p:cTn id="67" dur="400"/>
                                        <p:tgtEl>
                                          <p:spTgt spid="45"/>
                                        </p:tgtEl>
                                      </p:cBhvr>
                                    </p:animEffect>
                                    <p:set>
                                      <p:cBhvr>
                                        <p:cTn id="68" dur="1" fill="hold">
                                          <p:stCondLst>
                                            <p:cond delay="399"/>
                                          </p:stCondLst>
                                        </p:cTn>
                                        <p:tgtEl>
                                          <p:spTgt spid="45"/>
                                        </p:tgtEl>
                                        <p:attrNameLst>
                                          <p:attrName>style.visibility</p:attrName>
                                        </p:attrNameLst>
                                      </p:cBhvr>
                                      <p:to>
                                        <p:strVal val="hidden"/>
                                      </p:to>
                                    </p:set>
                                  </p:childTnLst>
                                </p:cTn>
                              </p:par>
                            </p:childTnLst>
                          </p:cTn>
                        </p:par>
                        <p:par>
                          <p:cTn id="69" fill="hold">
                            <p:stCondLst>
                              <p:cond delay="2000"/>
                            </p:stCondLst>
                            <p:childTnLst>
                              <p:par>
                                <p:cTn id="70" presetID="14" presetClass="entr" presetSubtype="10"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randombar(horizontal)">
                                      <p:cBhvr>
                                        <p:cTn id="72" dur="400"/>
                                        <p:tgtEl>
                                          <p:spTgt spid="21"/>
                                        </p:tgtEl>
                                      </p:cBhvr>
                                    </p:animEffect>
                                  </p:childTnLst>
                                </p:cTn>
                              </p:par>
                              <p:par>
                                <p:cTn id="73" presetID="14" presetClass="entr" presetSubtype="1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randombar(horizontal)">
                                      <p:cBhvr>
                                        <p:cTn id="75" dur="400"/>
                                        <p:tgtEl>
                                          <p:spTgt spid="14"/>
                                        </p:tgtEl>
                                      </p:cBhvr>
                                    </p:animEffect>
                                  </p:childTnLst>
                                </p:cTn>
                              </p:par>
                              <p:par>
                                <p:cTn id="76" presetID="14" presetClass="entr" presetSubtype="10" fill="hold"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randombar(horizontal)">
                                      <p:cBhvr>
                                        <p:cTn id="78" dur="400"/>
                                        <p:tgtEl>
                                          <p:spTgt spid="24"/>
                                        </p:tgtEl>
                                      </p:cBhvr>
                                    </p:animEffect>
                                  </p:childTnLst>
                                </p:cTn>
                              </p:par>
                              <p:par>
                                <p:cTn id="79" presetID="14" presetClass="entr" presetSubtype="10" fill="hold"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randombar(horizontal)">
                                      <p:cBhvr>
                                        <p:cTn id="81" dur="400"/>
                                        <p:tgtEl>
                                          <p:spTgt spid="30"/>
                                        </p:tgtEl>
                                      </p:cBhvr>
                                    </p:animEffect>
                                  </p:childTnLst>
                                </p:cTn>
                              </p:par>
                            </p:childTnLst>
                          </p:cTn>
                        </p:par>
                        <p:par>
                          <p:cTn id="82" fill="hold">
                            <p:stCondLst>
                              <p:cond delay="2400"/>
                            </p:stCondLst>
                            <p:childTnLst>
                              <p:par>
                                <p:cTn id="83" presetID="14" presetClass="entr" presetSubtype="10" fill="hold" nodeType="after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randombar(horizontal)">
                                      <p:cBhvr>
                                        <p:cTn id="85" dur="400"/>
                                        <p:tgtEl>
                                          <p:spTgt spid="35"/>
                                        </p:tgtEl>
                                      </p:cBhvr>
                                    </p:animEffect>
                                  </p:childTnLst>
                                </p:cTn>
                              </p:par>
                              <p:par>
                                <p:cTn id="86" presetID="14" presetClass="entr" presetSubtype="10" fill="hold" nodeType="with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randombar(horizontal)">
                                      <p:cBhvr>
                                        <p:cTn id="88" dur="400"/>
                                        <p:tgtEl>
                                          <p:spTgt spid="37"/>
                                        </p:tgtEl>
                                      </p:cBhvr>
                                    </p:animEffect>
                                  </p:childTnLst>
                                </p:cTn>
                              </p:par>
                              <p:par>
                                <p:cTn id="89" presetID="14" presetClass="entr" presetSubtype="1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randombar(horizontal)">
                                      <p:cBhvr>
                                        <p:cTn id="91" dur="400"/>
                                        <p:tgtEl>
                                          <p:spTgt spid="42"/>
                                        </p:tgtEl>
                                      </p:cBhvr>
                                    </p:animEffect>
                                  </p:childTnLst>
                                </p:cTn>
                              </p:par>
                              <p:par>
                                <p:cTn id="92" presetID="14" presetClass="entr" presetSubtype="10" fill="hold" nodeType="withEffect">
                                  <p:stCondLst>
                                    <p:cond delay="0"/>
                                  </p:stCondLst>
                                  <p:childTnLst>
                                    <p:set>
                                      <p:cBhvr>
                                        <p:cTn id="93" dur="1" fill="hold">
                                          <p:stCondLst>
                                            <p:cond delay="0"/>
                                          </p:stCondLst>
                                        </p:cTn>
                                        <p:tgtEl>
                                          <p:spTgt spid="44"/>
                                        </p:tgtEl>
                                        <p:attrNameLst>
                                          <p:attrName>style.visibility</p:attrName>
                                        </p:attrNameLst>
                                      </p:cBhvr>
                                      <p:to>
                                        <p:strVal val="visible"/>
                                      </p:to>
                                    </p:set>
                                    <p:animEffect transition="in" filter="randombar(horizontal)">
                                      <p:cBhvr>
                                        <p:cTn id="94" dur="400"/>
                                        <p:tgtEl>
                                          <p:spTgt spid="44"/>
                                        </p:tgtEl>
                                      </p:cBhvr>
                                    </p:animEffect>
                                  </p:childTnLst>
                                </p:cTn>
                              </p:par>
                            </p:childTnLst>
                          </p:cTn>
                        </p:par>
                        <p:par>
                          <p:cTn id="95" fill="hold">
                            <p:stCondLst>
                              <p:cond delay="2800"/>
                            </p:stCondLst>
                            <p:childTnLst>
                              <p:par>
                                <p:cTn id="96" presetID="14" presetClass="exit" presetSubtype="10" fill="hold" nodeType="afterEffect">
                                  <p:stCondLst>
                                    <p:cond delay="0"/>
                                  </p:stCondLst>
                                  <p:childTnLst>
                                    <p:animEffect transition="out" filter="randombar(horizontal)">
                                      <p:cBhvr>
                                        <p:cTn id="97" dur="400"/>
                                        <p:tgtEl>
                                          <p:spTgt spid="35"/>
                                        </p:tgtEl>
                                      </p:cBhvr>
                                    </p:animEffect>
                                    <p:set>
                                      <p:cBhvr>
                                        <p:cTn id="98" dur="1" fill="hold">
                                          <p:stCondLst>
                                            <p:cond delay="399"/>
                                          </p:stCondLst>
                                        </p:cTn>
                                        <p:tgtEl>
                                          <p:spTgt spid="35"/>
                                        </p:tgtEl>
                                        <p:attrNameLst>
                                          <p:attrName>style.visibility</p:attrName>
                                        </p:attrNameLst>
                                      </p:cBhvr>
                                      <p:to>
                                        <p:strVal val="hidden"/>
                                      </p:to>
                                    </p:set>
                                  </p:childTnLst>
                                </p:cTn>
                              </p:par>
                              <p:par>
                                <p:cTn id="99" presetID="14" presetClass="exit" presetSubtype="10" fill="hold" nodeType="withEffect">
                                  <p:stCondLst>
                                    <p:cond delay="0"/>
                                  </p:stCondLst>
                                  <p:childTnLst>
                                    <p:animEffect transition="out" filter="randombar(horizontal)">
                                      <p:cBhvr>
                                        <p:cTn id="100" dur="400"/>
                                        <p:tgtEl>
                                          <p:spTgt spid="37"/>
                                        </p:tgtEl>
                                      </p:cBhvr>
                                    </p:animEffect>
                                    <p:set>
                                      <p:cBhvr>
                                        <p:cTn id="101" dur="1" fill="hold">
                                          <p:stCondLst>
                                            <p:cond delay="399"/>
                                          </p:stCondLst>
                                        </p:cTn>
                                        <p:tgtEl>
                                          <p:spTgt spid="37"/>
                                        </p:tgtEl>
                                        <p:attrNameLst>
                                          <p:attrName>style.visibility</p:attrName>
                                        </p:attrNameLst>
                                      </p:cBhvr>
                                      <p:to>
                                        <p:strVal val="hidden"/>
                                      </p:to>
                                    </p:set>
                                  </p:childTnLst>
                                </p:cTn>
                              </p:par>
                              <p:par>
                                <p:cTn id="102" presetID="14" presetClass="exit" presetSubtype="10" fill="hold" nodeType="withEffect">
                                  <p:stCondLst>
                                    <p:cond delay="0"/>
                                  </p:stCondLst>
                                  <p:childTnLst>
                                    <p:animEffect transition="out" filter="randombar(horizontal)">
                                      <p:cBhvr>
                                        <p:cTn id="103" dur="400"/>
                                        <p:tgtEl>
                                          <p:spTgt spid="42"/>
                                        </p:tgtEl>
                                      </p:cBhvr>
                                    </p:animEffect>
                                    <p:set>
                                      <p:cBhvr>
                                        <p:cTn id="104" dur="1" fill="hold">
                                          <p:stCondLst>
                                            <p:cond delay="399"/>
                                          </p:stCondLst>
                                        </p:cTn>
                                        <p:tgtEl>
                                          <p:spTgt spid="42"/>
                                        </p:tgtEl>
                                        <p:attrNameLst>
                                          <p:attrName>style.visibility</p:attrName>
                                        </p:attrNameLst>
                                      </p:cBhvr>
                                      <p:to>
                                        <p:strVal val="hidden"/>
                                      </p:to>
                                    </p:set>
                                  </p:childTnLst>
                                </p:cTn>
                              </p:par>
                              <p:par>
                                <p:cTn id="105" presetID="14" presetClass="exit" presetSubtype="10" fill="hold" nodeType="withEffect">
                                  <p:stCondLst>
                                    <p:cond delay="0"/>
                                  </p:stCondLst>
                                  <p:childTnLst>
                                    <p:animEffect transition="out" filter="randombar(horizontal)">
                                      <p:cBhvr>
                                        <p:cTn id="106" dur="400"/>
                                        <p:tgtEl>
                                          <p:spTgt spid="44"/>
                                        </p:tgtEl>
                                      </p:cBhvr>
                                    </p:animEffect>
                                    <p:set>
                                      <p:cBhvr>
                                        <p:cTn id="107" dur="1" fill="hold">
                                          <p:stCondLst>
                                            <p:cond delay="399"/>
                                          </p:stCondLst>
                                        </p:cTn>
                                        <p:tgtEl>
                                          <p:spTgt spid="44"/>
                                        </p:tgtEl>
                                        <p:attrNameLst>
                                          <p:attrName>style.visibility</p:attrName>
                                        </p:attrNameLst>
                                      </p:cBhvr>
                                      <p:to>
                                        <p:strVal val="hidden"/>
                                      </p:to>
                                    </p:set>
                                  </p:childTnLst>
                                </p:cTn>
                              </p:par>
                            </p:childTnLst>
                          </p:cTn>
                        </p:par>
                        <p:par>
                          <p:cTn id="108" fill="hold">
                            <p:stCondLst>
                              <p:cond delay="3200"/>
                            </p:stCondLst>
                            <p:childTnLst>
                              <p:par>
                                <p:cTn id="109" presetID="14" presetClass="entr" presetSubtype="10" fill="hold" nodeType="afterEffect">
                                  <p:stCondLst>
                                    <p:cond delay="0"/>
                                  </p:stCondLst>
                                  <p:childTnLst>
                                    <p:set>
                                      <p:cBhvr>
                                        <p:cTn id="110" dur="1" fill="hold">
                                          <p:stCondLst>
                                            <p:cond delay="0"/>
                                          </p:stCondLst>
                                        </p:cTn>
                                        <p:tgtEl>
                                          <p:spTgt spid="22"/>
                                        </p:tgtEl>
                                        <p:attrNameLst>
                                          <p:attrName>style.visibility</p:attrName>
                                        </p:attrNameLst>
                                      </p:cBhvr>
                                      <p:to>
                                        <p:strVal val="visible"/>
                                      </p:to>
                                    </p:set>
                                    <p:animEffect transition="in" filter="randombar(horizontal)">
                                      <p:cBhvr>
                                        <p:cTn id="111" dur="400"/>
                                        <p:tgtEl>
                                          <p:spTgt spid="22"/>
                                        </p:tgtEl>
                                      </p:cBhvr>
                                    </p:animEffect>
                                  </p:childTnLst>
                                </p:cTn>
                              </p:par>
                              <p:par>
                                <p:cTn id="112" presetID="14" presetClass="entr" presetSubtype="10" fill="hold" nodeType="withEffect">
                                  <p:stCondLst>
                                    <p:cond delay="0"/>
                                  </p:stCondLst>
                                  <p:childTnLst>
                                    <p:set>
                                      <p:cBhvr>
                                        <p:cTn id="113" dur="1" fill="hold">
                                          <p:stCondLst>
                                            <p:cond delay="0"/>
                                          </p:stCondLst>
                                        </p:cTn>
                                        <p:tgtEl>
                                          <p:spTgt spid="20"/>
                                        </p:tgtEl>
                                        <p:attrNameLst>
                                          <p:attrName>style.visibility</p:attrName>
                                        </p:attrNameLst>
                                      </p:cBhvr>
                                      <p:to>
                                        <p:strVal val="visible"/>
                                      </p:to>
                                    </p:set>
                                    <p:animEffect transition="in" filter="randombar(horizontal)">
                                      <p:cBhvr>
                                        <p:cTn id="114" dur="400"/>
                                        <p:tgtEl>
                                          <p:spTgt spid="20"/>
                                        </p:tgtEl>
                                      </p:cBhvr>
                                    </p:animEffect>
                                  </p:childTnLst>
                                </p:cTn>
                              </p:par>
                              <p:par>
                                <p:cTn id="115" presetID="14" presetClass="entr" presetSubtype="10" fill="hold" nodeType="with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randombar(horizontal)">
                                      <p:cBhvr>
                                        <p:cTn id="117" dur="400"/>
                                        <p:tgtEl>
                                          <p:spTgt spid="27"/>
                                        </p:tgtEl>
                                      </p:cBhvr>
                                    </p:animEffect>
                                  </p:childTnLst>
                                </p:cTn>
                              </p:par>
                              <p:par>
                                <p:cTn id="118" presetID="14" presetClass="entr" presetSubtype="10" fill="hold" nodeType="withEffect">
                                  <p:stCondLst>
                                    <p:cond delay="0"/>
                                  </p:stCondLst>
                                  <p:childTnLst>
                                    <p:set>
                                      <p:cBhvr>
                                        <p:cTn id="119" dur="1" fill="hold">
                                          <p:stCondLst>
                                            <p:cond delay="0"/>
                                          </p:stCondLst>
                                        </p:cTn>
                                        <p:tgtEl>
                                          <p:spTgt spid="28"/>
                                        </p:tgtEl>
                                        <p:attrNameLst>
                                          <p:attrName>style.visibility</p:attrName>
                                        </p:attrNameLst>
                                      </p:cBhvr>
                                      <p:to>
                                        <p:strVal val="visible"/>
                                      </p:to>
                                    </p:set>
                                    <p:animEffect transition="in" filter="randombar(horizontal)">
                                      <p:cBhvr>
                                        <p:cTn id="120" dur="400"/>
                                        <p:tgtEl>
                                          <p:spTgt spid="28"/>
                                        </p:tgtEl>
                                      </p:cBhvr>
                                    </p:animEffect>
                                  </p:childTnLst>
                                </p:cTn>
                              </p:par>
                            </p:childTnLst>
                          </p:cTn>
                        </p:par>
                        <p:par>
                          <p:cTn id="121" fill="hold">
                            <p:stCondLst>
                              <p:cond delay="3600"/>
                            </p:stCondLst>
                            <p:childTnLst>
                              <p:par>
                                <p:cTn id="122" presetID="14" presetClass="entr" presetSubtype="10" fill="hold" nodeType="afterEffect">
                                  <p:stCondLst>
                                    <p:cond delay="0"/>
                                  </p:stCondLst>
                                  <p:childTnLst>
                                    <p:set>
                                      <p:cBhvr>
                                        <p:cTn id="123" dur="1" fill="hold">
                                          <p:stCondLst>
                                            <p:cond delay="0"/>
                                          </p:stCondLst>
                                        </p:cTn>
                                        <p:tgtEl>
                                          <p:spTgt spid="33"/>
                                        </p:tgtEl>
                                        <p:attrNameLst>
                                          <p:attrName>style.visibility</p:attrName>
                                        </p:attrNameLst>
                                      </p:cBhvr>
                                      <p:to>
                                        <p:strVal val="visible"/>
                                      </p:to>
                                    </p:set>
                                    <p:animEffect transition="in" filter="randombar(horizontal)">
                                      <p:cBhvr>
                                        <p:cTn id="124" dur="400"/>
                                        <p:tgtEl>
                                          <p:spTgt spid="33"/>
                                        </p:tgtEl>
                                      </p:cBhvr>
                                    </p:animEffect>
                                  </p:childTnLst>
                                </p:cTn>
                              </p:par>
                              <p:par>
                                <p:cTn id="125" presetID="14" presetClass="entr" presetSubtype="10" fill="hold" nodeType="withEffect">
                                  <p:stCondLst>
                                    <p:cond delay="0"/>
                                  </p:stCondLst>
                                  <p:childTnLst>
                                    <p:set>
                                      <p:cBhvr>
                                        <p:cTn id="126" dur="1" fill="hold">
                                          <p:stCondLst>
                                            <p:cond delay="0"/>
                                          </p:stCondLst>
                                        </p:cTn>
                                        <p:tgtEl>
                                          <p:spTgt spid="39"/>
                                        </p:tgtEl>
                                        <p:attrNameLst>
                                          <p:attrName>style.visibility</p:attrName>
                                        </p:attrNameLst>
                                      </p:cBhvr>
                                      <p:to>
                                        <p:strVal val="visible"/>
                                      </p:to>
                                    </p:set>
                                    <p:animEffect transition="in" filter="randombar(horizontal)">
                                      <p:cBhvr>
                                        <p:cTn id="127" dur="400"/>
                                        <p:tgtEl>
                                          <p:spTgt spid="39"/>
                                        </p:tgtEl>
                                      </p:cBhvr>
                                    </p:animEffect>
                                  </p:childTnLst>
                                </p:cTn>
                              </p:par>
                              <p:par>
                                <p:cTn id="128" presetID="14" presetClass="entr" presetSubtype="10" fill="hold" nodeType="withEffect">
                                  <p:stCondLst>
                                    <p:cond delay="0"/>
                                  </p:stCondLst>
                                  <p:childTnLst>
                                    <p:set>
                                      <p:cBhvr>
                                        <p:cTn id="129" dur="1" fill="hold">
                                          <p:stCondLst>
                                            <p:cond delay="0"/>
                                          </p:stCondLst>
                                        </p:cTn>
                                        <p:tgtEl>
                                          <p:spTgt spid="40"/>
                                        </p:tgtEl>
                                        <p:attrNameLst>
                                          <p:attrName>style.visibility</p:attrName>
                                        </p:attrNameLst>
                                      </p:cBhvr>
                                      <p:to>
                                        <p:strVal val="visible"/>
                                      </p:to>
                                    </p:set>
                                    <p:animEffect transition="in" filter="randombar(horizontal)">
                                      <p:cBhvr>
                                        <p:cTn id="130" dur="400"/>
                                        <p:tgtEl>
                                          <p:spTgt spid="40"/>
                                        </p:tgtEl>
                                      </p:cBhvr>
                                    </p:animEffect>
                                  </p:childTnLst>
                                </p:cTn>
                              </p:par>
                              <p:par>
                                <p:cTn id="131" presetID="14" presetClass="entr" presetSubtype="10" fill="hold" nodeType="withEffect">
                                  <p:stCondLst>
                                    <p:cond delay="0"/>
                                  </p:stCondLst>
                                  <p:childTnLst>
                                    <p:set>
                                      <p:cBhvr>
                                        <p:cTn id="132" dur="1" fill="hold">
                                          <p:stCondLst>
                                            <p:cond delay="0"/>
                                          </p:stCondLst>
                                        </p:cTn>
                                        <p:tgtEl>
                                          <p:spTgt spid="46"/>
                                        </p:tgtEl>
                                        <p:attrNameLst>
                                          <p:attrName>style.visibility</p:attrName>
                                        </p:attrNameLst>
                                      </p:cBhvr>
                                      <p:to>
                                        <p:strVal val="visible"/>
                                      </p:to>
                                    </p:set>
                                    <p:animEffect transition="in" filter="randombar(horizontal)">
                                      <p:cBhvr>
                                        <p:cTn id="133" dur="400"/>
                                        <p:tgtEl>
                                          <p:spTgt spid="46"/>
                                        </p:tgtEl>
                                      </p:cBhvr>
                                    </p:animEffect>
                                  </p:childTnLst>
                                </p:cTn>
                              </p:par>
                            </p:childTnLst>
                          </p:cTn>
                        </p:par>
                        <p:par>
                          <p:cTn id="134" fill="hold">
                            <p:stCondLst>
                              <p:cond delay="4000"/>
                            </p:stCondLst>
                            <p:childTnLst>
                              <p:par>
                                <p:cTn id="135" presetID="14" presetClass="exit" presetSubtype="10" fill="hold" nodeType="afterEffect">
                                  <p:stCondLst>
                                    <p:cond delay="0"/>
                                  </p:stCondLst>
                                  <p:childTnLst>
                                    <p:animEffect transition="out" filter="randombar(horizontal)">
                                      <p:cBhvr>
                                        <p:cTn id="136" dur="400"/>
                                        <p:tgtEl>
                                          <p:spTgt spid="33"/>
                                        </p:tgtEl>
                                      </p:cBhvr>
                                    </p:animEffect>
                                    <p:set>
                                      <p:cBhvr>
                                        <p:cTn id="137" dur="1" fill="hold">
                                          <p:stCondLst>
                                            <p:cond delay="399"/>
                                          </p:stCondLst>
                                        </p:cTn>
                                        <p:tgtEl>
                                          <p:spTgt spid="33"/>
                                        </p:tgtEl>
                                        <p:attrNameLst>
                                          <p:attrName>style.visibility</p:attrName>
                                        </p:attrNameLst>
                                      </p:cBhvr>
                                      <p:to>
                                        <p:strVal val="hidden"/>
                                      </p:to>
                                    </p:set>
                                  </p:childTnLst>
                                </p:cTn>
                              </p:par>
                              <p:par>
                                <p:cTn id="138" presetID="14" presetClass="exit" presetSubtype="10" fill="hold" nodeType="withEffect">
                                  <p:stCondLst>
                                    <p:cond delay="0"/>
                                  </p:stCondLst>
                                  <p:childTnLst>
                                    <p:animEffect transition="out" filter="randombar(horizontal)">
                                      <p:cBhvr>
                                        <p:cTn id="139" dur="400"/>
                                        <p:tgtEl>
                                          <p:spTgt spid="39"/>
                                        </p:tgtEl>
                                      </p:cBhvr>
                                    </p:animEffect>
                                    <p:set>
                                      <p:cBhvr>
                                        <p:cTn id="140" dur="1" fill="hold">
                                          <p:stCondLst>
                                            <p:cond delay="399"/>
                                          </p:stCondLst>
                                        </p:cTn>
                                        <p:tgtEl>
                                          <p:spTgt spid="39"/>
                                        </p:tgtEl>
                                        <p:attrNameLst>
                                          <p:attrName>style.visibility</p:attrName>
                                        </p:attrNameLst>
                                      </p:cBhvr>
                                      <p:to>
                                        <p:strVal val="hidden"/>
                                      </p:to>
                                    </p:set>
                                  </p:childTnLst>
                                </p:cTn>
                              </p:par>
                              <p:par>
                                <p:cTn id="141" presetID="14" presetClass="exit" presetSubtype="10" fill="hold" nodeType="withEffect">
                                  <p:stCondLst>
                                    <p:cond delay="0"/>
                                  </p:stCondLst>
                                  <p:childTnLst>
                                    <p:animEffect transition="out" filter="randombar(horizontal)">
                                      <p:cBhvr>
                                        <p:cTn id="142" dur="400"/>
                                        <p:tgtEl>
                                          <p:spTgt spid="40"/>
                                        </p:tgtEl>
                                      </p:cBhvr>
                                    </p:animEffect>
                                    <p:set>
                                      <p:cBhvr>
                                        <p:cTn id="143" dur="1" fill="hold">
                                          <p:stCondLst>
                                            <p:cond delay="399"/>
                                          </p:stCondLst>
                                        </p:cTn>
                                        <p:tgtEl>
                                          <p:spTgt spid="40"/>
                                        </p:tgtEl>
                                        <p:attrNameLst>
                                          <p:attrName>style.visibility</p:attrName>
                                        </p:attrNameLst>
                                      </p:cBhvr>
                                      <p:to>
                                        <p:strVal val="hidden"/>
                                      </p:to>
                                    </p:set>
                                  </p:childTnLst>
                                </p:cTn>
                              </p:par>
                              <p:par>
                                <p:cTn id="144" presetID="14" presetClass="exit" presetSubtype="10" fill="hold" nodeType="withEffect">
                                  <p:stCondLst>
                                    <p:cond delay="0"/>
                                  </p:stCondLst>
                                  <p:childTnLst>
                                    <p:animEffect transition="out" filter="randombar(horizontal)">
                                      <p:cBhvr>
                                        <p:cTn id="145" dur="400"/>
                                        <p:tgtEl>
                                          <p:spTgt spid="46"/>
                                        </p:tgtEl>
                                      </p:cBhvr>
                                    </p:animEffect>
                                    <p:set>
                                      <p:cBhvr>
                                        <p:cTn id="146" dur="1" fill="hold">
                                          <p:stCondLst>
                                            <p:cond delay="399"/>
                                          </p:stCondLst>
                                        </p:cTn>
                                        <p:tgtEl>
                                          <p:spTgt spid="46"/>
                                        </p:tgtEl>
                                        <p:attrNameLst>
                                          <p:attrName>style.visibility</p:attrName>
                                        </p:attrNameLst>
                                      </p:cBhvr>
                                      <p:to>
                                        <p:strVal val="hidden"/>
                                      </p:to>
                                    </p:set>
                                  </p:childTnLst>
                                </p:cTn>
                              </p:par>
                            </p:childTnLst>
                          </p:cTn>
                        </p:par>
                        <p:par>
                          <p:cTn id="147" fill="hold">
                            <p:stCondLst>
                              <p:cond delay="4400"/>
                            </p:stCondLst>
                            <p:childTnLst>
                              <p:par>
                                <p:cTn id="148" presetID="14" presetClass="entr" presetSubtype="10" fill="hold" nodeType="afterEffect">
                                  <p:stCondLst>
                                    <p:cond delay="0"/>
                                  </p:stCondLst>
                                  <p:childTnLst>
                                    <p:set>
                                      <p:cBhvr>
                                        <p:cTn id="149" dur="1" fill="hold">
                                          <p:stCondLst>
                                            <p:cond delay="0"/>
                                          </p:stCondLst>
                                        </p:cTn>
                                        <p:tgtEl>
                                          <p:spTgt spid="19"/>
                                        </p:tgtEl>
                                        <p:attrNameLst>
                                          <p:attrName>style.visibility</p:attrName>
                                        </p:attrNameLst>
                                      </p:cBhvr>
                                      <p:to>
                                        <p:strVal val="visible"/>
                                      </p:to>
                                    </p:set>
                                    <p:animEffect transition="in" filter="randombar(horizontal)">
                                      <p:cBhvr>
                                        <p:cTn id="150" dur="400"/>
                                        <p:tgtEl>
                                          <p:spTgt spid="19"/>
                                        </p:tgtEl>
                                      </p:cBhvr>
                                    </p:animEffect>
                                  </p:childTnLst>
                                </p:cTn>
                              </p:par>
                              <p:par>
                                <p:cTn id="151" presetID="14" presetClass="entr" presetSubtype="10" fill="hold" nodeType="withEffect">
                                  <p:stCondLst>
                                    <p:cond delay="0"/>
                                  </p:stCondLst>
                                  <p:childTnLst>
                                    <p:set>
                                      <p:cBhvr>
                                        <p:cTn id="152" dur="1" fill="hold">
                                          <p:stCondLst>
                                            <p:cond delay="0"/>
                                          </p:stCondLst>
                                        </p:cTn>
                                        <p:tgtEl>
                                          <p:spTgt spid="18"/>
                                        </p:tgtEl>
                                        <p:attrNameLst>
                                          <p:attrName>style.visibility</p:attrName>
                                        </p:attrNameLst>
                                      </p:cBhvr>
                                      <p:to>
                                        <p:strVal val="visible"/>
                                      </p:to>
                                    </p:set>
                                    <p:animEffect transition="in" filter="randombar(horizontal)">
                                      <p:cBhvr>
                                        <p:cTn id="153" dur="400"/>
                                        <p:tgtEl>
                                          <p:spTgt spid="18"/>
                                        </p:tgtEl>
                                      </p:cBhvr>
                                    </p:animEffect>
                                  </p:childTnLst>
                                </p:cTn>
                              </p:par>
                              <p:par>
                                <p:cTn id="154" presetID="14" presetClass="entr" presetSubtype="10" fill="hold" nodeType="withEffect">
                                  <p:stCondLst>
                                    <p:cond delay="0"/>
                                  </p:stCondLst>
                                  <p:childTnLst>
                                    <p:set>
                                      <p:cBhvr>
                                        <p:cTn id="155" dur="1" fill="hold">
                                          <p:stCondLst>
                                            <p:cond delay="0"/>
                                          </p:stCondLst>
                                        </p:cTn>
                                        <p:tgtEl>
                                          <p:spTgt spid="17"/>
                                        </p:tgtEl>
                                        <p:attrNameLst>
                                          <p:attrName>style.visibility</p:attrName>
                                        </p:attrNameLst>
                                      </p:cBhvr>
                                      <p:to>
                                        <p:strVal val="visible"/>
                                      </p:to>
                                    </p:set>
                                    <p:animEffect transition="in" filter="randombar(horizontal)">
                                      <p:cBhvr>
                                        <p:cTn id="156" dur="400"/>
                                        <p:tgtEl>
                                          <p:spTgt spid="17"/>
                                        </p:tgtEl>
                                      </p:cBhvr>
                                    </p:animEffect>
                                  </p:childTnLst>
                                </p:cTn>
                              </p:par>
                              <p:par>
                                <p:cTn id="157" presetID="14" presetClass="entr" presetSubtype="10" fill="hold" nodeType="withEffect">
                                  <p:stCondLst>
                                    <p:cond delay="0"/>
                                  </p:stCondLst>
                                  <p:childTnLst>
                                    <p:set>
                                      <p:cBhvr>
                                        <p:cTn id="158" dur="1" fill="hold">
                                          <p:stCondLst>
                                            <p:cond delay="0"/>
                                          </p:stCondLst>
                                        </p:cTn>
                                        <p:tgtEl>
                                          <p:spTgt spid="31"/>
                                        </p:tgtEl>
                                        <p:attrNameLst>
                                          <p:attrName>style.visibility</p:attrName>
                                        </p:attrNameLst>
                                      </p:cBhvr>
                                      <p:to>
                                        <p:strVal val="visible"/>
                                      </p:to>
                                    </p:set>
                                    <p:animEffect transition="in" filter="randombar(horizontal)">
                                      <p:cBhvr>
                                        <p:cTn id="159" dur="4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Fa ridere </a:t>
            </a:r>
            <a:r>
              <a:rPr kumimoji="0" lang="it-IT" sz="20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piangere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perché è vero (?)</a:t>
            </a:r>
          </a:p>
        </p:txBody>
      </p:sp>
      <p:pic>
        <p:nvPicPr>
          <p:cNvPr id="48" name="Immagine 47">
            <a:extLst>
              <a:ext uri="{FF2B5EF4-FFF2-40B4-BE49-F238E27FC236}">
                <a16:creationId xmlns:a16="http://schemas.microsoft.com/office/drawing/2014/main" id="{15DFFC50-B76B-43F4-BBD2-B2F4FFCAC84D}"/>
              </a:ext>
            </a:extLst>
          </p:cNvPr>
          <p:cNvPicPr>
            <a:picLocks noChangeAspect="1"/>
          </p:cNvPicPr>
          <p:nvPr/>
        </p:nvPicPr>
        <p:blipFill rotWithShape="1">
          <a:blip r:embed="rId3"/>
          <a:srcRect b="68892"/>
          <a:stretch/>
        </p:blipFill>
        <p:spPr>
          <a:xfrm>
            <a:off x="-1" y="0"/>
            <a:ext cx="9676435" cy="1867014"/>
          </a:xfrm>
          <a:prstGeom prst="rect">
            <a:avLst/>
          </a:prstGeom>
        </p:spPr>
      </p:pic>
      <p:pic>
        <p:nvPicPr>
          <p:cNvPr id="49" name="Immagine 48" descr="Immagine che contiene Viso umano, sorriso, persona, collage&#10;&#10;Descrizione generata automaticamente">
            <a:extLst>
              <a:ext uri="{FF2B5EF4-FFF2-40B4-BE49-F238E27FC236}">
                <a16:creationId xmlns:a16="http://schemas.microsoft.com/office/drawing/2014/main" id="{89A29E4C-F9F2-4793-8687-FAC58E00B9B8}"/>
              </a:ext>
            </a:extLst>
          </p:cNvPr>
          <p:cNvPicPr>
            <a:picLocks noChangeAspect="1"/>
          </p:cNvPicPr>
          <p:nvPr/>
        </p:nvPicPr>
        <p:blipFill>
          <a:blip r:embed="rId4"/>
          <a:stretch>
            <a:fillRect/>
          </a:stretch>
        </p:blipFill>
        <p:spPr>
          <a:xfrm>
            <a:off x="2400364" y="1946445"/>
            <a:ext cx="4875704" cy="4911555"/>
          </a:xfrm>
          <a:prstGeom prst="rect">
            <a:avLst/>
          </a:prstGeom>
        </p:spPr>
      </p:pic>
    </p:spTree>
    <p:extLst>
      <p:ext uri="{BB962C8B-B14F-4D97-AF65-F5344CB8AC3E}">
        <p14:creationId xmlns:p14="http://schemas.microsoft.com/office/powerpoint/2010/main" val="3550477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Fa ridere </a:t>
            </a:r>
            <a:r>
              <a:rPr kumimoji="0" lang="it-IT" sz="20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piangere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perché è vero (?)</a:t>
            </a:r>
          </a:p>
        </p:txBody>
      </p:sp>
      <p:pic>
        <p:nvPicPr>
          <p:cNvPr id="7" name="Immagine 6">
            <a:extLst>
              <a:ext uri="{FF2B5EF4-FFF2-40B4-BE49-F238E27FC236}">
                <a16:creationId xmlns:a16="http://schemas.microsoft.com/office/drawing/2014/main" id="{94AB9BC8-21E7-42C8-8AEC-B70A13DA4641}"/>
              </a:ext>
            </a:extLst>
          </p:cNvPr>
          <p:cNvPicPr>
            <a:picLocks noChangeAspect="1"/>
          </p:cNvPicPr>
          <p:nvPr/>
        </p:nvPicPr>
        <p:blipFill>
          <a:blip r:embed="rId3">
            <a:clrChange>
              <a:clrFrom>
                <a:srgbClr val="EFEFEF"/>
              </a:clrFrom>
              <a:clrTo>
                <a:srgbClr val="EFEFEF">
                  <a:alpha val="0"/>
                </a:srgbClr>
              </a:clrTo>
            </a:clrChange>
          </a:blip>
          <a:stretch>
            <a:fillRect/>
          </a:stretch>
        </p:blipFill>
        <p:spPr>
          <a:xfrm>
            <a:off x="98612" y="1106900"/>
            <a:ext cx="9364021" cy="3150140"/>
          </a:xfrm>
          <a:prstGeom prst="rect">
            <a:avLst/>
          </a:prstGeom>
        </p:spPr>
      </p:pic>
      <p:sp>
        <p:nvSpPr>
          <p:cNvPr id="8" name="Rettangolo 7">
            <a:extLst>
              <a:ext uri="{FF2B5EF4-FFF2-40B4-BE49-F238E27FC236}">
                <a16:creationId xmlns:a16="http://schemas.microsoft.com/office/drawing/2014/main" id="{E99B1BE2-812E-476E-B6AE-B791C6B9CCCA}"/>
              </a:ext>
            </a:extLst>
          </p:cNvPr>
          <p:cNvSpPr/>
          <p:nvPr/>
        </p:nvSpPr>
        <p:spPr>
          <a:xfrm>
            <a:off x="-1127760" y="4917440"/>
            <a:ext cx="121920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C00000"/>
                </a:solidFill>
                <a:effectLst/>
                <a:uLnTx/>
                <a:uFillTx/>
                <a:latin typeface="Calibri" panose="020F0502020204030204"/>
                <a:ea typeface="+mn-ea"/>
                <a:cs typeface="+mn-cs"/>
                <a:hlinkClick r:id="rId4"/>
              </a:rPr>
              <a:t>https://www.homesecurityheroes.com/state-of-deepfakes/#overview-of-current-state</a:t>
            </a:r>
            <a:endParaRPr kumimoji="0" lang="it-IT" sz="18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696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Fa ridere </a:t>
            </a:r>
            <a:r>
              <a:rPr kumimoji="0" lang="it-IT" sz="20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piangere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perché è vero (?)</a:t>
            </a:r>
          </a:p>
        </p:txBody>
      </p:sp>
      <p:pic>
        <p:nvPicPr>
          <p:cNvPr id="10" name="Picture 2" descr="Watch Deepfake Porn: You Could Be Next on BBC Select">
            <a:extLst>
              <a:ext uri="{FF2B5EF4-FFF2-40B4-BE49-F238E27FC236}">
                <a16:creationId xmlns:a16="http://schemas.microsoft.com/office/drawing/2014/main" id="{17046BE3-1C41-439E-B4ED-FEFBB694A0C5}"/>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0" y="1510688"/>
            <a:ext cx="9506332" cy="534731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o 10">
            <a:extLst>
              <a:ext uri="{FF2B5EF4-FFF2-40B4-BE49-F238E27FC236}">
                <a16:creationId xmlns:a16="http://schemas.microsoft.com/office/drawing/2014/main" id="{BE8374E9-EB31-4840-B61E-1B22E9B1351A}"/>
              </a:ext>
            </a:extLst>
          </p:cNvPr>
          <p:cNvGrpSpPr/>
          <p:nvPr/>
        </p:nvGrpSpPr>
        <p:grpSpPr>
          <a:xfrm>
            <a:off x="55059" y="767906"/>
            <a:ext cx="4656019" cy="1493782"/>
            <a:chOff x="1025091" y="83820"/>
            <a:chExt cx="5971406" cy="1915795"/>
          </a:xfrm>
        </p:grpSpPr>
        <p:pic>
          <p:nvPicPr>
            <p:cNvPr id="12" name="Immagine 11" descr="Immagine che contiene testo, Carattere, schermata, bianco&#10;&#10;Descrizione generata automaticamente">
              <a:extLst>
                <a:ext uri="{FF2B5EF4-FFF2-40B4-BE49-F238E27FC236}">
                  <a16:creationId xmlns:a16="http://schemas.microsoft.com/office/drawing/2014/main" id="{CEF8557B-9629-48C2-8D54-B919ABEA01D7}"/>
                </a:ext>
              </a:extLst>
            </p:cNvPr>
            <p:cNvPicPr>
              <a:picLocks noChangeAspect="1"/>
            </p:cNvPicPr>
            <p:nvPr/>
          </p:nvPicPr>
          <p:blipFill>
            <a:blip r:embed="rId4">
              <a:biLevel thresh="50000"/>
            </a:blip>
            <a:stretch>
              <a:fillRect/>
            </a:stretch>
          </p:blipFill>
          <p:spPr>
            <a:xfrm>
              <a:off x="1025092" y="401499"/>
              <a:ext cx="5971405" cy="1598116"/>
            </a:xfrm>
            <a:prstGeom prst="rect">
              <a:avLst/>
            </a:prstGeom>
          </p:spPr>
        </p:pic>
        <p:pic>
          <p:nvPicPr>
            <p:cNvPr id="13" name="Immagine 12">
              <a:extLst>
                <a:ext uri="{FF2B5EF4-FFF2-40B4-BE49-F238E27FC236}">
                  <a16:creationId xmlns:a16="http://schemas.microsoft.com/office/drawing/2014/main" id="{C2AC125C-428D-4993-A040-17A77CAB65F9}"/>
                </a:ext>
              </a:extLst>
            </p:cNvPr>
            <p:cNvPicPr>
              <a:picLocks noChangeAspect="1"/>
            </p:cNvPicPr>
            <p:nvPr/>
          </p:nvPicPr>
          <p:blipFill rotWithShape="1">
            <a:blip r:embed="rId5"/>
            <a:srcRect l="11586" r="11586"/>
            <a:stretch/>
          </p:blipFill>
          <p:spPr>
            <a:xfrm>
              <a:off x="1025091" y="83820"/>
              <a:ext cx="5971405" cy="452298"/>
            </a:xfrm>
            <a:prstGeom prst="rect">
              <a:avLst/>
            </a:prstGeom>
          </p:spPr>
        </p:pic>
      </p:grpSp>
      <p:grpSp>
        <p:nvGrpSpPr>
          <p:cNvPr id="14" name="Gruppo 13">
            <a:extLst>
              <a:ext uri="{FF2B5EF4-FFF2-40B4-BE49-F238E27FC236}">
                <a16:creationId xmlns:a16="http://schemas.microsoft.com/office/drawing/2014/main" id="{A62FC74A-5BB8-45BF-8F9C-14BAA4CD9F55}"/>
              </a:ext>
            </a:extLst>
          </p:cNvPr>
          <p:cNvGrpSpPr/>
          <p:nvPr/>
        </p:nvGrpSpPr>
        <p:grpSpPr>
          <a:xfrm>
            <a:off x="3095608" y="2225563"/>
            <a:ext cx="6060285" cy="994061"/>
            <a:chOff x="703036" y="3624519"/>
            <a:chExt cx="7772400" cy="1274897"/>
          </a:xfrm>
        </p:grpSpPr>
        <p:pic>
          <p:nvPicPr>
            <p:cNvPr id="15" name="Immagine 14" descr="Immagine che contiene testo, schermata, Carattere, Marchio&#10;&#10;Descrizione generata automaticamente">
              <a:extLst>
                <a:ext uri="{FF2B5EF4-FFF2-40B4-BE49-F238E27FC236}">
                  <a16:creationId xmlns:a16="http://schemas.microsoft.com/office/drawing/2014/main" id="{614846D9-6708-4948-B177-F79DD27BF1DD}"/>
                </a:ext>
              </a:extLst>
            </p:cNvPr>
            <p:cNvPicPr>
              <a:picLocks noChangeAspect="1"/>
            </p:cNvPicPr>
            <p:nvPr/>
          </p:nvPicPr>
          <p:blipFill>
            <a:blip r:embed="rId6"/>
            <a:stretch>
              <a:fillRect/>
            </a:stretch>
          </p:blipFill>
          <p:spPr>
            <a:xfrm>
              <a:off x="703036" y="3624519"/>
              <a:ext cx="7772400" cy="1274897"/>
            </a:xfrm>
            <a:prstGeom prst="rect">
              <a:avLst/>
            </a:prstGeom>
            <a:ln>
              <a:noFill/>
            </a:ln>
            <a:effectLst>
              <a:outerShdw blurRad="292100" dist="139700" dir="2700000" algn="tl" rotWithShape="0">
                <a:srgbClr val="333333">
                  <a:alpha val="65000"/>
                </a:srgbClr>
              </a:outerShdw>
            </a:effectLst>
          </p:spPr>
        </p:pic>
        <p:pic>
          <p:nvPicPr>
            <p:cNvPr id="16" name="Immagine 15">
              <a:extLst>
                <a:ext uri="{FF2B5EF4-FFF2-40B4-BE49-F238E27FC236}">
                  <a16:creationId xmlns:a16="http://schemas.microsoft.com/office/drawing/2014/main" id="{4D387D13-4034-4661-BE6E-DB7DE5836507}"/>
                </a:ext>
              </a:extLst>
            </p:cNvPr>
            <p:cNvPicPr>
              <a:picLocks noChangeAspect="1"/>
            </p:cNvPicPr>
            <p:nvPr/>
          </p:nvPicPr>
          <p:blipFill>
            <a:blip r:embed="rId7"/>
            <a:stretch>
              <a:fillRect/>
            </a:stretch>
          </p:blipFill>
          <p:spPr>
            <a:xfrm>
              <a:off x="2008415" y="4285350"/>
              <a:ext cx="6467021" cy="565280"/>
            </a:xfrm>
            <a:prstGeom prst="rect">
              <a:avLst/>
            </a:prstGeom>
            <a:ln>
              <a:noFill/>
            </a:ln>
            <a:effectLst>
              <a:outerShdw blurRad="292100" dist="139700" dir="2700000" algn="tl" rotWithShape="0">
                <a:srgbClr val="333333">
                  <a:alpha val="65000"/>
                </a:srgbClr>
              </a:outerShdw>
            </a:effectLst>
          </p:spPr>
        </p:pic>
      </p:grpSp>
      <p:pic>
        <p:nvPicPr>
          <p:cNvPr id="17" name="Immagine 16" descr="Immagine che contiene testo, Carattere, tipografia, bianco&#10;&#10;Descrizione generata automaticamente">
            <a:extLst>
              <a:ext uri="{FF2B5EF4-FFF2-40B4-BE49-F238E27FC236}">
                <a16:creationId xmlns:a16="http://schemas.microsoft.com/office/drawing/2014/main" id="{7A1C0A4A-2008-488C-B2AE-E00B3EA64D19}"/>
              </a:ext>
            </a:extLst>
          </p:cNvPr>
          <p:cNvPicPr>
            <a:picLocks noChangeAspect="1"/>
          </p:cNvPicPr>
          <p:nvPr/>
        </p:nvPicPr>
        <p:blipFill>
          <a:blip r:embed="rId8"/>
          <a:stretch>
            <a:fillRect/>
          </a:stretch>
        </p:blipFill>
        <p:spPr>
          <a:xfrm>
            <a:off x="3903341" y="139196"/>
            <a:ext cx="6060287" cy="921163"/>
          </a:xfrm>
          <a:prstGeom prst="rect">
            <a:avLst/>
          </a:prstGeom>
          <a:ln>
            <a:noFill/>
          </a:ln>
          <a:effectLst>
            <a:outerShdw blurRad="292100" dist="139700" dir="2700000" algn="tl" rotWithShape="0">
              <a:srgbClr val="333333">
                <a:alpha val="65000"/>
              </a:srgbClr>
            </a:outerShdw>
          </a:effectLst>
        </p:spPr>
      </p:pic>
      <p:pic>
        <p:nvPicPr>
          <p:cNvPr id="18" name="Immagine 17" descr="Immagine che contiene Carattere, testo, bianco, tipografia&#10;&#10;Descrizione generata automaticamente">
            <a:extLst>
              <a:ext uri="{FF2B5EF4-FFF2-40B4-BE49-F238E27FC236}">
                <a16:creationId xmlns:a16="http://schemas.microsoft.com/office/drawing/2014/main" id="{D9DEB902-BB9B-4683-8A1A-465ABA1F284A}"/>
              </a:ext>
            </a:extLst>
          </p:cNvPr>
          <p:cNvPicPr>
            <a:picLocks noChangeAspect="1"/>
          </p:cNvPicPr>
          <p:nvPr/>
        </p:nvPicPr>
        <p:blipFill>
          <a:blip r:embed="rId9"/>
          <a:stretch>
            <a:fillRect/>
          </a:stretch>
        </p:blipFill>
        <p:spPr>
          <a:xfrm>
            <a:off x="0" y="3217307"/>
            <a:ext cx="4447604" cy="1044476"/>
          </a:xfrm>
          <a:prstGeom prst="rect">
            <a:avLst/>
          </a:prstGeom>
          <a:ln>
            <a:noFill/>
          </a:ln>
          <a:effectLst>
            <a:outerShdw blurRad="292100" dist="139700" dir="2700000" algn="tl" rotWithShape="0">
              <a:srgbClr val="333333">
                <a:alpha val="65000"/>
              </a:srgbClr>
            </a:outerShdw>
          </a:effectLst>
        </p:spPr>
      </p:pic>
      <p:pic>
        <p:nvPicPr>
          <p:cNvPr id="19" name="Immagine 18" descr="Immagine che contiene testo, Carattere, bianco&#10;&#10;Descrizione generata automaticamente">
            <a:extLst>
              <a:ext uri="{FF2B5EF4-FFF2-40B4-BE49-F238E27FC236}">
                <a16:creationId xmlns:a16="http://schemas.microsoft.com/office/drawing/2014/main" id="{A778D115-973D-4B43-97B8-FD1D64311E4D}"/>
              </a:ext>
            </a:extLst>
          </p:cNvPr>
          <p:cNvPicPr>
            <a:picLocks noChangeAspect="1"/>
          </p:cNvPicPr>
          <p:nvPr/>
        </p:nvPicPr>
        <p:blipFill>
          <a:blip r:embed="rId10"/>
          <a:stretch>
            <a:fillRect/>
          </a:stretch>
        </p:blipFill>
        <p:spPr>
          <a:xfrm>
            <a:off x="3988302" y="3684942"/>
            <a:ext cx="5569595" cy="959989"/>
          </a:xfrm>
          <a:prstGeom prst="rect">
            <a:avLst/>
          </a:prstGeom>
          <a:ln>
            <a:noFill/>
          </a:ln>
          <a:effectLst>
            <a:outerShdw blurRad="292100" dist="139700" dir="2700000" algn="tl" rotWithShape="0">
              <a:srgbClr val="333333">
                <a:alpha val="65000"/>
              </a:srgbClr>
            </a:outerShdw>
          </a:effectLst>
        </p:spPr>
      </p:pic>
      <p:grpSp>
        <p:nvGrpSpPr>
          <p:cNvPr id="20" name="Gruppo 19">
            <a:extLst>
              <a:ext uri="{FF2B5EF4-FFF2-40B4-BE49-F238E27FC236}">
                <a16:creationId xmlns:a16="http://schemas.microsoft.com/office/drawing/2014/main" id="{64E7CDD7-2D2D-4561-B67B-E02DC7CD917A}"/>
              </a:ext>
            </a:extLst>
          </p:cNvPr>
          <p:cNvGrpSpPr/>
          <p:nvPr/>
        </p:nvGrpSpPr>
        <p:grpSpPr>
          <a:xfrm>
            <a:off x="223904" y="4589635"/>
            <a:ext cx="5743408" cy="1160481"/>
            <a:chOff x="110513" y="4915483"/>
            <a:chExt cx="7366000" cy="1488333"/>
          </a:xfrm>
        </p:grpSpPr>
        <p:pic>
          <p:nvPicPr>
            <p:cNvPr id="21" name="Immagine 20" descr="Immagine che contiene Carattere, testo, Elementi grafici, schermata&#10;&#10;Descrizione generata automaticamente">
              <a:extLst>
                <a:ext uri="{FF2B5EF4-FFF2-40B4-BE49-F238E27FC236}">
                  <a16:creationId xmlns:a16="http://schemas.microsoft.com/office/drawing/2014/main" id="{AEB6B3CA-1779-4A4B-ABC5-5849A36EA22C}"/>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500"/>
                      </a14:imgEffect>
                      <a14:imgEffect>
                        <a14:saturation sat="0"/>
                      </a14:imgEffect>
                    </a14:imgLayer>
                  </a14:imgProps>
                </a:ext>
              </a:extLst>
            </a:blip>
            <a:stretch>
              <a:fillRect/>
            </a:stretch>
          </p:blipFill>
          <p:spPr>
            <a:xfrm>
              <a:off x="110513" y="5413216"/>
              <a:ext cx="7366000" cy="990600"/>
            </a:xfrm>
            <a:prstGeom prst="rect">
              <a:avLst/>
            </a:prstGeom>
            <a:ln>
              <a:noFill/>
            </a:ln>
            <a:effectLst>
              <a:outerShdw blurRad="292100" dist="139700" dir="2700000" algn="tl" rotWithShape="0">
                <a:srgbClr val="333333">
                  <a:alpha val="65000"/>
                </a:srgbClr>
              </a:outerShdw>
            </a:effectLst>
          </p:spPr>
        </p:pic>
        <p:sp>
          <p:nvSpPr>
            <p:cNvPr id="22" name="Rettangolo 21">
              <a:extLst>
                <a:ext uri="{FF2B5EF4-FFF2-40B4-BE49-F238E27FC236}">
                  <a16:creationId xmlns:a16="http://schemas.microsoft.com/office/drawing/2014/main" id="{ABABB3B1-3DA1-4A5F-BE7C-CED1DAF0113A}"/>
                </a:ext>
              </a:extLst>
            </p:cNvPr>
            <p:cNvSpPr/>
            <p:nvPr/>
          </p:nvSpPr>
          <p:spPr>
            <a:xfrm>
              <a:off x="2939143" y="5908516"/>
              <a:ext cx="4537370" cy="495300"/>
            </a:xfrm>
            <a:prstGeom prst="rect">
              <a:avLst/>
            </a:prstGeom>
            <a:solidFill>
              <a:srgbClr val="9D9D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Immagine 22" descr="Immagine che contiene Carattere, Elementi grafici, logo, Blu elettrico&#10;&#10;Descrizione generata automaticamente">
              <a:extLst>
                <a:ext uri="{FF2B5EF4-FFF2-40B4-BE49-F238E27FC236}">
                  <a16:creationId xmlns:a16="http://schemas.microsoft.com/office/drawing/2014/main" id="{7F0FA623-1924-4671-A2C8-6C2B9D7C4C0E}"/>
                </a:ext>
              </a:extLst>
            </p:cNvPr>
            <p:cNvPicPr>
              <a:picLocks noChangeAspect="1"/>
            </p:cNvPicPr>
            <p:nvPr/>
          </p:nvPicPr>
          <p:blipFill>
            <a:blip r:embed="rId13"/>
            <a:stretch>
              <a:fillRect/>
            </a:stretch>
          </p:blipFill>
          <p:spPr>
            <a:xfrm>
              <a:off x="116273" y="4915483"/>
              <a:ext cx="2284027" cy="517402"/>
            </a:xfrm>
            <a:prstGeom prst="rect">
              <a:avLst/>
            </a:prstGeom>
            <a:ln>
              <a:noFill/>
            </a:ln>
            <a:effectLst>
              <a:outerShdw blurRad="292100" dist="139700" dir="2700000" algn="tl" rotWithShape="0">
                <a:srgbClr val="333333">
                  <a:alpha val="65000"/>
                </a:srgbClr>
              </a:outerShdw>
            </a:effectLst>
          </p:spPr>
        </p:pic>
        <p:sp>
          <p:nvSpPr>
            <p:cNvPr id="24" name="Rettangolo 23">
              <a:extLst>
                <a:ext uri="{FF2B5EF4-FFF2-40B4-BE49-F238E27FC236}">
                  <a16:creationId xmlns:a16="http://schemas.microsoft.com/office/drawing/2014/main" id="{D96F530E-95C8-46A2-8AE1-7AF314229BE2}"/>
                </a:ext>
              </a:extLst>
            </p:cNvPr>
            <p:cNvSpPr/>
            <p:nvPr/>
          </p:nvSpPr>
          <p:spPr>
            <a:xfrm>
              <a:off x="2400299" y="4915483"/>
              <a:ext cx="5076213" cy="517402"/>
            </a:xfrm>
            <a:prstGeom prst="rect">
              <a:avLst/>
            </a:prstGeom>
            <a:solidFill>
              <a:srgbClr val="0528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5" name="Gruppo 24">
            <a:extLst>
              <a:ext uri="{FF2B5EF4-FFF2-40B4-BE49-F238E27FC236}">
                <a16:creationId xmlns:a16="http://schemas.microsoft.com/office/drawing/2014/main" id="{46A732D4-D977-459B-8D6E-C4C5D8C004E9}"/>
              </a:ext>
            </a:extLst>
          </p:cNvPr>
          <p:cNvGrpSpPr/>
          <p:nvPr/>
        </p:nvGrpSpPr>
        <p:grpSpPr>
          <a:xfrm>
            <a:off x="4418828" y="5496020"/>
            <a:ext cx="5257607" cy="959989"/>
            <a:chOff x="4430468" y="5769042"/>
            <a:chExt cx="7772400" cy="1058413"/>
          </a:xfrm>
        </p:grpSpPr>
        <p:pic>
          <p:nvPicPr>
            <p:cNvPr id="26" name="Immagine 25">
              <a:extLst>
                <a:ext uri="{FF2B5EF4-FFF2-40B4-BE49-F238E27FC236}">
                  <a16:creationId xmlns:a16="http://schemas.microsoft.com/office/drawing/2014/main" id="{C486CED4-5904-4F80-9E4C-4A5B8A9B2600}"/>
                </a:ext>
              </a:extLst>
            </p:cNvPr>
            <p:cNvPicPr>
              <a:picLocks noChangeAspect="1"/>
            </p:cNvPicPr>
            <p:nvPr/>
          </p:nvPicPr>
          <p:blipFill>
            <a:blip r:embed="rId14"/>
            <a:stretch>
              <a:fillRect/>
            </a:stretch>
          </p:blipFill>
          <p:spPr>
            <a:xfrm>
              <a:off x="4430468" y="6139774"/>
              <a:ext cx="7772400" cy="687681"/>
            </a:xfrm>
            <a:prstGeom prst="rect">
              <a:avLst/>
            </a:prstGeom>
            <a:ln>
              <a:noFill/>
            </a:ln>
            <a:effectLst>
              <a:outerShdw blurRad="292100" dist="139700" dir="2700000" algn="tl" rotWithShape="0">
                <a:srgbClr val="333333">
                  <a:alpha val="65000"/>
                </a:srgbClr>
              </a:outerShdw>
            </a:effectLst>
          </p:spPr>
        </p:pic>
        <p:pic>
          <p:nvPicPr>
            <p:cNvPr id="27" name="Immagine 26">
              <a:extLst>
                <a:ext uri="{FF2B5EF4-FFF2-40B4-BE49-F238E27FC236}">
                  <a16:creationId xmlns:a16="http://schemas.microsoft.com/office/drawing/2014/main" id="{74BC7701-A988-4A8E-9DFD-31BA1D0186BF}"/>
                </a:ext>
              </a:extLst>
            </p:cNvPr>
            <p:cNvPicPr>
              <a:picLocks noChangeAspect="1"/>
            </p:cNvPicPr>
            <p:nvPr/>
          </p:nvPicPr>
          <p:blipFill>
            <a:blip r:embed="rId15"/>
            <a:stretch>
              <a:fillRect/>
            </a:stretch>
          </p:blipFill>
          <p:spPr>
            <a:xfrm>
              <a:off x="4430468" y="5769042"/>
              <a:ext cx="7772400" cy="407052"/>
            </a:xfrm>
            <a:prstGeom prst="rect">
              <a:avLst/>
            </a:prstGeom>
            <a:ln>
              <a:noFill/>
            </a:ln>
            <a:effectLst>
              <a:outerShdw blurRad="292100" dist="139700" dir="2700000" algn="tl" rotWithShape="0">
                <a:srgbClr val="333333">
                  <a:alpha val="65000"/>
                </a:srgbClr>
              </a:outerShdw>
            </a:effectLst>
          </p:spPr>
        </p:pic>
      </p:grpSp>
      <p:grpSp>
        <p:nvGrpSpPr>
          <p:cNvPr id="28" name="Gruppo 27">
            <a:extLst>
              <a:ext uri="{FF2B5EF4-FFF2-40B4-BE49-F238E27FC236}">
                <a16:creationId xmlns:a16="http://schemas.microsoft.com/office/drawing/2014/main" id="{D676C2B8-64FC-4C8D-833E-0B0916E4A974}"/>
              </a:ext>
            </a:extLst>
          </p:cNvPr>
          <p:cNvGrpSpPr/>
          <p:nvPr/>
        </p:nvGrpSpPr>
        <p:grpSpPr>
          <a:xfrm>
            <a:off x="136820" y="5819268"/>
            <a:ext cx="4120571" cy="891979"/>
            <a:chOff x="7749" y="5695177"/>
            <a:chExt cx="5284687" cy="1143975"/>
          </a:xfrm>
        </p:grpSpPr>
        <p:pic>
          <p:nvPicPr>
            <p:cNvPr id="29" name="Immagine 28" descr="Immagine che contiene testo, Carattere, bianco, tipografia&#10;&#10;Descrizione generata automaticamente">
              <a:extLst>
                <a:ext uri="{FF2B5EF4-FFF2-40B4-BE49-F238E27FC236}">
                  <a16:creationId xmlns:a16="http://schemas.microsoft.com/office/drawing/2014/main" id="{2EA590A8-61E6-4650-B5AF-F58A5F3197E7}"/>
                </a:ext>
              </a:extLst>
            </p:cNvPr>
            <p:cNvPicPr>
              <a:picLocks noChangeAspect="1"/>
            </p:cNvPicPr>
            <p:nvPr/>
          </p:nvPicPr>
          <p:blipFill>
            <a:blip r:embed="rId16"/>
            <a:stretch>
              <a:fillRect/>
            </a:stretch>
          </p:blipFill>
          <p:spPr>
            <a:xfrm>
              <a:off x="7749" y="5997966"/>
              <a:ext cx="5284687" cy="841186"/>
            </a:xfrm>
            <a:prstGeom prst="rect">
              <a:avLst/>
            </a:prstGeom>
            <a:ln>
              <a:noFill/>
            </a:ln>
            <a:effectLst>
              <a:outerShdw blurRad="292100" dist="139700" dir="2700000" algn="tl" rotWithShape="0">
                <a:srgbClr val="333333">
                  <a:alpha val="65000"/>
                </a:srgbClr>
              </a:outerShdw>
            </a:effectLst>
          </p:spPr>
        </p:pic>
        <p:pic>
          <p:nvPicPr>
            <p:cNvPr id="30" name="Immagine 29" descr="Immagine che contiene Carattere, tipografia, bianco, Elementi grafici&#10;&#10;Descrizione generata automaticamente">
              <a:extLst>
                <a:ext uri="{FF2B5EF4-FFF2-40B4-BE49-F238E27FC236}">
                  <a16:creationId xmlns:a16="http://schemas.microsoft.com/office/drawing/2014/main" id="{9E437F9F-7431-470E-B805-E8544E248FEB}"/>
                </a:ext>
              </a:extLst>
            </p:cNvPr>
            <p:cNvPicPr>
              <a:picLocks noChangeAspect="1"/>
            </p:cNvPicPr>
            <p:nvPr/>
          </p:nvPicPr>
          <p:blipFill>
            <a:blip r:embed="rId17"/>
            <a:stretch>
              <a:fillRect/>
            </a:stretch>
          </p:blipFill>
          <p:spPr>
            <a:xfrm>
              <a:off x="2900701" y="5695177"/>
              <a:ext cx="2391735" cy="35758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402507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dissolve">
                                      <p:cBhvr>
                                        <p:cTn id="11" dur="200"/>
                                        <p:tgtEl>
                                          <p:spTgt spid="17"/>
                                        </p:tgtEl>
                                      </p:cBhvr>
                                    </p:animEffect>
                                  </p:childTnLst>
                                </p:cTn>
                              </p:par>
                            </p:childTnLst>
                          </p:cTn>
                        </p:par>
                        <p:par>
                          <p:cTn id="12" fill="hold">
                            <p:stCondLst>
                              <p:cond delay="700"/>
                            </p:stCondLst>
                            <p:childTnLst>
                              <p:par>
                                <p:cTn id="13" presetID="9"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200"/>
                                        <p:tgtEl>
                                          <p:spTgt spid="14"/>
                                        </p:tgtEl>
                                      </p:cBhvr>
                                    </p:animEffect>
                                  </p:childTnLst>
                                </p:cTn>
                              </p:par>
                            </p:childTnLst>
                          </p:cTn>
                        </p:par>
                        <p:par>
                          <p:cTn id="16" fill="hold">
                            <p:stCondLst>
                              <p:cond delay="900"/>
                            </p:stCondLst>
                            <p:childTnLst>
                              <p:par>
                                <p:cTn id="17" presetID="9"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200"/>
                                        <p:tgtEl>
                                          <p:spTgt spid="18"/>
                                        </p:tgtEl>
                                      </p:cBhvr>
                                    </p:animEffect>
                                  </p:childTnLst>
                                </p:cTn>
                              </p:par>
                            </p:childTnLst>
                          </p:cTn>
                        </p:par>
                        <p:par>
                          <p:cTn id="20" fill="hold">
                            <p:stCondLst>
                              <p:cond delay="1100"/>
                            </p:stCondLst>
                            <p:childTnLst>
                              <p:par>
                                <p:cTn id="21" presetID="9"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200"/>
                                        <p:tgtEl>
                                          <p:spTgt spid="19"/>
                                        </p:tgtEl>
                                      </p:cBhvr>
                                    </p:animEffect>
                                  </p:childTnLst>
                                </p:cTn>
                              </p:par>
                            </p:childTnLst>
                          </p:cTn>
                        </p:par>
                        <p:par>
                          <p:cTn id="24" fill="hold">
                            <p:stCondLst>
                              <p:cond delay="1300"/>
                            </p:stCondLst>
                            <p:childTnLst>
                              <p:par>
                                <p:cTn id="25" presetID="9"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200"/>
                                        <p:tgtEl>
                                          <p:spTgt spid="20"/>
                                        </p:tgtEl>
                                      </p:cBhvr>
                                    </p:animEffect>
                                  </p:childTnLst>
                                </p:cTn>
                              </p:par>
                            </p:childTnLst>
                          </p:cTn>
                        </p:par>
                        <p:par>
                          <p:cTn id="28" fill="hold">
                            <p:stCondLst>
                              <p:cond delay="1500"/>
                            </p:stCondLst>
                            <p:childTnLst>
                              <p:par>
                                <p:cTn id="29" presetID="9"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dissolve">
                                      <p:cBhvr>
                                        <p:cTn id="31" dur="200"/>
                                        <p:tgtEl>
                                          <p:spTgt spid="25"/>
                                        </p:tgtEl>
                                      </p:cBhvr>
                                    </p:animEffect>
                                  </p:childTnLst>
                                </p:cTn>
                              </p:par>
                            </p:childTnLst>
                          </p:cTn>
                        </p:par>
                        <p:par>
                          <p:cTn id="32" fill="hold">
                            <p:stCondLst>
                              <p:cond delay="1700"/>
                            </p:stCondLst>
                            <p:childTnLst>
                              <p:par>
                                <p:cTn id="33" presetID="9" presetClass="entr" presetSubtype="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dissolve">
                                      <p:cBhvr>
                                        <p:cTn id="35" dur="2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Fa ridere </a:t>
            </a:r>
            <a:r>
              <a:rPr kumimoji="0" lang="it-IT" sz="20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piangere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perché è vero (?)</a:t>
            </a:r>
          </a:p>
        </p:txBody>
      </p:sp>
      <p:pic>
        <p:nvPicPr>
          <p:cNvPr id="41" name="Picture 2" descr="6.525.100 Persone Illustrazioni stock, grafiche vettoriali ...">
            <a:extLst>
              <a:ext uri="{FF2B5EF4-FFF2-40B4-BE49-F238E27FC236}">
                <a16:creationId xmlns:a16="http://schemas.microsoft.com/office/drawing/2014/main" id="{F0335ED1-FE02-4C51-85B6-0750F64B0BD6}"/>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000" l="10000" r="90000">
                        <a14:foregroundMark x1="67484" y1="50327" x2="67484" y2="50327"/>
                        <a14:foregroundMark x1="64216" y1="39542" x2="64216" y2="39542"/>
                        <a14:foregroundMark x1="65196" y1="28595" x2="65196" y2="28595"/>
                        <a14:foregroundMark x1="65196" y1="18137" x2="65196" y2="18137"/>
                        <a14:foregroundMark x1="47712" y1="25654" x2="47712" y2="25654"/>
                        <a14:foregroundMark x1="49837" y1="33987" x2="49837" y2="33987"/>
                        <a14:foregroundMark x1="52288" y1="42157" x2="52288" y2="42157"/>
                        <a14:foregroundMark x1="34150" y1="39379" x2="34150" y2="39379"/>
                        <a14:foregroundMark x1="36111" y1="20098" x2="36111" y2="20098"/>
                        <a14:foregroundMark x1="30882" y1="31046" x2="30882" y2="31046"/>
                        <a14:foregroundMark x1="24837" y1="32026" x2="24837" y2="32026"/>
                        <a14:foregroundMark x1="20588" y1="44935" x2="20588" y2="44935"/>
                        <a14:foregroundMark x1="32190" y1="50327" x2="32190" y2="50327"/>
                        <a14:backgroundMark x1="80229" y1="45261" x2="80229" y2="45261"/>
                        <a14:backgroundMark x1="80556" y1="32190" x2="80556" y2="32190"/>
                        <a14:backgroundMark x1="81373" y1="47712" x2="81373" y2="47712"/>
                        <a14:backgroundMark x1="77778" y1="43137" x2="82680" y2="48039"/>
                        <a14:backgroundMark x1="77288" y1="30065" x2="80392" y2="34477"/>
                      </a14:backgroundRemoval>
                    </a14:imgEffect>
                  </a14:imgLayer>
                </a14:imgProps>
              </a:ext>
              <a:ext uri="{28A0092B-C50C-407E-A947-70E740481C1C}">
                <a14:useLocalDpi xmlns:a14="http://schemas.microsoft.com/office/drawing/2010/main" val="0"/>
              </a:ext>
            </a:extLst>
          </a:blip>
          <a:srcRect/>
          <a:stretch>
            <a:fillRect/>
          </a:stretch>
        </p:blipFill>
        <p:spPr bwMode="auto">
          <a:xfrm>
            <a:off x="2472283" y="-376618"/>
            <a:ext cx="5200650" cy="5200650"/>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uppo 43">
            <a:extLst>
              <a:ext uri="{FF2B5EF4-FFF2-40B4-BE49-F238E27FC236}">
                <a16:creationId xmlns:a16="http://schemas.microsoft.com/office/drawing/2014/main" id="{146709EB-A8D5-40B8-B0BB-654114A5F2A4}"/>
              </a:ext>
            </a:extLst>
          </p:cNvPr>
          <p:cNvGrpSpPr/>
          <p:nvPr/>
        </p:nvGrpSpPr>
        <p:grpSpPr>
          <a:xfrm>
            <a:off x="2098207" y="4227231"/>
            <a:ext cx="5948799" cy="2463129"/>
            <a:chOff x="5585169" y="2033878"/>
            <a:chExt cx="6229350" cy="2509848"/>
          </a:xfrm>
        </p:grpSpPr>
        <p:pic>
          <p:nvPicPr>
            <p:cNvPr id="45" name="Immagine 44">
              <a:extLst>
                <a:ext uri="{FF2B5EF4-FFF2-40B4-BE49-F238E27FC236}">
                  <a16:creationId xmlns:a16="http://schemas.microsoft.com/office/drawing/2014/main" id="{6C91D6A2-5D6C-4EAC-9121-0F6430A45341}"/>
                </a:ext>
              </a:extLst>
            </p:cNvPr>
            <p:cNvPicPr>
              <a:picLocks noChangeAspect="1"/>
            </p:cNvPicPr>
            <p:nvPr/>
          </p:nvPicPr>
          <p:blipFill rotWithShape="1">
            <a:blip r:embed="rId5"/>
            <a:srcRect l="19879" t="20512" r="23350" b="65208"/>
            <a:stretch/>
          </p:blipFill>
          <p:spPr>
            <a:xfrm>
              <a:off x="5585169" y="2033878"/>
              <a:ext cx="6229350" cy="979287"/>
            </a:xfrm>
            <a:prstGeom prst="rect">
              <a:avLst/>
            </a:prstGeom>
          </p:spPr>
        </p:pic>
        <p:pic>
          <p:nvPicPr>
            <p:cNvPr id="46" name="Immagine 45">
              <a:extLst>
                <a:ext uri="{FF2B5EF4-FFF2-40B4-BE49-F238E27FC236}">
                  <a16:creationId xmlns:a16="http://schemas.microsoft.com/office/drawing/2014/main" id="{CFE6750E-8B57-4C79-936F-6E39702C974B}"/>
                </a:ext>
              </a:extLst>
            </p:cNvPr>
            <p:cNvPicPr>
              <a:picLocks noChangeAspect="1"/>
            </p:cNvPicPr>
            <p:nvPr/>
          </p:nvPicPr>
          <p:blipFill rotWithShape="1">
            <a:blip r:embed="rId5"/>
            <a:srcRect l="19879" t="46030" r="23350" b="36446"/>
            <a:stretch/>
          </p:blipFill>
          <p:spPr>
            <a:xfrm>
              <a:off x="5585169" y="2960911"/>
              <a:ext cx="6229350" cy="1201786"/>
            </a:xfrm>
            <a:prstGeom prst="rect">
              <a:avLst/>
            </a:prstGeom>
            <a:ln>
              <a:noFill/>
            </a:ln>
            <a:effectLst>
              <a:outerShdw blurRad="292100" dist="139700" dir="2700000" algn="tl" rotWithShape="0">
                <a:srgbClr val="333333">
                  <a:alpha val="65000"/>
                </a:srgbClr>
              </a:outerShdw>
            </a:effectLst>
          </p:spPr>
        </p:pic>
        <p:pic>
          <p:nvPicPr>
            <p:cNvPr id="47" name="Immagine 46">
              <a:extLst>
                <a:ext uri="{FF2B5EF4-FFF2-40B4-BE49-F238E27FC236}">
                  <a16:creationId xmlns:a16="http://schemas.microsoft.com/office/drawing/2014/main" id="{B3DD4B52-33DE-4ADA-A8DA-BE5E76DB9925}"/>
                </a:ext>
              </a:extLst>
            </p:cNvPr>
            <p:cNvPicPr>
              <a:picLocks noChangeAspect="1"/>
            </p:cNvPicPr>
            <p:nvPr/>
          </p:nvPicPr>
          <p:blipFill rotWithShape="1">
            <a:blip r:embed="rId5"/>
            <a:srcRect l="19879" t="83174" r="23350" b="10879"/>
            <a:stretch/>
          </p:blipFill>
          <p:spPr>
            <a:xfrm>
              <a:off x="5585169" y="4135923"/>
              <a:ext cx="6229350" cy="407803"/>
            </a:xfrm>
            <a:prstGeom prst="rect">
              <a:avLst/>
            </a:prstGeom>
          </p:spPr>
        </p:pic>
      </p:grpSp>
      <p:pic>
        <p:nvPicPr>
          <p:cNvPr id="48" name="Immagine 47">
            <a:extLst>
              <a:ext uri="{FF2B5EF4-FFF2-40B4-BE49-F238E27FC236}">
                <a16:creationId xmlns:a16="http://schemas.microsoft.com/office/drawing/2014/main" id="{5CF151A1-6F8F-4B83-8CF4-CE2A957C20D4}"/>
              </a:ext>
            </a:extLst>
          </p:cNvPr>
          <p:cNvPicPr>
            <a:picLocks noChangeAspect="1"/>
          </p:cNvPicPr>
          <p:nvPr/>
        </p:nvPicPr>
        <p:blipFill>
          <a:blip r:embed="rId6"/>
          <a:stretch>
            <a:fillRect/>
          </a:stretch>
        </p:blipFill>
        <p:spPr>
          <a:xfrm>
            <a:off x="9694183" y="3003889"/>
            <a:ext cx="2387328" cy="3577109"/>
          </a:xfrm>
          <a:prstGeom prst="rect">
            <a:avLst/>
          </a:prstGeom>
          <a:ln>
            <a:noFill/>
          </a:ln>
          <a:effectLst>
            <a:outerShdw blurRad="292100" dist="139700" dir="2700000" algn="tl" rotWithShape="0">
              <a:srgbClr val="333333">
                <a:alpha val="65000"/>
              </a:srgbClr>
            </a:outerShdw>
          </a:effectLst>
        </p:spPr>
      </p:pic>
      <p:pic>
        <p:nvPicPr>
          <p:cNvPr id="42" name="Picture 2" descr="6.525.100 Persone Illustrazioni stock, grafiche vettoriali ...">
            <a:extLst>
              <a:ext uri="{FF2B5EF4-FFF2-40B4-BE49-F238E27FC236}">
                <a16:creationId xmlns:a16="http://schemas.microsoft.com/office/drawing/2014/main" id="{2F63BD17-8928-452C-8BF6-ACA29FC8B78C}"/>
              </a:ext>
            </a:extLst>
          </p:cNvPr>
          <p:cNvPicPr>
            <a:picLocks noChangeAspect="1" noChangeArrowheads="1"/>
          </p:cNvPicPr>
          <p:nvPr/>
        </p:nvPicPr>
        <p:blipFill>
          <a:blip r:embed="rId7">
            <a:clrChange>
              <a:clrFrom>
                <a:srgbClr val="000000">
                  <a:alpha val="0"/>
                </a:srgbClr>
              </a:clrFrom>
              <a:clrTo>
                <a:srgbClr val="000000">
                  <a:alpha val="0"/>
                </a:srgbClr>
              </a:clrTo>
            </a:clrChange>
            <a:extLst>
              <a:ext uri="{BEBA8EAE-BF5A-486C-A8C5-ECC9F3942E4B}">
                <a14:imgProps xmlns:a14="http://schemas.microsoft.com/office/drawing/2010/main">
                  <a14:imgLayer r:embed="rId4">
                    <a14:imgEffect>
                      <a14:backgroundRemoval t="10000" b="90000" l="10000" r="90000">
                        <a14:foregroundMark x1="78431" y1="32353" x2="78431" y2="34150"/>
                        <a14:foregroundMark x1="79248" y1="47386" x2="80392" y2="50817"/>
                        <a14:foregroundMark x1="78431" y1="31209" x2="77778" y2="30882"/>
                        <a14:foregroundMark x1="77614" y1="30719" x2="80229" y2="34641"/>
                        <a14:foregroundMark x1="80392" y1="45261" x2="77451" y2="69444"/>
                        <a14:foregroundMark x1="79902" y1="43791" x2="78105" y2="45752"/>
                        <a14:foregroundMark x1="81046" y1="73366" x2="81046" y2="67484"/>
                        <a14:foregroundMark x1="76144" y1="56863" x2="75163" y2="57843"/>
                        <a14:foregroundMark x1="81209" y1="68137" x2="81373" y2="74020"/>
                        <a14:foregroundMark x1="80392" y1="75327" x2="80229" y2="72549"/>
                        <a14:foregroundMark x1="80229" y1="75490" x2="77778" y2="73693"/>
                        <a14:foregroundMark x1="81373" y1="75000" x2="78595" y2="72222"/>
                        <a14:backgroundMark x1="64542" y1="39706" x2="64706" y2="36765"/>
                        <a14:backgroundMark x1="66176" y1="20098" x2="66993" y2="25163"/>
                        <a14:backgroundMark x1="63562" y1="65523" x2="63725" y2="19771"/>
                        <a14:backgroundMark x1="63725" y1="19771" x2="43301" y2="41013"/>
                        <a14:backgroundMark x1="43301" y1="41013" x2="28105" y2="48203"/>
                        <a14:backgroundMark x1="28105" y1="48203" x2="18627" y2="38072"/>
                        <a14:backgroundMark x1="18627" y1="38072" x2="16340" y2="23203"/>
                        <a14:backgroundMark x1="16340" y1="23203" x2="23856" y2="17320"/>
                        <a14:backgroundMark x1="23856" y1="17320" x2="35784" y2="19935"/>
                        <a14:backgroundMark x1="35784" y1="19935" x2="47712" y2="30556"/>
                        <a14:backgroundMark x1="47712" y1="30556" x2="52614" y2="54739"/>
                        <a14:backgroundMark x1="52614" y1="54739" x2="45261" y2="76961"/>
                        <a14:backgroundMark x1="45261" y1="76961" x2="39379" y2="84150"/>
                        <a14:backgroundMark x1="39379" y1="84150" x2="29085" y2="47386"/>
                        <a14:backgroundMark x1="29085" y1="47386" x2="29085" y2="32680"/>
                        <a14:backgroundMark x1="29085" y1="32680" x2="36765" y2="22876"/>
                        <a14:backgroundMark x1="36765" y1="22876" x2="49673" y2="24673"/>
                        <a14:backgroundMark x1="49673" y1="24673" x2="68301" y2="41340"/>
                        <a14:backgroundMark x1="68301" y1="41340" x2="74805" y2="55811"/>
                        <a14:backgroundMark x1="79574" y1="77121" x2="78431" y2="81373"/>
                        <a14:backgroundMark x1="78431" y1="81373" x2="59477" y2="77451"/>
                        <a14:backgroundMark x1="59477" y1="77451" x2="53105" y2="72549"/>
                        <a14:backgroundMark x1="57516" y1="71895" x2="75000" y2="17810"/>
                        <a14:backgroundMark x1="75000" y1="17810" x2="73693" y2="17320"/>
                        <a14:backgroundMark x1="59804" y1="10948" x2="69608" y2="39216"/>
                        <a14:backgroundMark x1="69608" y1="39216" x2="70752" y2="73366"/>
                        <a14:backgroundMark x1="59641" y1="76144" x2="12092" y2="40033"/>
                        <a14:backgroundMark x1="12092" y1="40033" x2="11111" y2="30882"/>
                        <a14:backgroundMark x1="16667" y1="26961" x2="39706" y2="50817"/>
                        <a14:backgroundMark x1="36601" y1="29412" x2="37745" y2="59804"/>
                        <a14:backgroundMark x1="26797" y1="44444" x2="32516" y2="54575"/>
                        <a14:backgroundMark x1="32516" y1="54575" x2="32680" y2="55392"/>
                      </a14:backgroundRemoval>
                    </a14:imgEffect>
                    <a14:imgEffect>
                      <a14:colorTemperature colorTemp="11500"/>
                    </a14:imgEffect>
                    <a14:imgEffect>
                      <a14:saturation sat="54000"/>
                    </a14:imgEffect>
                  </a14:imgLayer>
                </a14:imgProps>
              </a:ext>
              <a:ext uri="{28A0092B-C50C-407E-A947-70E740481C1C}">
                <a14:useLocalDpi xmlns:a14="http://schemas.microsoft.com/office/drawing/2010/main" val="0"/>
              </a:ext>
            </a:extLst>
          </a:blip>
          <a:srcRect/>
          <a:stretch>
            <a:fillRect/>
          </a:stretch>
        </p:blipFill>
        <p:spPr bwMode="auto">
          <a:xfrm>
            <a:off x="2472282" y="-376618"/>
            <a:ext cx="5200650"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448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Fa ridere </a:t>
            </a:r>
            <a:r>
              <a:rPr kumimoji="0" lang="it-IT" sz="20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piangere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perché è vero (?)</a:t>
            </a:r>
          </a:p>
        </p:txBody>
      </p:sp>
      <p:pic>
        <p:nvPicPr>
          <p:cNvPr id="41" name="Picture 2" descr="6.525.100 Persone Illustrazioni stock, grafiche vettoriali ...">
            <a:extLst>
              <a:ext uri="{FF2B5EF4-FFF2-40B4-BE49-F238E27FC236}">
                <a16:creationId xmlns:a16="http://schemas.microsoft.com/office/drawing/2014/main" id="{F0335ED1-FE02-4C51-85B6-0750F64B0BD6}"/>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000" l="10000" r="90000">
                        <a14:foregroundMark x1="67484" y1="50327" x2="67484" y2="50327"/>
                        <a14:foregroundMark x1="64216" y1="39542" x2="64216" y2="39542"/>
                        <a14:foregroundMark x1="65196" y1="28595" x2="65196" y2="28595"/>
                        <a14:foregroundMark x1="65196" y1="18137" x2="65196" y2="18137"/>
                        <a14:foregroundMark x1="47712" y1="25654" x2="47712" y2="25654"/>
                        <a14:foregroundMark x1="49837" y1="33987" x2="49837" y2="33987"/>
                        <a14:foregroundMark x1="52288" y1="42157" x2="52288" y2="42157"/>
                        <a14:foregroundMark x1="34150" y1="39379" x2="34150" y2="39379"/>
                        <a14:foregroundMark x1="36111" y1="20098" x2="36111" y2="20098"/>
                        <a14:foregroundMark x1="30882" y1="31046" x2="30882" y2="31046"/>
                        <a14:foregroundMark x1="24837" y1="32026" x2="24837" y2="32026"/>
                        <a14:foregroundMark x1="20588" y1="44935" x2="20588" y2="44935"/>
                        <a14:foregroundMark x1="32190" y1="50327" x2="32190" y2="50327"/>
                        <a14:backgroundMark x1="80229" y1="45261" x2="80229" y2="45261"/>
                        <a14:backgroundMark x1="80556" y1="32190" x2="80556" y2="32190"/>
                        <a14:backgroundMark x1="81373" y1="47712" x2="81373" y2="47712"/>
                        <a14:backgroundMark x1="77778" y1="43137" x2="82680" y2="48039"/>
                        <a14:backgroundMark x1="77288" y1="30065" x2="80392" y2="34477"/>
                      </a14:backgroundRemoval>
                    </a14:imgEffect>
                  </a14:imgLayer>
                </a14:imgProps>
              </a:ext>
              <a:ext uri="{28A0092B-C50C-407E-A947-70E740481C1C}">
                <a14:useLocalDpi xmlns:a14="http://schemas.microsoft.com/office/drawing/2010/main" val="0"/>
              </a:ext>
            </a:extLst>
          </a:blip>
          <a:srcRect/>
          <a:stretch>
            <a:fillRect/>
          </a:stretch>
        </p:blipFill>
        <p:spPr bwMode="auto">
          <a:xfrm>
            <a:off x="2472283" y="-376618"/>
            <a:ext cx="5200650" cy="5200650"/>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uppo 43">
            <a:extLst>
              <a:ext uri="{FF2B5EF4-FFF2-40B4-BE49-F238E27FC236}">
                <a16:creationId xmlns:a16="http://schemas.microsoft.com/office/drawing/2014/main" id="{146709EB-A8D5-40B8-B0BB-654114A5F2A4}"/>
              </a:ext>
            </a:extLst>
          </p:cNvPr>
          <p:cNvGrpSpPr/>
          <p:nvPr/>
        </p:nvGrpSpPr>
        <p:grpSpPr>
          <a:xfrm>
            <a:off x="2098207" y="4227231"/>
            <a:ext cx="5948799" cy="2463129"/>
            <a:chOff x="5585169" y="2033878"/>
            <a:chExt cx="6229350" cy="2509848"/>
          </a:xfrm>
        </p:grpSpPr>
        <p:pic>
          <p:nvPicPr>
            <p:cNvPr id="45" name="Immagine 44">
              <a:extLst>
                <a:ext uri="{FF2B5EF4-FFF2-40B4-BE49-F238E27FC236}">
                  <a16:creationId xmlns:a16="http://schemas.microsoft.com/office/drawing/2014/main" id="{6C91D6A2-5D6C-4EAC-9121-0F6430A45341}"/>
                </a:ext>
              </a:extLst>
            </p:cNvPr>
            <p:cNvPicPr>
              <a:picLocks noChangeAspect="1"/>
            </p:cNvPicPr>
            <p:nvPr/>
          </p:nvPicPr>
          <p:blipFill rotWithShape="1">
            <a:blip r:embed="rId5"/>
            <a:srcRect l="19879" t="20512" r="23350" b="65208"/>
            <a:stretch/>
          </p:blipFill>
          <p:spPr>
            <a:xfrm>
              <a:off x="5585169" y="2033878"/>
              <a:ext cx="6229350" cy="979287"/>
            </a:xfrm>
            <a:prstGeom prst="rect">
              <a:avLst/>
            </a:prstGeom>
          </p:spPr>
        </p:pic>
        <p:pic>
          <p:nvPicPr>
            <p:cNvPr id="46" name="Immagine 45">
              <a:extLst>
                <a:ext uri="{FF2B5EF4-FFF2-40B4-BE49-F238E27FC236}">
                  <a16:creationId xmlns:a16="http://schemas.microsoft.com/office/drawing/2014/main" id="{CFE6750E-8B57-4C79-936F-6E39702C974B}"/>
                </a:ext>
              </a:extLst>
            </p:cNvPr>
            <p:cNvPicPr>
              <a:picLocks noChangeAspect="1"/>
            </p:cNvPicPr>
            <p:nvPr/>
          </p:nvPicPr>
          <p:blipFill rotWithShape="1">
            <a:blip r:embed="rId5"/>
            <a:srcRect l="19879" t="46030" r="23350" b="36446"/>
            <a:stretch/>
          </p:blipFill>
          <p:spPr>
            <a:xfrm>
              <a:off x="5585169" y="2960911"/>
              <a:ext cx="6229350" cy="1201786"/>
            </a:xfrm>
            <a:prstGeom prst="rect">
              <a:avLst/>
            </a:prstGeom>
            <a:ln>
              <a:noFill/>
            </a:ln>
            <a:effectLst>
              <a:outerShdw blurRad="292100" dist="139700" dir="2700000" algn="tl" rotWithShape="0">
                <a:srgbClr val="333333">
                  <a:alpha val="65000"/>
                </a:srgbClr>
              </a:outerShdw>
            </a:effectLst>
          </p:spPr>
        </p:pic>
        <p:pic>
          <p:nvPicPr>
            <p:cNvPr id="47" name="Immagine 46">
              <a:extLst>
                <a:ext uri="{FF2B5EF4-FFF2-40B4-BE49-F238E27FC236}">
                  <a16:creationId xmlns:a16="http://schemas.microsoft.com/office/drawing/2014/main" id="{B3DD4B52-33DE-4ADA-A8DA-BE5E76DB9925}"/>
                </a:ext>
              </a:extLst>
            </p:cNvPr>
            <p:cNvPicPr>
              <a:picLocks noChangeAspect="1"/>
            </p:cNvPicPr>
            <p:nvPr/>
          </p:nvPicPr>
          <p:blipFill rotWithShape="1">
            <a:blip r:embed="rId5"/>
            <a:srcRect l="19879" t="83174" r="23350" b="10879"/>
            <a:stretch/>
          </p:blipFill>
          <p:spPr>
            <a:xfrm>
              <a:off x="5585169" y="4135923"/>
              <a:ext cx="6229350" cy="407803"/>
            </a:xfrm>
            <a:prstGeom prst="rect">
              <a:avLst/>
            </a:prstGeom>
          </p:spPr>
        </p:pic>
      </p:grpSp>
      <p:pic>
        <p:nvPicPr>
          <p:cNvPr id="48" name="Immagine 47">
            <a:extLst>
              <a:ext uri="{FF2B5EF4-FFF2-40B4-BE49-F238E27FC236}">
                <a16:creationId xmlns:a16="http://schemas.microsoft.com/office/drawing/2014/main" id="{5CF151A1-6F8F-4B83-8CF4-CE2A957C20D4}"/>
              </a:ext>
            </a:extLst>
          </p:cNvPr>
          <p:cNvPicPr>
            <a:picLocks noChangeAspect="1"/>
          </p:cNvPicPr>
          <p:nvPr/>
        </p:nvPicPr>
        <p:blipFill>
          <a:blip r:embed="rId6"/>
          <a:stretch>
            <a:fillRect/>
          </a:stretch>
        </p:blipFill>
        <p:spPr>
          <a:xfrm>
            <a:off x="9694183" y="3003889"/>
            <a:ext cx="2387328" cy="3577109"/>
          </a:xfrm>
          <a:prstGeom prst="rect">
            <a:avLst/>
          </a:prstGeom>
          <a:ln>
            <a:noFill/>
          </a:ln>
          <a:effectLst>
            <a:outerShdw blurRad="292100" dist="139700" dir="2700000" algn="tl" rotWithShape="0">
              <a:srgbClr val="333333">
                <a:alpha val="65000"/>
              </a:srgbClr>
            </a:outerShdw>
          </a:effectLst>
        </p:spPr>
      </p:pic>
      <p:pic>
        <p:nvPicPr>
          <p:cNvPr id="42" name="Picture 2" descr="6.525.100 Persone Illustrazioni stock, grafiche vettoriali ...">
            <a:extLst>
              <a:ext uri="{FF2B5EF4-FFF2-40B4-BE49-F238E27FC236}">
                <a16:creationId xmlns:a16="http://schemas.microsoft.com/office/drawing/2014/main" id="{2F63BD17-8928-452C-8BF6-ACA29FC8B78C}"/>
              </a:ext>
            </a:extLst>
          </p:cNvPr>
          <p:cNvPicPr>
            <a:picLocks noChangeAspect="1" noChangeArrowheads="1"/>
          </p:cNvPicPr>
          <p:nvPr/>
        </p:nvPicPr>
        <p:blipFill>
          <a:blip r:embed="rId7">
            <a:clrChange>
              <a:clrFrom>
                <a:srgbClr val="000000">
                  <a:alpha val="0"/>
                </a:srgbClr>
              </a:clrFrom>
              <a:clrTo>
                <a:srgbClr val="000000">
                  <a:alpha val="0"/>
                </a:srgbClr>
              </a:clrTo>
            </a:clrChange>
            <a:extLst>
              <a:ext uri="{BEBA8EAE-BF5A-486C-A8C5-ECC9F3942E4B}">
                <a14:imgProps xmlns:a14="http://schemas.microsoft.com/office/drawing/2010/main">
                  <a14:imgLayer r:embed="rId4">
                    <a14:imgEffect>
                      <a14:backgroundRemoval t="10000" b="90000" l="10000" r="90000">
                        <a14:foregroundMark x1="78431" y1="32353" x2="78431" y2="34150"/>
                        <a14:foregroundMark x1="79248" y1="47386" x2="80392" y2="50817"/>
                        <a14:foregroundMark x1="78431" y1="31209" x2="77778" y2="30882"/>
                        <a14:foregroundMark x1="77614" y1="30719" x2="80229" y2="34641"/>
                        <a14:foregroundMark x1="80392" y1="45261" x2="77451" y2="69444"/>
                        <a14:foregroundMark x1="79902" y1="43791" x2="78105" y2="45752"/>
                        <a14:foregroundMark x1="81046" y1="73366" x2="81046" y2="67484"/>
                        <a14:foregroundMark x1="76144" y1="56863" x2="75163" y2="57843"/>
                        <a14:foregroundMark x1="81209" y1="68137" x2="81373" y2="74020"/>
                        <a14:foregroundMark x1="80392" y1="75327" x2="80229" y2="72549"/>
                        <a14:foregroundMark x1="80229" y1="75490" x2="77778" y2="73693"/>
                        <a14:foregroundMark x1="81373" y1="75000" x2="78595" y2="72222"/>
                        <a14:backgroundMark x1="64542" y1="39706" x2="64706" y2="36765"/>
                        <a14:backgroundMark x1="66176" y1="20098" x2="66993" y2="25163"/>
                        <a14:backgroundMark x1="63562" y1="65523" x2="63725" y2="19771"/>
                        <a14:backgroundMark x1="63725" y1="19771" x2="43301" y2="41013"/>
                        <a14:backgroundMark x1="43301" y1="41013" x2="28105" y2="48203"/>
                        <a14:backgroundMark x1="28105" y1="48203" x2="18627" y2="38072"/>
                        <a14:backgroundMark x1="18627" y1="38072" x2="16340" y2="23203"/>
                        <a14:backgroundMark x1="16340" y1="23203" x2="23856" y2="17320"/>
                        <a14:backgroundMark x1="23856" y1="17320" x2="35784" y2="19935"/>
                        <a14:backgroundMark x1="35784" y1="19935" x2="47712" y2="30556"/>
                        <a14:backgroundMark x1="47712" y1="30556" x2="52614" y2="54739"/>
                        <a14:backgroundMark x1="52614" y1="54739" x2="45261" y2="76961"/>
                        <a14:backgroundMark x1="45261" y1="76961" x2="39379" y2="84150"/>
                        <a14:backgroundMark x1="39379" y1="84150" x2="29085" y2="47386"/>
                        <a14:backgroundMark x1="29085" y1="47386" x2="29085" y2="32680"/>
                        <a14:backgroundMark x1="29085" y1="32680" x2="36765" y2="22876"/>
                        <a14:backgroundMark x1="36765" y1="22876" x2="49673" y2="24673"/>
                        <a14:backgroundMark x1="49673" y1="24673" x2="68301" y2="41340"/>
                        <a14:backgroundMark x1="68301" y1="41340" x2="74805" y2="55811"/>
                        <a14:backgroundMark x1="79574" y1="77121" x2="78431" y2="81373"/>
                        <a14:backgroundMark x1="78431" y1="81373" x2="59477" y2="77451"/>
                        <a14:backgroundMark x1="59477" y1="77451" x2="53105" y2="72549"/>
                        <a14:backgroundMark x1="57516" y1="71895" x2="75000" y2="17810"/>
                        <a14:backgroundMark x1="75000" y1="17810" x2="73693" y2="17320"/>
                        <a14:backgroundMark x1="59804" y1="10948" x2="69608" y2="39216"/>
                        <a14:backgroundMark x1="69608" y1="39216" x2="70752" y2="73366"/>
                        <a14:backgroundMark x1="59641" y1="76144" x2="12092" y2="40033"/>
                        <a14:backgroundMark x1="12092" y1="40033" x2="11111" y2="30882"/>
                        <a14:backgroundMark x1="16667" y1="26961" x2="39706" y2="50817"/>
                        <a14:backgroundMark x1="36601" y1="29412" x2="37745" y2="59804"/>
                        <a14:backgroundMark x1="26797" y1="44444" x2="32516" y2="54575"/>
                        <a14:backgroundMark x1="32516" y1="54575" x2="32680" y2="55392"/>
                      </a14:backgroundRemoval>
                    </a14:imgEffect>
                    <a14:imgEffect>
                      <a14:colorTemperature colorTemp="11500"/>
                    </a14:imgEffect>
                    <a14:imgEffect>
                      <a14:saturation sat="54000"/>
                    </a14:imgEffect>
                  </a14:imgLayer>
                </a14:imgProps>
              </a:ext>
              <a:ext uri="{28A0092B-C50C-407E-A947-70E740481C1C}">
                <a14:useLocalDpi xmlns:a14="http://schemas.microsoft.com/office/drawing/2010/main" val="0"/>
              </a:ext>
            </a:extLst>
          </a:blip>
          <a:srcRect/>
          <a:stretch>
            <a:fillRect/>
          </a:stretch>
        </p:blipFill>
        <p:spPr bwMode="auto">
          <a:xfrm>
            <a:off x="2472282" y="-376618"/>
            <a:ext cx="5200650" cy="52006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6.525.100 Persone Illustrazioni stock, grafiche vettoriali ...">
            <a:extLst>
              <a:ext uri="{FF2B5EF4-FFF2-40B4-BE49-F238E27FC236}">
                <a16:creationId xmlns:a16="http://schemas.microsoft.com/office/drawing/2014/main" id="{914378B5-C4A3-4C4F-9D01-8E2443AC5F43}"/>
              </a:ext>
            </a:extLst>
          </p:cNvPr>
          <p:cNvPicPr>
            <a:picLocks noChangeAspect="1" noChangeArrowheads="1"/>
          </p:cNvPicPr>
          <p:nvPr/>
        </p:nvPicPr>
        <p:blipFill>
          <a:blip r:embed="rId7">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backgroundRemoval t="10000" b="90000" l="10000" r="90000">
                        <a14:foregroundMark x1="78431" y1="32353" x2="78431" y2="34150"/>
                        <a14:foregroundMark x1="79248" y1="47386" x2="80392" y2="50817"/>
                        <a14:foregroundMark x1="78431" y1="31209" x2="77778" y2="30882"/>
                        <a14:foregroundMark x1="77614" y1="30719" x2="80229" y2="34641"/>
                        <a14:foregroundMark x1="80392" y1="45261" x2="77451" y2="69444"/>
                        <a14:foregroundMark x1="79902" y1="43791" x2="78105" y2="45752"/>
                        <a14:foregroundMark x1="81046" y1="73366" x2="81046" y2="67484"/>
                        <a14:foregroundMark x1="76144" y1="56863" x2="75163" y2="57843"/>
                        <a14:foregroundMark x1="81209" y1="68137" x2="81373" y2="74020"/>
                        <a14:foregroundMark x1="80392" y1="75327" x2="80229" y2="72549"/>
                        <a14:foregroundMark x1="80229" y1="75490" x2="77778" y2="73693"/>
                        <a14:foregroundMark x1="81373" y1="75000" x2="78595" y2="72222"/>
                        <a14:backgroundMark x1="64542" y1="39706" x2="64706" y2="36765"/>
                        <a14:backgroundMark x1="66176" y1="20098" x2="66993" y2="25163"/>
                        <a14:backgroundMark x1="63562" y1="65523" x2="63725" y2="19771"/>
                        <a14:backgroundMark x1="63725" y1="19771" x2="43301" y2="41013"/>
                        <a14:backgroundMark x1="43301" y1="41013" x2="28105" y2="48203"/>
                        <a14:backgroundMark x1="28105" y1="48203" x2="18627" y2="38072"/>
                        <a14:backgroundMark x1="18627" y1="38072" x2="16340" y2="23203"/>
                        <a14:backgroundMark x1="16340" y1="23203" x2="23856" y2="17320"/>
                        <a14:backgroundMark x1="23856" y1="17320" x2="35784" y2="19935"/>
                        <a14:backgroundMark x1="35784" y1="19935" x2="47712" y2="30556"/>
                        <a14:backgroundMark x1="47712" y1="30556" x2="52614" y2="54739"/>
                        <a14:backgroundMark x1="52614" y1="54739" x2="45261" y2="76961"/>
                        <a14:backgroundMark x1="45261" y1="76961" x2="39379" y2="84150"/>
                        <a14:backgroundMark x1="39379" y1="84150" x2="29085" y2="47386"/>
                        <a14:backgroundMark x1="29085" y1="47386" x2="29085" y2="32680"/>
                        <a14:backgroundMark x1="29085" y1="32680" x2="36765" y2="22876"/>
                        <a14:backgroundMark x1="36765" y1="22876" x2="49673" y2="24673"/>
                        <a14:backgroundMark x1="49673" y1="24673" x2="68301" y2="41340"/>
                        <a14:backgroundMark x1="68301" y1="41340" x2="74805" y2="55811"/>
                        <a14:backgroundMark x1="79574" y1="77121" x2="78431" y2="81373"/>
                        <a14:backgroundMark x1="78431" y1="81373" x2="59477" y2="77451"/>
                        <a14:backgroundMark x1="59477" y1="77451" x2="53105" y2="72549"/>
                        <a14:backgroundMark x1="57516" y1="71895" x2="75000" y2="17810"/>
                        <a14:backgroundMark x1="75000" y1="17810" x2="73693" y2="17320"/>
                        <a14:backgroundMark x1="59804" y1="10948" x2="69608" y2="39216"/>
                        <a14:backgroundMark x1="69608" y1="39216" x2="70752" y2="73366"/>
                        <a14:backgroundMark x1="59641" y1="76144" x2="12092" y2="40033"/>
                        <a14:backgroundMark x1="12092" y1="40033" x2="11111" y2="30882"/>
                        <a14:backgroundMark x1="16667" y1="26961" x2="39706" y2="50817"/>
                        <a14:backgroundMark x1="36601" y1="29412" x2="37745" y2="59804"/>
                        <a14:backgroundMark x1="26797" y1="44444" x2="32516" y2="54575"/>
                        <a14:backgroundMark x1="32516" y1="54575" x2="32680" y2="55392"/>
                      </a14:backgroundRemoval>
                    </a14:imgEffect>
                    <a14:imgEffect>
                      <a14:colorTemperature colorTemp="11500"/>
                    </a14:imgEffect>
                    <a14:imgEffect>
                      <a14:saturation sat="54000"/>
                    </a14:imgEffect>
                  </a14:imgLayer>
                </a14:imgProps>
              </a:ext>
              <a:ext uri="{28A0092B-C50C-407E-A947-70E740481C1C}">
                <a14:useLocalDpi xmlns:a14="http://schemas.microsoft.com/office/drawing/2010/main" val="0"/>
              </a:ext>
            </a:extLst>
          </a:blip>
          <a:srcRect/>
          <a:stretch>
            <a:fillRect/>
          </a:stretch>
        </p:blipFill>
        <p:spPr bwMode="auto">
          <a:xfrm>
            <a:off x="2472281" y="-376618"/>
            <a:ext cx="5200650" cy="5200650"/>
          </a:xfrm>
          <a:prstGeom prst="rect">
            <a:avLst/>
          </a:prstGeom>
          <a:noFill/>
          <a:extLst>
            <a:ext uri="{909E8E84-426E-40DD-AFC4-6F175D3DCCD1}">
              <a14:hiddenFill xmlns:a14="http://schemas.microsoft.com/office/drawing/2010/main">
                <a:solidFill>
                  <a:srgbClr val="FFFFFF"/>
                </a:solidFill>
              </a14:hiddenFill>
            </a:ext>
          </a:extLst>
        </p:spPr>
      </p:pic>
      <p:sp>
        <p:nvSpPr>
          <p:cNvPr id="12" name="Rettangolo con angoli arrotondati 11">
            <a:extLst>
              <a:ext uri="{FF2B5EF4-FFF2-40B4-BE49-F238E27FC236}">
                <a16:creationId xmlns:a16="http://schemas.microsoft.com/office/drawing/2014/main" id="{F8AAFA33-126E-4100-8D8A-CF154030460A}"/>
              </a:ext>
            </a:extLst>
          </p:cNvPr>
          <p:cNvSpPr/>
          <p:nvPr/>
        </p:nvSpPr>
        <p:spPr>
          <a:xfrm>
            <a:off x="2472280" y="5916212"/>
            <a:ext cx="5574726" cy="172176"/>
          </a:xfrm>
          <a:prstGeom prst="roundRect">
            <a:avLst/>
          </a:prstGeom>
          <a:solidFill>
            <a:srgbClr val="1D4999">
              <a:alpha val="4500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1681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Fa ridere </a:t>
            </a:r>
            <a:r>
              <a:rPr kumimoji="0" lang="it-IT" sz="20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piangere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perché è vero (?)</a:t>
            </a:r>
          </a:p>
        </p:txBody>
      </p:sp>
      <p:pic>
        <p:nvPicPr>
          <p:cNvPr id="41" name="Picture 2" descr="6.525.100 Persone Illustrazioni stock, grafiche vettoriali ...">
            <a:extLst>
              <a:ext uri="{FF2B5EF4-FFF2-40B4-BE49-F238E27FC236}">
                <a16:creationId xmlns:a16="http://schemas.microsoft.com/office/drawing/2014/main" id="{F0335ED1-FE02-4C51-85B6-0750F64B0BD6}"/>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000" l="10000" r="90000">
                        <a14:foregroundMark x1="67484" y1="50327" x2="67484" y2="50327"/>
                        <a14:foregroundMark x1="64216" y1="39542" x2="64216" y2="39542"/>
                        <a14:foregroundMark x1="65196" y1="28595" x2="65196" y2="28595"/>
                        <a14:foregroundMark x1="65196" y1="18137" x2="65196" y2="18137"/>
                        <a14:foregroundMark x1="47712" y1="25654" x2="47712" y2="25654"/>
                        <a14:foregroundMark x1="49837" y1="33987" x2="49837" y2="33987"/>
                        <a14:foregroundMark x1="52288" y1="42157" x2="52288" y2="42157"/>
                        <a14:foregroundMark x1="34150" y1="39379" x2="34150" y2="39379"/>
                        <a14:foregroundMark x1="36111" y1="20098" x2="36111" y2="20098"/>
                        <a14:foregroundMark x1="30882" y1="31046" x2="30882" y2="31046"/>
                        <a14:foregroundMark x1="24837" y1="32026" x2="24837" y2="32026"/>
                        <a14:foregroundMark x1="20588" y1="44935" x2="20588" y2="44935"/>
                        <a14:foregroundMark x1="32190" y1="50327" x2="32190" y2="50327"/>
                        <a14:backgroundMark x1="80229" y1="45261" x2="80229" y2="45261"/>
                        <a14:backgroundMark x1="80556" y1="32190" x2="80556" y2="32190"/>
                        <a14:backgroundMark x1="81373" y1="47712" x2="81373" y2="47712"/>
                        <a14:backgroundMark x1="77778" y1="43137" x2="82680" y2="48039"/>
                        <a14:backgroundMark x1="77288" y1="30065" x2="80392" y2="34477"/>
                      </a14:backgroundRemoval>
                    </a14:imgEffect>
                  </a14:imgLayer>
                </a14:imgProps>
              </a:ext>
              <a:ext uri="{28A0092B-C50C-407E-A947-70E740481C1C}">
                <a14:useLocalDpi xmlns:a14="http://schemas.microsoft.com/office/drawing/2010/main" val="0"/>
              </a:ext>
            </a:extLst>
          </a:blip>
          <a:srcRect/>
          <a:stretch>
            <a:fillRect/>
          </a:stretch>
        </p:blipFill>
        <p:spPr bwMode="auto">
          <a:xfrm>
            <a:off x="2472283" y="-376618"/>
            <a:ext cx="5200650" cy="5200650"/>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uppo 43">
            <a:extLst>
              <a:ext uri="{FF2B5EF4-FFF2-40B4-BE49-F238E27FC236}">
                <a16:creationId xmlns:a16="http://schemas.microsoft.com/office/drawing/2014/main" id="{146709EB-A8D5-40B8-B0BB-654114A5F2A4}"/>
              </a:ext>
            </a:extLst>
          </p:cNvPr>
          <p:cNvGrpSpPr/>
          <p:nvPr/>
        </p:nvGrpSpPr>
        <p:grpSpPr>
          <a:xfrm>
            <a:off x="2098207" y="4227231"/>
            <a:ext cx="5948799" cy="2463129"/>
            <a:chOff x="5585169" y="2033878"/>
            <a:chExt cx="6229350" cy="2509848"/>
          </a:xfrm>
        </p:grpSpPr>
        <p:pic>
          <p:nvPicPr>
            <p:cNvPr id="45" name="Immagine 44">
              <a:extLst>
                <a:ext uri="{FF2B5EF4-FFF2-40B4-BE49-F238E27FC236}">
                  <a16:creationId xmlns:a16="http://schemas.microsoft.com/office/drawing/2014/main" id="{6C91D6A2-5D6C-4EAC-9121-0F6430A45341}"/>
                </a:ext>
              </a:extLst>
            </p:cNvPr>
            <p:cNvPicPr>
              <a:picLocks noChangeAspect="1"/>
            </p:cNvPicPr>
            <p:nvPr/>
          </p:nvPicPr>
          <p:blipFill rotWithShape="1">
            <a:blip r:embed="rId5"/>
            <a:srcRect l="19879" t="20512" r="23350" b="65208"/>
            <a:stretch/>
          </p:blipFill>
          <p:spPr>
            <a:xfrm>
              <a:off x="5585169" y="2033878"/>
              <a:ext cx="6229350" cy="979287"/>
            </a:xfrm>
            <a:prstGeom prst="rect">
              <a:avLst/>
            </a:prstGeom>
          </p:spPr>
        </p:pic>
        <p:pic>
          <p:nvPicPr>
            <p:cNvPr id="46" name="Immagine 45">
              <a:extLst>
                <a:ext uri="{FF2B5EF4-FFF2-40B4-BE49-F238E27FC236}">
                  <a16:creationId xmlns:a16="http://schemas.microsoft.com/office/drawing/2014/main" id="{CFE6750E-8B57-4C79-936F-6E39702C974B}"/>
                </a:ext>
              </a:extLst>
            </p:cNvPr>
            <p:cNvPicPr>
              <a:picLocks noChangeAspect="1"/>
            </p:cNvPicPr>
            <p:nvPr/>
          </p:nvPicPr>
          <p:blipFill rotWithShape="1">
            <a:blip r:embed="rId5"/>
            <a:srcRect l="19879" t="46030" r="23350" b="36446"/>
            <a:stretch/>
          </p:blipFill>
          <p:spPr>
            <a:xfrm>
              <a:off x="5585169" y="2960911"/>
              <a:ext cx="6229350" cy="1201786"/>
            </a:xfrm>
            <a:prstGeom prst="rect">
              <a:avLst/>
            </a:prstGeom>
            <a:ln>
              <a:noFill/>
            </a:ln>
            <a:effectLst>
              <a:outerShdw blurRad="292100" dist="139700" dir="2700000" algn="tl" rotWithShape="0">
                <a:srgbClr val="333333">
                  <a:alpha val="65000"/>
                </a:srgbClr>
              </a:outerShdw>
            </a:effectLst>
          </p:spPr>
        </p:pic>
        <p:pic>
          <p:nvPicPr>
            <p:cNvPr id="47" name="Immagine 46">
              <a:extLst>
                <a:ext uri="{FF2B5EF4-FFF2-40B4-BE49-F238E27FC236}">
                  <a16:creationId xmlns:a16="http://schemas.microsoft.com/office/drawing/2014/main" id="{B3DD4B52-33DE-4ADA-A8DA-BE5E76DB9925}"/>
                </a:ext>
              </a:extLst>
            </p:cNvPr>
            <p:cNvPicPr>
              <a:picLocks noChangeAspect="1"/>
            </p:cNvPicPr>
            <p:nvPr/>
          </p:nvPicPr>
          <p:blipFill rotWithShape="1">
            <a:blip r:embed="rId5"/>
            <a:srcRect l="19879" t="83174" r="23350" b="10879"/>
            <a:stretch/>
          </p:blipFill>
          <p:spPr>
            <a:xfrm>
              <a:off x="5585169" y="4135923"/>
              <a:ext cx="6229350" cy="407803"/>
            </a:xfrm>
            <a:prstGeom prst="rect">
              <a:avLst/>
            </a:prstGeom>
          </p:spPr>
        </p:pic>
      </p:grpSp>
      <p:pic>
        <p:nvPicPr>
          <p:cNvPr id="48" name="Immagine 47">
            <a:extLst>
              <a:ext uri="{FF2B5EF4-FFF2-40B4-BE49-F238E27FC236}">
                <a16:creationId xmlns:a16="http://schemas.microsoft.com/office/drawing/2014/main" id="{5CF151A1-6F8F-4B83-8CF4-CE2A957C20D4}"/>
              </a:ext>
            </a:extLst>
          </p:cNvPr>
          <p:cNvPicPr>
            <a:picLocks noChangeAspect="1"/>
          </p:cNvPicPr>
          <p:nvPr/>
        </p:nvPicPr>
        <p:blipFill>
          <a:blip r:embed="rId6"/>
          <a:stretch>
            <a:fillRect/>
          </a:stretch>
        </p:blipFill>
        <p:spPr>
          <a:xfrm>
            <a:off x="9694183" y="3003889"/>
            <a:ext cx="2387328" cy="3577109"/>
          </a:xfrm>
          <a:prstGeom prst="rect">
            <a:avLst/>
          </a:prstGeom>
          <a:ln>
            <a:noFill/>
          </a:ln>
          <a:effectLst>
            <a:outerShdw blurRad="292100" dist="139700" dir="2700000" algn="tl" rotWithShape="0">
              <a:srgbClr val="333333">
                <a:alpha val="65000"/>
              </a:srgbClr>
            </a:outerShdw>
          </a:effectLst>
        </p:spPr>
      </p:pic>
      <p:pic>
        <p:nvPicPr>
          <p:cNvPr id="42" name="Picture 2" descr="6.525.100 Persone Illustrazioni stock, grafiche vettoriali ...">
            <a:extLst>
              <a:ext uri="{FF2B5EF4-FFF2-40B4-BE49-F238E27FC236}">
                <a16:creationId xmlns:a16="http://schemas.microsoft.com/office/drawing/2014/main" id="{2F63BD17-8928-452C-8BF6-ACA29FC8B78C}"/>
              </a:ext>
            </a:extLst>
          </p:cNvPr>
          <p:cNvPicPr>
            <a:picLocks noChangeAspect="1" noChangeArrowheads="1"/>
          </p:cNvPicPr>
          <p:nvPr/>
        </p:nvPicPr>
        <p:blipFill>
          <a:blip r:embed="rId7">
            <a:clrChange>
              <a:clrFrom>
                <a:srgbClr val="000000">
                  <a:alpha val="0"/>
                </a:srgbClr>
              </a:clrFrom>
              <a:clrTo>
                <a:srgbClr val="000000">
                  <a:alpha val="0"/>
                </a:srgbClr>
              </a:clrTo>
            </a:clrChange>
            <a:extLst>
              <a:ext uri="{BEBA8EAE-BF5A-486C-A8C5-ECC9F3942E4B}">
                <a14:imgProps xmlns:a14="http://schemas.microsoft.com/office/drawing/2010/main">
                  <a14:imgLayer r:embed="rId4">
                    <a14:imgEffect>
                      <a14:backgroundRemoval t="10000" b="90000" l="10000" r="90000">
                        <a14:foregroundMark x1="78431" y1="32353" x2="78431" y2="34150"/>
                        <a14:foregroundMark x1="79248" y1="47386" x2="80392" y2="50817"/>
                        <a14:foregroundMark x1="78431" y1="31209" x2="77778" y2="30882"/>
                        <a14:foregroundMark x1="77614" y1="30719" x2="80229" y2="34641"/>
                        <a14:foregroundMark x1="80392" y1="45261" x2="77451" y2="69444"/>
                        <a14:foregroundMark x1="79902" y1="43791" x2="78105" y2="45752"/>
                        <a14:foregroundMark x1="81046" y1="73366" x2="81046" y2="67484"/>
                        <a14:foregroundMark x1="76144" y1="56863" x2="75163" y2="57843"/>
                        <a14:foregroundMark x1="81209" y1="68137" x2="81373" y2="74020"/>
                        <a14:foregroundMark x1="80392" y1="75327" x2="80229" y2="72549"/>
                        <a14:foregroundMark x1="80229" y1="75490" x2="77778" y2="73693"/>
                        <a14:foregroundMark x1="81373" y1="75000" x2="78595" y2="72222"/>
                        <a14:backgroundMark x1="64542" y1="39706" x2="64706" y2="36765"/>
                        <a14:backgroundMark x1="66176" y1="20098" x2="66993" y2="25163"/>
                        <a14:backgroundMark x1="63562" y1="65523" x2="63725" y2="19771"/>
                        <a14:backgroundMark x1="63725" y1="19771" x2="43301" y2="41013"/>
                        <a14:backgroundMark x1="43301" y1="41013" x2="28105" y2="48203"/>
                        <a14:backgroundMark x1="28105" y1="48203" x2="18627" y2="38072"/>
                        <a14:backgroundMark x1="18627" y1="38072" x2="16340" y2="23203"/>
                        <a14:backgroundMark x1="16340" y1="23203" x2="23856" y2="17320"/>
                        <a14:backgroundMark x1="23856" y1="17320" x2="35784" y2="19935"/>
                        <a14:backgroundMark x1="35784" y1="19935" x2="47712" y2="30556"/>
                        <a14:backgroundMark x1="47712" y1="30556" x2="52614" y2="54739"/>
                        <a14:backgroundMark x1="52614" y1="54739" x2="45261" y2="76961"/>
                        <a14:backgroundMark x1="45261" y1="76961" x2="39379" y2="84150"/>
                        <a14:backgroundMark x1="39379" y1="84150" x2="29085" y2="47386"/>
                        <a14:backgroundMark x1="29085" y1="47386" x2="29085" y2="32680"/>
                        <a14:backgroundMark x1="29085" y1="32680" x2="36765" y2="22876"/>
                        <a14:backgroundMark x1="36765" y1="22876" x2="49673" y2="24673"/>
                        <a14:backgroundMark x1="49673" y1="24673" x2="68301" y2="41340"/>
                        <a14:backgroundMark x1="68301" y1="41340" x2="74805" y2="55811"/>
                        <a14:backgroundMark x1="79574" y1="77121" x2="78431" y2="81373"/>
                        <a14:backgroundMark x1="78431" y1="81373" x2="59477" y2="77451"/>
                        <a14:backgroundMark x1="59477" y1="77451" x2="53105" y2="72549"/>
                        <a14:backgroundMark x1="57516" y1="71895" x2="75000" y2="17810"/>
                        <a14:backgroundMark x1="75000" y1="17810" x2="73693" y2="17320"/>
                        <a14:backgroundMark x1="59804" y1="10948" x2="69608" y2="39216"/>
                        <a14:backgroundMark x1="69608" y1="39216" x2="70752" y2="73366"/>
                        <a14:backgroundMark x1="59641" y1="76144" x2="12092" y2="40033"/>
                        <a14:backgroundMark x1="12092" y1="40033" x2="11111" y2="30882"/>
                        <a14:backgroundMark x1="16667" y1="26961" x2="39706" y2="50817"/>
                        <a14:backgroundMark x1="36601" y1="29412" x2="37745" y2="59804"/>
                        <a14:backgroundMark x1="26797" y1="44444" x2="32516" y2="54575"/>
                        <a14:backgroundMark x1="32516" y1="54575" x2="32680" y2="55392"/>
                      </a14:backgroundRemoval>
                    </a14:imgEffect>
                    <a14:imgEffect>
                      <a14:colorTemperature colorTemp="11500"/>
                    </a14:imgEffect>
                    <a14:imgEffect>
                      <a14:saturation sat="54000"/>
                    </a14:imgEffect>
                  </a14:imgLayer>
                </a14:imgProps>
              </a:ext>
              <a:ext uri="{28A0092B-C50C-407E-A947-70E740481C1C}">
                <a14:useLocalDpi xmlns:a14="http://schemas.microsoft.com/office/drawing/2010/main" val="0"/>
              </a:ext>
            </a:extLst>
          </a:blip>
          <a:srcRect/>
          <a:stretch>
            <a:fillRect/>
          </a:stretch>
        </p:blipFill>
        <p:spPr bwMode="auto">
          <a:xfrm>
            <a:off x="2472282" y="-376618"/>
            <a:ext cx="5200650" cy="52006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6.525.100 Persone Illustrazioni stock, grafiche vettoriali ...">
            <a:extLst>
              <a:ext uri="{FF2B5EF4-FFF2-40B4-BE49-F238E27FC236}">
                <a16:creationId xmlns:a16="http://schemas.microsoft.com/office/drawing/2014/main" id="{914378B5-C4A3-4C4F-9D01-8E2443AC5F43}"/>
              </a:ext>
            </a:extLst>
          </p:cNvPr>
          <p:cNvPicPr>
            <a:picLocks noChangeAspect="1" noChangeArrowheads="1"/>
          </p:cNvPicPr>
          <p:nvPr/>
        </p:nvPicPr>
        <p:blipFill>
          <a:blip r:embed="rId7">
            <a:clrChange>
              <a:clrFrom>
                <a:srgbClr val="FFFFFF"/>
              </a:clrFrom>
              <a:clrTo>
                <a:srgbClr val="FFFFFF">
                  <a:alpha val="0"/>
                </a:srgbClr>
              </a:clrTo>
            </a:clrChange>
            <a:duotone>
              <a:schemeClr val="accent1">
                <a:shade val="45000"/>
                <a:satMod val="135000"/>
              </a:schemeClr>
              <a:prstClr val="white"/>
            </a:duotone>
            <a:extLst>
              <a:ext uri="{BEBA8EAE-BF5A-486C-A8C5-ECC9F3942E4B}">
                <a14:imgProps xmlns:a14="http://schemas.microsoft.com/office/drawing/2010/main">
                  <a14:imgLayer r:embed="rId4">
                    <a14:imgEffect>
                      <a14:backgroundRemoval t="10000" b="90000" l="10000" r="90000">
                        <a14:foregroundMark x1="78431" y1="32353" x2="78431" y2="34150"/>
                        <a14:foregroundMark x1="79248" y1="47386" x2="80392" y2="50817"/>
                        <a14:foregroundMark x1="78431" y1="31209" x2="77778" y2="30882"/>
                        <a14:foregroundMark x1="77614" y1="30719" x2="80229" y2="34641"/>
                        <a14:foregroundMark x1="80392" y1="45261" x2="77451" y2="69444"/>
                        <a14:foregroundMark x1="79902" y1="43791" x2="78105" y2="45752"/>
                        <a14:foregroundMark x1="81046" y1="73366" x2="81046" y2="67484"/>
                        <a14:foregroundMark x1="76144" y1="56863" x2="75163" y2="57843"/>
                        <a14:foregroundMark x1="81209" y1="68137" x2="81373" y2="74020"/>
                        <a14:foregroundMark x1="80392" y1="75327" x2="80229" y2="72549"/>
                        <a14:foregroundMark x1="80229" y1="75490" x2="77778" y2="73693"/>
                        <a14:foregroundMark x1="81373" y1="75000" x2="78595" y2="72222"/>
                        <a14:backgroundMark x1="64542" y1="39706" x2="64706" y2="36765"/>
                        <a14:backgroundMark x1="66176" y1="20098" x2="66993" y2="25163"/>
                        <a14:backgroundMark x1="63562" y1="65523" x2="63725" y2="19771"/>
                        <a14:backgroundMark x1="63725" y1="19771" x2="43301" y2="41013"/>
                        <a14:backgroundMark x1="43301" y1="41013" x2="28105" y2="48203"/>
                        <a14:backgroundMark x1="28105" y1="48203" x2="18627" y2="38072"/>
                        <a14:backgroundMark x1="18627" y1="38072" x2="16340" y2="23203"/>
                        <a14:backgroundMark x1="16340" y1="23203" x2="23856" y2="17320"/>
                        <a14:backgroundMark x1="23856" y1="17320" x2="35784" y2="19935"/>
                        <a14:backgroundMark x1="35784" y1="19935" x2="47712" y2="30556"/>
                        <a14:backgroundMark x1="47712" y1="30556" x2="52614" y2="54739"/>
                        <a14:backgroundMark x1="52614" y1="54739" x2="45261" y2="76961"/>
                        <a14:backgroundMark x1="45261" y1="76961" x2="39379" y2="84150"/>
                        <a14:backgroundMark x1="39379" y1="84150" x2="29085" y2="47386"/>
                        <a14:backgroundMark x1="29085" y1="47386" x2="29085" y2="32680"/>
                        <a14:backgroundMark x1="29085" y1="32680" x2="36765" y2="22876"/>
                        <a14:backgroundMark x1="36765" y1="22876" x2="49673" y2="24673"/>
                        <a14:backgroundMark x1="49673" y1="24673" x2="68301" y2="41340"/>
                        <a14:backgroundMark x1="68301" y1="41340" x2="74805" y2="55811"/>
                        <a14:backgroundMark x1="79574" y1="77121" x2="78431" y2="81373"/>
                        <a14:backgroundMark x1="78431" y1="81373" x2="59477" y2="77451"/>
                        <a14:backgroundMark x1="59477" y1="77451" x2="53105" y2="72549"/>
                        <a14:backgroundMark x1="57516" y1="71895" x2="75000" y2="17810"/>
                        <a14:backgroundMark x1="75000" y1="17810" x2="73693" y2="17320"/>
                        <a14:backgroundMark x1="59804" y1="10948" x2="69608" y2="39216"/>
                        <a14:backgroundMark x1="69608" y1="39216" x2="70752" y2="73366"/>
                        <a14:backgroundMark x1="59641" y1="76144" x2="12092" y2="40033"/>
                        <a14:backgroundMark x1="12092" y1="40033" x2="11111" y2="30882"/>
                        <a14:backgroundMark x1="16667" y1="26961" x2="39706" y2="50817"/>
                        <a14:backgroundMark x1="36601" y1="29412" x2="37745" y2="59804"/>
                        <a14:backgroundMark x1="26797" y1="44444" x2="32516" y2="54575"/>
                        <a14:backgroundMark x1="32516" y1="54575" x2="32680" y2="55392"/>
                      </a14:backgroundRemoval>
                    </a14:imgEffect>
                    <a14:imgEffect>
                      <a14:colorTemperature colorTemp="11500"/>
                    </a14:imgEffect>
                    <a14:imgEffect>
                      <a14:saturation sat="54000"/>
                    </a14:imgEffect>
                  </a14:imgLayer>
                </a14:imgProps>
              </a:ext>
              <a:ext uri="{28A0092B-C50C-407E-A947-70E740481C1C}">
                <a14:useLocalDpi xmlns:a14="http://schemas.microsoft.com/office/drawing/2010/main" val="0"/>
              </a:ext>
            </a:extLst>
          </a:blip>
          <a:srcRect/>
          <a:stretch>
            <a:fillRect/>
          </a:stretch>
        </p:blipFill>
        <p:spPr bwMode="auto">
          <a:xfrm>
            <a:off x="2472281" y="-376618"/>
            <a:ext cx="5200650" cy="5200650"/>
          </a:xfrm>
          <a:prstGeom prst="rect">
            <a:avLst/>
          </a:prstGeom>
          <a:noFill/>
          <a:extLst>
            <a:ext uri="{909E8E84-426E-40DD-AFC4-6F175D3DCCD1}">
              <a14:hiddenFill xmlns:a14="http://schemas.microsoft.com/office/drawing/2010/main">
                <a:solidFill>
                  <a:srgbClr val="FFFFFF"/>
                </a:solidFill>
              </a14:hiddenFill>
            </a:ext>
          </a:extLst>
        </p:spPr>
      </p:pic>
      <p:sp>
        <p:nvSpPr>
          <p:cNvPr id="12" name="Rettangolo con angoli arrotondati 11">
            <a:extLst>
              <a:ext uri="{FF2B5EF4-FFF2-40B4-BE49-F238E27FC236}">
                <a16:creationId xmlns:a16="http://schemas.microsoft.com/office/drawing/2014/main" id="{F8AAFA33-126E-4100-8D8A-CF154030460A}"/>
              </a:ext>
            </a:extLst>
          </p:cNvPr>
          <p:cNvSpPr/>
          <p:nvPr/>
        </p:nvSpPr>
        <p:spPr>
          <a:xfrm>
            <a:off x="2472280" y="6104747"/>
            <a:ext cx="5574726" cy="172176"/>
          </a:xfrm>
          <a:prstGeom prst="roundRect">
            <a:avLst/>
          </a:prstGeom>
          <a:solidFill>
            <a:srgbClr val="BE5108">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2" descr="6.525.100 Persone Illustrazioni stock, grafiche vettoriali ...">
            <a:extLst>
              <a:ext uri="{FF2B5EF4-FFF2-40B4-BE49-F238E27FC236}">
                <a16:creationId xmlns:a16="http://schemas.microsoft.com/office/drawing/2014/main" id="{26F6FC8B-C59E-40F0-8678-437DF38FABA9}"/>
              </a:ext>
            </a:extLst>
          </p:cNvPr>
          <p:cNvPicPr>
            <a:picLocks noChangeAspect="1" noChangeArrowheads="1"/>
          </p:cNvPicPr>
          <p:nvPr/>
        </p:nvPicPr>
        <p:blipFill rotWithShape="1">
          <a:blip r:embed="rId7">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foregroundMark x1="78431" y1="32353" x2="78431" y2="34150"/>
                        <a14:foregroundMark x1="79248" y1="47386" x2="80392" y2="50817"/>
                        <a14:foregroundMark x1="78431" y1="31209" x2="77778" y2="30882"/>
                        <a14:foregroundMark x1="77614" y1="30719" x2="80229" y2="34641"/>
                        <a14:foregroundMark x1="80392" y1="45261" x2="77451" y2="69444"/>
                        <a14:foregroundMark x1="79902" y1="43791" x2="78105" y2="45752"/>
                        <a14:foregroundMark x1="81046" y1="73366" x2="81046" y2="67484"/>
                        <a14:foregroundMark x1="76144" y1="56863" x2="75163" y2="57843"/>
                        <a14:foregroundMark x1="81209" y1="68137" x2="81373" y2="74020"/>
                        <a14:foregroundMark x1="80392" y1="75327" x2="80229" y2="72549"/>
                        <a14:foregroundMark x1="80229" y1="75490" x2="77778" y2="73693"/>
                        <a14:foregroundMark x1="81373" y1="75000" x2="78595" y2="72222"/>
                        <a14:backgroundMark x1="64542" y1="39706" x2="64706" y2="36765"/>
                        <a14:backgroundMark x1="66176" y1="20098" x2="66993" y2="25163"/>
                        <a14:backgroundMark x1="63562" y1="65523" x2="63725" y2="19771"/>
                        <a14:backgroundMark x1="63725" y1="19771" x2="43301" y2="41013"/>
                        <a14:backgroundMark x1="43301" y1="41013" x2="28105" y2="48203"/>
                        <a14:backgroundMark x1="28105" y1="48203" x2="18627" y2="38072"/>
                        <a14:backgroundMark x1="18627" y1="38072" x2="16340" y2="23203"/>
                        <a14:backgroundMark x1="16340" y1="23203" x2="23856" y2="17320"/>
                        <a14:backgroundMark x1="23856" y1="17320" x2="35784" y2="19935"/>
                        <a14:backgroundMark x1="35784" y1="19935" x2="47712" y2="30556"/>
                        <a14:backgroundMark x1="47712" y1="30556" x2="52614" y2="54739"/>
                        <a14:backgroundMark x1="52614" y1="54739" x2="45261" y2="76961"/>
                        <a14:backgroundMark x1="45261" y1="76961" x2="39379" y2="84150"/>
                        <a14:backgroundMark x1="39379" y1="84150" x2="29085" y2="47386"/>
                        <a14:backgroundMark x1="29085" y1="47386" x2="29085" y2="32680"/>
                        <a14:backgroundMark x1="29085" y1="32680" x2="36765" y2="22876"/>
                        <a14:backgroundMark x1="36765" y1="22876" x2="49673" y2="24673"/>
                        <a14:backgroundMark x1="49673" y1="24673" x2="68301" y2="41340"/>
                        <a14:backgroundMark x1="68301" y1="41340" x2="74805" y2="55811"/>
                        <a14:backgroundMark x1="79574" y1="77121" x2="78431" y2="81373"/>
                        <a14:backgroundMark x1="78431" y1="81373" x2="59477" y2="77451"/>
                        <a14:backgroundMark x1="59477" y1="77451" x2="53105" y2="72549"/>
                        <a14:backgroundMark x1="57516" y1="71895" x2="75000" y2="17810"/>
                        <a14:backgroundMark x1="75000" y1="17810" x2="73693" y2="17320"/>
                        <a14:backgroundMark x1="59804" y1="10948" x2="69608" y2="39216"/>
                        <a14:backgroundMark x1="69608" y1="39216" x2="70752" y2="73366"/>
                        <a14:backgroundMark x1="59641" y1="76144" x2="12092" y2="40033"/>
                        <a14:backgroundMark x1="12092" y1="40033" x2="11111" y2="30882"/>
                        <a14:backgroundMark x1="16667" y1="26961" x2="39706" y2="50817"/>
                        <a14:backgroundMark x1="36601" y1="29412" x2="37745" y2="59804"/>
                        <a14:backgroundMark x1="26797" y1="44444" x2="32516" y2="54575"/>
                        <a14:backgroundMark x1="32516" y1="54575" x2="32680" y2="55392"/>
                      </a14:backgroundRemoval>
                    </a14:imgEffect>
                    <a14:imgEffect>
                      <a14:colorTemperature colorTemp="11500"/>
                    </a14:imgEffect>
                    <a14:imgEffect>
                      <a14:saturation sat="54000"/>
                    </a14:imgEffect>
                  </a14:imgLayer>
                </a14:imgProps>
              </a:ext>
              <a:ext uri="{28A0092B-C50C-407E-A947-70E740481C1C}">
                <a14:useLocalDpi xmlns:a14="http://schemas.microsoft.com/office/drawing/2010/main" val="0"/>
              </a:ext>
            </a:extLst>
          </a:blip>
          <a:srcRect l="69690"/>
          <a:stretch/>
        </p:blipFill>
        <p:spPr bwMode="auto">
          <a:xfrm>
            <a:off x="6096000" y="-373482"/>
            <a:ext cx="1576304" cy="520065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6.525.100 Persone Illustrazioni stock, grafiche vettoriali ...">
            <a:extLst>
              <a:ext uri="{FF2B5EF4-FFF2-40B4-BE49-F238E27FC236}">
                <a16:creationId xmlns:a16="http://schemas.microsoft.com/office/drawing/2014/main" id="{C508C843-D0D0-492B-9957-64233A5B967D}"/>
              </a:ext>
            </a:extLst>
          </p:cNvPr>
          <p:cNvPicPr>
            <a:picLocks noChangeAspect="1" noChangeArrowheads="1"/>
          </p:cNvPicPr>
          <p:nvPr/>
        </p:nvPicPr>
        <p:blipFill>
          <a:blip r:embed="rId8">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foregroundMark x1="67484" y1="50327" x2="67484" y2="50327"/>
                        <a14:foregroundMark x1="64216" y1="39542" x2="64216" y2="39542"/>
                        <a14:backgroundMark x1="80229" y1="45261" x2="80229" y2="45261"/>
                        <a14:backgroundMark x1="80556" y1="32190" x2="80556" y2="32190"/>
                        <a14:backgroundMark x1="81373" y1="47712" x2="81373" y2="47712"/>
                        <a14:backgroundMark x1="77778" y1="43137" x2="82680" y2="48039"/>
                        <a14:backgroundMark x1="77288" y1="30065" x2="80392" y2="34477"/>
                        <a14:backgroundMark x1="53105" y1="57190" x2="53105" y2="58824"/>
                        <a14:backgroundMark x1="50163" y1="80719" x2="50817" y2="18137"/>
                        <a14:backgroundMark x1="52941" y1="14542" x2="49837" y2="85784"/>
                        <a14:backgroundMark x1="49837" y1="85784" x2="49183" y2="88235"/>
                        <a14:backgroundMark x1="51797" y1="81536" x2="3268" y2="35131"/>
                        <a14:backgroundMark x1="3268" y1="35131" x2="12908" y2="39542"/>
                        <a14:backgroundMark x1="38725" y1="16667" x2="25654" y2="68627"/>
                        <a14:backgroundMark x1="41340" y1="16176" x2="12418" y2="67974"/>
                        <a14:backgroundMark x1="14379" y1="42810" x2="69444" y2="27288"/>
                        <a14:backgroundMark x1="69444" y1="27288" x2="71569" y2="25327"/>
                        <a14:backgroundMark x1="65033" y1="17974" x2="30229" y2="38889"/>
                        <a14:backgroundMark x1="30229" y1="38889" x2="28758" y2="39379"/>
                        <a14:backgroundMark x1="17810" y1="32516" x2="20261" y2="48203"/>
                        <a14:backgroundMark x1="25163" y1="29412" x2="22386" y2="53758"/>
                      </a14:backgroundRemoval>
                    </a14:imgEffect>
                  </a14:imgLayer>
                </a14:imgProps>
              </a:ext>
              <a:ext uri="{28A0092B-C50C-407E-A947-70E740481C1C}">
                <a14:useLocalDpi xmlns:a14="http://schemas.microsoft.com/office/drawing/2010/main" val="0"/>
              </a:ext>
            </a:extLst>
          </a:blip>
          <a:srcRect/>
          <a:stretch>
            <a:fillRect/>
          </a:stretch>
        </p:blipFill>
        <p:spPr bwMode="auto">
          <a:xfrm>
            <a:off x="2472281" y="-376618"/>
            <a:ext cx="5200650"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762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Fa ridere </a:t>
            </a:r>
            <a:r>
              <a:rPr kumimoji="0" lang="it-IT" sz="20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piangere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perché è vero (?)</a:t>
            </a:r>
          </a:p>
        </p:txBody>
      </p:sp>
      <p:grpSp>
        <p:nvGrpSpPr>
          <p:cNvPr id="5" name="Gruppo 4">
            <a:extLst>
              <a:ext uri="{FF2B5EF4-FFF2-40B4-BE49-F238E27FC236}">
                <a16:creationId xmlns:a16="http://schemas.microsoft.com/office/drawing/2014/main" id="{994F9275-3CC4-453A-964A-D0094BF2C789}"/>
              </a:ext>
            </a:extLst>
          </p:cNvPr>
          <p:cNvGrpSpPr/>
          <p:nvPr/>
        </p:nvGrpSpPr>
        <p:grpSpPr>
          <a:xfrm>
            <a:off x="1" y="-1"/>
            <a:ext cx="9676434" cy="1954131"/>
            <a:chOff x="1" y="0"/>
            <a:chExt cx="8196094" cy="1655180"/>
          </a:xfrm>
        </p:grpSpPr>
        <p:pic>
          <p:nvPicPr>
            <p:cNvPr id="3" name="Immagine 2">
              <a:extLst>
                <a:ext uri="{FF2B5EF4-FFF2-40B4-BE49-F238E27FC236}">
                  <a16:creationId xmlns:a16="http://schemas.microsoft.com/office/drawing/2014/main" id="{502AD47D-ECE7-4823-B1B6-A5EF14867551}"/>
                </a:ext>
              </a:extLst>
            </p:cNvPr>
            <p:cNvPicPr>
              <a:picLocks noChangeAspect="1"/>
            </p:cNvPicPr>
            <p:nvPr/>
          </p:nvPicPr>
          <p:blipFill>
            <a:blip r:embed="rId3"/>
            <a:stretch>
              <a:fillRect/>
            </a:stretch>
          </p:blipFill>
          <p:spPr>
            <a:xfrm>
              <a:off x="3169251" y="0"/>
              <a:ext cx="5026844" cy="1655180"/>
            </a:xfrm>
            <a:prstGeom prst="rect">
              <a:avLst/>
            </a:prstGeom>
            <a:ln>
              <a:no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333751FE-C3AF-44E6-B3C3-418670BCBE8C}"/>
                </a:ext>
              </a:extLst>
            </p:cNvPr>
            <p:cNvPicPr>
              <a:picLocks noChangeAspect="1"/>
            </p:cNvPicPr>
            <p:nvPr/>
          </p:nvPicPr>
          <p:blipFill>
            <a:blip r:embed="rId4"/>
            <a:stretch>
              <a:fillRect/>
            </a:stretch>
          </p:blipFill>
          <p:spPr>
            <a:xfrm>
              <a:off x="1" y="1"/>
              <a:ext cx="3169250" cy="1655179"/>
            </a:xfrm>
            <a:prstGeom prst="rect">
              <a:avLst/>
            </a:prstGeom>
            <a:ln>
              <a:noFill/>
            </a:ln>
            <a:effectLst>
              <a:outerShdw blurRad="292100" dist="139700" dir="2700000" algn="tl" rotWithShape="0">
                <a:srgbClr val="333333">
                  <a:alpha val="65000"/>
                </a:srgbClr>
              </a:outerShdw>
            </a:effectLst>
          </p:spPr>
        </p:pic>
      </p:grpSp>
      <p:sp>
        <p:nvSpPr>
          <p:cNvPr id="18" name="CasellaDiTesto 17">
            <a:extLst>
              <a:ext uri="{FF2B5EF4-FFF2-40B4-BE49-F238E27FC236}">
                <a16:creationId xmlns:a16="http://schemas.microsoft.com/office/drawing/2014/main" id="{14E93B21-7DA9-47B6-82E6-32D5624FD5B9}"/>
              </a:ext>
            </a:extLst>
          </p:cNvPr>
          <p:cNvSpPr txBox="1"/>
          <p:nvPr/>
        </p:nvSpPr>
        <p:spPr>
          <a:xfrm>
            <a:off x="301171" y="3429000"/>
            <a:ext cx="5196804"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[Premessa 1] </a:t>
            </a:r>
            <a:r>
              <a:rPr kumimoji="0" lang="it-IT"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Il fascino dei </a:t>
            </a:r>
            <a:r>
              <a:rPr kumimoji="0" lang="it-IT"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deepfake</a:t>
            </a:r>
            <a:r>
              <a:rPr kumimoji="0" lang="it-IT"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intimi (e il loro potere di ferire) dipendono dalle proprietà epistemiche ed </a:t>
            </a:r>
            <a:r>
              <a:rPr kumimoji="0" lang="it-IT"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emotigene</a:t>
            </a:r>
            <a:r>
              <a:rPr kumimoji="0" lang="it-IT"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delle immagini fotografiche.</a:t>
            </a:r>
          </a:p>
        </p:txBody>
      </p:sp>
      <p:pic>
        <p:nvPicPr>
          <p:cNvPr id="19" name="Picture 2" descr="Tienanmen: la piazza che sfidò il regime - Collettiva">
            <a:extLst>
              <a:ext uri="{FF2B5EF4-FFF2-40B4-BE49-F238E27FC236}">
                <a16:creationId xmlns:a16="http://schemas.microsoft.com/office/drawing/2014/main" id="{44189B5B-74D2-4CAF-B1EA-7D4E54D09D2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439" r="31910"/>
          <a:stretch/>
        </p:blipFill>
        <p:spPr bwMode="auto">
          <a:xfrm>
            <a:off x="5672987" y="1954130"/>
            <a:ext cx="4003448" cy="4903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447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Fa ridere </a:t>
            </a:r>
            <a:r>
              <a:rPr kumimoji="0" lang="it-IT" sz="20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piangere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perché è vero (?)</a:t>
            </a:r>
          </a:p>
        </p:txBody>
      </p:sp>
      <p:grpSp>
        <p:nvGrpSpPr>
          <p:cNvPr id="5" name="Gruppo 4">
            <a:extLst>
              <a:ext uri="{FF2B5EF4-FFF2-40B4-BE49-F238E27FC236}">
                <a16:creationId xmlns:a16="http://schemas.microsoft.com/office/drawing/2014/main" id="{994F9275-3CC4-453A-964A-D0094BF2C789}"/>
              </a:ext>
            </a:extLst>
          </p:cNvPr>
          <p:cNvGrpSpPr/>
          <p:nvPr/>
        </p:nvGrpSpPr>
        <p:grpSpPr>
          <a:xfrm>
            <a:off x="1" y="-1"/>
            <a:ext cx="9676434" cy="1954131"/>
            <a:chOff x="1" y="0"/>
            <a:chExt cx="8196094" cy="1655180"/>
          </a:xfrm>
        </p:grpSpPr>
        <p:pic>
          <p:nvPicPr>
            <p:cNvPr id="3" name="Immagine 2">
              <a:extLst>
                <a:ext uri="{FF2B5EF4-FFF2-40B4-BE49-F238E27FC236}">
                  <a16:creationId xmlns:a16="http://schemas.microsoft.com/office/drawing/2014/main" id="{502AD47D-ECE7-4823-B1B6-A5EF14867551}"/>
                </a:ext>
              </a:extLst>
            </p:cNvPr>
            <p:cNvPicPr>
              <a:picLocks noChangeAspect="1"/>
            </p:cNvPicPr>
            <p:nvPr/>
          </p:nvPicPr>
          <p:blipFill>
            <a:blip r:embed="rId3"/>
            <a:stretch>
              <a:fillRect/>
            </a:stretch>
          </p:blipFill>
          <p:spPr>
            <a:xfrm>
              <a:off x="3169251" y="0"/>
              <a:ext cx="5026844" cy="1655180"/>
            </a:xfrm>
            <a:prstGeom prst="rect">
              <a:avLst/>
            </a:prstGeom>
            <a:ln>
              <a:no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333751FE-C3AF-44E6-B3C3-418670BCBE8C}"/>
                </a:ext>
              </a:extLst>
            </p:cNvPr>
            <p:cNvPicPr>
              <a:picLocks noChangeAspect="1"/>
            </p:cNvPicPr>
            <p:nvPr/>
          </p:nvPicPr>
          <p:blipFill>
            <a:blip r:embed="rId4"/>
            <a:stretch>
              <a:fillRect/>
            </a:stretch>
          </p:blipFill>
          <p:spPr>
            <a:xfrm>
              <a:off x="1" y="1"/>
              <a:ext cx="3169250" cy="1655179"/>
            </a:xfrm>
            <a:prstGeom prst="rect">
              <a:avLst/>
            </a:prstGeom>
            <a:ln>
              <a:noFill/>
            </a:ln>
            <a:effectLst>
              <a:outerShdw blurRad="292100" dist="139700" dir="2700000" algn="tl" rotWithShape="0">
                <a:srgbClr val="333333">
                  <a:alpha val="65000"/>
                </a:srgbClr>
              </a:outerShdw>
            </a:effectLst>
          </p:spPr>
        </p:pic>
      </p:grpSp>
      <p:pic>
        <p:nvPicPr>
          <p:cNvPr id="19" name="Picture 2">
            <a:extLst>
              <a:ext uri="{FF2B5EF4-FFF2-40B4-BE49-F238E27FC236}">
                <a16:creationId xmlns:a16="http://schemas.microsoft.com/office/drawing/2014/main" id="{44189B5B-74D2-4CAF-B1EA-7D4E54D09D2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672987" y="1955642"/>
            <a:ext cx="4003448" cy="4900846"/>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F7C2FB46-7F81-41FA-AC70-CCCE44C5DCF5}"/>
              </a:ext>
            </a:extLst>
          </p:cNvPr>
          <p:cNvSpPr txBox="1"/>
          <p:nvPr/>
        </p:nvSpPr>
        <p:spPr>
          <a:xfrm>
            <a:off x="301171" y="2094278"/>
            <a:ext cx="5196804"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[Premessa 1] </a:t>
            </a:r>
            <a:r>
              <a:rPr kumimoji="0" lang="it-IT" sz="1800" b="0"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Il fascino dei </a:t>
            </a:r>
            <a:r>
              <a:rPr kumimoji="0" lang="it-IT" sz="1800" b="0" i="0" u="none" strike="noStrike" kern="1200" cap="none" spc="0" normalizeH="0" baseline="0" noProof="0" dirty="0" err="1">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deepfake</a:t>
            </a:r>
            <a:r>
              <a:rPr kumimoji="0" lang="it-IT" sz="1800" b="0"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 intimi (e il loro potere di ferire) dipendono dalle proprietà epistemiche ed </a:t>
            </a:r>
            <a:r>
              <a:rPr kumimoji="0" lang="it-IT" sz="1800" b="0" i="0" u="none" strike="noStrike" kern="1200" cap="none" spc="0" normalizeH="0" baseline="0" noProof="0" dirty="0" err="1">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emotigene</a:t>
            </a:r>
            <a:r>
              <a:rPr kumimoji="0" lang="it-IT" sz="1800" b="0"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 delle immagini fotografiche.</a:t>
            </a:r>
          </a:p>
        </p:txBody>
      </p:sp>
      <p:sp>
        <p:nvSpPr>
          <p:cNvPr id="11" name="CasellaDiTesto 10">
            <a:extLst>
              <a:ext uri="{FF2B5EF4-FFF2-40B4-BE49-F238E27FC236}">
                <a16:creationId xmlns:a16="http://schemas.microsoft.com/office/drawing/2014/main" id="{E68F85A2-7438-4227-ABC3-FDCC15C88BF7}"/>
              </a:ext>
            </a:extLst>
          </p:cNvPr>
          <p:cNvSpPr txBox="1"/>
          <p:nvPr/>
        </p:nvSpPr>
        <p:spPr>
          <a:xfrm>
            <a:off x="301171" y="4511956"/>
            <a:ext cx="519680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[Premessa 2] </a:t>
            </a:r>
            <a:r>
              <a:rPr kumimoji="0" lang="it-IT"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ma la (consapevolezza de) la diffusione dei </a:t>
            </a:r>
            <a:r>
              <a:rPr kumimoji="0" lang="it-IT"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deepfake</a:t>
            </a:r>
            <a:r>
              <a:rPr kumimoji="0" lang="it-IT"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eroderà queste proprietà epistemiche e (in parte) quelle </a:t>
            </a:r>
            <a:r>
              <a:rPr kumimoji="0" lang="it-IT"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emotigene</a:t>
            </a:r>
            <a:endParaRPr kumimoji="0" lang="it-IT"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165920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object 5">
            <a:extLst>
              <a:ext uri="{FF2B5EF4-FFF2-40B4-BE49-F238E27FC236}">
                <a16:creationId xmlns:a16="http://schemas.microsoft.com/office/drawing/2014/main" id="{4D782A66-6F02-D3EC-3BAA-3CC39E8B08A9}"/>
              </a:ext>
            </a:extLst>
          </p:cNvPr>
          <p:cNvGrpSpPr/>
          <p:nvPr/>
        </p:nvGrpSpPr>
        <p:grpSpPr>
          <a:xfrm>
            <a:off x="0" y="0"/>
            <a:ext cx="12166653" cy="6843742"/>
            <a:chOff x="0" y="384"/>
            <a:chExt cx="6096000" cy="3429000"/>
          </a:xfrm>
        </p:grpSpPr>
        <p:pic>
          <p:nvPicPr>
            <p:cNvPr id="11" name="object 6">
              <a:extLst>
                <a:ext uri="{FF2B5EF4-FFF2-40B4-BE49-F238E27FC236}">
                  <a16:creationId xmlns:a16="http://schemas.microsoft.com/office/drawing/2014/main" id="{1A8CF522-0C95-700A-8657-8B6A5C97A03D}"/>
                </a:ext>
              </a:extLst>
            </p:cNvPr>
            <p:cNvPicPr/>
            <p:nvPr/>
          </p:nvPicPr>
          <p:blipFill>
            <a:blip r:embed="rId2" cstate="print"/>
            <a:stretch>
              <a:fillRect/>
            </a:stretch>
          </p:blipFill>
          <p:spPr>
            <a:xfrm>
              <a:off x="0" y="4254"/>
              <a:ext cx="2995550" cy="3416300"/>
            </a:xfrm>
            <a:prstGeom prst="rect">
              <a:avLst/>
            </a:prstGeom>
          </p:spPr>
        </p:pic>
        <p:sp>
          <p:nvSpPr>
            <p:cNvPr id="12" name="object 7">
              <a:extLst>
                <a:ext uri="{FF2B5EF4-FFF2-40B4-BE49-F238E27FC236}">
                  <a16:creationId xmlns:a16="http://schemas.microsoft.com/office/drawing/2014/main" id="{38DF6D2B-4B02-CB7C-D6AC-66C7E857B9CC}"/>
                </a:ext>
              </a:extLst>
            </p:cNvPr>
            <p:cNvSpPr/>
            <p:nvPr/>
          </p:nvSpPr>
          <p:spPr>
            <a:xfrm>
              <a:off x="6350" y="6734"/>
              <a:ext cx="6083300" cy="3416300"/>
            </a:xfrm>
            <a:custGeom>
              <a:avLst/>
              <a:gdLst/>
              <a:ahLst/>
              <a:cxnLst/>
              <a:rect l="l" t="t" r="r" b="b"/>
              <a:pathLst>
                <a:path w="6083300" h="3416300">
                  <a:moveTo>
                    <a:pt x="0" y="0"/>
                  </a:moveTo>
                  <a:lnTo>
                    <a:pt x="6083300" y="0"/>
                  </a:lnTo>
                  <a:lnTo>
                    <a:pt x="6083300" y="3416300"/>
                  </a:lnTo>
                  <a:lnTo>
                    <a:pt x="0" y="3416300"/>
                  </a:lnTo>
                  <a:lnTo>
                    <a:pt x="0" y="0"/>
                  </a:lnTo>
                  <a:close/>
                </a:path>
              </a:pathLst>
            </a:custGeom>
            <a:ln w="12700">
              <a:solidFill>
                <a:srgbClr val="000000"/>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 name="object 2"/>
          <p:cNvSpPr txBox="1"/>
          <p:nvPr/>
        </p:nvSpPr>
        <p:spPr>
          <a:xfrm>
            <a:off x="5546959" y="6377392"/>
            <a:ext cx="6330462" cy="332730"/>
          </a:xfrm>
          <a:prstGeom prst="rect">
            <a:avLst/>
          </a:prstGeom>
        </p:spPr>
        <p:txBody>
          <a:bodyPr vert="horz" wrap="square" lIns="0" tIns="25347" rIns="0" bIns="0" rtlCol="0">
            <a:spAutoFit/>
          </a:bodyPr>
          <a:lstStyle/>
          <a:p>
            <a:pPr marL="25347" marR="10139" lvl="0" indent="0" algn="l" defTabSz="1824960" rtl="0" eaLnBrk="1" fontAlgn="auto" latinLnBrk="0" hangingPunct="1">
              <a:lnSpc>
                <a:spcPct val="100000"/>
              </a:lnSpc>
              <a:spcBef>
                <a:spcPts val="200"/>
              </a:spcBef>
              <a:spcAft>
                <a:spcPts val="0"/>
              </a:spcAft>
              <a:buClrTx/>
              <a:buSzTx/>
              <a:buFontTx/>
              <a:buNone/>
              <a:tabLst/>
              <a:defRPr/>
            </a:pPr>
            <a:r>
              <a:rPr kumimoji="0" sz="998" b="0" i="0" u="none" strike="noStrike" kern="0" cap="none" spc="0" normalizeH="0" baseline="0" noProof="0" dirty="0">
                <a:ln>
                  <a:noFill/>
                </a:ln>
                <a:solidFill>
                  <a:sysClr val="windowText" lastClr="000000"/>
                </a:solidFill>
                <a:effectLst/>
                <a:uLnTx/>
                <a:uFillTx/>
                <a:latin typeface="Calibri"/>
                <a:ea typeface="+mn-ea"/>
                <a:cs typeface="Calibri"/>
              </a:rPr>
              <a:t>Adattato</a:t>
            </a:r>
            <a:r>
              <a:rPr kumimoji="0" sz="998"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da</a:t>
            </a:r>
            <a:r>
              <a:rPr kumimoji="0" sz="998"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Gerison</a:t>
            </a:r>
            <a:r>
              <a:rPr kumimoji="0" sz="998"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Lansdown−</a:t>
            </a:r>
            <a:r>
              <a:rPr kumimoji="0" sz="998"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The</a:t>
            </a:r>
            <a:r>
              <a:rPr kumimoji="0" sz="998"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Rights</a:t>
            </a:r>
            <a:r>
              <a:rPr kumimoji="0" sz="998"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of</a:t>
            </a:r>
            <a:r>
              <a:rPr kumimoji="0" sz="998"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the</a:t>
            </a:r>
            <a:r>
              <a:rPr kumimoji="0" sz="998"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Child</a:t>
            </a:r>
            <a:r>
              <a:rPr kumimoji="0" sz="998"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in</a:t>
            </a:r>
            <a:r>
              <a:rPr kumimoji="0" sz="998"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the</a:t>
            </a:r>
            <a:r>
              <a:rPr kumimoji="0" sz="998"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Digital</a:t>
            </a:r>
            <a:r>
              <a:rPr kumimoji="0" sz="998"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Age</a:t>
            </a:r>
            <a:r>
              <a:rPr kumimoji="0" sz="998"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Between</a:t>
            </a:r>
            <a:r>
              <a:rPr kumimoji="0" sz="998"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Regulation</a:t>
            </a:r>
            <a:r>
              <a:rPr kumimoji="0" sz="998"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and</a:t>
            </a:r>
            <a:r>
              <a:rPr kumimoji="0" sz="998"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Practice,</a:t>
            </a:r>
            <a:r>
              <a:rPr kumimoji="0" sz="998"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20" normalizeH="0" baseline="0" noProof="0" dirty="0">
                <a:ln>
                  <a:noFill/>
                </a:ln>
                <a:solidFill>
                  <a:sysClr val="windowText" lastClr="000000"/>
                </a:solidFill>
                <a:effectLst/>
                <a:uLnTx/>
                <a:uFillTx/>
                <a:latin typeface="Calibri"/>
                <a:ea typeface="+mn-ea"/>
                <a:cs typeface="Calibri"/>
              </a:rPr>
              <a:t>Webinar,</a:t>
            </a:r>
            <a:r>
              <a:rPr kumimoji="0" sz="998"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University</a:t>
            </a:r>
            <a:r>
              <a:rPr kumimoji="0" sz="998"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of</a:t>
            </a:r>
            <a:r>
              <a:rPr kumimoji="0" sz="998" b="0" i="0" u="none" strike="noStrike" kern="0" cap="none" spc="10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Geneva</a:t>
            </a:r>
            <a:r>
              <a:rPr kumimoji="0" sz="998"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210" normalizeH="0" baseline="0" noProof="0" dirty="0">
                <a:ln>
                  <a:noFill/>
                </a:ln>
                <a:solidFill>
                  <a:sysClr val="windowText" lastClr="000000"/>
                </a:solidFill>
                <a:effectLst/>
                <a:uLnTx/>
                <a:uFillTx/>
                <a:latin typeface="Calibri"/>
                <a:ea typeface="+mn-ea"/>
                <a:cs typeface="Calibri"/>
              </a:rPr>
              <a:t>−</a:t>
            </a:r>
            <a:r>
              <a:rPr kumimoji="0" sz="998"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25</a:t>
            </a:r>
            <a:r>
              <a:rPr kumimoji="0" sz="998" b="0" i="0" u="none" strike="noStrike" kern="0" cap="none" spc="11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0" normalizeH="0" baseline="0" noProof="0" dirty="0">
                <a:ln>
                  <a:noFill/>
                </a:ln>
                <a:solidFill>
                  <a:sysClr val="windowText" lastClr="000000"/>
                </a:solidFill>
                <a:effectLst/>
                <a:uLnTx/>
                <a:uFillTx/>
                <a:latin typeface="Calibri"/>
                <a:ea typeface="+mn-ea"/>
                <a:cs typeface="Calibri"/>
              </a:rPr>
              <a:t>February</a:t>
            </a:r>
            <a:r>
              <a:rPr kumimoji="0" sz="998"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998" b="0" i="0" u="none" strike="noStrike" kern="0" cap="none" spc="-40" normalizeH="0" baseline="0" noProof="0" dirty="0">
                <a:ln>
                  <a:noFill/>
                </a:ln>
                <a:solidFill>
                  <a:sysClr val="windowText" lastClr="000000"/>
                </a:solidFill>
                <a:effectLst/>
                <a:uLnTx/>
                <a:uFillTx/>
                <a:latin typeface="Calibri"/>
                <a:ea typeface="+mn-ea"/>
                <a:cs typeface="Calibri"/>
              </a:rPr>
              <a:t>2022</a:t>
            </a:r>
            <a:endParaRPr kumimoji="0" sz="998"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6" name="object 6"/>
          <p:cNvSpPr txBox="1"/>
          <p:nvPr/>
        </p:nvSpPr>
        <p:spPr>
          <a:xfrm>
            <a:off x="780595" y="2132243"/>
            <a:ext cx="10223790" cy="3447469"/>
          </a:xfrm>
          <a:prstGeom prst="rect">
            <a:avLst/>
          </a:prstGeom>
          <a:solidFill>
            <a:schemeClr val="bg1"/>
          </a:solidFill>
        </p:spPr>
        <p:txBody>
          <a:bodyPr vert="horz" wrap="square" lIns="0" tIns="128003" rIns="0" bIns="0" rtlCol="0">
            <a:spAutoFit/>
          </a:bodyPr>
          <a:lstStyle/>
          <a:p>
            <a:pPr marL="250932" marR="0" lvl="0" indent="-225585" algn="l" defTabSz="1824960" rtl="0" eaLnBrk="1" fontAlgn="auto" latinLnBrk="0" hangingPunct="1">
              <a:lnSpc>
                <a:spcPct val="100000"/>
              </a:lnSpc>
              <a:spcBef>
                <a:spcPts val="1008"/>
              </a:spcBef>
              <a:spcAft>
                <a:spcPts val="0"/>
              </a:spcAft>
              <a:buClrTx/>
              <a:buSzTx/>
              <a:buFont typeface="Arial MT"/>
              <a:buChar char="•"/>
              <a:tabLst>
                <a:tab pos="250932" algn="l"/>
              </a:tabLst>
              <a:defRPr/>
            </a:pP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Questioni</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di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contenuto,</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condotta,</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contatto</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 e</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commercializzazione</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250932" marR="0" lvl="0" indent="-225585" algn="l" defTabSz="1824960" rtl="0" eaLnBrk="1" fontAlgn="auto" latinLnBrk="0" hangingPunct="1">
              <a:lnSpc>
                <a:spcPct val="100000"/>
              </a:lnSpc>
              <a:spcBef>
                <a:spcPts val="816"/>
              </a:spcBef>
              <a:spcAft>
                <a:spcPts val="0"/>
              </a:spcAft>
              <a:buClrTx/>
              <a:buSzTx/>
              <a:buFont typeface="Arial MT"/>
              <a:buChar char="•"/>
              <a:tabLst>
                <a:tab pos="250932" algn="l"/>
              </a:tabLst>
              <a:defRPr/>
            </a:pP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Concetto</a:t>
            </a:r>
            <a:r>
              <a:rPr kumimoji="0" sz="1996" b="1" i="0" u="none" strike="noStrike" kern="0" cap="none" spc="-7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di</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privacy</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389" normalizeH="0" baseline="0" noProof="0" dirty="0">
                <a:ln>
                  <a:noFill/>
                </a:ln>
                <a:solidFill>
                  <a:sysClr val="windowText" lastClr="000000"/>
                </a:solidFill>
                <a:effectLst/>
                <a:uLnTx/>
                <a:uFillTx/>
                <a:latin typeface="Calibri"/>
                <a:ea typeface="+mn-ea"/>
                <a:cs typeface="Calibri"/>
              </a:rPr>
              <a:t>−</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differenze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tra</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iI</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mondo</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onIine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offIine</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250932" marR="0" lvl="0" indent="-225585" algn="l" defTabSz="1824960" rtl="0" eaLnBrk="1" fontAlgn="auto" latinLnBrk="0" hangingPunct="1">
              <a:lnSpc>
                <a:spcPct val="100000"/>
              </a:lnSpc>
              <a:spcBef>
                <a:spcPts val="816"/>
              </a:spcBef>
              <a:spcAft>
                <a:spcPts val="0"/>
              </a:spcAft>
              <a:buClrTx/>
              <a:buSzTx/>
              <a:buFont typeface="Arial MT"/>
              <a:buChar char="•"/>
              <a:tabLst>
                <a:tab pos="250932" algn="l"/>
              </a:tabLst>
              <a:defRPr/>
            </a:pP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Ambiente</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digitale</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progettato</a:t>
            </a:r>
            <a:r>
              <a:rPr kumimoji="0" sz="1996"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da</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adulti</a:t>
            </a:r>
            <a:r>
              <a:rPr kumimoji="0" sz="1996"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per</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adulti</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tensioni</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tra</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diritti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degIi</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aduIti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bambini</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250932" marR="0" lvl="0" indent="-225585" algn="l" defTabSz="1824960" rtl="0" eaLnBrk="1" fontAlgn="auto" latinLnBrk="0" hangingPunct="1">
              <a:lnSpc>
                <a:spcPct val="100000"/>
              </a:lnSpc>
              <a:spcBef>
                <a:spcPts val="758"/>
              </a:spcBef>
              <a:spcAft>
                <a:spcPts val="0"/>
              </a:spcAft>
              <a:buClrTx/>
              <a:buSzTx/>
              <a:buFont typeface="Arial MT"/>
              <a:buChar char="•"/>
              <a:tabLst>
                <a:tab pos="250932" algn="l"/>
              </a:tabLst>
              <a:defRPr/>
            </a:pP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Equilibrio</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 tra</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accesso e</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opportunità</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con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protezione</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sicurezza</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250932" marR="262338" lvl="0" indent="-225585" algn="l" defTabSz="1824960" rtl="0" eaLnBrk="1" fontAlgn="auto" latinLnBrk="0" hangingPunct="1">
              <a:lnSpc>
                <a:spcPts val="2195"/>
              </a:lnSpc>
              <a:spcBef>
                <a:spcPts val="866"/>
              </a:spcBef>
              <a:spcAft>
                <a:spcPts val="0"/>
              </a:spcAft>
              <a:buClrTx/>
              <a:buSzTx/>
              <a:buFont typeface="Arial MT"/>
              <a:buChar char="•"/>
              <a:tabLst>
                <a:tab pos="253467" algn="l"/>
              </a:tabLst>
              <a:defRPr/>
            </a:pP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Evoluzione</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della</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capacità</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come</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viene</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determinata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Ia</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competenza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come</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vaIutare </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I’età</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degIi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utenti</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per</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I’accesso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ai</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contenuti</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risposte</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tecnoIogiche</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normative</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250932" marR="372596" lvl="0" indent="-225585" algn="l" defTabSz="1824960" rtl="0" eaLnBrk="1" fontAlgn="auto" latinLnBrk="0" hangingPunct="1">
              <a:lnSpc>
                <a:spcPts val="2195"/>
              </a:lnSpc>
              <a:spcBef>
                <a:spcPts val="966"/>
              </a:spcBef>
              <a:spcAft>
                <a:spcPts val="0"/>
              </a:spcAft>
              <a:buClrTx/>
              <a:buSzTx/>
              <a:buFont typeface="Arial MT"/>
              <a:buChar char="•"/>
              <a:tabLst>
                <a:tab pos="253467" algn="l"/>
              </a:tabLst>
              <a:defRPr/>
            </a:pP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Risultati</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scientifici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contrastanti</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insufficienti</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sull'impatto</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dell'esperienza</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online</a:t>
            </a:r>
            <a:r>
              <a:rPr kumimoji="0" sz="1996" b="1" i="0" u="none" strike="noStrike" kern="0" cap="none" spc="6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suIIa</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saIute 	mentaIe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suI</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benessere</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6469735" marR="0" lvl="0" indent="0" algn="l" defTabSz="1824960" rtl="0" eaLnBrk="1" fontAlgn="auto" latinLnBrk="0" hangingPunct="1">
              <a:lnSpc>
                <a:spcPct val="100000"/>
              </a:lnSpc>
              <a:spcBef>
                <a:spcPts val="788"/>
              </a:spcBef>
              <a:spcAft>
                <a:spcPts val="0"/>
              </a:spcAft>
              <a:buClrTx/>
              <a:buSzTx/>
              <a:buFontTx/>
              <a:buNone/>
              <a:tabLst/>
              <a:defRPr/>
            </a:pPr>
            <a:r>
              <a:rPr kumimoji="0" sz="1996" b="0" i="0" u="none" strike="noStrike" kern="0" cap="none" spc="0" normalizeH="0" baseline="0" noProof="0" dirty="0">
                <a:ln>
                  <a:noFill/>
                </a:ln>
                <a:solidFill>
                  <a:sysClr val="windowText" lastClr="000000"/>
                </a:solidFill>
                <a:effectLst/>
                <a:uLnTx/>
                <a:uFillTx/>
                <a:latin typeface="Calibri"/>
                <a:ea typeface="+mn-ea"/>
                <a:cs typeface="Calibri"/>
              </a:rPr>
              <a:t>(</a:t>
            </a:r>
            <a:r>
              <a:rPr kumimoji="0" sz="1996" b="0" i="0" u="heavy" strike="noStrike" kern="0" cap="none" spc="0" normalizeH="0" baseline="0" noProof="0" dirty="0">
                <a:ln>
                  <a:noFill/>
                </a:ln>
                <a:solidFill>
                  <a:srgbClr val="0562C1"/>
                </a:solidFill>
                <a:effectLst/>
                <a:uLnTx/>
                <a:uFill>
                  <a:solidFill>
                    <a:srgbClr val="0562C1"/>
                  </a:solidFill>
                </a:uFill>
                <a:latin typeface="Calibri"/>
                <a:ea typeface="+mn-ea"/>
                <a:cs typeface="Calibri"/>
                <a:hlinkClick r:id="rId3"/>
              </a:rPr>
              <a:t>GIobaI</a:t>
            </a:r>
            <a:r>
              <a:rPr kumimoji="0" sz="1996" b="0" i="0" u="heavy" strike="noStrike" kern="0" cap="none" spc="-90" normalizeH="0" baseline="0" noProof="0" dirty="0">
                <a:ln>
                  <a:noFill/>
                </a:ln>
                <a:solidFill>
                  <a:srgbClr val="0562C1"/>
                </a:solidFill>
                <a:effectLst/>
                <a:uLnTx/>
                <a:uFill>
                  <a:solidFill>
                    <a:srgbClr val="0562C1"/>
                  </a:solidFill>
                </a:uFill>
                <a:latin typeface="Calibri"/>
                <a:ea typeface="+mn-ea"/>
                <a:cs typeface="Calibri"/>
                <a:hlinkClick r:id="rId3"/>
              </a:rPr>
              <a:t> </a:t>
            </a:r>
            <a:r>
              <a:rPr kumimoji="0" sz="1996" b="0" i="0" u="heavy" strike="noStrike" kern="0" cap="none" spc="0" normalizeH="0" baseline="0" noProof="0" dirty="0">
                <a:ln>
                  <a:noFill/>
                </a:ln>
                <a:solidFill>
                  <a:srgbClr val="0562C1"/>
                </a:solidFill>
                <a:effectLst/>
                <a:uLnTx/>
                <a:uFill>
                  <a:solidFill>
                    <a:srgbClr val="0562C1"/>
                  </a:solidFill>
                </a:uFill>
                <a:latin typeface="Calibri"/>
                <a:ea typeface="+mn-ea"/>
                <a:cs typeface="Calibri"/>
                <a:hlinkClick r:id="rId3"/>
              </a:rPr>
              <a:t>Kids</a:t>
            </a:r>
            <a:r>
              <a:rPr kumimoji="0" sz="1996" b="0" i="0" u="heavy" strike="noStrike" kern="0" cap="none" spc="-50" normalizeH="0" baseline="0" noProof="0" dirty="0">
                <a:ln>
                  <a:noFill/>
                </a:ln>
                <a:solidFill>
                  <a:srgbClr val="0562C1"/>
                </a:solidFill>
                <a:effectLst/>
                <a:uLnTx/>
                <a:uFill>
                  <a:solidFill>
                    <a:srgbClr val="0562C1"/>
                  </a:solidFill>
                </a:uFill>
                <a:latin typeface="Calibri"/>
                <a:ea typeface="+mn-ea"/>
                <a:cs typeface="Calibri"/>
                <a:hlinkClick r:id="rId3"/>
              </a:rPr>
              <a:t> </a:t>
            </a:r>
            <a:r>
              <a:rPr kumimoji="0" sz="1996" b="0" i="0" u="heavy" strike="noStrike" kern="0" cap="none" spc="0" normalizeH="0" baseline="0" noProof="0" dirty="0" err="1">
                <a:ln>
                  <a:noFill/>
                </a:ln>
                <a:solidFill>
                  <a:srgbClr val="0562C1"/>
                </a:solidFill>
                <a:effectLst/>
                <a:uLnTx/>
                <a:uFill>
                  <a:solidFill>
                    <a:srgbClr val="0562C1"/>
                  </a:solidFill>
                </a:uFill>
                <a:latin typeface="Calibri"/>
                <a:ea typeface="+mn-ea"/>
                <a:cs typeface="Calibri"/>
                <a:hlinkClick r:id="rId3"/>
              </a:rPr>
              <a:t>OnIine</a:t>
            </a:r>
            <a:r>
              <a:rPr kumimoji="0" lang="it-IT" sz="1996" b="0" i="0" u="none" strike="noStrike" kern="0" cap="none" spc="-40" normalizeH="0" baseline="0" noProof="0" dirty="0">
                <a:ln>
                  <a:noFill/>
                </a:ln>
                <a:solidFill>
                  <a:srgbClr val="0562C1"/>
                </a:solidFill>
                <a:effectLst/>
                <a:uLnTx/>
                <a:uFillTx/>
                <a:latin typeface="Calibri"/>
                <a:ea typeface="+mn-ea"/>
                <a:cs typeface="Calibri"/>
              </a:rPr>
              <a:t> </a:t>
            </a:r>
            <a:r>
              <a:rPr kumimoji="0" sz="1996" b="0" i="0" u="none" strike="noStrike" kern="0" cap="none" spc="-389" normalizeH="0" baseline="0" noProof="0" dirty="0">
                <a:ln>
                  <a:noFill/>
                </a:ln>
                <a:solidFill>
                  <a:sysClr val="windowText" lastClr="000000"/>
                </a:solidFill>
                <a:effectLst/>
                <a:uLnTx/>
                <a:uFillTx/>
                <a:latin typeface="Calibri"/>
                <a:ea typeface="+mn-ea"/>
                <a:cs typeface="Calibri"/>
              </a:rPr>
              <a:t>−</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heavy" strike="noStrike" kern="0" cap="none" spc="0" normalizeH="0" baseline="0" noProof="0" dirty="0">
                <a:ln>
                  <a:noFill/>
                </a:ln>
                <a:solidFill>
                  <a:srgbClr val="0562C1"/>
                </a:solidFill>
                <a:effectLst/>
                <a:uLnTx/>
                <a:uFill>
                  <a:solidFill>
                    <a:srgbClr val="0562C1"/>
                  </a:solidFill>
                </a:uFill>
                <a:latin typeface="Calibri"/>
                <a:ea typeface="+mn-ea"/>
                <a:cs typeface="Calibri"/>
                <a:hlinkClick r:id="rId4"/>
              </a:rPr>
              <a:t>EU</a:t>
            </a:r>
            <a:r>
              <a:rPr kumimoji="0" sz="1996" b="0" i="0" u="heavy" strike="noStrike" kern="0" cap="none" spc="-50" normalizeH="0" baseline="0" noProof="0" dirty="0">
                <a:ln>
                  <a:noFill/>
                </a:ln>
                <a:solidFill>
                  <a:srgbClr val="0562C1"/>
                </a:solidFill>
                <a:effectLst/>
                <a:uLnTx/>
                <a:uFill>
                  <a:solidFill>
                    <a:srgbClr val="0562C1"/>
                  </a:solidFill>
                </a:uFill>
                <a:latin typeface="Calibri"/>
                <a:ea typeface="+mn-ea"/>
                <a:cs typeface="Calibri"/>
                <a:hlinkClick r:id="rId4"/>
              </a:rPr>
              <a:t> </a:t>
            </a:r>
            <a:r>
              <a:rPr kumimoji="0" sz="1996" b="0" i="0" u="heavy" strike="noStrike" kern="0" cap="none" spc="0" normalizeH="0" baseline="0" noProof="0" dirty="0">
                <a:ln>
                  <a:noFill/>
                </a:ln>
                <a:solidFill>
                  <a:srgbClr val="0562C1"/>
                </a:solidFill>
                <a:effectLst/>
                <a:uLnTx/>
                <a:uFill>
                  <a:solidFill>
                    <a:srgbClr val="0562C1"/>
                  </a:solidFill>
                </a:uFill>
                <a:latin typeface="Calibri"/>
                <a:ea typeface="+mn-ea"/>
                <a:cs typeface="Calibri"/>
                <a:hlinkClick r:id="rId4"/>
              </a:rPr>
              <a:t>Kids</a:t>
            </a:r>
            <a:r>
              <a:rPr kumimoji="0" sz="1996" b="0" i="0" u="heavy" strike="noStrike" kern="0" cap="none" spc="-40" normalizeH="0" baseline="0" noProof="0" dirty="0">
                <a:ln>
                  <a:noFill/>
                </a:ln>
                <a:solidFill>
                  <a:srgbClr val="0562C1"/>
                </a:solidFill>
                <a:effectLst/>
                <a:uLnTx/>
                <a:uFill>
                  <a:solidFill>
                    <a:srgbClr val="0562C1"/>
                  </a:solidFill>
                </a:uFill>
                <a:latin typeface="Calibri"/>
                <a:ea typeface="+mn-ea"/>
                <a:cs typeface="Calibri"/>
                <a:hlinkClick r:id="rId4"/>
              </a:rPr>
              <a:t> </a:t>
            </a:r>
            <a:r>
              <a:rPr kumimoji="0" sz="1996" b="0" i="0" u="heavy"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4"/>
              </a:rPr>
              <a:t>OnIine</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7" name="object 7"/>
          <p:cNvSpPr/>
          <p:nvPr/>
        </p:nvSpPr>
        <p:spPr>
          <a:xfrm>
            <a:off x="714689" y="296846"/>
            <a:ext cx="10040023" cy="923905"/>
          </a:xfrm>
          <a:custGeom>
            <a:avLst/>
            <a:gdLst/>
            <a:ahLst/>
            <a:cxnLst/>
            <a:rect l="l" t="t" r="r" b="b"/>
            <a:pathLst>
              <a:path w="5030470" h="462915">
                <a:moveTo>
                  <a:pt x="5030254" y="0"/>
                </a:moveTo>
                <a:lnTo>
                  <a:pt x="0" y="0"/>
                </a:lnTo>
                <a:lnTo>
                  <a:pt x="0" y="462876"/>
                </a:lnTo>
                <a:lnTo>
                  <a:pt x="5030254" y="462876"/>
                </a:lnTo>
                <a:lnTo>
                  <a:pt x="5030254" y="0"/>
                </a:lnTo>
                <a:close/>
              </a:path>
            </a:pathLst>
          </a:custGeom>
          <a:solidFill>
            <a:srgbClr val="FFFFFF"/>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txBox="1">
            <a:spLocks noGrp="1"/>
          </p:cNvSpPr>
          <p:nvPr>
            <p:ph type="title"/>
          </p:nvPr>
        </p:nvSpPr>
        <p:spPr>
          <a:xfrm>
            <a:off x="1154335" y="413288"/>
            <a:ext cx="20319069" cy="762719"/>
          </a:xfrm>
          <a:prstGeom prst="rect">
            <a:avLst/>
          </a:prstGeom>
        </p:spPr>
        <p:txBody>
          <a:bodyPr vert="horz" wrap="square" lIns="0" tIns="25347" rIns="0" bIns="0" rtlCol="0">
            <a:spAutoFit/>
          </a:bodyPr>
          <a:lstStyle/>
          <a:p>
            <a:pPr marL="226851">
              <a:spcBef>
                <a:spcPts val="200"/>
              </a:spcBef>
            </a:pPr>
            <a:r>
              <a:rPr sz="4391" dirty="0"/>
              <a:t>II</a:t>
            </a:r>
            <a:r>
              <a:rPr sz="4391" spc="-170" dirty="0"/>
              <a:t> </a:t>
            </a:r>
            <a:r>
              <a:rPr sz="4391" spc="-80" dirty="0"/>
              <a:t>contesto:</a:t>
            </a:r>
            <a:r>
              <a:rPr sz="4391" spc="-170" dirty="0"/>
              <a:t> </a:t>
            </a:r>
            <a:r>
              <a:rPr sz="4790" spc="-20" dirty="0"/>
              <a:t>sfide</a:t>
            </a:r>
            <a:r>
              <a:rPr sz="4790" spc="-200" dirty="0"/>
              <a:t> </a:t>
            </a:r>
            <a:r>
              <a:rPr sz="4790" dirty="0"/>
              <a:t>per</a:t>
            </a:r>
            <a:r>
              <a:rPr sz="4790" spc="-180" dirty="0"/>
              <a:t> </a:t>
            </a:r>
            <a:r>
              <a:rPr sz="4790" dirty="0"/>
              <a:t>la</a:t>
            </a:r>
            <a:r>
              <a:rPr sz="4790" spc="-190" dirty="0"/>
              <a:t> </a:t>
            </a:r>
            <a:r>
              <a:rPr sz="4790" dirty="0"/>
              <a:t>vita</a:t>
            </a:r>
            <a:r>
              <a:rPr sz="4790" spc="-210" dirty="0"/>
              <a:t> </a:t>
            </a:r>
            <a:r>
              <a:rPr sz="4790" dirty="0"/>
              <a:t>dei</a:t>
            </a:r>
            <a:r>
              <a:rPr sz="4790" spc="-180" dirty="0"/>
              <a:t> </a:t>
            </a:r>
            <a:r>
              <a:rPr sz="4790" spc="-20" dirty="0"/>
              <a:t>bambini</a:t>
            </a:r>
            <a:endParaRPr sz="479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44189B5B-74D2-4CAF-B1EA-7D4E54D09D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52" r="9239" b="10322"/>
          <a:stretch/>
        </p:blipFill>
        <p:spPr bwMode="auto">
          <a:xfrm>
            <a:off x="5480438" y="1954130"/>
            <a:ext cx="4195997" cy="4905463"/>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Fa ridere </a:t>
            </a:r>
            <a:r>
              <a:rPr kumimoji="0" lang="it-IT" sz="20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piangere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perché è vero (?)</a:t>
            </a:r>
          </a:p>
        </p:txBody>
      </p:sp>
      <p:grpSp>
        <p:nvGrpSpPr>
          <p:cNvPr id="5" name="Gruppo 4">
            <a:extLst>
              <a:ext uri="{FF2B5EF4-FFF2-40B4-BE49-F238E27FC236}">
                <a16:creationId xmlns:a16="http://schemas.microsoft.com/office/drawing/2014/main" id="{994F9275-3CC4-453A-964A-D0094BF2C789}"/>
              </a:ext>
            </a:extLst>
          </p:cNvPr>
          <p:cNvGrpSpPr/>
          <p:nvPr/>
        </p:nvGrpSpPr>
        <p:grpSpPr>
          <a:xfrm>
            <a:off x="1" y="-1"/>
            <a:ext cx="9676434" cy="1954131"/>
            <a:chOff x="1" y="0"/>
            <a:chExt cx="8196094" cy="1655180"/>
          </a:xfrm>
        </p:grpSpPr>
        <p:pic>
          <p:nvPicPr>
            <p:cNvPr id="3" name="Immagine 2">
              <a:extLst>
                <a:ext uri="{FF2B5EF4-FFF2-40B4-BE49-F238E27FC236}">
                  <a16:creationId xmlns:a16="http://schemas.microsoft.com/office/drawing/2014/main" id="{502AD47D-ECE7-4823-B1B6-A5EF14867551}"/>
                </a:ext>
              </a:extLst>
            </p:cNvPr>
            <p:cNvPicPr>
              <a:picLocks noChangeAspect="1"/>
            </p:cNvPicPr>
            <p:nvPr/>
          </p:nvPicPr>
          <p:blipFill>
            <a:blip r:embed="rId4"/>
            <a:stretch>
              <a:fillRect/>
            </a:stretch>
          </p:blipFill>
          <p:spPr>
            <a:xfrm>
              <a:off x="3169251" y="0"/>
              <a:ext cx="5026844" cy="1655180"/>
            </a:xfrm>
            <a:prstGeom prst="rect">
              <a:avLst/>
            </a:prstGeom>
            <a:ln>
              <a:no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333751FE-C3AF-44E6-B3C3-418670BCBE8C}"/>
                </a:ext>
              </a:extLst>
            </p:cNvPr>
            <p:cNvPicPr>
              <a:picLocks noChangeAspect="1"/>
            </p:cNvPicPr>
            <p:nvPr/>
          </p:nvPicPr>
          <p:blipFill>
            <a:blip r:embed="rId5"/>
            <a:stretch>
              <a:fillRect/>
            </a:stretch>
          </p:blipFill>
          <p:spPr>
            <a:xfrm>
              <a:off x="1" y="1"/>
              <a:ext cx="3169250" cy="1655179"/>
            </a:xfrm>
            <a:prstGeom prst="rect">
              <a:avLst/>
            </a:prstGeom>
            <a:ln>
              <a:noFill/>
            </a:ln>
            <a:effectLst>
              <a:outerShdw blurRad="292100" dist="139700" dir="2700000" algn="tl" rotWithShape="0">
                <a:srgbClr val="333333">
                  <a:alpha val="65000"/>
                </a:srgbClr>
              </a:outerShdw>
            </a:effectLst>
          </p:spPr>
        </p:pic>
      </p:grpSp>
      <p:sp>
        <p:nvSpPr>
          <p:cNvPr id="9" name="CasellaDiTesto 8">
            <a:extLst>
              <a:ext uri="{FF2B5EF4-FFF2-40B4-BE49-F238E27FC236}">
                <a16:creationId xmlns:a16="http://schemas.microsoft.com/office/drawing/2014/main" id="{F7C2FB46-7F81-41FA-AC70-CCCE44C5DCF5}"/>
              </a:ext>
            </a:extLst>
          </p:cNvPr>
          <p:cNvSpPr txBox="1"/>
          <p:nvPr/>
        </p:nvSpPr>
        <p:spPr>
          <a:xfrm>
            <a:off x="301171" y="2094278"/>
            <a:ext cx="5196804"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[Premessa 1] </a:t>
            </a:r>
            <a:r>
              <a:rPr kumimoji="0" lang="it-IT" sz="1800" b="0"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Il fascino dei </a:t>
            </a:r>
            <a:r>
              <a:rPr kumimoji="0" lang="it-IT" sz="1800" b="0" i="0" u="none" strike="noStrike" kern="1200" cap="none" spc="0" normalizeH="0" baseline="0" noProof="0" dirty="0" err="1">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deepfake</a:t>
            </a:r>
            <a:r>
              <a:rPr kumimoji="0" lang="it-IT" sz="1800" b="0"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 intimi (e il loro potere di ferire) dipendono dalle proprietà epistemiche ed </a:t>
            </a:r>
            <a:r>
              <a:rPr kumimoji="0" lang="it-IT" sz="1800" b="0" i="0" u="none" strike="noStrike" kern="1200" cap="none" spc="0" normalizeH="0" baseline="0" noProof="0" dirty="0" err="1">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emotigene</a:t>
            </a:r>
            <a:r>
              <a:rPr kumimoji="0" lang="it-IT" sz="1800" b="0"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 delle immagini fotografiche.</a:t>
            </a:r>
          </a:p>
        </p:txBody>
      </p:sp>
      <p:sp>
        <p:nvSpPr>
          <p:cNvPr id="11" name="CasellaDiTesto 10">
            <a:extLst>
              <a:ext uri="{FF2B5EF4-FFF2-40B4-BE49-F238E27FC236}">
                <a16:creationId xmlns:a16="http://schemas.microsoft.com/office/drawing/2014/main" id="{E68F85A2-7438-4227-ABC3-FDCC15C88BF7}"/>
              </a:ext>
            </a:extLst>
          </p:cNvPr>
          <p:cNvSpPr txBox="1"/>
          <p:nvPr/>
        </p:nvSpPr>
        <p:spPr>
          <a:xfrm>
            <a:off x="301171" y="3805900"/>
            <a:ext cx="519680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lumMod val="50000"/>
                  </a:prstClr>
                </a:solidFill>
                <a:effectLst/>
                <a:uLnTx/>
                <a:uFillTx/>
                <a:latin typeface="Courier New" panose="02070309020205020404" pitchFamily="49" charset="0"/>
                <a:ea typeface="+mn-ea"/>
                <a:cs typeface="Courier New" panose="02070309020205020404" pitchFamily="49" charset="0"/>
              </a:rPr>
              <a:t>[Premessa 2] </a:t>
            </a:r>
            <a:r>
              <a:rPr kumimoji="0" lang="it-IT" sz="1800" b="0" i="0" u="none" strike="noStrike" kern="1200" cap="none" spc="0" normalizeH="0" baseline="0" noProof="0" dirty="0">
                <a:ln>
                  <a:noFill/>
                </a:ln>
                <a:solidFill>
                  <a:prstClr val="white">
                    <a:lumMod val="50000"/>
                  </a:prstClr>
                </a:solidFill>
                <a:effectLst/>
                <a:uLnTx/>
                <a:uFillTx/>
                <a:latin typeface="Courier New" panose="02070309020205020404" pitchFamily="49" charset="0"/>
                <a:ea typeface="+mn-ea"/>
                <a:cs typeface="Courier New" panose="02070309020205020404" pitchFamily="49" charset="0"/>
              </a:rPr>
              <a:t>… ma la (consapevolezza de) la diffusione dei </a:t>
            </a:r>
            <a:r>
              <a:rPr kumimoji="0" lang="it-IT" sz="1800" b="0" i="0" u="none" strike="noStrike" kern="1200" cap="none" spc="0" normalizeH="0" baseline="0" noProof="0" dirty="0" err="1">
                <a:ln>
                  <a:noFill/>
                </a:ln>
                <a:solidFill>
                  <a:prstClr val="white">
                    <a:lumMod val="50000"/>
                  </a:prstClr>
                </a:solidFill>
                <a:effectLst/>
                <a:uLnTx/>
                <a:uFillTx/>
                <a:latin typeface="Courier New" panose="02070309020205020404" pitchFamily="49" charset="0"/>
                <a:ea typeface="+mn-ea"/>
                <a:cs typeface="Courier New" panose="02070309020205020404" pitchFamily="49" charset="0"/>
              </a:rPr>
              <a:t>deepfake</a:t>
            </a:r>
            <a:r>
              <a:rPr kumimoji="0" lang="it-IT" sz="1800" b="0" i="0" u="none" strike="noStrike" kern="1200" cap="none" spc="0" normalizeH="0" baseline="0" noProof="0" dirty="0">
                <a:ln>
                  <a:noFill/>
                </a:ln>
                <a:solidFill>
                  <a:prstClr val="white">
                    <a:lumMod val="50000"/>
                  </a:prstClr>
                </a:solidFill>
                <a:effectLst/>
                <a:uLnTx/>
                <a:uFillTx/>
                <a:latin typeface="Courier New" panose="02070309020205020404" pitchFamily="49" charset="0"/>
                <a:ea typeface="+mn-ea"/>
                <a:cs typeface="Courier New" panose="02070309020205020404" pitchFamily="49" charset="0"/>
              </a:rPr>
              <a:t> eroderà queste proprietà epistemiche e (in parte) quelle </a:t>
            </a:r>
            <a:r>
              <a:rPr kumimoji="0" lang="it-IT" sz="1800" b="0" i="0" u="none" strike="noStrike" kern="1200" cap="none" spc="0" normalizeH="0" baseline="0" noProof="0" dirty="0" err="1">
                <a:ln>
                  <a:noFill/>
                </a:ln>
                <a:solidFill>
                  <a:prstClr val="white">
                    <a:lumMod val="50000"/>
                  </a:prstClr>
                </a:solidFill>
                <a:effectLst/>
                <a:uLnTx/>
                <a:uFillTx/>
                <a:latin typeface="Courier New" panose="02070309020205020404" pitchFamily="49" charset="0"/>
                <a:ea typeface="+mn-ea"/>
                <a:cs typeface="Courier New" panose="02070309020205020404" pitchFamily="49" charset="0"/>
              </a:rPr>
              <a:t>emotigene</a:t>
            </a:r>
            <a:endParaRPr kumimoji="0" lang="it-IT" sz="1800" b="0" i="0" u="none" strike="noStrike" kern="1200" cap="none" spc="0" normalizeH="0" baseline="0" noProof="0" dirty="0">
              <a:ln>
                <a:noFill/>
              </a:ln>
              <a:solidFill>
                <a:prstClr val="white">
                  <a:lumMod val="50000"/>
                </a:prstClr>
              </a:solidFill>
              <a:effectLst/>
              <a:uLnTx/>
              <a:uFillTx/>
              <a:latin typeface="Courier New" panose="02070309020205020404" pitchFamily="49" charset="0"/>
              <a:ea typeface="+mn-ea"/>
              <a:cs typeface="Courier New" panose="02070309020205020404" pitchFamily="49" charset="0"/>
            </a:endParaRPr>
          </a:p>
        </p:txBody>
      </p:sp>
      <p:sp>
        <p:nvSpPr>
          <p:cNvPr id="10" name="CasellaDiTesto 9">
            <a:extLst>
              <a:ext uri="{FF2B5EF4-FFF2-40B4-BE49-F238E27FC236}">
                <a16:creationId xmlns:a16="http://schemas.microsoft.com/office/drawing/2014/main" id="{73A4601E-3AA3-47CF-94D1-124556E6AFF5}"/>
              </a:ext>
            </a:extLst>
          </p:cNvPr>
          <p:cNvSpPr txBox="1"/>
          <p:nvPr/>
        </p:nvSpPr>
        <p:spPr>
          <a:xfrm>
            <a:off x="301171" y="5240523"/>
            <a:ext cx="5196804"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[Conclusione] </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Sul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lungo</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termine</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la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stessa</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diffusione</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dei</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deepfake</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indebolirà</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il</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fascino</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(e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il</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potere</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di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ferire</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delle</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immagini</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intime</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tout court</a:t>
            </a:r>
            <a:endParaRPr kumimoji="0" lang="it-IT"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56073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44189B5B-74D2-4CAF-B1EA-7D4E54D09D28}"/>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8152" r="9239" b="10322"/>
          <a:stretch/>
        </p:blipFill>
        <p:spPr bwMode="auto">
          <a:xfrm>
            <a:off x="5480438" y="1954130"/>
            <a:ext cx="4195997" cy="4905463"/>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Fa ridere </a:t>
            </a:r>
            <a:r>
              <a:rPr kumimoji="0" lang="it-IT" sz="20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piangere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perché è vero (?)</a:t>
            </a:r>
          </a:p>
        </p:txBody>
      </p:sp>
      <p:grpSp>
        <p:nvGrpSpPr>
          <p:cNvPr id="5" name="Gruppo 4">
            <a:extLst>
              <a:ext uri="{FF2B5EF4-FFF2-40B4-BE49-F238E27FC236}">
                <a16:creationId xmlns:a16="http://schemas.microsoft.com/office/drawing/2014/main" id="{994F9275-3CC4-453A-964A-D0094BF2C789}"/>
              </a:ext>
            </a:extLst>
          </p:cNvPr>
          <p:cNvGrpSpPr/>
          <p:nvPr/>
        </p:nvGrpSpPr>
        <p:grpSpPr>
          <a:xfrm>
            <a:off x="1" y="-1"/>
            <a:ext cx="9676434" cy="1954131"/>
            <a:chOff x="1" y="0"/>
            <a:chExt cx="8196094" cy="1655180"/>
          </a:xfrm>
        </p:grpSpPr>
        <p:pic>
          <p:nvPicPr>
            <p:cNvPr id="3" name="Immagine 2">
              <a:extLst>
                <a:ext uri="{FF2B5EF4-FFF2-40B4-BE49-F238E27FC236}">
                  <a16:creationId xmlns:a16="http://schemas.microsoft.com/office/drawing/2014/main" id="{502AD47D-ECE7-4823-B1B6-A5EF14867551}"/>
                </a:ext>
              </a:extLst>
            </p:cNvPr>
            <p:cNvPicPr>
              <a:picLocks noChangeAspect="1"/>
            </p:cNvPicPr>
            <p:nvPr/>
          </p:nvPicPr>
          <p:blipFill>
            <a:blip r:embed="rId4"/>
            <a:stretch>
              <a:fillRect/>
            </a:stretch>
          </p:blipFill>
          <p:spPr>
            <a:xfrm>
              <a:off x="3169251" y="0"/>
              <a:ext cx="5026844" cy="1655180"/>
            </a:xfrm>
            <a:prstGeom prst="rect">
              <a:avLst/>
            </a:prstGeom>
            <a:ln>
              <a:no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333751FE-C3AF-44E6-B3C3-418670BCBE8C}"/>
                </a:ext>
              </a:extLst>
            </p:cNvPr>
            <p:cNvPicPr>
              <a:picLocks noChangeAspect="1"/>
            </p:cNvPicPr>
            <p:nvPr/>
          </p:nvPicPr>
          <p:blipFill>
            <a:blip r:embed="rId5"/>
            <a:stretch>
              <a:fillRect/>
            </a:stretch>
          </p:blipFill>
          <p:spPr>
            <a:xfrm>
              <a:off x="1" y="1"/>
              <a:ext cx="3169250" cy="1655179"/>
            </a:xfrm>
            <a:prstGeom prst="rect">
              <a:avLst/>
            </a:prstGeom>
            <a:ln>
              <a:noFill/>
            </a:ln>
            <a:effectLst>
              <a:outerShdw blurRad="292100" dist="139700" dir="2700000" algn="tl" rotWithShape="0">
                <a:srgbClr val="333333">
                  <a:alpha val="65000"/>
                </a:srgbClr>
              </a:outerShdw>
            </a:effectLst>
          </p:spPr>
        </p:pic>
      </p:grpSp>
      <p:sp>
        <p:nvSpPr>
          <p:cNvPr id="9" name="CasellaDiTesto 8">
            <a:extLst>
              <a:ext uri="{FF2B5EF4-FFF2-40B4-BE49-F238E27FC236}">
                <a16:creationId xmlns:a16="http://schemas.microsoft.com/office/drawing/2014/main" id="{F7C2FB46-7F81-41FA-AC70-CCCE44C5DCF5}"/>
              </a:ext>
            </a:extLst>
          </p:cNvPr>
          <p:cNvSpPr txBox="1"/>
          <p:nvPr/>
        </p:nvSpPr>
        <p:spPr>
          <a:xfrm>
            <a:off x="301171" y="2094278"/>
            <a:ext cx="5196804"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[Premessa 1] </a:t>
            </a:r>
            <a:r>
              <a:rPr kumimoji="0" lang="it-IT" sz="1800" b="0"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Il fascino dei </a:t>
            </a:r>
            <a:r>
              <a:rPr kumimoji="0" lang="it-IT" sz="1800" b="0" i="0" u="none" strike="noStrike" kern="1200" cap="none" spc="0" normalizeH="0" baseline="0" noProof="0" dirty="0" err="1">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deepfake</a:t>
            </a:r>
            <a:r>
              <a:rPr kumimoji="0" lang="it-IT" sz="1800" b="0"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 intimi (e il loro potere di ferire) dipendono dalle proprietà epistemiche ed </a:t>
            </a:r>
            <a:r>
              <a:rPr kumimoji="0" lang="it-IT" sz="1800" b="0" i="0" u="none" strike="noStrike" kern="1200" cap="none" spc="0" normalizeH="0" baseline="0" noProof="0" dirty="0" err="1">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emotigene</a:t>
            </a:r>
            <a:r>
              <a:rPr kumimoji="0" lang="it-IT" sz="1800" b="0"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 delle immagini fotografiche.</a:t>
            </a:r>
          </a:p>
        </p:txBody>
      </p:sp>
      <p:sp>
        <p:nvSpPr>
          <p:cNvPr id="11" name="CasellaDiTesto 10">
            <a:extLst>
              <a:ext uri="{FF2B5EF4-FFF2-40B4-BE49-F238E27FC236}">
                <a16:creationId xmlns:a16="http://schemas.microsoft.com/office/drawing/2014/main" id="{E68F85A2-7438-4227-ABC3-FDCC15C88BF7}"/>
              </a:ext>
            </a:extLst>
          </p:cNvPr>
          <p:cNvSpPr txBox="1"/>
          <p:nvPr/>
        </p:nvSpPr>
        <p:spPr>
          <a:xfrm>
            <a:off x="301171" y="3805900"/>
            <a:ext cx="519680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lumMod val="50000"/>
                  </a:prstClr>
                </a:solidFill>
                <a:effectLst/>
                <a:uLnTx/>
                <a:uFillTx/>
                <a:latin typeface="Courier New" panose="02070309020205020404" pitchFamily="49" charset="0"/>
                <a:ea typeface="+mn-ea"/>
                <a:cs typeface="Courier New" panose="02070309020205020404" pitchFamily="49" charset="0"/>
              </a:rPr>
              <a:t>[Premessa 2] </a:t>
            </a:r>
            <a:r>
              <a:rPr kumimoji="0" lang="it-IT" sz="1800" b="0" i="0" u="none" strike="noStrike" kern="1200" cap="none" spc="0" normalizeH="0" baseline="0" noProof="0" dirty="0">
                <a:ln>
                  <a:noFill/>
                </a:ln>
                <a:solidFill>
                  <a:prstClr val="white">
                    <a:lumMod val="50000"/>
                  </a:prstClr>
                </a:solidFill>
                <a:effectLst/>
                <a:uLnTx/>
                <a:uFillTx/>
                <a:latin typeface="Courier New" panose="02070309020205020404" pitchFamily="49" charset="0"/>
                <a:ea typeface="+mn-ea"/>
                <a:cs typeface="Courier New" panose="02070309020205020404" pitchFamily="49" charset="0"/>
              </a:rPr>
              <a:t>… ma la (consapevolezza de) la diffusione dei </a:t>
            </a:r>
            <a:r>
              <a:rPr kumimoji="0" lang="it-IT" sz="1800" b="0" i="0" u="none" strike="noStrike" kern="1200" cap="none" spc="0" normalizeH="0" baseline="0" noProof="0" dirty="0" err="1">
                <a:ln>
                  <a:noFill/>
                </a:ln>
                <a:solidFill>
                  <a:prstClr val="white">
                    <a:lumMod val="50000"/>
                  </a:prstClr>
                </a:solidFill>
                <a:effectLst/>
                <a:uLnTx/>
                <a:uFillTx/>
                <a:latin typeface="Courier New" panose="02070309020205020404" pitchFamily="49" charset="0"/>
                <a:ea typeface="+mn-ea"/>
                <a:cs typeface="Courier New" panose="02070309020205020404" pitchFamily="49" charset="0"/>
              </a:rPr>
              <a:t>deepfake</a:t>
            </a:r>
            <a:r>
              <a:rPr kumimoji="0" lang="it-IT" sz="1800" b="0" i="0" u="none" strike="noStrike" kern="1200" cap="none" spc="0" normalizeH="0" baseline="0" noProof="0" dirty="0">
                <a:ln>
                  <a:noFill/>
                </a:ln>
                <a:solidFill>
                  <a:prstClr val="white">
                    <a:lumMod val="50000"/>
                  </a:prstClr>
                </a:solidFill>
                <a:effectLst/>
                <a:uLnTx/>
                <a:uFillTx/>
                <a:latin typeface="Courier New" panose="02070309020205020404" pitchFamily="49" charset="0"/>
                <a:ea typeface="+mn-ea"/>
                <a:cs typeface="Courier New" panose="02070309020205020404" pitchFamily="49" charset="0"/>
              </a:rPr>
              <a:t> eroderà queste proprietà epistemiche e (in parte) quelle </a:t>
            </a:r>
            <a:r>
              <a:rPr kumimoji="0" lang="it-IT" sz="1800" b="0" i="0" u="none" strike="noStrike" kern="1200" cap="none" spc="0" normalizeH="0" baseline="0" noProof="0" dirty="0" err="1">
                <a:ln>
                  <a:noFill/>
                </a:ln>
                <a:solidFill>
                  <a:prstClr val="white">
                    <a:lumMod val="50000"/>
                  </a:prstClr>
                </a:solidFill>
                <a:effectLst/>
                <a:uLnTx/>
                <a:uFillTx/>
                <a:latin typeface="Courier New" panose="02070309020205020404" pitchFamily="49" charset="0"/>
                <a:ea typeface="+mn-ea"/>
                <a:cs typeface="Courier New" panose="02070309020205020404" pitchFamily="49" charset="0"/>
              </a:rPr>
              <a:t>emotigene</a:t>
            </a:r>
            <a:endParaRPr kumimoji="0" lang="it-IT" sz="1800" b="0" i="0" u="none" strike="noStrike" kern="1200" cap="none" spc="0" normalizeH="0" baseline="0" noProof="0" dirty="0">
              <a:ln>
                <a:noFill/>
              </a:ln>
              <a:solidFill>
                <a:prstClr val="white">
                  <a:lumMod val="50000"/>
                </a:prstClr>
              </a:solidFill>
              <a:effectLst/>
              <a:uLnTx/>
              <a:uFillTx/>
              <a:latin typeface="Courier New" panose="02070309020205020404" pitchFamily="49" charset="0"/>
              <a:ea typeface="+mn-ea"/>
              <a:cs typeface="Courier New" panose="02070309020205020404" pitchFamily="49" charset="0"/>
            </a:endParaRPr>
          </a:p>
        </p:txBody>
      </p:sp>
      <p:sp>
        <p:nvSpPr>
          <p:cNvPr id="10" name="CasellaDiTesto 9">
            <a:extLst>
              <a:ext uri="{FF2B5EF4-FFF2-40B4-BE49-F238E27FC236}">
                <a16:creationId xmlns:a16="http://schemas.microsoft.com/office/drawing/2014/main" id="{73A4601E-3AA3-47CF-94D1-124556E6AFF5}"/>
              </a:ext>
            </a:extLst>
          </p:cNvPr>
          <p:cNvSpPr txBox="1"/>
          <p:nvPr/>
        </p:nvSpPr>
        <p:spPr>
          <a:xfrm>
            <a:off x="301171" y="5240523"/>
            <a:ext cx="5196804"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[Conclusione] </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Sul </a:t>
            </a:r>
            <a:r>
              <a:rPr kumimoji="0" lang="en-US" sz="1800" b="1" i="0" u="none" strike="noStrike" kern="1200" cap="none" spc="0" normalizeH="0" baseline="0" noProof="0" dirty="0" err="1">
                <a:ln>
                  <a:noFill/>
                </a:ln>
                <a:solidFill>
                  <a:srgbClr val="11AD4E"/>
                </a:solidFill>
                <a:effectLst/>
                <a:uLnTx/>
                <a:uFillTx/>
                <a:latin typeface="Courier New" panose="02070309020205020404" pitchFamily="49" charset="0"/>
                <a:ea typeface="+mn-ea"/>
                <a:cs typeface="Courier New" panose="02070309020205020404" pitchFamily="49" charset="0"/>
              </a:rPr>
              <a:t>lungo</a:t>
            </a:r>
            <a:r>
              <a:rPr kumimoji="0" lang="en-US" sz="1800" b="1" i="0" u="none" strike="noStrike" kern="1200" cap="none" spc="0" normalizeH="0" baseline="0" noProof="0" dirty="0">
                <a:ln>
                  <a:noFill/>
                </a:ln>
                <a:solidFill>
                  <a:srgbClr val="11AD4E"/>
                </a:solidFill>
                <a:effectLst/>
                <a:uLnTx/>
                <a:uFillTx/>
                <a:latin typeface="Courier New" panose="02070309020205020404" pitchFamily="49" charset="0"/>
                <a:ea typeface="+mn-ea"/>
                <a:cs typeface="Courier New" panose="02070309020205020404" pitchFamily="49" charset="0"/>
              </a:rPr>
              <a:t> </a:t>
            </a:r>
            <a:r>
              <a:rPr kumimoji="0" lang="en-US" sz="1800" b="1" i="0" u="none" strike="noStrike" kern="1200" cap="none" spc="0" normalizeH="0" baseline="0" noProof="0" dirty="0" err="1">
                <a:ln>
                  <a:noFill/>
                </a:ln>
                <a:solidFill>
                  <a:srgbClr val="11AD4E"/>
                </a:solidFill>
                <a:effectLst/>
                <a:uLnTx/>
                <a:uFillTx/>
                <a:latin typeface="Courier New" panose="02070309020205020404" pitchFamily="49" charset="0"/>
                <a:ea typeface="+mn-ea"/>
                <a:cs typeface="Courier New" panose="02070309020205020404" pitchFamily="49" charset="0"/>
              </a:rPr>
              <a:t>termine</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la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stessa</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diffusione</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dei</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deepfake</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indebolirà</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il</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fascino</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(e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il</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potere</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di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ferire</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delle</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immagini</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r>
              <a:rPr kumimoji="0" lang="en-US" sz="1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intime</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tout court</a:t>
            </a:r>
            <a:endParaRPr kumimoji="0" lang="it-IT"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pic>
        <p:nvPicPr>
          <p:cNvPr id="13" name="Immagine 12" descr="Immagine che contiene testo, uomo, persona, posando&#10;&#10;Descrizione generata automaticamente">
            <a:extLst>
              <a:ext uri="{FF2B5EF4-FFF2-40B4-BE49-F238E27FC236}">
                <a16:creationId xmlns:a16="http://schemas.microsoft.com/office/drawing/2014/main" id="{32DF6553-ADFD-445E-BD83-C603CD2A5D93}"/>
              </a:ext>
            </a:extLst>
          </p:cNvPr>
          <p:cNvPicPr>
            <a:picLocks noChangeAspect="1"/>
          </p:cNvPicPr>
          <p:nvPr/>
        </p:nvPicPr>
        <p:blipFill rotWithShape="1">
          <a:blip r:embed="rId6">
            <a:extLst>
              <a:ext uri="{28A0092B-C50C-407E-A947-70E740481C1C}">
                <a14:useLocalDpi xmlns:a14="http://schemas.microsoft.com/office/drawing/2010/main" val="0"/>
              </a:ext>
            </a:extLst>
          </a:blip>
          <a:srcRect b="18130"/>
          <a:stretch/>
        </p:blipFill>
        <p:spPr>
          <a:xfrm>
            <a:off x="131151" y="1088203"/>
            <a:ext cx="5196804" cy="4242475"/>
          </a:xfrm>
          <a:prstGeom prst="rect">
            <a:avLst/>
          </a:prstGeom>
          <a:ln>
            <a:noFill/>
          </a:ln>
          <a:effectLst>
            <a:softEdge rad="112500"/>
          </a:effectLst>
        </p:spPr>
      </p:pic>
    </p:spTree>
    <p:extLst>
      <p:ext uri="{BB962C8B-B14F-4D97-AF65-F5344CB8AC3E}">
        <p14:creationId xmlns:p14="http://schemas.microsoft.com/office/powerpoint/2010/main" val="2352267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ow Do You Know That? | WBHM 90.3">
            <a:extLst>
              <a:ext uri="{FF2B5EF4-FFF2-40B4-BE49-F238E27FC236}">
                <a16:creationId xmlns:a16="http://schemas.microsoft.com/office/drawing/2014/main" id="{C3D0745E-E702-440C-B519-265A80F01431}"/>
              </a:ext>
            </a:extLst>
          </p:cNvPr>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977980" y="0"/>
            <a:ext cx="5562060" cy="31309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_o)/¯ | I Dunno LOL ¯\(°_o)/¯ | Know Your Meme">
            <a:extLst>
              <a:ext uri="{FF2B5EF4-FFF2-40B4-BE49-F238E27FC236}">
                <a16:creationId xmlns:a16="http://schemas.microsoft.com/office/drawing/2014/main" id="{17006553-7656-430B-948E-22C2C336E223}"/>
              </a:ext>
            </a:extLst>
          </p:cNvPr>
          <p:cNvPicPr>
            <a:picLocks noChangeAspect="1" noChangeArrowheads="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3977525" y="3130913"/>
            <a:ext cx="5698910" cy="3727087"/>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Fa ridere </a:t>
            </a:r>
            <a:r>
              <a:rPr kumimoji="0" lang="it-IT" sz="20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piangere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perché è vero (?)</a:t>
            </a:r>
          </a:p>
        </p:txBody>
      </p:sp>
      <p:sp>
        <p:nvSpPr>
          <p:cNvPr id="20" name="CasellaDiTesto 19">
            <a:extLst>
              <a:ext uri="{FF2B5EF4-FFF2-40B4-BE49-F238E27FC236}">
                <a16:creationId xmlns:a16="http://schemas.microsoft.com/office/drawing/2014/main" id="{1475E484-D77E-41BC-9FA4-DF7DD8DF2757}"/>
              </a:ext>
            </a:extLst>
          </p:cNvPr>
          <p:cNvSpPr txBox="1"/>
          <p:nvPr/>
        </p:nvSpPr>
        <p:spPr>
          <a:xfrm>
            <a:off x="301171" y="2151727"/>
            <a:ext cx="3539959"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[Premessa 1] </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Il fascino dei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deepfake</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intimi (e il loro potere di ferire) dipendono dalle proprietà epistemiche ed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emotigene</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delle immagini fotografiche.</a:t>
            </a:r>
          </a:p>
        </p:txBody>
      </p:sp>
    </p:spTree>
    <p:extLst>
      <p:ext uri="{BB962C8B-B14F-4D97-AF65-F5344CB8AC3E}">
        <p14:creationId xmlns:p14="http://schemas.microsoft.com/office/powerpoint/2010/main" val="641627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Fa ridere </a:t>
            </a:r>
            <a:r>
              <a:rPr kumimoji="0" lang="it-IT" sz="20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piangere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perché è vero (?)</a:t>
            </a:r>
          </a:p>
        </p:txBody>
      </p:sp>
      <p:pic>
        <p:nvPicPr>
          <p:cNvPr id="16" name="Immagine 15" descr="Immagine che contiene testo, parete, persona, interni&#10;&#10;Descrizione generata automaticamente">
            <a:extLst>
              <a:ext uri="{FF2B5EF4-FFF2-40B4-BE49-F238E27FC236}">
                <a16:creationId xmlns:a16="http://schemas.microsoft.com/office/drawing/2014/main" id="{476F4686-6A75-4C3E-BD2D-7D95428CB1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12" b="99757" l="9887" r="89465">
                        <a14:foregroundMark x1="42139" y1="5340" x2="41977" y2="34951"/>
                        <a14:foregroundMark x1="41977" y1="34951" x2="49109" y2="66505"/>
                        <a14:foregroundMark x1="49109" y1="66505" x2="48460" y2="66990"/>
                        <a14:foregroundMark x1="45057" y1="4612" x2="37439" y2="11408"/>
                        <a14:foregroundMark x1="37439" y1="11408" x2="41329" y2="28883"/>
                        <a14:foregroundMark x1="22042" y1="90291" x2="76175" y2="86165"/>
                        <a14:foregroundMark x1="65964" y1="97573" x2="19611" y2="87621"/>
                        <a14:foregroundMark x1="19611" y1="87621" x2="44571" y2="93932"/>
                        <a14:foregroundMark x1="44571" y1="93932" x2="22366" y2="95146"/>
                        <a14:foregroundMark x1="22366" y1="95146" x2="59968" y2="99757"/>
                        <a14:foregroundMark x1="34036" y1="22330" x2="35332" y2="28641"/>
                        <a14:foregroundMark x1="36105" y1="45405" x2="36387" y2="46288"/>
                        <a14:backgroundMark x1="76013" y1="86650" x2="76013" y2="86650"/>
                        <a14:backgroundMark x1="76175" y1="86893" x2="76013" y2="85194"/>
                        <a14:backgroundMark x1="75689" y1="86165" x2="75689" y2="86165"/>
                        <a14:backgroundMark x1="35170" y1="40534" x2="36143" y2="45388"/>
                        <a14:backgroundMark x1="36791" y1="48058" x2="36305" y2="46602"/>
                        <a14:backgroundMark x1="52998" y1="50000" x2="54619" y2="49757"/>
                        <a14:backgroundMark x1="35981" y1="46359" x2="36305" y2="50485"/>
                        <a14:backgroundMark x1="53160" y1="46359" x2="55429" y2="46359"/>
                      </a14:backgroundRemoval>
                    </a14:imgEffect>
                  </a14:imgLayer>
                </a14:imgProps>
              </a:ext>
              <a:ext uri="{28A0092B-C50C-407E-A947-70E740481C1C}">
                <a14:useLocalDpi xmlns:a14="http://schemas.microsoft.com/office/drawing/2010/main" val="0"/>
              </a:ext>
            </a:extLst>
          </a:blip>
          <a:stretch>
            <a:fillRect/>
          </a:stretch>
        </p:blipFill>
        <p:spPr>
          <a:xfrm>
            <a:off x="8830822" y="3825240"/>
            <a:ext cx="4499344" cy="3004424"/>
          </a:xfrm>
          <a:prstGeom prst="rect">
            <a:avLst/>
          </a:prstGeom>
        </p:spPr>
      </p:pic>
      <p:sp>
        <p:nvSpPr>
          <p:cNvPr id="17" name="Fumetto: rettangolo con angoli arrotondati 16">
            <a:extLst>
              <a:ext uri="{FF2B5EF4-FFF2-40B4-BE49-F238E27FC236}">
                <a16:creationId xmlns:a16="http://schemas.microsoft.com/office/drawing/2014/main" id="{F43E26BE-B499-4D9A-BA83-3DAD7E64FDDA}"/>
              </a:ext>
            </a:extLst>
          </p:cNvPr>
          <p:cNvSpPr/>
          <p:nvPr/>
        </p:nvSpPr>
        <p:spPr>
          <a:xfrm>
            <a:off x="4905962" y="1687656"/>
            <a:ext cx="3705641" cy="2540131"/>
          </a:xfrm>
          <a:prstGeom prst="wedgeRoundRectCallout">
            <a:avLst>
              <a:gd name="adj1" fmla="val 92529"/>
              <a:gd name="adj2" fmla="val 61910"/>
              <a:gd name="adj3" fmla="val 16667"/>
            </a:avLst>
          </a:prstGeom>
          <a:solidFill>
            <a:schemeClr val="lt1">
              <a:alpha val="70000"/>
            </a:schemeClr>
          </a:solidFill>
          <a:ln>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Clearly this doesn’t affect me as much because people assume it’s not actually me in a porno, however demeaning it is</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CasellaDiTesto 19">
            <a:extLst>
              <a:ext uri="{FF2B5EF4-FFF2-40B4-BE49-F238E27FC236}">
                <a16:creationId xmlns:a16="http://schemas.microsoft.com/office/drawing/2014/main" id="{1475E484-D77E-41BC-9FA4-DF7DD8DF2757}"/>
              </a:ext>
            </a:extLst>
          </p:cNvPr>
          <p:cNvSpPr txBox="1"/>
          <p:nvPr/>
        </p:nvSpPr>
        <p:spPr>
          <a:xfrm>
            <a:off x="301171" y="2151727"/>
            <a:ext cx="3539959"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[Premessa 1] </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Il fascino dei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deepfake</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intimi (e il loro potere di ferire) dipendono dalle proprietà epistemiche ed </a:t>
            </a:r>
            <a:r>
              <a:rPr kumimoji="0" lang="it-IT" sz="20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emotigene</a:t>
            </a:r>
            <a:r>
              <a:rPr kumimoji="0" lang="it-IT" sz="2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delle immagini fotografiche.</a:t>
            </a:r>
          </a:p>
        </p:txBody>
      </p:sp>
    </p:spTree>
    <p:extLst>
      <p:ext uri="{BB962C8B-B14F-4D97-AF65-F5344CB8AC3E}">
        <p14:creationId xmlns:p14="http://schemas.microsoft.com/office/powerpoint/2010/main" val="1687284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Fa ridere </a:t>
            </a:r>
            <a:r>
              <a:rPr kumimoji="0" lang="it-IT" sz="20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piangere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perché è vero (?)</a:t>
            </a:r>
          </a:p>
        </p:txBody>
      </p:sp>
      <p:pic>
        <p:nvPicPr>
          <p:cNvPr id="7" name="Immagine 6" descr="Immagine che contiene persona, occhiali, uomo, fissando&#10;&#10;Descrizione generata automaticamente">
            <a:extLst>
              <a:ext uri="{FF2B5EF4-FFF2-40B4-BE49-F238E27FC236}">
                <a16:creationId xmlns:a16="http://schemas.microsoft.com/office/drawing/2014/main" id="{EE05DD15-4465-4A6C-860C-B85D3BCD0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0055" y="0"/>
            <a:ext cx="5326380" cy="6858000"/>
          </a:xfrm>
          <a:prstGeom prst="rect">
            <a:avLst/>
          </a:prstGeom>
        </p:spPr>
      </p:pic>
      <p:sp>
        <p:nvSpPr>
          <p:cNvPr id="8" name="CasellaDiTesto 7">
            <a:extLst>
              <a:ext uri="{FF2B5EF4-FFF2-40B4-BE49-F238E27FC236}">
                <a16:creationId xmlns:a16="http://schemas.microsoft.com/office/drawing/2014/main" id="{FD768072-6298-4663-862C-7024FB86D7BF}"/>
              </a:ext>
            </a:extLst>
          </p:cNvPr>
          <p:cNvSpPr txBox="1"/>
          <p:nvPr/>
        </p:nvSpPr>
        <p:spPr>
          <a:xfrm>
            <a:off x="188570" y="1722120"/>
            <a:ext cx="3947161"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E32B21"/>
                </a:solidFill>
                <a:effectLst/>
                <a:uLnTx/>
                <a:uFillTx/>
                <a:latin typeface="Code"/>
                <a:ea typeface="+mn-ea"/>
                <a:cs typeface="+mn-cs"/>
              </a:rPr>
              <a:t>We feel somehow less "in contact with" </a:t>
            </a:r>
            <a:r>
              <a:rPr kumimoji="0" lang="en-US" sz="2400" b="0" i="0" u="none" strike="noStrike" kern="1200" cap="none" spc="0" normalizeH="0" baseline="0" noProof="0" dirty="0">
                <a:ln>
                  <a:noFill/>
                </a:ln>
                <a:solidFill>
                  <a:prstClr val="black">
                    <a:lumMod val="75000"/>
                    <a:lumOff val="25000"/>
                  </a:prstClr>
                </a:solidFill>
                <a:effectLst/>
                <a:uLnTx/>
                <a:uFillTx/>
                <a:latin typeface="Code"/>
                <a:ea typeface="+mn-ea"/>
                <a:cs typeface="+mn-cs"/>
              </a:rPr>
              <a:t>Close when we learn that the portrayal of him is not photographic.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ode"/>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od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od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od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ode"/>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ode"/>
                <a:ea typeface="+mn-ea"/>
                <a:cs typeface="+mn-cs"/>
              </a:rPr>
              <a:t>Walton 1984, p. 255</a:t>
            </a:r>
            <a:endParaRPr kumimoji="0" lang="it-IT"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9" name="Segnaposto piè di pagina 9">
            <a:extLst>
              <a:ext uri="{FF2B5EF4-FFF2-40B4-BE49-F238E27FC236}">
                <a16:creationId xmlns:a16="http://schemas.microsoft.com/office/drawing/2014/main" id="{1E6B9A41-2097-46F4-872E-CB156E06BA4E}"/>
              </a:ext>
            </a:extLst>
          </p:cNvPr>
          <p:cNvSpPr txBox="1">
            <a:spLocks/>
          </p:cNvSpPr>
          <p:nvPr/>
        </p:nvSpPr>
        <p:spPr>
          <a:xfrm>
            <a:off x="699111" y="5887894"/>
            <a:ext cx="3436620" cy="970106"/>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Chuck Close,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Self-</a:t>
            </a:r>
            <a:r>
              <a:rPr kumimoji="0" lang="it-IT" sz="1800" b="0" i="1"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portrait</a:t>
            </a:r>
            <a:r>
              <a:rPr kumimoji="0" lang="it-IT" sz="180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1967-68</a:t>
            </a:r>
          </a:p>
        </p:txBody>
      </p:sp>
    </p:spTree>
    <p:extLst>
      <p:ext uri="{BB962C8B-B14F-4D97-AF65-F5344CB8AC3E}">
        <p14:creationId xmlns:p14="http://schemas.microsoft.com/office/powerpoint/2010/main" val="3359409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Fa ridere </a:t>
            </a:r>
            <a:r>
              <a:rPr kumimoji="0" lang="it-IT" sz="20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piangere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perché è vero (?)</a:t>
            </a:r>
          </a:p>
        </p:txBody>
      </p:sp>
      <p:pic>
        <p:nvPicPr>
          <p:cNvPr id="18" name="Immagine 17">
            <a:extLst>
              <a:ext uri="{FF2B5EF4-FFF2-40B4-BE49-F238E27FC236}">
                <a16:creationId xmlns:a16="http://schemas.microsoft.com/office/drawing/2014/main" id="{315350AC-D563-4379-924E-0BB33A9947D4}"/>
              </a:ext>
            </a:extLst>
          </p:cNvPr>
          <p:cNvPicPr>
            <a:picLocks noChangeAspect="1"/>
          </p:cNvPicPr>
          <p:nvPr/>
        </p:nvPicPr>
        <p:blipFill rotWithShape="1">
          <a:blip r:embed="rId3"/>
          <a:srcRect b="65603"/>
          <a:stretch/>
        </p:blipFill>
        <p:spPr>
          <a:xfrm>
            <a:off x="-75239" y="-10305"/>
            <a:ext cx="9751673" cy="2220362"/>
          </a:xfrm>
          <a:prstGeom prst="rect">
            <a:avLst/>
          </a:prstGeom>
          <a:ln>
            <a:noFill/>
          </a:ln>
          <a:effectLst>
            <a:outerShdw blurRad="292100" dist="139700" dir="2700000" algn="tl" rotWithShape="0">
              <a:srgbClr val="333333">
                <a:alpha val="65000"/>
              </a:srgbClr>
            </a:outerShdw>
          </a:effectLst>
        </p:spPr>
      </p:pic>
      <p:grpSp>
        <p:nvGrpSpPr>
          <p:cNvPr id="3" name="Gruppo 2">
            <a:extLst>
              <a:ext uri="{FF2B5EF4-FFF2-40B4-BE49-F238E27FC236}">
                <a16:creationId xmlns:a16="http://schemas.microsoft.com/office/drawing/2014/main" id="{AB5C30B8-318B-4309-B900-A2FB4A953BF6}"/>
              </a:ext>
            </a:extLst>
          </p:cNvPr>
          <p:cNvGrpSpPr/>
          <p:nvPr/>
        </p:nvGrpSpPr>
        <p:grpSpPr>
          <a:xfrm rot="1949919">
            <a:off x="-1288066" y="1380922"/>
            <a:ext cx="9386302" cy="7723518"/>
            <a:chOff x="-1916962" y="-486508"/>
            <a:chExt cx="9629364" cy="8233106"/>
          </a:xfrm>
        </p:grpSpPr>
        <p:pic>
          <p:nvPicPr>
            <p:cNvPr id="10" name="Picture 4" descr="Smartphone Phone Empty Screen in a Hand. Black Smartphone Isolated on White  Background Stock Image - Image of mockup, background: 170471109">
              <a:extLst>
                <a:ext uri="{FF2B5EF4-FFF2-40B4-BE49-F238E27FC236}">
                  <a16:creationId xmlns:a16="http://schemas.microsoft.com/office/drawing/2014/main" id="{BBE4DAC2-ACEE-4315-A75C-D320836FA38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1125" y1="22515" x2="50125" y2="57310"/>
                          <a14:foregroundMark x1="42375" y1="17398" x2="48875" y2="17982"/>
                          <a14:foregroundMark x1="48875" y1="17982" x2="55125" y2="22515"/>
                          <a14:foregroundMark x1="55125" y1="22515" x2="45125" y2="28801"/>
                          <a14:foregroundMark x1="45125" y1="28801" x2="43250" y2="34357"/>
                          <a14:foregroundMark x1="43250" y1="34357" x2="51375" y2="53801"/>
                          <a14:foregroundMark x1="51375" y1="53801" x2="49125" y2="60526"/>
                          <a14:foregroundMark x1="49125" y1="60526" x2="44250" y2="62865"/>
                          <a14:foregroundMark x1="44250" y1="62865" x2="38125" y2="54678"/>
                          <a14:foregroundMark x1="38125" y1="54678" x2="42500" y2="50731"/>
                          <a14:foregroundMark x1="42500" y1="50731" x2="47250" y2="50585"/>
                          <a14:backgroundMark x1="36000" y1="49269" x2="36000" y2="49269"/>
                        </a14:backgroundRemoval>
                      </a14:imgEffect>
                    </a14:imgLayer>
                  </a14:imgProps>
                </a:ext>
                <a:ext uri="{28A0092B-C50C-407E-A947-70E740481C1C}">
                  <a14:useLocalDpi xmlns:a14="http://schemas.microsoft.com/office/drawing/2010/main" val="0"/>
                </a:ext>
              </a:extLst>
            </a:blip>
            <a:srcRect/>
            <a:stretch>
              <a:fillRect/>
            </a:stretch>
          </p:blipFill>
          <p:spPr bwMode="auto">
            <a:xfrm>
              <a:off x="-1916962" y="-486508"/>
              <a:ext cx="9629364" cy="8233106"/>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descr="Immagine che contiene persona, cucina, interno&#10;&#10;Descrizione generata automaticamente">
              <a:extLst>
                <a:ext uri="{FF2B5EF4-FFF2-40B4-BE49-F238E27FC236}">
                  <a16:creationId xmlns:a16="http://schemas.microsoft.com/office/drawing/2014/main" id="{A5DE7768-BC5C-4CF1-A1F0-12583F9734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9878" y="880043"/>
              <a:ext cx="1914371" cy="2870155"/>
            </a:xfrm>
            <a:prstGeom prst="rect">
              <a:avLst/>
            </a:prstGeom>
          </p:spPr>
        </p:pic>
        <p:sp>
          <p:nvSpPr>
            <p:cNvPr id="12" name="Rettangolo 11">
              <a:extLst>
                <a:ext uri="{FF2B5EF4-FFF2-40B4-BE49-F238E27FC236}">
                  <a16:creationId xmlns:a16="http://schemas.microsoft.com/office/drawing/2014/main" id="{020D9799-7131-4D3A-8F1E-51C38A3BA245}"/>
                </a:ext>
              </a:extLst>
            </p:cNvPr>
            <p:cNvSpPr/>
            <p:nvPr/>
          </p:nvSpPr>
          <p:spPr>
            <a:xfrm>
              <a:off x="1598776" y="3930853"/>
              <a:ext cx="2276575" cy="63134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Quanto</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la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trovi</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 </a:t>
              </a:r>
              <a:r>
                <a:rPr kumimoji="0" lang="en-US" sz="1400" b="0" i="0" u="none" strike="noStrike" kern="1200" cap="none" spc="0" normalizeH="0" baseline="0" noProof="0" dirty="0" err="1">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eccitante</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93838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Immagine 17">
            <a:extLst>
              <a:ext uri="{FF2B5EF4-FFF2-40B4-BE49-F238E27FC236}">
                <a16:creationId xmlns:a16="http://schemas.microsoft.com/office/drawing/2014/main" id="{315350AC-D563-4379-924E-0BB33A9947D4}"/>
              </a:ext>
            </a:extLst>
          </p:cNvPr>
          <p:cNvPicPr>
            <a:picLocks noChangeAspect="1"/>
          </p:cNvPicPr>
          <p:nvPr/>
        </p:nvPicPr>
        <p:blipFill rotWithShape="1">
          <a:blip r:embed="rId3"/>
          <a:srcRect b="65603"/>
          <a:stretch/>
        </p:blipFill>
        <p:spPr>
          <a:xfrm>
            <a:off x="-75239" y="-10305"/>
            <a:ext cx="9751673" cy="2220362"/>
          </a:xfrm>
          <a:prstGeom prst="rect">
            <a:avLst/>
          </a:prstGeom>
          <a:ln>
            <a:noFill/>
          </a:ln>
          <a:effectLst>
            <a:outerShdw blurRad="292100" dist="139700" dir="2700000" algn="tl" rotWithShape="0">
              <a:srgbClr val="333333">
                <a:alpha val="65000"/>
              </a:srgbClr>
            </a:outerShdw>
          </a:effectLst>
        </p:spPr>
      </p:pic>
      <p:sp>
        <p:nvSpPr>
          <p:cNvPr id="39" name="Rettangolo 38">
            <a:extLst>
              <a:ext uri="{FF2B5EF4-FFF2-40B4-BE49-F238E27FC236}">
                <a16:creationId xmlns:a16="http://schemas.microsoft.com/office/drawing/2014/main" id="{DC901AEC-4361-4734-94A6-0AD54DC04EBA}"/>
              </a:ext>
            </a:extLst>
          </p:cNvPr>
          <p:cNvSpPr/>
          <p:nvPr/>
        </p:nvSpPr>
        <p:spPr>
          <a:xfrm>
            <a:off x="112979" y="3387782"/>
            <a:ext cx="4586656" cy="1354858"/>
          </a:xfrm>
          <a:prstGeom prst="rect">
            <a:avLst/>
          </a:prstGeom>
          <a:solidFill>
            <a:srgbClr val="384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Bahnschrift SemiBold Condensed" panose="020B0502040204020203" pitchFamily="34" charset="0"/>
                <a:ea typeface="+mn-ea"/>
                <a:cs typeface="+mn-cs"/>
              </a:rPr>
              <a:t>Studio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Bahnschrift SemiBold Condensed" panose="020B0502040204020203" pitchFamily="34" charset="0"/>
                <a:ea typeface="+mn-ea"/>
                <a:cs typeface="+mn-cs"/>
              </a:rPr>
              <a:t>Se ti sembra più vero,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Bahnschrift SemiBold Condensed" panose="020B0502040204020203" pitchFamily="34" charset="0"/>
                <a:ea typeface="+mn-ea"/>
                <a:cs typeface="+mn-cs"/>
              </a:rPr>
              <a:t> ti sembra più eccitante?</a:t>
            </a:r>
          </a:p>
        </p:txBody>
      </p:sp>
      <p:grpSp>
        <p:nvGrpSpPr>
          <p:cNvPr id="52" name="Gruppo 51">
            <a:extLst>
              <a:ext uri="{FF2B5EF4-FFF2-40B4-BE49-F238E27FC236}">
                <a16:creationId xmlns:a16="http://schemas.microsoft.com/office/drawing/2014/main" id="{8F692926-2461-4D2F-9FAC-147FA99E38A0}"/>
              </a:ext>
            </a:extLst>
          </p:cNvPr>
          <p:cNvGrpSpPr/>
          <p:nvPr/>
        </p:nvGrpSpPr>
        <p:grpSpPr>
          <a:xfrm>
            <a:off x="6452071" y="7033462"/>
            <a:ext cx="5766361" cy="1033483"/>
            <a:chOff x="6452071" y="7033462"/>
            <a:chExt cx="5766361" cy="1033483"/>
          </a:xfrm>
        </p:grpSpPr>
        <p:sp>
          <p:nvSpPr>
            <p:cNvPr id="53" name="Rettangolo 52">
              <a:extLst>
                <a:ext uri="{FF2B5EF4-FFF2-40B4-BE49-F238E27FC236}">
                  <a16:creationId xmlns:a16="http://schemas.microsoft.com/office/drawing/2014/main" id="{98F45F2A-1625-4759-8678-FF6C58E1A436}"/>
                </a:ext>
              </a:extLst>
            </p:cNvPr>
            <p:cNvSpPr/>
            <p:nvPr/>
          </p:nvSpPr>
          <p:spPr>
            <a:xfrm>
              <a:off x="6452071" y="7033462"/>
              <a:ext cx="5766361" cy="1033483"/>
            </a:xfrm>
            <a:prstGeom prst="rect">
              <a:avLst/>
            </a:prstGeom>
            <a:solidFill>
              <a:schemeClr val="bg1">
                <a:alpha val="615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e 53">
              <a:extLst>
                <a:ext uri="{FF2B5EF4-FFF2-40B4-BE49-F238E27FC236}">
                  <a16:creationId xmlns:a16="http://schemas.microsoft.com/office/drawing/2014/main" id="{77464640-8A23-445B-8CA3-28769B19824F}"/>
                </a:ext>
              </a:extLst>
            </p:cNvPr>
            <p:cNvSpPr/>
            <p:nvPr/>
          </p:nvSpPr>
          <p:spPr>
            <a:xfrm>
              <a:off x="6892608" y="7334203"/>
              <a:ext cx="432000" cy="432000"/>
            </a:xfrm>
            <a:prstGeom prst="ellipse">
              <a:avLst/>
            </a:prstGeom>
            <a:solidFill>
              <a:srgbClr val="374C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CasellaDiTesto 54">
              <a:extLst>
                <a:ext uri="{FF2B5EF4-FFF2-40B4-BE49-F238E27FC236}">
                  <a16:creationId xmlns:a16="http://schemas.microsoft.com/office/drawing/2014/main" id="{7480756F-299D-4DBE-A442-D4C5B678CEF0}"/>
                </a:ext>
              </a:extLst>
            </p:cNvPr>
            <p:cNvSpPr txBox="1"/>
            <p:nvPr/>
          </p:nvSpPr>
          <p:spPr>
            <a:xfrm>
              <a:off x="6715019" y="7319371"/>
              <a:ext cx="7871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KG Primary Whimsy" panose="02000506000000020003" pitchFamily="2" charset="77"/>
                  <a:ea typeface="+mn-ea"/>
                  <a:cs typeface="+mn-cs"/>
                </a:rPr>
                <a:t>1</a:t>
              </a:r>
            </a:p>
          </p:txBody>
        </p:sp>
        <p:sp>
          <p:nvSpPr>
            <p:cNvPr id="56" name="CasellaDiTesto 55">
              <a:extLst>
                <a:ext uri="{FF2B5EF4-FFF2-40B4-BE49-F238E27FC236}">
                  <a16:creationId xmlns:a16="http://schemas.microsoft.com/office/drawing/2014/main" id="{144F549B-0194-45A1-999F-399FE3D1E88D}"/>
                </a:ext>
              </a:extLst>
            </p:cNvPr>
            <p:cNvSpPr txBox="1"/>
            <p:nvPr/>
          </p:nvSpPr>
          <p:spPr>
            <a:xfrm>
              <a:off x="7453210" y="7196260"/>
              <a:ext cx="391165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Look </a:t>
              </a:r>
              <a:r>
                <a:rPr kumimoji="0" lang="it-IT" sz="2000" b="1" i="0" u="none" strike="noStrike" kern="1200" cap="none" spc="0" normalizeH="0" baseline="0" noProof="0" dirty="0" err="1">
                  <a:ln>
                    <a:noFill/>
                  </a:ln>
                  <a:solidFill>
                    <a:prstClr val="black"/>
                  </a:solidFill>
                  <a:effectLst/>
                  <a:uLnTx/>
                  <a:uFillTx/>
                  <a:latin typeface="Calibri" panose="020F0502020204030204"/>
                  <a:ea typeface="+mn-ea"/>
                  <a:cs typeface="+mn-cs"/>
                </a:rPr>
                <a:t>at</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000" b="1" i="0" u="none" strike="noStrike" kern="1200" cap="none" spc="0" normalizeH="0" baseline="0" noProof="0" dirty="0" err="1">
                  <a:ln>
                    <a:noFill/>
                  </a:ln>
                  <a:solidFill>
                    <a:prstClr val="black"/>
                  </a:solidFill>
                  <a:effectLst/>
                  <a:uLnTx/>
                  <a:uFillTx/>
                  <a:latin typeface="Calibri" panose="020F0502020204030204"/>
                  <a:ea typeface="+mn-ea"/>
                  <a:cs typeface="+mn-cs"/>
                </a:rPr>
                <a:t>this</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 photo/</a:t>
              </a:r>
              <a:r>
                <a:rPr kumimoji="0" lang="it-IT" sz="2000" b="1" i="0" u="none" strike="noStrike" kern="1200" cap="none" spc="0" normalizeH="0" baseline="0" noProof="0" dirty="0" err="1">
                  <a:ln>
                    <a:noFill/>
                  </a:ln>
                  <a:solidFill>
                    <a:prstClr val="black"/>
                  </a:solidFill>
                  <a:effectLst/>
                  <a:uLnTx/>
                  <a:uFillTx/>
                  <a:latin typeface="Calibri" panose="020F0502020204030204"/>
                  <a:ea typeface="+mn-ea"/>
                  <a:cs typeface="+mn-cs"/>
                </a:rPr>
                <a:t>deepfake</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How </a:t>
              </a:r>
              <a:r>
                <a:rPr kumimoji="0" lang="it-IT" sz="2000" b="1" i="0" u="none" strike="noStrike" kern="1200" cap="none" spc="0" normalizeH="0" baseline="0" noProof="0" dirty="0" err="1">
                  <a:ln>
                    <a:noFill/>
                  </a:ln>
                  <a:solidFill>
                    <a:prstClr val="black"/>
                  </a:solidFill>
                  <a:effectLst/>
                  <a:uLnTx/>
                  <a:uFillTx/>
                  <a:latin typeface="Calibri" panose="020F0502020204030204"/>
                  <a:ea typeface="+mn-ea"/>
                  <a:cs typeface="+mn-cs"/>
                </a:rPr>
                <a:t>much</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 are </a:t>
              </a:r>
              <a:r>
                <a:rPr kumimoji="0" lang="it-IT" sz="2000" b="1" i="0" u="none" strike="noStrike" kern="1200" cap="none" spc="0" normalizeH="0" baseline="0" noProof="0" dirty="0" err="1">
                  <a:ln>
                    <a:noFill/>
                  </a:ln>
                  <a:solidFill>
                    <a:prstClr val="black"/>
                  </a:solidFill>
                  <a:effectLst/>
                  <a:uLnTx/>
                  <a:uFillTx/>
                  <a:latin typeface="Calibri" panose="020F0502020204030204"/>
                  <a:ea typeface="+mn-ea"/>
                  <a:cs typeface="+mn-cs"/>
                </a:rPr>
                <a:t>you</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000" b="1" i="0" u="none" strike="noStrike" kern="1200" cap="none" spc="0" normalizeH="0" baseline="0" noProof="0" dirty="0" err="1">
                  <a:ln>
                    <a:noFill/>
                  </a:ln>
                  <a:solidFill>
                    <a:prstClr val="black"/>
                  </a:solidFill>
                  <a:effectLst/>
                  <a:uLnTx/>
                  <a:uFillTx/>
                  <a:latin typeface="Calibri" panose="020F0502020204030204"/>
                  <a:ea typeface="+mn-ea"/>
                  <a:cs typeface="+mn-cs"/>
                </a:rPr>
                <a:t>aroused</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grpSp>
        <p:nvGrpSpPr>
          <p:cNvPr id="4" name="Gruppo 3">
            <a:extLst>
              <a:ext uri="{FF2B5EF4-FFF2-40B4-BE49-F238E27FC236}">
                <a16:creationId xmlns:a16="http://schemas.microsoft.com/office/drawing/2014/main" id="{B5D44AF7-D209-4077-99D8-024C12F7E5C4}"/>
              </a:ext>
            </a:extLst>
          </p:cNvPr>
          <p:cNvGrpSpPr/>
          <p:nvPr/>
        </p:nvGrpSpPr>
        <p:grpSpPr>
          <a:xfrm>
            <a:off x="4798200" y="2210057"/>
            <a:ext cx="4878235" cy="4662421"/>
            <a:chOff x="6452071" y="1363858"/>
            <a:chExt cx="5766361" cy="5511256"/>
          </a:xfrm>
        </p:grpSpPr>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Fa ridere </a:t>
              </a:r>
              <a:r>
                <a:rPr kumimoji="0" lang="it-IT" sz="20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piangere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perché è vero (?)</a:t>
              </a:r>
            </a:p>
          </p:txBody>
        </p:sp>
        <p:pic>
          <p:nvPicPr>
            <p:cNvPr id="36" name="Immagine 35" descr="Immagine che contiene vestiti, persona, Petto, muscolo&#10;&#10;Descrizione generata automaticamente">
              <a:extLst>
                <a:ext uri="{FF2B5EF4-FFF2-40B4-BE49-F238E27FC236}">
                  <a16:creationId xmlns:a16="http://schemas.microsoft.com/office/drawing/2014/main" id="{0BA24A36-4661-42D5-BDE9-93115DA81F10}"/>
                </a:ext>
              </a:extLst>
            </p:cNvPr>
            <p:cNvPicPr>
              <a:picLocks noChangeAspect="1"/>
            </p:cNvPicPr>
            <p:nvPr/>
          </p:nvPicPr>
          <p:blipFill rotWithShape="1">
            <a:blip r:embed="rId4"/>
            <a:srcRect l="20591" r="4786"/>
            <a:stretch/>
          </p:blipFill>
          <p:spPr>
            <a:xfrm>
              <a:off x="9443414" y="1381787"/>
              <a:ext cx="2775018" cy="5476214"/>
            </a:xfrm>
            <a:prstGeom prst="rect">
              <a:avLst/>
            </a:prstGeom>
          </p:spPr>
        </p:pic>
        <p:pic>
          <p:nvPicPr>
            <p:cNvPr id="37" name="Immagine 36" descr="Immagine che contiene vestiti, modello, persona, stomaco&#10;&#10;Descrizione generata automaticamente">
              <a:extLst>
                <a:ext uri="{FF2B5EF4-FFF2-40B4-BE49-F238E27FC236}">
                  <a16:creationId xmlns:a16="http://schemas.microsoft.com/office/drawing/2014/main" id="{0449AAF6-ED2D-467B-AC10-EC44702F3601}"/>
                </a:ext>
              </a:extLst>
            </p:cNvPr>
            <p:cNvPicPr>
              <a:picLocks noChangeAspect="1"/>
            </p:cNvPicPr>
            <p:nvPr/>
          </p:nvPicPr>
          <p:blipFill rotWithShape="1">
            <a:blip r:embed="rId5"/>
            <a:srcRect l="9485" r="9288"/>
            <a:stretch/>
          </p:blipFill>
          <p:spPr>
            <a:xfrm>
              <a:off x="6452071" y="1363858"/>
              <a:ext cx="2991151" cy="5494142"/>
            </a:xfrm>
            <a:prstGeom prst="rect">
              <a:avLst/>
            </a:prstGeom>
          </p:spPr>
        </p:pic>
        <p:grpSp>
          <p:nvGrpSpPr>
            <p:cNvPr id="44" name="Gruppo 43">
              <a:extLst>
                <a:ext uri="{FF2B5EF4-FFF2-40B4-BE49-F238E27FC236}">
                  <a16:creationId xmlns:a16="http://schemas.microsoft.com/office/drawing/2014/main" id="{97CE180C-7A4C-4881-BE8E-1578578D9A80}"/>
                </a:ext>
              </a:extLst>
            </p:cNvPr>
            <p:cNvGrpSpPr/>
            <p:nvPr/>
          </p:nvGrpSpPr>
          <p:grpSpPr>
            <a:xfrm>
              <a:off x="6452071" y="6379900"/>
              <a:ext cx="5766361" cy="495214"/>
              <a:chOff x="6452071" y="6379900"/>
              <a:chExt cx="5766361" cy="495214"/>
            </a:xfrm>
          </p:grpSpPr>
          <p:sp>
            <p:nvSpPr>
              <p:cNvPr id="45" name="Rettangolo 44">
                <a:extLst>
                  <a:ext uri="{FF2B5EF4-FFF2-40B4-BE49-F238E27FC236}">
                    <a16:creationId xmlns:a16="http://schemas.microsoft.com/office/drawing/2014/main" id="{86C4EC76-CB87-4BA3-8A20-2E4F131369F9}"/>
                  </a:ext>
                </a:extLst>
              </p:cNvPr>
              <p:cNvSpPr/>
              <p:nvPr/>
            </p:nvSpPr>
            <p:spPr>
              <a:xfrm>
                <a:off x="6452071" y="6379900"/>
                <a:ext cx="5766361" cy="472954"/>
              </a:xfrm>
              <a:prstGeom prst="rect">
                <a:avLst/>
              </a:prstGeom>
              <a:solidFill>
                <a:schemeClr val="bg1">
                  <a:alpha val="615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e 45">
                <a:extLst>
                  <a:ext uri="{FF2B5EF4-FFF2-40B4-BE49-F238E27FC236}">
                    <a16:creationId xmlns:a16="http://schemas.microsoft.com/office/drawing/2014/main" id="{E58E0D14-55EC-4EF3-871A-964DE766A597}"/>
                  </a:ext>
                </a:extLst>
              </p:cNvPr>
              <p:cNvSpPr/>
              <p:nvPr/>
            </p:nvSpPr>
            <p:spPr>
              <a:xfrm>
                <a:off x="6892608" y="6413793"/>
                <a:ext cx="432000" cy="432000"/>
              </a:xfrm>
              <a:prstGeom prst="ellipse">
                <a:avLst/>
              </a:prstGeom>
              <a:solidFill>
                <a:srgbClr val="374C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CasellaDiTesto 46">
                <a:extLst>
                  <a:ext uri="{FF2B5EF4-FFF2-40B4-BE49-F238E27FC236}">
                    <a16:creationId xmlns:a16="http://schemas.microsoft.com/office/drawing/2014/main" id="{D65F8BA7-52C5-4E69-ACB2-9D12EE8E500F}"/>
                  </a:ext>
                </a:extLst>
              </p:cNvPr>
              <p:cNvSpPr txBox="1"/>
              <p:nvPr/>
            </p:nvSpPr>
            <p:spPr>
              <a:xfrm>
                <a:off x="6715019" y="6402160"/>
                <a:ext cx="787179" cy="4365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KG Primary Whimsy" panose="02000506000000020003" pitchFamily="2" charset="77"/>
                    <a:ea typeface="+mn-ea"/>
                    <a:cs typeface="+mn-cs"/>
                  </a:rPr>
                  <a:t>1</a:t>
                </a:r>
              </a:p>
            </p:txBody>
          </p:sp>
          <p:sp>
            <p:nvSpPr>
              <p:cNvPr id="51" name="CasellaDiTesto 50">
                <a:extLst>
                  <a:ext uri="{FF2B5EF4-FFF2-40B4-BE49-F238E27FC236}">
                    <a16:creationId xmlns:a16="http://schemas.microsoft.com/office/drawing/2014/main" id="{39DDB417-0322-4F29-9E2D-3778DF438072}"/>
                  </a:ext>
                </a:extLst>
              </p:cNvPr>
              <p:cNvSpPr txBox="1"/>
              <p:nvPr/>
            </p:nvSpPr>
            <p:spPr>
              <a:xfrm>
                <a:off x="7453209" y="6402160"/>
                <a:ext cx="4541567" cy="4729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Quanto la trovi eccitante?</a:t>
                </a:r>
              </a:p>
            </p:txBody>
          </p:sp>
        </p:grpSp>
      </p:grpSp>
      <p:sp>
        <p:nvSpPr>
          <p:cNvPr id="58" name="Rettangolo 57">
            <a:extLst>
              <a:ext uri="{FF2B5EF4-FFF2-40B4-BE49-F238E27FC236}">
                <a16:creationId xmlns:a16="http://schemas.microsoft.com/office/drawing/2014/main" id="{205D6483-B5A2-46A0-AFD1-5C0BFF2ECB06}"/>
              </a:ext>
            </a:extLst>
          </p:cNvPr>
          <p:cNvSpPr/>
          <p:nvPr/>
        </p:nvSpPr>
        <p:spPr>
          <a:xfrm>
            <a:off x="3912395" y="1430512"/>
            <a:ext cx="8274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Times New Roman" panose="02020603050405020304" pitchFamily="18" charset="0"/>
                <a:ea typeface="Arial" panose="020B0604020202020204" pitchFamily="34" charset="0"/>
                <a:cs typeface="Times New Roman" panose="02020603050405020304" pitchFamily="18" charset="0"/>
              </a:rPr>
              <a:t>N = 57</a:t>
            </a:r>
            <a:endParaRPr kumimoji="0" lang="it-IT"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pic>
        <p:nvPicPr>
          <p:cNvPr id="59" name="Picture 2" descr="People Clipart Immagini - Sfoglia 588,812 foto, vettoriali e video Stock |  Adobe Stock">
            <a:extLst>
              <a:ext uri="{FF2B5EF4-FFF2-40B4-BE49-F238E27FC236}">
                <a16:creationId xmlns:a16="http://schemas.microsoft.com/office/drawing/2014/main" id="{98410EAA-8E78-42B7-A764-889006702046}"/>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8719" y="5116149"/>
            <a:ext cx="1122940" cy="1122940"/>
          </a:xfrm>
          <a:prstGeom prst="rect">
            <a:avLst/>
          </a:prstGeom>
          <a:noFill/>
          <a:extLst>
            <a:ext uri="{909E8E84-426E-40DD-AFC4-6F175D3DCCD1}">
              <a14:hiddenFill xmlns:a14="http://schemas.microsoft.com/office/drawing/2010/main">
                <a:solidFill>
                  <a:srgbClr val="FFFFFF"/>
                </a:solidFill>
              </a14:hiddenFill>
            </a:ext>
          </a:extLst>
        </p:spPr>
      </p:pic>
      <p:sp>
        <p:nvSpPr>
          <p:cNvPr id="60" name="Rettangolo 59">
            <a:extLst>
              <a:ext uri="{FF2B5EF4-FFF2-40B4-BE49-F238E27FC236}">
                <a16:creationId xmlns:a16="http://schemas.microsoft.com/office/drawing/2014/main" id="{D6835953-52E9-4C51-A35F-978F4C52EFC0}"/>
              </a:ext>
            </a:extLst>
          </p:cNvPr>
          <p:cNvSpPr/>
          <p:nvPr/>
        </p:nvSpPr>
        <p:spPr>
          <a:xfrm>
            <a:off x="2113276" y="5469112"/>
            <a:ext cx="8274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 panose="020B0604020202020204" pitchFamily="34" charset="0"/>
                <a:cs typeface="Times New Roman" panose="02020603050405020304" pitchFamily="18" charset="0"/>
              </a:rPr>
              <a:t>N = 57</a:t>
            </a:r>
            <a:endParaRPr kumimoji="0" lang="it-IT"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64" name="CasellaDiTesto 63">
            <a:extLst>
              <a:ext uri="{FF2B5EF4-FFF2-40B4-BE49-F238E27FC236}">
                <a16:creationId xmlns:a16="http://schemas.microsoft.com/office/drawing/2014/main" id="{656A2A0A-F40C-434A-B0D0-8B4AFDD0052A}"/>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Fa ridere </a:t>
            </a:r>
            <a:r>
              <a:rPr kumimoji="0" lang="it-IT" sz="20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piangere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perché è vero (?)</a:t>
            </a:r>
          </a:p>
        </p:txBody>
      </p:sp>
      <p:sp>
        <p:nvSpPr>
          <p:cNvPr id="65" name="Rettangolo 64">
            <a:extLst>
              <a:ext uri="{FF2B5EF4-FFF2-40B4-BE49-F238E27FC236}">
                <a16:creationId xmlns:a16="http://schemas.microsoft.com/office/drawing/2014/main" id="{F572115A-2EF7-4E53-895D-701054CB7BF0}"/>
              </a:ext>
            </a:extLst>
          </p:cNvPr>
          <p:cNvSpPr/>
          <p:nvPr/>
        </p:nvSpPr>
        <p:spPr>
          <a:xfrm>
            <a:off x="7106357" y="2288067"/>
            <a:ext cx="386762" cy="312448"/>
          </a:xfrm>
          <a:prstGeom prst="rect">
            <a:avLst/>
          </a:prstGeom>
          <a:solidFill>
            <a:srgbClr val="FF0000">
              <a:alpha val="50000"/>
            </a:srgbClr>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badi" panose="020B0604020104020204" pitchFamily="34" charset="0"/>
                <a:ea typeface="+mn-ea"/>
                <a:cs typeface="Times New Roman" panose="02020603050405020304" pitchFamily="18" charset="0"/>
              </a:rPr>
              <a:t>60</a:t>
            </a:r>
            <a:endParaRPr kumimoji="0" lang="it-IT" sz="1800" b="1"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Tree>
    <p:extLst>
      <p:ext uri="{BB962C8B-B14F-4D97-AF65-F5344CB8AC3E}">
        <p14:creationId xmlns:p14="http://schemas.microsoft.com/office/powerpoint/2010/main" val="1772544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CasellaDiTesto 27">
            <a:extLst>
              <a:ext uri="{FF2B5EF4-FFF2-40B4-BE49-F238E27FC236}">
                <a16:creationId xmlns:a16="http://schemas.microsoft.com/office/drawing/2014/main" id="{1FF250DE-9078-4788-8780-0F9B12A65635}"/>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Fa ridere </a:t>
            </a:r>
            <a:r>
              <a:rPr kumimoji="0" lang="it-IT" sz="20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piangere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perché è vero (?)</a:t>
            </a:r>
          </a:p>
        </p:txBody>
      </p:sp>
      <p:grpSp>
        <p:nvGrpSpPr>
          <p:cNvPr id="75" name="Gruppo 74">
            <a:extLst>
              <a:ext uri="{FF2B5EF4-FFF2-40B4-BE49-F238E27FC236}">
                <a16:creationId xmlns:a16="http://schemas.microsoft.com/office/drawing/2014/main" id="{D8C456CD-5ED1-405E-A1A7-9BA40CC2C33C}"/>
              </a:ext>
            </a:extLst>
          </p:cNvPr>
          <p:cNvGrpSpPr/>
          <p:nvPr/>
        </p:nvGrpSpPr>
        <p:grpSpPr>
          <a:xfrm>
            <a:off x="925076" y="325942"/>
            <a:ext cx="8600338" cy="5096198"/>
            <a:chOff x="3457344" y="1486664"/>
            <a:chExt cx="8600338" cy="5096198"/>
          </a:xfrm>
        </p:grpSpPr>
        <p:pic>
          <p:nvPicPr>
            <p:cNvPr id="76" name="Immagine 75">
              <a:extLst>
                <a:ext uri="{FF2B5EF4-FFF2-40B4-BE49-F238E27FC236}">
                  <a16:creationId xmlns:a16="http://schemas.microsoft.com/office/drawing/2014/main" id="{7D28E058-AEF1-4499-9A4F-590C1DC33EDD}"/>
                </a:ext>
              </a:extLst>
            </p:cNvPr>
            <p:cNvPicPr>
              <a:picLocks noChangeAspect="1"/>
            </p:cNvPicPr>
            <p:nvPr/>
          </p:nvPicPr>
          <p:blipFill rotWithShape="1">
            <a:blip r:embed="rId3"/>
            <a:srcRect b="9420"/>
            <a:stretch/>
          </p:blipFill>
          <p:spPr>
            <a:xfrm>
              <a:off x="3694714" y="1486664"/>
              <a:ext cx="8362968" cy="4865366"/>
            </a:xfrm>
            <a:prstGeom prst="rect">
              <a:avLst/>
            </a:prstGeom>
          </p:spPr>
        </p:pic>
        <p:pic>
          <p:nvPicPr>
            <p:cNvPr id="77" name="Immagine 76" descr="Immagine che contiene testo, Carattere, bianco, logo&#10;&#10;Descrizione generata automaticamente">
              <a:extLst>
                <a:ext uri="{FF2B5EF4-FFF2-40B4-BE49-F238E27FC236}">
                  <a16:creationId xmlns:a16="http://schemas.microsoft.com/office/drawing/2014/main" id="{5CAB3BA9-8CEA-4039-A732-2CE3BB61A782}"/>
                </a:ext>
              </a:extLst>
            </p:cNvPr>
            <p:cNvPicPr>
              <a:picLocks noChangeAspect="1"/>
            </p:cNvPicPr>
            <p:nvPr/>
          </p:nvPicPr>
          <p:blipFill>
            <a:blip r:embed="rId4"/>
            <a:stretch>
              <a:fillRect/>
            </a:stretch>
          </p:blipFill>
          <p:spPr>
            <a:xfrm>
              <a:off x="4650232" y="2037997"/>
              <a:ext cx="2701544" cy="601168"/>
            </a:xfrm>
            <a:prstGeom prst="rect">
              <a:avLst/>
            </a:prstGeom>
          </p:spPr>
        </p:pic>
        <p:sp>
          <p:nvSpPr>
            <p:cNvPr id="78" name="CasellaDiTesto 77">
              <a:extLst>
                <a:ext uri="{FF2B5EF4-FFF2-40B4-BE49-F238E27FC236}">
                  <a16:creationId xmlns:a16="http://schemas.microsoft.com/office/drawing/2014/main" id="{91476A82-92D0-43FD-8505-3347FC8F2E26}"/>
                </a:ext>
              </a:extLst>
            </p:cNvPr>
            <p:cNvSpPr txBox="1"/>
            <p:nvPr/>
          </p:nvSpPr>
          <p:spPr>
            <a:xfrm>
              <a:off x="4530436" y="6121197"/>
              <a:ext cx="712123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Giudizio di realtà</a:t>
              </a:r>
            </a:p>
          </p:txBody>
        </p:sp>
        <p:sp>
          <p:nvSpPr>
            <p:cNvPr id="79" name="CasellaDiTesto 78">
              <a:extLst>
                <a:ext uri="{FF2B5EF4-FFF2-40B4-BE49-F238E27FC236}">
                  <a16:creationId xmlns:a16="http://schemas.microsoft.com/office/drawing/2014/main" id="{3EDA6B1F-A659-4FDD-86E5-CBC5DB29F441}"/>
                </a:ext>
              </a:extLst>
            </p:cNvPr>
            <p:cNvSpPr txBox="1"/>
            <p:nvPr/>
          </p:nvSpPr>
          <p:spPr>
            <a:xfrm rot="16200000">
              <a:off x="1600953" y="3667107"/>
              <a:ext cx="4174447"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Grado di </a:t>
              </a:r>
              <a:r>
                <a:rPr kumimoji="0" lang="it-IT" sz="2400" b="0" i="0" u="none" strike="noStrike" kern="1200" cap="none" spc="0" normalizeH="0" baseline="0" noProof="0" dirty="0" err="1">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rPr>
                <a:t>arous</a:t>
              </a:r>
              <a:endParaRPr kumimoji="0" lang="it-IT" sz="2400" b="0" i="0" u="none" strike="noStrike" kern="1200" cap="none" spc="0" normalizeH="0" baseline="0" noProof="0" dirty="0">
                <a:ln>
                  <a:noFill/>
                </a:ln>
                <a:solidFill>
                  <a:srgbClr val="E7E6E6">
                    <a:lumMod val="25000"/>
                  </a:srgbClr>
                </a:solidFill>
                <a:effectLst/>
                <a:uLnTx/>
                <a:uFillTx/>
                <a:latin typeface="Times New Roman" panose="02020603050405020304" pitchFamily="18" charset="0"/>
                <a:ea typeface="+mn-ea"/>
                <a:cs typeface="Times New Roman" panose="02020603050405020304" pitchFamily="18" charset="0"/>
              </a:endParaRPr>
            </a:p>
          </p:txBody>
        </p:sp>
      </p:grpSp>
      <p:pic>
        <p:nvPicPr>
          <p:cNvPr id="80" name="Picture 10" descr="Dwight Schrute Staff Bio: Dunder Mifflin Scranton - The Office | Peacock">
            <a:extLst>
              <a:ext uri="{FF2B5EF4-FFF2-40B4-BE49-F238E27FC236}">
                <a16:creationId xmlns:a16="http://schemas.microsoft.com/office/drawing/2014/main" id="{8F114D40-F505-41EF-A443-F8A6FD41559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198" b="96841" l="5792" r="94595">
                        <a14:foregroundMark x1="20270" y1="20330" x2="23359" y2="18544"/>
                        <a14:foregroundMark x1="37452" y1="7005" x2="50386" y2="6593"/>
                        <a14:foregroundMark x1="50386" y1="6593" x2="60618" y2="6593"/>
                        <a14:foregroundMark x1="45753" y1="2610" x2="45753" y2="2610"/>
                        <a14:foregroundMark x1="49228" y1="2198" x2="54633" y2="3022"/>
                        <a14:foregroundMark x1="14865" y1="76099" x2="17568" y2="87500"/>
                        <a14:foregroundMark x1="74710" y1="79808" x2="80888" y2="91071"/>
                        <a14:foregroundMark x1="80888" y1="91071" x2="86100" y2="95330"/>
                        <a14:foregroundMark x1="88224" y1="72940" x2="88224" y2="86951"/>
                        <a14:foregroundMark x1="94595" y1="73626" x2="94402" y2="96841"/>
                        <a14:foregroundMark x1="5792" y1="71291" x2="8687" y2="86951"/>
                        <a14:backgroundMark x1="43822" y1="2060" x2="43822" y2="2060"/>
                        <a14:backgroundMark x1="55405" y1="1923" x2="55405" y2="1923"/>
                        <a14:backgroundMark x1="50965" y1="1648" x2="50965" y2="1648"/>
                        <a14:backgroundMark x1="48456" y1="1648" x2="48456" y2="1648"/>
                        <a14:backgroundMark x1="47297" y1="1648" x2="47297" y2="1648"/>
                        <a14:backgroundMark x1="46332" y1="1648" x2="46332" y2="1648"/>
                      </a14:backgroundRemoval>
                    </a14:imgEffect>
                  </a14:imgLayer>
                </a14:imgProps>
              </a:ext>
              <a:ext uri="{28A0092B-C50C-407E-A947-70E740481C1C}">
                <a14:useLocalDpi xmlns:a14="http://schemas.microsoft.com/office/drawing/2010/main" val="0"/>
              </a:ext>
            </a:extLst>
          </a:blip>
          <a:srcRect/>
          <a:stretch>
            <a:fillRect/>
          </a:stretch>
        </p:blipFill>
        <p:spPr bwMode="auto">
          <a:xfrm>
            <a:off x="-84397" y="3618934"/>
            <a:ext cx="2390502" cy="335945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2" descr="The Office: la playlist tipo di Dwight Schrute su Spotify">
            <a:extLst>
              <a:ext uri="{FF2B5EF4-FFF2-40B4-BE49-F238E27FC236}">
                <a16:creationId xmlns:a16="http://schemas.microsoft.com/office/drawing/2014/main" id="{D667D1A4-3753-4330-94F6-B6BE2648A0C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742" b="99355" l="2151" r="90000">
                        <a14:foregroundMark x1="15484" y1="71129" x2="15484" y2="85000"/>
                        <a14:foregroundMark x1="10645" y1="72581" x2="8065" y2="93710"/>
                        <a14:foregroundMark x1="8065" y1="93710" x2="7312" y2="95806"/>
                        <a14:foregroundMark x1="3011" y1="87258" x2="2258" y2="94516"/>
                        <a14:foregroundMark x1="2258" y1="94516" x2="2258" y2="94677"/>
                        <a14:foregroundMark x1="56344" y1="73065" x2="56344" y2="99516"/>
                        <a14:foregroundMark x1="29677" y1="12581" x2="33011" y2="7742"/>
                        <a14:backgroundMark x1="49785" y1="55968" x2="52043" y2="48065"/>
                        <a14:backgroundMark x1="52043" y1="48065" x2="52043" y2="48065"/>
                        <a14:backgroundMark x1="56667" y1="52742" x2="65806" y2="53065"/>
                        <a14:backgroundMark x1="55806" y1="41290" x2="56559" y2="20645"/>
                        <a14:backgroundMark x1="56559" y1="20645" x2="58280" y2="15484"/>
                        <a14:backgroundMark x1="66452" y1="69355" x2="76774" y2="81129"/>
                        <a14:backgroundMark x1="61720" y1="67742" x2="68280" y2="68871"/>
                        <a14:backgroundMark x1="64301" y1="69839" x2="65376" y2="70161"/>
                        <a14:backgroundMark x1="64301" y1="70645" x2="64301" y2="70645"/>
                      </a14:backgroundRemoval>
                    </a14:imgEffect>
                  </a14:imgLayer>
                </a14:imgProps>
              </a:ext>
              <a:ext uri="{28A0092B-C50C-407E-A947-70E740481C1C}">
                <a14:useLocalDpi xmlns:a14="http://schemas.microsoft.com/office/drawing/2010/main" val="0"/>
              </a:ext>
            </a:extLst>
          </a:blip>
          <a:srcRect r="29941"/>
          <a:stretch/>
        </p:blipFill>
        <p:spPr bwMode="auto">
          <a:xfrm>
            <a:off x="8528092" y="4002561"/>
            <a:ext cx="3019141" cy="2872954"/>
          </a:xfrm>
          <a:prstGeom prst="rect">
            <a:avLst/>
          </a:prstGeom>
          <a:noFill/>
          <a:extLst>
            <a:ext uri="{909E8E84-426E-40DD-AFC4-6F175D3DCCD1}">
              <a14:hiddenFill xmlns:a14="http://schemas.microsoft.com/office/drawing/2010/main">
                <a:solidFill>
                  <a:srgbClr val="FFFFFF"/>
                </a:solidFill>
              </a14:hiddenFill>
            </a:ext>
          </a:extLst>
        </p:spPr>
      </p:pic>
      <p:pic>
        <p:nvPicPr>
          <p:cNvPr id="82" name="Immagine 81" descr="Immagine che contiene vestiti, modello, persona, stomaco&#10;&#10;Descrizione generata automaticamente">
            <a:extLst>
              <a:ext uri="{FF2B5EF4-FFF2-40B4-BE49-F238E27FC236}">
                <a16:creationId xmlns:a16="http://schemas.microsoft.com/office/drawing/2014/main" id="{1D81DD0D-5E3D-48D9-8B6D-D5D5ABD6AE4B}"/>
              </a:ext>
            </a:extLst>
          </p:cNvPr>
          <p:cNvPicPr>
            <a:picLocks noChangeAspect="1"/>
          </p:cNvPicPr>
          <p:nvPr/>
        </p:nvPicPr>
        <p:blipFill rotWithShape="1">
          <a:blip r:embed="rId9"/>
          <a:srcRect l="9485" r="9288"/>
          <a:stretch/>
        </p:blipFill>
        <p:spPr>
          <a:xfrm>
            <a:off x="2005372" y="2758625"/>
            <a:ext cx="661961" cy="1215889"/>
          </a:xfrm>
          <a:prstGeom prst="rect">
            <a:avLst/>
          </a:prstGeom>
        </p:spPr>
      </p:pic>
      <p:pic>
        <p:nvPicPr>
          <p:cNvPr id="83" name="Picture 14" descr="💭 Nuvoletta Emoji">
            <a:extLst>
              <a:ext uri="{FF2B5EF4-FFF2-40B4-BE49-F238E27FC236}">
                <a16:creationId xmlns:a16="http://schemas.microsoft.com/office/drawing/2014/main" id="{DC9B82D9-5F05-47A7-9D99-0AF14C3F366F}"/>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4762" b="97619" l="10000" r="90000">
                        <a14:foregroundMark x1="43167" y1="9365" x2="43167" y2="9365"/>
                        <a14:foregroundMark x1="53250" y1="4762" x2="53250" y2="4762"/>
                        <a14:foregroundMark x1="32417" y1="75556" x2="32417" y2="75556"/>
                        <a14:foregroundMark x1="26667" y1="89048" x2="26667" y2="89048"/>
                        <a14:foregroundMark x1="28083" y1="97619" x2="28083" y2="97619"/>
                        <a14:foregroundMark x1="41833" y1="31905" x2="48750" y2="62222"/>
                        <a14:foregroundMark x1="48750" y1="62222" x2="51583" y2="67937"/>
                        <a14:foregroundMark x1="53417" y1="55238" x2="61500" y2="33175"/>
                        <a14:foregroundMark x1="61500" y1="33175" x2="64333" y2="30159"/>
                        <a14:foregroundMark x1="67333" y1="26190" x2="67333" y2="38095"/>
                        <a14:foregroundMark x1="67333" y1="38095" x2="61833" y2="63016"/>
                        <a14:foregroundMark x1="61833" y1="63016" x2="59250" y2="69841"/>
                        <a14:foregroundMark x1="59250" y1="69841" x2="53917" y2="67302"/>
                        <a14:foregroundMark x1="53917" y1="67302" x2="49000" y2="48730"/>
                        <a14:foregroundMark x1="49000" y1="48730" x2="49417" y2="17302"/>
                        <a14:foregroundMark x1="49417" y1="17302" x2="45000" y2="22222"/>
                        <a14:foregroundMark x1="45000" y1="22222" x2="43667" y2="36349"/>
                        <a14:foregroundMark x1="43667" y1="36349" x2="38750" y2="39841"/>
                        <a14:foregroundMark x1="38750" y1="39841" x2="36917" y2="49206"/>
                        <a14:foregroundMark x1="36917" y1="49206" x2="42333" y2="53333"/>
                        <a14:foregroundMark x1="42333" y1="53333" x2="47167" y2="41429"/>
                        <a14:foregroundMark x1="47167" y1="41429" x2="48000" y2="31905"/>
                        <a14:foregroundMark x1="48000" y1="31905" x2="38167" y2="32381"/>
                        <a14:foregroundMark x1="38167" y1="32381" x2="34500" y2="38571"/>
                        <a14:foregroundMark x1="34500" y1="38571" x2="35167" y2="48889"/>
                        <a14:foregroundMark x1="35167" y1="48889" x2="43833" y2="46032"/>
                        <a14:foregroundMark x1="43833" y1="46032" x2="48417" y2="27460"/>
                        <a14:foregroundMark x1="48417" y1="27460" x2="49417" y2="11270"/>
                        <a14:foregroundMark x1="49417" y1="11270" x2="42167" y2="17143"/>
                        <a14:foregroundMark x1="42167" y1="17143" x2="39250" y2="35873"/>
                        <a14:foregroundMark x1="39250" y1="35873" x2="39917" y2="48413"/>
                        <a14:foregroundMark x1="39917" y1="48413" x2="44250" y2="54762"/>
                        <a14:foregroundMark x1="44250" y1="54762" x2="51417" y2="57460"/>
                        <a14:foregroundMark x1="51417" y1="57460" x2="56083" y2="52698"/>
                        <a14:foregroundMark x1="56083" y1="52698" x2="53833" y2="45238"/>
                        <a14:foregroundMark x1="53833" y1="45238" x2="50833" y2="45079"/>
                        <a14:foregroundMark x1="32250" y1="82381" x2="34500" y2="82698"/>
                        <a14:foregroundMark x1="25917" y1="94127" x2="28083" y2="94762"/>
                      </a14:backgroundRemoval>
                    </a14:imgEffect>
                  </a14:imgLayer>
                </a14:imgProps>
              </a:ext>
              <a:ext uri="{28A0092B-C50C-407E-A947-70E740481C1C}">
                <a14:useLocalDpi xmlns:a14="http://schemas.microsoft.com/office/drawing/2010/main" val="0"/>
              </a:ext>
            </a:extLst>
          </a:blip>
          <a:srcRect/>
          <a:stretch>
            <a:fillRect/>
          </a:stretch>
        </p:blipFill>
        <p:spPr bwMode="auto">
          <a:xfrm>
            <a:off x="1011425" y="4418613"/>
            <a:ext cx="3383280" cy="1776222"/>
          </a:xfrm>
          <a:prstGeom prst="rect">
            <a:avLst/>
          </a:prstGeom>
          <a:noFill/>
          <a:extLst>
            <a:ext uri="{909E8E84-426E-40DD-AFC4-6F175D3DCCD1}">
              <a14:hiddenFill xmlns:a14="http://schemas.microsoft.com/office/drawing/2010/main">
                <a:solidFill>
                  <a:srgbClr val="FFFFFF"/>
                </a:solidFill>
              </a14:hiddenFill>
            </a:ext>
          </a:extLst>
        </p:spPr>
      </p:pic>
      <p:sp>
        <p:nvSpPr>
          <p:cNvPr id="84" name="CasellaDiTesto 83">
            <a:extLst>
              <a:ext uri="{FF2B5EF4-FFF2-40B4-BE49-F238E27FC236}">
                <a16:creationId xmlns:a16="http://schemas.microsoft.com/office/drawing/2014/main" id="{FDCB4048-FF09-42F6-A371-32051F95F9BF}"/>
              </a:ext>
            </a:extLst>
          </p:cNvPr>
          <p:cNvSpPr txBox="1"/>
          <p:nvPr/>
        </p:nvSpPr>
        <p:spPr>
          <a:xfrm>
            <a:off x="1834385" y="4967938"/>
            <a:ext cx="177393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err="1">
                <a:ln>
                  <a:noFill/>
                </a:ln>
                <a:solidFill>
                  <a:prstClr val="black"/>
                </a:solidFill>
                <a:effectLst/>
                <a:uLnTx/>
                <a:uFillTx/>
                <a:latin typeface="Calibri" panose="020F0502020204030204"/>
                <a:ea typeface="+mn-ea"/>
                <a:cs typeface="+mn-cs"/>
              </a:rPr>
              <a:t>Fake</a:t>
            </a: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5" name="Picture 16" descr="Nuvoletta Fumetto Palloncino - Grafica vettoriale gratuita su Pixabay -  Pixabay">
            <a:extLst>
              <a:ext uri="{FF2B5EF4-FFF2-40B4-BE49-F238E27FC236}">
                <a16:creationId xmlns:a16="http://schemas.microsoft.com/office/drawing/2014/main" id="{19BCA519-75EA-4870-9CB3-68E87D034B8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366989" flipH="1">
            <a:off x="6486298" y="2959685"/>
            <a:ext cx="2944496" cy="3218727"/>
          </a:xfrm>
          <a:prstGeom prst="rect">
            <a:avLst/>
          </a:prstGeom>
          <a:noFill/>
          <a:extLst>
            <a:ext uri="{909E8E84-426E-40DD-AFC4-6F175D3DCCD1}">
              <a14:hiddenFill xmlns:a14="http://schemas.microsoft.com/office/drawing/2010/main">
                <a:solidFill>
                  <a:srgbClr val="FFFFFF"/>
                </a:solidFill>
              </a14:hiddenFill>
            </a:ext>
          </a:extLst>
        </p:spPr>
      </p:pic>
      <p:sp>
        <p:nvSpPr>
          <p:cNvPr id="86" name="CasellaDiTesto 85">
            <a:extLst>
              <a:ext uri="{FF2B5EF4-FFF2-40B4-BE49-F238E27FC236}">
                <a16:creationId xmlns:a16="http://schemas.microsoft.com/office/drawing/2014/main" id="{DA1F5726-38A4-4830-9F09-CB3C8C565259}"/>
              </a:ext>
            </a:extLst>
          </p:cNvPr>
          <p:cNvSpPr txBox="1"/>
          <p:nvPr/>
        </p:nvSpPr>
        <p:spPr>
          <a:xfrm>
            <a:off x="7016599" y="3807082"/>
            <a:ext cx="18026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Foto!</a:t>
            </a:r>
          </a:p>
        </p:txBody>
      </p:sp>
    </p:spTree>
    <p:extLst>
      <p:ext uri="{BB962C8B-B14F-4D97-AF65-F5344CB8AC3E}">
        <p14:creationId xmlns:p14="http://schemas.microsoft.com/office/powerpoint/2010/main" val="4230848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dissolve">
                                      <p:cBhvr>
                                        <p:cTn id="7" dur="500"/>
                                        <p:tgtEl>
                                          <p:spTgt spid="8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dissolve">
                                      <p:cBhvr>
                                        <p:cTn id="10" dur="500"/>
                                        <p:tgtEl>
                                          <p:spTgt spid="84"/>
                                        </p:tgtEl>
                                      </p:cBhvr>
                                    </p:animEffect>
                                  </p:childTnLst>
                                </p:cTn>
                              </p:par>
                              <p:par>
                                <p:cTn id="11" presetID="9" presetClass="entr" presetSubtype="0" fill="hold" nodeType="with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dissolve">
                                      <p:cBhvr>
                                        <p:cTn id="13" dur="500"/>
                                        <p:tgtEl>
                                          <p:spTgt spid="80"/>
                                        </p:tgtEl>
                                      </p:cBhvr>
                                    </p:animEffect>
                                  </p:childTnLst>
                                </p:cTn>
                              </p:par>
                              <p:par>
                                <p:cTn id="14" presetID="9" presetClass="entr" presetSubtype="0" fill="hold" nodeType="with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dissolve">
                                      <p:cBhvr>
                                        <p:cTn id="16" dur="500"/>
                                        <p:tgtEl>
                                          <p:spTgt spid="82"/>
                                        </p:tgtEl>
                                      </p:cBhvr>
                                    </p:animEffec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00273 0.00116 L 0.55638 -0.33032 " pathEditMode="relative" rAng="0" ptsTypes="AA">
                                      <p:cBhvr>
                                        <p:cTn id="20" dur="3500" fill="hold"/>
                                        <p:tgtEl>
                                          <p:spTgt spid="82"/>
                                        </p:tgtEl>
                                        <p:attrNameLst>
                                          <p:attrName>ppt_x</p:attrName>
                                          <p:attrName>ppt_y</p:attrName>
                                        </p:attrNameLst>
                                      </p:cBhvr>
                                      <p:rCtr x="27682" y="-16574"/>
                                    </p:animMotion>
                                  </p:childTnLst>
                                </p:cTn>
                              </p:par>
                            </p:childTnLst>
                          </p:cTn>
                        </p:par>
                        <p:par>
                          <p:cTn id="21" fill="hold">
                            <p:stCondLst>
                              <p:cond delay="3500"/>
                            </p:stCondLst>
                            <p:childTnLst>
                              <p:par>
                                <p:cTn id="22" presetID="9" presetClass="entr" presetSubtype="0" fill="hold" grpId="0" nodeType="afterEffect">
                                  <p:stCondLst>
                                    <p:cond delay="0"/>
                                  </p:stCondLst>
                                  <p:childTnLst>
                                    <p:set>
                                      <p:cBhvr>
                                        <p:cTn id="23" dur="1" fill="hold">
                                          <p:stCondLst>
                                            <p:cond delay="0"/>
                                          </p:stCondLst>
                                        </p:cTn>
                                        <p:tgtEl>
                                          <p:spTgt spid="86"/>
                                        </p:tgtEl>
                                        <p:attrNameLst>
                                          <p:attrName>style.visibility</p:attrName>
                                        </p:attrNameLst>
                                      </p:cBhvr>
                                      <p:to>
                                        <p:strVal val="visible"/>
                                      </p:to>
                                    </p:set>
                                    <p:animEffect transition="in" filter="dissolve">
                                      <p:cBhvr>
                                        <p:cTn id="24" dur="500"/>
                                        <p:tgtEl>
                                          <p:spTgt spid="86"/>
                                        </p:tgtEl>
                                      </p:cBhvr>
                                    </p:animEffect>
                                  </p:childTnLst>
                                </p:cTn>
                              </p:par>
                              <p:par>
                                <p:cTn id="25" presetID="9" presetClass="entr" presetSubtype="0" fill="hold" nodeType="withEffect">
                                  <p:stCondLst>
                                    <p:cond delay="0"/>
                                  </p:stCondLst>
                                  <p:childTnLst>
                                    <p:set>
                                      <p:cBhvr>
                                        <p:cTn id="26" dur="1" fill="hold">
                                          <p:stCondLst>
                                            <p:cond delay="0"/>
                                          </p:stCondLst>
                                        </p:cTn>
                                        <p:tgtEl>
                                          <p:spTgt spid="81"/>
                                        </p:tgtEl>
                                        <p:attrNameLst>
                                          <p:attrName>style.visibility</p:attrName>
                                        </p:attrNameLst>
                                      </p:cBhvr>
                                      <p:to>
                                        <p:strVal val="visible"/>
                                      </p:to>
                                    </p:set>
                                    <p:animEffect transition="in" filter="dissolve">
                                      <p:cBhvr>
                                        <p:cTn id="27" dur="500"/>
                                        <p:tgtEl>
                                          <p:spTgt spid="81"/>
                                        </p:tgtEl>
                                      </p:cBhvr>
                                    </p:animEffect>
                                  </p:childTnLst>
                                </p:cTn>
                              </p:par>
                              <p:par>
                                <p:cTn id="28" presetID="9" presetClass="entr" presetSubtype="0" fill="hold" nodeType="with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dissolve">
                                      <p:cBhvr>
                                        <p:cTn id="30"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6"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CasellaDiTesto 27">
            <a:extLst>
              <a:ext uri="{FF2B5EF4-FFF2-40B4-BE49-F238E27FC236}">
                <a16:creationId xmlns:a16="http://schemas.microsoft.com/office/drawing/2014/main" id="{1FF250DE-9078-4788-8780-0F9B12A65635}"/>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Fa ridere </a:t>
            </a:r>
            <a:r>
              <a:rPr kumimoji="0" lang="it-IT" sz="20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piangere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perché è vero (?)</a:t>
            </a:r>
          </a:p>
        </p:txBody>
      </p:sp>
      <p:sp>
        <p:nvSpPr>
          <p:cNvPr id="20" name="Rettangolo 19">
            <a:extLst>
              <a:ext uri="{FF2B5EF4-FFF2-40B4-BE49-F238E27FC236}">
                <a16:creationId xmlns:a16="http://schemas.microsoft.com/office/drawing/2014/main" id="{DBFE7B21-856E-4B8A-A05F-3AC779601212}"/>
              </a:ext>
            </a:extLst>
          </p:cNvPr>
          <p:cNvSpPr/>
          <p:nvPr/>
        </p:nvSpPr>
        <p:spPr>
          <a:xfrm>
            <a:off x="4343597" y="1963571"/>
            <a:ext cx="1752403"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Times New Roman" panose="02020603050405020304" pitchFamily="18" charset="0"/>
                <a:ea typeface="Arial" panose="020B0604020202020204" pitchFamily="34" charset="0"/>
                <a:cs typeface="Times New Roman" panose="02020603050405020304" pitchFamily="18" charset="0"/>
              </a:rPr>
              <a:t>REAL</a:t>
            </a:r>
            <a:endParaRPr kumimoji="0" lang="it-IT" sz="4400" b="1"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1" name="Rettangolo 20">
            <a:extLst>
              <a:ext uri="{FF2B5EF4-FFF2-40B4-BE49-F238E27FC236}">
                <a16:creationId xmlns:a16="http://schemas.microsoft.com/office/drawing/2014/main" id="{C568521E-5ACF-4E5B-A1F4-BAB25EFD5EEC}"/>
              </a:ext>
            </a:extLst>
          </p:cNvPr>
          <p:cNvSpPr/>
          <p:nvPr/>
        </p:nvSpPr>
        <p:spPr>
          <a:xfrm>
            <a:off x="4374854" y="3905052"/>
            <a:ext cx="1689886"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Arial" panose="020B0604020202020204" pitchFamily="34" charset="0"/>
                <a:cs typeface="Times New Roman" panose="02020603050405020304" pitchFamily="18" charset="0"/>
              </a:rPr>
              <a:t>SEXY</a:t>
            </a:r>
            <a:endParaRPr kumimoji="0" lang="it-IT" sz="4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2" name="Freccia in su 21">
            <a:extLst>
              <a:ext uri="{FF2B5EF4-FFF2-40B4-BE49-F238E27FC236}">
                <a16:creationId xmlns:a16="http://schemas.microsoft.com/office/drawing/2014/main" id="{4636176E-C530-4A7E-AC30-BCDEBFE51449}"/>
              </a:ext>
            </a:extLst>
          </p:cNvPr>
          <p:cNvSpPr/>
          <p:nvPr/>
        </p:nvSpPr>
        <p:spPr>
          <a:xfrm rot="10800000">
            <a:off x="4955229" y="2957898"/>
            <a:ext cx="529134" cy="72861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ccia in su 22">
            <a:extLst>
              <a:ext uri="{FF2B5EF4-FFF2-40B4-BE49-F238E27FC236}">
                <a16:creationId xmlns:a16="http://schemas.microsoft.com/office/drawing/2014/main" id="{47776378-7F32-4A12-A354-8711BAD5D230}"/>
              </a:ext>
            </a:extLst>
          </p:cNvPr>
          <p:cNvSpPr/>
          <p:nvPr/>
        </p:nvSpPr>
        <p:spPr>
          <a:xfrm>
            <a:off x="5113268" y="2951549"/>
            <a:ext cx="529134" cy="728616"/>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ttangolo 23">
            <a:extLst>
              <a:ext uri="{FF2B5EF4-FFF2-40B4-BE49-F238E27FC236}">
                <a16:creationId xmlns:a16="http://schemas.microsoft.com/office/drawing/2014/main" id="{1C4FD510-D08E-46C0-851B-3C1CE24DBBE5}"/>
              </a:ext>
            </a:extLst>
          </p:cNvPr>
          <p:cNvSpPr/>
          <p:nvPr/>
        </p:nvSpPr>
        <p:spPr>
          <a:xfrm>
            <a:off x="5062071" y="3136612"/>
            <a:ext cx="44114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Times New Roman" panose="02020603050405020304" pitchFamily="18" charset="0"/>
                <a:ea typeface="Arial" panose="020B0604020202020204" pitchFamily="34" charset="0"/>
                <a:cs typeface="Times New Roman" panose="02020603050405020304" pitchFamily="18" charset="0"/>
              </a:rPr>
              <a:t>?</a:t>
            </a:r>
            <a:endParaRPr kumimoji="0" lang="it-IT" sz="32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123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P spid="23" grpId="0" animBg="1"/>
      <p:bldP spid="24"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8" name="Immagine 17">
            <a:extLst>
              <a:ext uri="{FF2B5EF4-FFF2-40B4-BE49-F238E27FC236}">
                <a16:creationId xmlns:a16="http://schemas.microsoft.com/office/drawing/2014/main" id="{315350AC-D563-4379-924E-0BB33A9947D4}"/>
              </a:ext>
            </a:extLst>
          </p:cNvPr>
          <p:cNvPicPr>
            <a:picLocks noChangeAspect="1"/>
          </p:cNvPicPr>
          <p:nvPr/>
        </p:nvPicPr>
        <p:blipFill rotWithShape="1">
          <a:blip r:embed="rId3"/>
          <a:srcRect b="65603"/>
          <a:stretch/>
        </p:blipFill>
        <p:spPr>
          <a:xfrm>
            <a:off x="-75239" y="-10305"/>
            <a:ext cx="9751673" cy="2220362"/>
          </a:xfrm>
          <a:prstGeom prst="rect">
            <a:avLst/>
          </a:prstGeom>
          <a:ln>
            <a:noFill/>
          </a:ln>
          <a:effectLst>
            <a:outerShdw blurRad="292100" dist="139700" dir="2700000" algn="tl" rotWithShape="0">
              <a:srgbClr val="333333">
                <a:alpha val="65000"/>
              </a:srgbClr>
            </a:outerShdw>
          </a:effectLst>
        </p:spPr>
      </p:pic>
      <p:sp>
        <p:nvSpPr>
          <p:cNvPr id="39" name="Rettangolo 38">
            <a:extLst>
              <a:ext uri="{FF2B5EF4-FFF2-40B4-BE49-F238E27FC236}">
                <a16:creationId xmlns:a16="http://schemas.microsoft.com/office/drawing/2014/main" id="{DC901AEC-4361-4734-94A6-0AD54DC04EBA}"/>
              </a:ext>
            </a:extLst>
          </p:cNvPr>
          <p:cNvSpPr/>
          <p:nvPr/>
        </p:nvSpPr>
        <p:spPr>
          <a:xfrm>
            <a:off x="112979" y="3387782"/>
            <a:ext cx="4586656" cy="1354858"/>
          </a:xfrm>
          <a:prstGeom prst="rect">
            <a:avLst/>
          </a:prstGeom>
          <a:solidFill>
            <a:srgbClr val="384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Bahnschrift SemiBold Condensed" panose="020B0502040204020203" pitchFamily="34" charset="0"/>
                <a:ea typeface="+mn-ea"/>
                <a:cs typeface="+mn-cs"/>
              </a:rPr>
              <a:t>Studio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Bahnschrift SemiBold Condensed" panose="020B0502040204020203" pitchFamily="34" charset="0"/>
                <a:ea typeface="+mn-ea"/>
                <a:cs typeface="+mn-cs"/>
              </a:rPr>
              <a:t>Se ti dico che è vero,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Bahnschrift SemiBold Condensed" panose="020B0502040204020203" pitchFamily="34" charset="0"/>
                <a:ea typeface="+mn-ea"/>
                <a:cs typeface="+mn-cs"/>
              </a:rPr>
              <a:t>ti sembra più eccitante?</a:t>
            </a:r>
          </a:p>
        </p:txBody>
      </p:sp>
      <p:grpSp>
        <p:nvGrpSpPr>
          <p:cNvPr id="52" name="Gruppo 51">
            <a:extLst>
              <a:ext uri="{FF2B5EF4-FFF2-40B4-BE49-F238E27FC236}">
                <a16:creationId xmlns:a16="http://schemas.microsoft.com/office/drawing/2014/main" id="{8F692926-2461-4D2F-9FAC-147FA99E38A0}"/>
              </a:ext>
            </a:extLst>
          </p:cNvPr>
          <p:cNvGrpSpPr/>
          <p:nvPr/>
        </p:nvGrpSpPr>
        <p:grpSpPr>
          <a:xfrm>
            <a:off x="6452071" y="7033462"/>
            <a:ext cx="5766361" cy="1033483"/>
            <a:chOff x="6452071" y="7033462"/>
            <a:chExt cx="5766361" cy="1033483"/>
          </a:xfrm>
        </p:grpSpPr>
        <p:sp>
          <p:nvSpPr>
            <p:cNvPr id="53" name="Rettangolo 52">
              <a:extLst>
                <a:ext uri="{FF2B5EF4-FFF2-40B4-BE49-F238E27FC236}">
                  <a16:creationId xmlns:a16="http://schemas.microsoft.com/office/drawing/2014/main" id="{98F45F2A-1625-4759-8678-FF6C58E1A436}"/>
                </a:ext>
              </a:extLst>
            </p:cNvPr>
            <p:cNvSpPr/>
            <p:nvPr/>
          </p:nvSpPr>
          <p:spPr>
            <a:xfrm>
              <a:off x="6452071" y="7033462"/>
              <a:ext cx="5766361" cy="1033483"/>
            </a:xfrm>
            <a:prstGeom prst="rect">
              <a:avLst/>
            </a:prstGeom>
            <a:solidFill>
              <a:schemeClr val="bg1">
                <a:alpha val="615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e 53">
              <a:extLst>
                <a:ext uri="{FF2B5EF4-FFF2-40B4-BE49-F238E27FC236}">
                  <a16:creationId xmlns:a16="http://schemas.microsoft.com/office/drawing/2014/main" id="{77464640-8A23-445B-8CA3-28769B19824F}"/>
                </a:ext>
              </a:extLst>
            </p:cNvPr>
            <p:cNvSpPr/>
            <p:nvPr/>
          </p:nvSpPr>
          <p:spPr>
            <a:xfrm>
              <a:off x="6892608" y="7334203"/>
              <a:ext cx="432000" cy="432000"/>
            </a:xfrm>
            <a:prstGeom prst="ellipse">
              <a:avLst/>
            </a:prstGeom>
            <a:solidFill>
              <a:srgbClr val="374C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CasellaDiTesto 54">
              <a:extLst>
                <a:ext uri="{FF2B5EF4-FFF2-40B4-BE49-F238E27FC236}">
                  <a16:creationId xmlns:a16="http://schemas.microsoft.com/office/drawing/2014/main" id="{7480756F-299D-4DBE-A442-D4C5B678CEF0}"/>
                </a:ext>
              </a:extLst>
            </p:cNvPr>
            <p:cNvSpPr txBox="1"/>
            <p:nvPr/>
          </p:nvSpPr>
          <p:spPr>
            <a:xfrm>
              <a:off x="6715019" y="7319371"/>
              <a:ext cx="7871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KG Primary Whimsy" panose="02000506000000020003" pitchFamily="2" charset="77"/>
                  <a:ea typeface="+mn-ea"/>
                  <a:cs typeface="+mn-cs"/>
                </a:rPr>
                <a:t>1</a:t>
              </a:r>
            </a:p>
          </p:txBody>
        </p:sp>
        <p:sp>
          <p:nvSpPr>
            <p:cNvPr id="56" name="CasellaDiTesto 55">
              <a:extLst>
                <a:ext uri="{FF2B5EF4-FFF2-40B4-BE49-F238E27FC236}">
                  <a16:creationId xmlns:a16="http://schemas.microsoft.com/office/drawing/2014/main" id="{144F549B-0194-45A1-999F-399FE3D1E88D}"/>
                </a:ext>
              </a:extLst>
            </p:cNvPr>
            <p:cNvSpPr txBox="1"/>
            <p:nvPr/>
          </p:nvSpPr>
          <p:spPr>
            <a:xfrm>
              <a:off x="7453210" y="7196260"/>
              <a:ext cx="391165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Look </a:t>
              </a:r>
              <a:r>
                <a:rPr kumimoji="0" lang="it-IT" sz="2000" b="1" i="0" u="none" strike="noStrike" kern="1200" cap="none" spc="0" normalizeH="0" baseline="0" noProof="0" dirty="0" err="1">
                  <a:ln>
                    <a:noFill/>
                  </a:ln>
                  <a:solidFill>
                    <a:prstClr val="black"/>
                  </a:solidFill>
                  <a:effectLst/>
                  <a:uLnTx/>
                  <a:uFillTx/>
                  <a:latin typeface="Calibri" panose="020F0502020204030204"/>
                  <a:ea typeface="+mn-ea"/>
                  <a:cs typeface="+mn-cs"/>
                </a:rPr>
                <a:t>at</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000" b="1" i="0" u="none" strike="noStrike" kern="1200" cap="none" spc="0" normalizeH="0" baseline="0" noProof="0" dirty="0" err="1">
                  <a:ln>
                    <a:noFill/>
                  </a:ln>
                  <a:solidFill>
                    <a:prstClr val="black"/>
                  </a:solidFill>
                  <a:effectLst/>
                  <a:uLnTx/>
                  <a:uFillTx/>
                  <a:latin typeface="Calibri" panose="020F0502020204030204"/>
                  <a:ea typeface="+mn-ea"/>
                  <a:cs typeface="+mn-cs"/>
                </a:rPr>
                <a:t>this</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 photo/</a:t>
              </a:r>
              <a:r>
                <a:rPr kumimoji="0" lang="it-IT" sz="2000" b="1" i="0" u="none" strike="noStrike" kern="1200" cap="none" spc="0" normalizeH="0" baseline="0" noProof="0" dirty="0" err="1">
                  <a:ln>
                    <a:noFill/>
                  </a:ln>
                  <a:solidFill>
                    <a:prstClr val="black"/>
                  </a:solidFill>
                  <a:effectLst/>
                  <a:uLnTx/>
                  <a:uFillTx/>
                  <a:latin typeface="Calibri" panose="020F0502020204030204"/>
                  <a:ea typeface="+mn-ea"/>
                  <a:cs typeface="+mn-cs"/>
                </a:rPr>
                <a:t>deepfake</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How </a:t>
              </a:r>
              <a:r>
                <a:rPr kumimoji="0" lang="it-IT" sz="2000" b="1" i="0" u="none" strike="noStrike" kern="1200" cap="none" spc="0" normalizeH="0" baseline="0" noProof="0" dirty="0" err="1">
                  <a:ln>
                    <a:noFill/>
                  </a:ln>
                  <a:solidFill>
                    <a:prstClr val="black"/>
                  </a:solidFill>
                  <a:effectLst/>
                  <a:uLnTx/>
                  <a:uFillTx/>
                  <a:latin typeface="Calibri" panose="020F0502020204030204"/>
                  <a:ea typeface="+mn-ea"/>
                  <a:cs typeface="+mn-cs"/>
                </a:rPr>
                <a:t>much</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 are </a:t>
              </a:r>
              <a:r>
                <a:rPr kumimoji="0" lang="it-IT" sz="2000" b="1" i="0" u="none" strike="noStrike" kern="1200" cap="none" spc="0" normalizeH="0" baseline="0" noProof="0" dirty="0" err="1">
                  <a:ln>
                    <a:noFill/>
                  </a:ln>
                  <a:solidFill>
                    <a:prstClr val="black"/>
                  </a:solidFill>
                  <a:effectLst/>
                  <a:uLnTx/>
                  <a:uFillTx/>
                  <a:latin typeface="Calibri" panose="020F0502020204030204"/>
                  <a:ea typeface="+mn-ea"/>
                  <a:cs typeface="+mn-cs"/>
                </a:rPr>
                <a:t>you</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000" b="1" i="0" u="none" strike="noStrike" kern="1200" cap="none" spc="0" normalizeH="0" baseline="0" noProof="0" dirty="0" err="1">
                  <a:ln>
                    <a:noFill/>
                  </a:ln>
                  <a:solidFill>
                    <a:prstClr val="black"/>
                  </a:solidFill>
                  <a:effectLst/>
                  <a:uLnTx/>
                  <a:uFillTx/>
                  <a:latin typeface="Calibri" panose="020F0502020204030204"/>
                  <a:ea typeface="+mn-ea"/>
                  <a:cs typeface="+mn-cs"/>
                </a:rPr>
                <a:t>aroused</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grpSp>
        <p:nvGrpSpPr>
          <p:cNvPr id="4" name="Gruppo 3">
            <a:extLst>
              <a:ext uri="{FF2B5EF4-FFF2-40B4-BE49-F238E27FC236}">
                <a16:creationId xmlns:a16="http://schemas.microsoft.com/office/drawing/2014/main" id="{B5D44AF7-D209-4077-99D8-024C12F7E5C4}"/>
              </a:ext>
            </a:extLst>
          </p:cNvPr>
          <p:cNvGrpSpPr/>
          <p:nvPr/>
        </p:nvGrpSpPr>
        <p:grpSpPr>
          <a:xfrm>
            <a:off x="4798200" y="2210057"/>
            <a:ext cx="4878235" cy="4662421"/>
            <a:chOff x="6452071" y="1363858"/>
            <a:chExt cx="5766361" cy="5511256"/>
          </a:xfrm>
        </p:grpSpPr>
        <p:sp>
          <p:nvSpPr>
            <p:cNvPr id="2" name="CasellaDiTesto 1">
              <a:extLst>
                <a:ext uri="{FF2B5EF4-FFF2-40B4-BE49-F238E27FC236}">
                  <a16:creationId xmlns:a16="http://schemas.microsoft.com/office/drawing/2014/main" id="{B648A425-640D-44A6-863B-4905B7E61FA9}"/>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Fa ridere </a:t>
              </a:r>
              <a:r>
                <a:rPr kumimoji="0" lang="it-IT" sz="20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piangere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perché è vero (?)</a:t>
              </a:r>
            </a:p>
          </p:txBody>
        </p:sp>
        <p:pic>
          <p:nvPicPr>
            <p:cNvPr id="36" name="Immagine 35" descr="Immagine che contiene vestiti, persona, Petto, muscolo&#10;&#10;Descrizione generata automaticamente">
              <a:extLst>
                <a:ext uri="{FF2B5EF4-FFF2-40B4-BE49-F238E27FC236}">
                  <a16:creationId xmlns:a16="http://schemas.microsoft.com/office/drawing/2014/main" id="{0BA24A36-4661-42D5-BDE9-93115DA81F10}"/>
                </a:ext>
              </a:extLst>
            </p:cNvPr>
            <p:cNvPicPr>
              <a:picLocks noChangeAspect="1"/>
            </p:cNvPicPr>
            <p:nvPr/>
          </p:nvPicPr>
          <p:blipFill rotWithShape="1">
            <a:blip r:embed="rId4"/>
            <a:srcRect l="20591" r="4786"/>
            <a:stretch/>
          </p:blipFill>
          <p:spPr>
            <a:xfrm>
              <a:off x="9443414" y="1381787"/>
              <a:ext cx="2775018" cy="5476214"/>
            </a:xfrm>
            <a:prstGeom prst="rect">
              <a:avLst/>
            </a:prstGeom>
          </p:spPr>
        </p:pic>
        <p:pic>
          <p:nvPicPr>
            <p:cNvPr id="37" name="Immagine 36" descr="Immagine che contiene vestiti, modello, persona, stomaco&#10;&#10;Descrizione generata automaticamente">
              <a:extLst>
                <a:ext uri="{FF2B5EF4-FFF2-40B4-BE49-F238E27FC236}">
                  <a16:creationId xmlns:a16="http://schemas.microsoft.com/office/drawing/2014/main" id="{0449AAF6-ED2D-467B-AC10-EC44702F3601}"/>
                </a:ext>
              </a:extLst>
            </p:cNvPr>
            <p:cNvPicPr>
              <a:picLocks noChangeAspect="1"/>
            </p:cNvPicPr>
            <p:nvPr/>
          </p:nvPicPr>
          <p:blipFill rotWithShape="1">
            <a:blip r:embed="rId5"/>
            <a:srcRect l="9485" r="9288"/>
            <a:stretch/>
          </p:blipFill>
          <p:spPr>
            <a:xfrm>
              <a:off x="6452071" y="1363858"/>
              <a:ext cx="2991151" cy="5494142"/>
            </a:xfrm>
            <a:prstGeom prst="rect">
              <a:avLst/>
            </a:prstGeom>
          </p:spPr>
        </p:pic>
        <p:grpSp>
          <p:nvGrpSpPr>
            <p:cNvPr id="44" name="Gruppo 43">
              <a:extLst>
                <a:ext uri="{FF2B5EF4-FFF2-40B4-BE49-F238E27FC236}">
                  <a16:creationId xmlns:a16="http://schemas.microsoft.com/office/drawing/2014/main" id="{97CE180C-7A4C-4881-BE8E-1578578D9A80}"/>
                </a:ext>
              </a:extLst>
            </p:cNvPr>
            <p:cNvGrpSpPr/>
            <p:nvPr/>
          </p:nvGrpSpPr>
          <p:grpSpPr>
            <a:xfrm>
              <a:off x="6452071" y="5819371"/>
              <a:ext cx="5766361" cy="1055743"/>
              <a:chOff x="6452071" y="5819371"/>
              <a:chExt cx="5766361" cy="1055743"/>
            </a:xfrm>
          </p:grpSpPr>
          <p:sp>
            <p:nvSpPr>
              <p:cNvPr id="45" name="Rettangolo 44">
                <a:extLst>
                  <a:ext uri="{FF2B5EF4-FFF2-40B4-BE49-F238E27FC236}">
                    <a16:creationId xmlns:a16="http://schemas.microsoft.com/office/drawing/2014/main" id="{86C4EC76-CB87-4BA3-8A20-2E4F131369F9}"/>
                  </a:ext>
                </a:extLst>
              </p:cNvPr>
              <p:cNvSpPr/>
              <p:nvPr/>
            </p:nvSpPr>
            <p:spPr>
              <a:xfrm>
                <a:off x="6452071" y="5819371"/>
                <a:ext cx="5766361" cy="1033483"/>
              </a:xfrm>
              <a:prstGeom prst="rect">
                <a:avLst/>
              </a:prstGeom>
              <a:solidFill>
                <a:schemeClr val="bg1">
                  <a:alpha val="615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e 45">
                <a:extLst>
                  <a:ext uri="{FF2B5EF4-FFF2-40B4-BE49-F238E27FC236}">
                    <a16:creationId xmlns:a16="http://schemas.microsoft.com/office/drawing/2014/main" id="{E58E0D14-55EC-4EF3-871A-964DE766A597}"/>
                  </a:ext>
                </a:extLst>
              </p:cNvPr>
              <p:cNvSpPr/>
              <p:nvPr/>
            </p:nvSpPr>
            <p:spPr>
              <a:xfrm>
                <a:off x="6892608" y="5833290"/>
                <a:ext cx="432000" cy="432000"/>
              </a:xfrm>
              <a:prstGeom prst="ellipse">
                <a:avLst/>
              </a:prstGeom>
              <a:solidFill>
                <a:srgbClr val="374C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CasellaDiTesto 46">
                <a:extLst>
                  <a:ext uri="{FF2B5EF4-FFF2-40B4-BE49-F238E27FC236}">
                    <a16:creationId xmlns:a16="http://schemas.microsoft.com/office/drawing/2014/main" id="{D65F8BA7-52C5-4E69-ACB2-9D12EE8E500F}"/>
                  </a:ext>
                </a:extLst>
              </p:cNvPr>
              <p:cNvSpPr txBox="1"/>
              <p:nvPr/>
            </p:nvSpPr>
            <p:spPr>
              <a:xfrm>
                <a:off x="6715019" y="5824517"/>
                <a:ext cx="787179" cy="4365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KG Primary Whimsy" panose="02000506000000020003" pitchFamily="2" charset="77"/>
                    <a:ea typeface="+mn-ea"/>
                    <a:cs typeface="+mn-cs"/>
                  </a:rPr>
                  <a:t>1</a:t>
                </a:r>
              </a:p>
            </p:txBody>
          </p:sp>
          <p:sp>
            <p:nvSpPr>
              <p:cNvPr id="48" name="Ovale 47">
                <a:extLst>
                  <a:ext uri="{FF2B5EF4-FFF2-40B4-BE49-F238E27FC236}">
                    <a16:creationId xmlns:a16="http://schemas.microsoft.com/office/drawing/2014/main" id="{2D974C40-1A87-43BF-A642-B3211E184205}"/>
                  </a:ext>
                </a:extLst>
              </p:cNvPr>
              <p:cNvSpPr/>
              <p:nvPr/>
            </p:nvSpPr>
            <p:spPr>
              <a:xfrm>
                <a:off x="6892608" y="6365448"/>
                <a:ext cx="432000" cy="432000"/>
              </a:xfrm>
              <a:prstGeom prst="ellipse">
                <a:avLst/>
              </a:prstGeom>
              <a:solidFill>
                <a:srgbClr val="374C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KG Primary Whimsy" panose="02000506000000020003" pitchFamily="2" charset="77"/>
                  <a:ea typeface="+mn-ea"/>
                  <a:cs typeface="+mn-cs"/>
                </a:endParaRPr>
              </a:p>
            </p:txBody>
          </p:sp>
          <p:sp>
            <p:nvSpPr>
              <p:cNvPr id="49" name="CasellaDiTesto 48">
                <a:extLst>
                  <a:ext uri="{FF2B5EF4-FFF2-40B4-BE49-F238E27FC236}">
                    <a16:creationId xmlns:a16="http://schemas.microsoft.com/office/drawing/2014/main" id="{99AA9D0D-E9FF-4ADD-A53C-B315762ADB35}"/>
                  </a:ext>
                </a:extLst>
              </p:cNvPr>
              <p:cNvSpPr txBox="1"/>
              <p:nvPr/>
            </p:nvSpPr>
            <p:spPr>
              <a:xfrm>
                <a:off x="6715019" y="6396335"/>
                <a:ext cx="787179" cy="4365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KG Primary Whimsy" panose="02000506000000020003" pitchFamily="2" charset="77"/>
                    <a:ea typeface="+mn-ea"/>
                    <a:cs typeface="+mn-cs"/>
                  </a:rPr>
                  <a:t>2</a:t>
                </a:r>
              </a:p>
            </p:txBody>
          </p:sp>
          <p:sp>
            <p:nvSpPr>
              <p:cNvPr id="50" name="CasellaDiTesto 49">
                <a:extLst>
                  <a:ext uri="{FF2B5EF4-FFF2-40B4-BE49-F238E27FC236}">
                    <a16:creationId xmlns:a16="http://schemas.microsoft.com/office/drawing/2014/main" id="{04D45427-297F-4C89-AECC-AA48B944AA2B}"/>
                  </a:ext>
                </a:extLst>
              </p:cNvPr>
              <p:cNvSpPr txBox="1"/>
              <p:nvPr/>
            </p:nvSpPr>
            <p:spPr>
              <a:xfrm>
                <a:off x="7453210" y="5870683"/>
                <a:ext cx="3911654" cy="4729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Foto o </a:t>
                </a:r>
                <a:r>
                  <a:rPr kumimoji="0" lang="it-IT" sz="2000" b="1" i="0" u="none" strike="noStrike" kern="1200" cap="none" spc="0" normalizeH="0" baseline="0" noProof="0" dirty="0" err="1">
                    <a:ln>
                      <a:noFill/>
                    </a:ln>
                    <a:solidFill>
                      <a:prstClr val="black"/>
                    </a:solidFill>
                    <a:effectLst/>
                    <a:uLnTx/>
                    <a:uFillTx/>
                    <a:latin typeface="Calibri" panose="020F0502020204030204"/>
                    <a:ea typeface="+mn-ea"/>
                    <a:cs typeface="+mn-cs"/>
                  </a:rPr>
                  <a:t>deepfake</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51" name="CasellaDiTesto 50">
                <a:extLst>
                  <a:ext uri="{FF2B5EF4-FFF2-40B4-BE49-F238E27FC236}">
                    <a16:creationId xmlns:a16="http://schemas.microsoft.com/office/drawing/2014/main" id="{39DDB417-0322-4F29-9E2D-3778DF438072}"/>
                  </a:ext>
                </a:extLst>
              </p:cNvPr>
              <p:cNvSpPr txBox="1"/>
              <p:nvPr/>
            </p:nvSpPr>
            <p:spPr>
              <a:xfrm>
                <a:off x="7453209" y="6402160"/>
                <a:ext cx="4541567" cy="4729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Quanto la trovi eccitante?</a:t>
                </a:r>
              </a:p>
            </p:txBody>
          </p:sp>
        </p:grpSp>
      </p:grpSp>
      <p:sp>
        <p:nvSpPr>
          <p:cNvPr id="58" name="Rettangolo 57">
            <a:extLst>
              <a:ext uri="{FF2B5EF4-FFF2-40B4-BE49-F238E27FC236}">
                <a16:creationId xmlns:a16="http://schemas.microsoft.com/office/drawing/2014/main" id="{205D6483-B5A2-46A0-AFD1-5C0BFF2ECB06}"/>
              </a:ext>
            </a:extLst>
          </p:cNvPr>
          <p:cNvSpPr/>
          <p:nvPr/>
        </p:nvSpPr>
        <p:spPr>
          <a:xfrm>
            <a:off x="3912395" y="1430512"/>
            <a:ext cx="82747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Times New Roman" panose="02020603050405020304" pitchFamily="18" charset="0"/>
                <a:ea typeface="Arial" panose="020B0604020202020204" pitchFamily="34" charset="0"/>
                <a:cs typeface="Times New Roman" panose="02020603050405020304" pitchFamily="18" charset="0"/>
              </a:rPr>
              <a:t>N = 57</a:t>
            </a:r>
            <a:endParaRPr kumimoji="0" lang="it-IT"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pic>
        <p:nvPicPr>
          <p:cNvPr id="59" name="Picture 2" descr="People Clipart Immagini - Sfoglia 588,812 foto, vettoriali e video Stock |  Adobe Stock">
            <a:extLst>
              <a:ext uri="{FF2B5EF4-FFF2-40B4-BE49-F238E27FC236}">
                <a16:creationId xmlns:a16="http://schemas.microsoft.com/office/drawing/2014/main" id="{98410EAA-8E78-42B7-A764-889006702046}"/>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8719" y="5116149"/>
            <a:ext cx="1122940" cy="1122940"/>
          </a:xfrm>
          <a:prstGeom prst="rect">
            <a:avLst/>
          </a:prstGeom>
          <a:noFill/>
          <a:extLst>
            <a:ext uri="{909E8E84-426E-40DD-AFC4-6F175D3DCCD1}">
              <a14:hiddenFill xmlns:a14="http://schemas.microsoft.com/office/drawing/2010/main">
                <a:solidFill>
                  <a:srgbClr val="FFFFFF"/>
                </a:solidFill>
              </a14:hiddenFill>
            </a:ext>
          </a:extLst>
        </p:spPr>
      </p:pic>
      <p:sp>
        <p:nvSpPr>
          <p:cNvPr id="60" name="Rettangolo 59">
            <a:extLst>
              <a:ext uri="{FF2B5EF4-FFF2-40B4-BE49-F238E27FC236}">
                <a16:creationId xmlns:a16="http://schemas.microsoft.com/office/drawing/2014/main" id="{D6835953-52E9-4C51-A35F-978F4C52EFC0}"/>
              </a:ext>
            </a:extLst>
          </p:cNvPr>
          <p:cNvSpPr/>
          <p:nvPr/>
        </p:nvSpPr>
        <p:spPr>
          <a:xfrm>
            <a:off x="2113276" y="5469112"/>
            <a:ext cx="94288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Arial" panose="020B0604020202020204" pitchFamily="34" charset="0"/>
                <a:cs typeface="Times New Roman" panose="02020603050405020304" pitchFamily="18" charset="0"/>
              </a:rPr>
              <a:t>N = 108</a:t>
            </a:r>
            <a:endParaRPr kumimoji="0" lang="it-IT"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7" name="Rettangolo 26">
            <a:extLst>
              <a:ext uri="{FF2B5EF4-FFF2-40B4-BE49-F238E27FC236}">
                <a16:creationId xmlns:a16="http://schemas.microsoft.com/office/drawing/2014/main" id="{2FEB6985-A808-4FD5-9FA8-631CCA3780A5}"/>
              </a:ext>
            </a:extLst>
          </p:cNvPr>
          <p:cNvSpPr/>
          <p:nvPr/>
        </p:nvSpPr>
        <p:spPr>
          <a:xfrm>
            <a:off x="6260857" y="2210056"/>
            <a:ext cx="2127505" cy="646331"/>
          </a:xfrm>
          <a:prstGeom prst="rect">
            <a:avLst/>
          </a:prstGeom>
          <a:solidFill>
            <a:srgbClr val="C00000">
              <a:alpha val="50000"/>
            </a:srgbClr>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badi" panose="020B0604020104020204" pitchFamily="34" charset="0"/>
                <a:ea typeface="+mn-ea"/>
                <a:cs typeface="Times New Roman" panose="02020603050405020304" pitchFamily="18" charset="0"/>
              </a:rPr>
              <a:t>30 “</a:t>
            </a:r>
            <a:r>
              <a:rPr kumimoji="0" lang="en-US" sz="1800" b="1" i="0" u="none" strike="noStrike" kern="1200" cap="none" spc="0" normalizeH="0" baseline="0" noProof="0" dirty="0" err="1">
                <a:ln>
                  <a:noFill/>
                </a:ln>
                <a:solidFill>
                  <a:prstClr val="black"/>
                </a:solidFill>
                <a:effectLst/>
                <a:uLnTx/>
                <a:uFillTx/>
                <a:latin typeface="Abadi" panose="020B0604020104020204" pitchFamily="34" charset="0"/>
                <a:ea typeface="+mn-ea"/>
                <a:cs typeface="Times New Roman" panose="02020603050405020304" pitchFamily="18" charset="0"/>
              </a:rPr>
              <a:t>foto</a:t>
            </a:r>
            <a:r>
              <a:rPr kumimoji="0" lang="en-US" sz="1800" b="1" i="0" u="none" strike="noStrike" kern="1200" cap="none" spc="0" normalizeH="0" baseline="0" noProof="0" dirty="0">
                <a:ln>
                  <a:noFill/>
                </a:ln>
                <a:solidFill>
                  <a:prstClr val="black"/>
                </a:solidFill>
                <a:effectLst/>
                <a:uLnTx/>
                <a:uFillTx/>
                <a:latin typeface="Abadi" panose="020B0604020104020204" pitchFamily="34"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badi" panose="020B0604020104020204" pitchFamily="34" charset="0"/>
                <a:ea typeface="+mn-ea"/>
                <a:cs typeface="Times New Roman" panose="02020603050405020304" pitchFamily="18" charset="0"/>
              </a:rPr>
              <a:t>30 “generate da IA”</a:t>
            </a:r>
            <a:endParaRPr kumimoji="0" lang="it-IT" sz="1800" b="1" i="0" u="none" strike="noStrike" kern="1200" cap="none" spc="0" normalizeH="0" baseline="0" noProof="0" dirty="0">
              <a:ln>
                <a:noFill/>
              </a:ln>
              <a:solidFill>
                <a:prstClr val="black"/>
              </a:solidFill>
              <a:effectLst/>
              <a:uLnTx/>
              <a:uFillTx/>
              <a:latin typeface="Abadi" panose="020B0604020104020204" pitchFamily="34" charset="0"/>
              <a:ea typeface="+mn-ea"/>
              <a:cs typeface="+mn-cs"/>
            </a:endParaRPr>
          </a:p>
        </p:txBody>
      </p:sp>
      <p:sp>
        <p:nvSpPr>
          <p:cNvPr id="28" name="CasellaDiTesto 27">
            <a:extLst>
              <a:ext uri="{FF2B5EF4-FFF2-40B4-BE49-F238E27FC236}">
                <a16:creationId xmlns:a16="http://schemas.microsoft.com/office/drawing/2014/main" id="{1FF250DE-9078-4788-8780-0F9B12A65635}"/>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Fa ridere </a:t>
            </a:r>
            <a:r>
              <a:rPr kumimoji="0" lang="it-IT" sz="20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piangere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perché è vero (?)</a:t>
            </a:r>
          </a:p>
        </p:txBody>
      </p:sp>
    </p:spTree>
    <p:extLst>
      <p:ext uri="{BB962C8B-B14F-4D97-AF65-F5344CB8AC3E}">
        <p14:creationId xmlns:p14="http://schemas.microsoft.com/office/powerpoint/2010/main" val="1306189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object 5">
            <a:extLst>
              <a:ext uri="{FF2B5EF4-FFF2-40B4-BE49-F238E27FC236}">
                <a16:creationId xmlns:a16="http://schemas.microsoft.com/office/drawing/2014/main" id="{B61802FD-FD02-7604-EDD9-86F0978458BF}"/>
              </a:ext>
            </a:extLst>
          </p:cNvPr>
          <p:cNvGrpSpPr/>
          <p:nvPr/>
        </p:nvGrpSpPr>
        <p:grpSpPr>
          <a:xfrm>
            <a:off x="0" y="0"/>
            <a:ext cx="12166653" cy="6843742"/>
            <a:chOff x="0" y="384"/>
            <a:chExt cx="6096000" cy="3429000"/>
          </a:xfrm>
        </p:grpSpPr>
        <p:pic>
          <p:nvPicPr>
            <p:cNvPr id="10" name="object 6">
              <a:extLst>
                <a:ext uri="{FF2B5EF4-FFF2-40B4-BE49-F238E27FC236}">
                  <a16:creationId xmlns:a16="http://schemas.microsoft.com/office/drawing/2014/main" id="{AD05A1A1-1E2C-5769-8E84-608A156790DD}"/>
                </a:ext>
              </a:extLst>
            </p:cNvPr>
            <p:cNvPicPr/>
            <p:nvPr/>
          </p:nvPicPr>
          <p:blipFill>
            <a:blip r:embed="rId2" cstate="print"/>
            <a:stretch>
              <a:fillRect/>
            </a:stretch>
          </p:blipFill>
          <p:spPr>
            <a:xfrm>
              <a:off x="0" y="4254"/>
              <a:ext cx="2995550" cy="3416300"/>
            </a:xfrm>
            <a:prstGeom prst="rect">
              <a:avLst/>
            </a:prstGeom>
          </p:spPr>
        </p:pic>
        <p:sp>
          <p:nvSpPr>
            <p:cNvPr id="11" name="object 7">
              <a:extLst>
                <a:ext uri="{FF2B5EF4-FFF2-40B4-BE49-F238E27FC236}">
                  <a16:creationId xmlns:a16="http://schemas.microsoft.com/office/drawing/2014/main" id="{718B04CF-AE9F-41CF-0E76-FDEA5D673031}"/>
                </a:ext>
              </a:extLst>
            </p:cNvPr>
            <p:cNvSpPr/>
            <p:nvPr/>
          </p:nvSpPr>
          <p:spPr>
            <a:xfrm>
              <a:off x="6350" y="6734"/>
              <a:ext cx="6083300" cy="3416300"/>
            </a:xfrm>
            <a:custGeom>
              <a:avLst/>
              <a:gdLst/>
              <a:ahLst/>
              <a:cxnLst/>
              <a:rect l="l" t="t" r="r" b="b"/>
              <a:pathLst>
                <a:path w="6083300" h="3416300">
                  <a:moveTo>
                    <a:pt x="0" y="0"/>
                  </a:moveTo>
                  <a:lnTo>
                    <a:pt x="6083300" y="0"/>
                  </a:lnTo>
                  <a:lnTo>
                    <a:pt x="6083300" y="3416300"/>
                  </a:lnTo>
                  <a:lnTo>
                    <a:pt x="0" y="3416300"/>
                  </a:lnTo>
                  <a:lnTo>
                    <a:pt x="0" y="0"/>
                  </a:lnTo>
                  <a:close/>
                </a:path>
              </a:pathLst>
            </a:custGeom>
            <a:ln w="12700">
              <a:solidFill>
                <a:srgbClr val="000000"/>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5" name="object 5"/>
          <p:cNvSpPr txBox="1">
            <a:spLocks noGrp="1"/>
          </p:cNvSpPr>
          <p:nvPr>
            <p:ph type="title"/>
          </p:nvPr>
        </p:nvSpPr>
        <p:spPr>
          <a:xfrm>
            <a:off x="615830" y="463436"/>
            <a:ext cx="10403756" cy="763477"/>
          </a:xfrm>
          <a:prstGeom prst="rect">
            <a:avLst/>
          </a:prstGeom>
          <a:solidFill>
            <a:schemeClr val="bg1"/>
          </a:solidFill>
        </p:spPr>
        <p:txBody>
          <a:bodyPr vert="horz" wrap="square" lIns="0" tIns="91248" rIns="0" bIns="0" rtlCol="0">
            <a:spAutoFit/>
          </a:bodyPr>
          <a:lstStyle/>
          <a:p>
            <a:pPr marL="25347" marR="10139">
              <a:lnSpc>
                <a:spcPts val="2595"/>
              </a:lnSpc>
              <a:spcBef>
                <a:spcPts val="716"/>
              </a:spcBef>
            </a:pPr>
            <a:r>
              <a:rPr sz="2595" dirty="0">
                <a:latin typeface="Calibri"/>
                <a:cs typeface="Calibri"/>
              </a:rPr>
              <a:t>1.</a:t>
            </a:r>
            <a:r>
              <a:rPr sz="2595" spc="-60" dirty="0">
                <a:latin typeface="Calibri"/>
                <a:cs typeface="Calibri"/>
              </a:rPr>
              <a:t> </a:t>
            </a:r>
            <a:r>
              <a:rPr sz="2595" spc="-20" dirty="0">
                <a:latin typeface="Calibri"/>
                <a:cs typeface="Calibri"/>
              </a:rPr>
              <a:t>Perché</a:t>
            </a:r>
            <a:r>
              <a:rPr sz="2595" spc="-60" dirty="0">
                <a:latin typeface="Calibri"/>
                <a:cs typeface="Calibri"/>
              </a:rPr>
              <a:t> </a:t>
            </a:r>
            <a:r>
              <a:rPr sz="2595" dirty="0">
                <a:latin typeface="Calibri"/>
                <a:cs typeface="Calibri"/>
              </a:rPr>
              <a:t>un</a:t>
            </a:r>
            <a:r>
              <a:rPr sz="2595" spc="-70" dirty="0">
                <a:latin typeface="Calibri"/>
                <a:cs typeface="Calibri"/>
              </a:rPr>
              <a:t> </a:t>
            </a:r>
            <a:r>
              <a:rPr sz="2595" dirty="0">
                <a:latin typeface="Calibri"/>
                <a:cs typeface="Calibri"/>
              </a:rPr>
              <a:t>C</a:t>
            </a:r>
            <a:r>
              <a:rPr lang="it-IT" sz="2595" dirty="0">
                <a:latin typeface="Calibri"/>
                <a:cs typeface="Calibri"/>
              </a:rPr>
              <a:t>o</a:t>
            </a:r>
            <a:r>
              <a:rPr sz="2595" dirty="0" err="1">
                <a:latin typeface="Calibri"/>
                <a:cs typeface="Calibri"/>
              </a:rPr>
              <a:t>mment</a:t>
            </a:r>
            <a:r>
              <a:rPr lang="it-IT" sz="2595" dirty="0">
                <a:latin typeface="Calibri"/>
                <a:cs typeface="Calibri"/>
              </a:rPr>
              <a:t>o</a:t>
            </a:r>
            <a:r>
              <a:rPr sz="2595" spc="-50" dirty="0">
                <a:latin typeface="Calibri"/>
                <a:cs typeface="Calibri"/>
              </a:rPr>
              <a:t> </a:t>
            </a:r>
            <a:r>
              <a:rPr sz="2595" spc="-20" dirty="0">
                <a:latin typeface="Calibri"/>
                <a:cs typeface="Calibri"/>
              </a:rPr>
              <a:t>Generale</a:t>
            </a:r>
            <a:r>
              <a:rPr sz="2595" spc="-70" dirty="0">
                <a:latin typeface="Calibri"/>
                <a:cs typeface="Calibri"/>
              </a:rPr>
              <a:t> </a:t>
            </a:r>
            <a:r>
              <a:rPr sz="2595" dirty="0">
                <a:latin typeface="Calibri"/>
                <a:cs typeface="Calibri"/>
              </a:rPr>
              <a:t>(CG)</a:t>
            </a:r>
            <a:r>
              <a:rPr sz="2595" spc="-60" dirty="0">
                <a:latin typeface="Calibri"/>
                <a:cs typeface="Calibri"/>
              </a:rPr>
              <a:t> </a:t>
            </a:r>
            <a:r>
              <a:rPr sz="2595" dirty="0">
                <a:latin typeface="Calibri"/>
                <a:cs typeface="Calibri"/>
              </a:rPr>
              <a:t>n.</a:t>
            </a:r>
            <a:r>
              <a:rPr sz="2595" spc="-60" dirty="0">
                <a:latin typeface="Calibri"/>
                <a:cs typeface="Calibri"/>
              </a:rPr>
              <a:t> </a:t>
            </a:r>
            <a:r>
              <a:rPr sz="2595" dirty="0">
                <a:latin typeface="Calibri"/>
                <a:cs typeface="Calibri"/>
              </a:rPr>
              <a:t>25</a:t>
            </a:r>
            <a:r>
              <a:rPr sz="2595" spc="-70" dirty="0">
                <a:latin typeface="Calibri"/>
                <a:cs typeface="Calibri"/>
              </a:rPr>
              <a:t> </a:t>
            </a:r>
            <a:r>
              <a:rPr sz="2595" dirty="0">
                <a:latin typeface="Calibri"/>
                <a:cs typeface="Calibri"/>
              </a:rPr>
              <a:t>−</a:t>
            </a:r>
            <a:r>
              <a:rPr sz="2595" spc="-50" dirty="0">
                <a:latin typeface="Calibri"/>
                <a:cs typeface="Calibri"/>
              </a:rPr>
              <a:t> </a:t>
            </a:r>
            <a:r>
              <a:rPr sz="2595" dirty="0">
                <a:latin typeface="Calibri"/>
                <a:cs typeface="Calibri"/>
              </a:rPr>
              <a:t>2021</a:t>
            </a:r>
            <a:r>
              <a:rPr sz="2595" spc="-70" dirty="0">
                <a:latin typeface="Calibri"/>
                <a:cs typeface="Calibri"/>
              </a:rPr>
              <a:t> </a:t>
            </a:r>
            <a:r>
              <a:rPr sz="2595" dirty="0">
                <a:latin typeface="Calibri"/>
                <a:cs typeface="Calibri"/>
              </a:rPr>
              <a:t>sui</a:t>
            </a:r>
            <a:r>
              <a:rPr sz="2595" spc="489" dirty="0">
                <a:latin typeface="Calibri"/>
                <a:cs typeface="Calibri"/>
              </a:rPr>
              <a:t> </a:t>
            </a:r>
            <a:r>
              <a:rPr sz="2595" dirty="0">
                <a:latin typeface="Calibri"/>
                <a:cs typeface="Calibri"/>
              </a:rPr>
              <a:t>diritti</a:t>
            </a:r>
            <a:r>
              <a:rPr sz="2595" spc="-50" dirty="0">
                <a:latin typeface="Calibri"/>
                <a:cs typeface="Calibri"/>
              </a:rPr>
              <a:t> </a:t>
            </a:r>
            <a:r>
              <a:rPr sz="2595" dirty="0">
                <a:latin typeface="Calibri"/>
                <a:cs typeface="Calibri"/>
              </a:rPr>
              <a:t>dei</a:t>
            </a:r>
            <a:r>
              <a:rPr sz="2595" spc="-60" dirty="0">
                <a:latin typeface="Calibri"/>
                <a:cs typeface="Calibri"/>
              </a:rPr>
              <a:t> </a:t>
            </a:r>
            <a:r>
              <a:rPr sz="2595" dirty="0">
                <a:latin typeface="Calibri"/>
                <a:cs typeface="Calibri"/>
              </a:rPr>
              <a:t>bambini</a:t>
            </a:r>
            <a:r>
              <a:rPr sz="2595" spc="-50" dirty="0">
                <a:latin typeface="Calibri"/>
                <a:cs typeface="Calibri"/>
              </a:rPr>
              <a:t> </a:t>
            </a:r>
            <a:r>
              <a:rPr sz="2595" spc="-50" dirty="0" err="1">
                <a:latin typeface="Calibri"/>
                <a:cs typeface="Calibri"/>
              </a:rPr>
              <a:t>nel</a:t>
            </a:r>
            <a:r>
              <a:rPr sz="2595" spc="-50" dirty="0">
                <a:latin typeface="Calibri"/>
                <a:cs typeface="Calibri"/>
              </a:rPr>
              <a:t> </a:t>
            </a:r>
            <a:r>
              <a:rPr sz="2595" dirty="0">
                <a:latin typeface="Calibri"/>
                <a:cs typeface="Calibri"/>
              </a:rPr>
              <a:t>m</a:t>
            </a:r>
            <a:r>
              <a:rPr lang="it-IT" sz="2595" dirty="0">
                <a:latin typeface="Calibri"/>
                <a:cs typeface="Calibri"/>
              </a:rPr>
              <a:t>o</a:t>
            </a:r>
            <a:r>
              <a:rPr sz="2595" dirty="0" err="1">
                <a:latin typeface="Calibri"/>
                <a:cs typeface="Calibri"/>
              </a:rPr>
              <a:t>nd</a:t>
            </a:r>
            <a:r>
              <a:rPr lang="it-IT" sz="2595" dirty="0">
                <a:latin typeface="Calibri"/>
                <a:cs typeface="Calibri"/>
              </a:rPr>
              <a:t>o</a:t>
            </a:r>
            <a:r>
              <a:rPr sz="2595" dirty="0">
                <a:latin typeface="Calibri"/>
                <a:cs typeface="Calibri"/>
              </a:rPr>
              <a:t> </a:t>
            </a:r>
            <a:r>
              <a:rPr sz="2595" spc="-20" dirty="0">
                <a:latin typeface="Calibri"/>
                <a:cs typeface="Calibri"/>
              </a:rPr>
              <a:t>digitale</a:t>
            </a:r>
            <a:endParaRPr sz="2595" dirty="0">
              <a:latin typeface="Calibri"/>
              <a:cs typeface="Calibri"/>
            </a:endParaRPr>
          </a:p>
        </p:txBody>
      </p:sp>
      <p:sp>
        <p:nvSpPr>
          <p:cNvPr id="6" name="object 6"/>
          <p:cNvSpPr/>
          <p:nvPr/>
        </p:nvSpPr>
        <p:spPr>
          <a:xfrm>
            <a:off x="549933" y="1329214"/>
            <a:ext cx="11429049" cy="5243067"/>
          </a:xfrm>
          <a:custGeom>
            <a:avLst/>
            <a:gdLst/>
            <a:ahLst/>
            <a:cxnLst/>
            <a:rect l="l" t="t" r="r" b="b"/>
            <a:pathLst>
              <a:path w="5726430" h="2626995">
                <a:moveTo>
                  <a:pt x="5726252" y="0"/>
                </a:moveTo>
                <a:lnTo>
                  <a:pt x="0" y="0"/>
                </a:lnTo>
                <a:lnTo>
                  <a:pt x="0" y="2626728"/>
                </a:lnTo>
                <a:lnTo>
                  <a:pt x="5726252" y="2626728"/>
                </a:lnTo>
                <a:lnTo>
                  <a:pt x="5726252" y="0"/>
                </a:lnTo>
                <a:close/>
              </a:path>
            </a:pathLst>
          </a:custGeom>
          <a:solidFill>
            <a:srgbClr val="FFFFFF"/>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txBox="1"/>
          <p:nvPr/>
        </p:nvSpPr>
        <p:spPr>
          <a:xfrm>
            <a:off x="710603" y="1280631"/>
            <a:ext cx="11001949" cy="5152089"/>
          </a:xfrm>
          <a:prstGeom prst="rect">
            <a:avLst/>
          </a:prstGeom>
        </p:spPr>
        <p:txBody>
          <a:bodyPr vert="horz" wrap="square" lIns="0" tIns="43090" rIns="0" bIns="0" rtlCol="0">
            <a:spAutoFit/>
          </a:bodyPr>
          <a:lstStyle/>
          <a:p>
            <a:pPr marL="25347" marR="0" lvl="0" indent="0" algn="l" defTabSz="1824960" rtl="0" eaLnBrk="1" fontAlgn="auto" latinLnBrk="0" hangingPunct="1">
              <a:lnSpc>
                <a:spcPct val="100000"/>
              </a:lnSpc>
              <a:spcBef>
                <a:spcPts val="339"/>
              </a:spcBef>
              <a:spcAft>
                <a:spcPts val="0"/>
              </a:spcAft>
              <a:buClrTx/>
              <a:buSzTx/>
              <a:buFontTx/>
              <a:buNone/>
              <a:tabLst/>
              <a:defRPr/>
            </a:pPr>
            <a:r>
              <a:rPr kumimoji="0" sz="2195" b="0" i="0" u="sng" strike="noStrike" kern="0" cap="none" spc="0" normalizeH="0" baseline="0" noProof="0" dirty="0">
                <a:ln>
                  <a:noFill/>
                </a:ln>
                <a:solidFill>
                  <a:sysClr val="windowText" lastClr="000000"/>
                </a:solidFill>
                <a:effectLst/>
                <a:uLnTx/>
                <a:uFill>
                  <a:solidFill>
                    <a:srgbClr val="000000"/>
                  </a:solidFill>
                </a:uFill>
                <a:latin typeface="Calibri"/>
                <a:ea typeface="+mn-ea"/>
                <a:cs typeface="Calibri"/>
              </a:rPr>
              <a:t>Il</a:t>
            </a:r>
            <a:r>
              <a:rPr kumimoji="0" sz="2195" b="0" i="0" u="sng" strike="noStrike" kern="0" cap="none" spc="-50" normalizeH="0" baseline="0" noProof="0" dirty="0">
                <a:ln>
                  <a:noFill/>
                </a:ln>
                <a:solidFill>
                  <a:sysClr val="windowText" lastClr="000000"/>
                </a:solidFill>
                <a:effectLst/>
                <a:uLnTx/>
                <a:uFill>
                  <a:solidFill>
                    <a:srgbClr val="000000"/>
                  </a:solidFill>
                </a:uFill>
                <a:latin typeface="Calibri"/>
                <a:ea typeface="+mn-ea"/>
                <a:cs typeface="Calibri"/>
              </a:rPr>
              <a:t> </a:t>
            </a:r>
            <a:r>
              <a:rPr kumimoji="0" sz="2195" b="0" i="0" u="sng" strike="noStrike" kern="0" cap="none" spc="0" normalizeH="0" baseline="0" noProof="0" dirty="0">
                <a:ln>
                  <a:noFill/>
                </a:ln>
                <a:solidFill>
                  <a:sysClr val="windowText" lastClr="000000"/>
                </a:solidFill>
                <a:effectLst/>
                <a:uLnTx/>
                <a:uFill>
                  <a:solidFill>
                    <a:srgbClr val="000000"/>
                  </a:solidFill>
                </a:uFill>
                <a:latin typeface="Calibri"/>
                <a:ea typeface="+mn-ea"/>
                <a:cs typeface="Calibri"/>
              </a:rPr>
              <a:t>CG</a:t>
            </a:r>
            <a:r>
              <a:rPr kumimoji="0" sz="2195" b="0" i="0" u="sng" strike="noStrike" kern="0" cap="none" spc="-30" normalizeH="0" baseline="0" noProof="0" dirty="0">
                <a:ln>
                  <a:noFill/>
                </a:ln>
                <a:solidFill>
                  <a:sysClr val="windowText" lastClr="000000"/>
                </a:solidFill>
                <a:effectLst/>
                <a:uLnTx/>
                <a:uFill>
                  <a:solidFill>
                    <a:srgbClr val="000000"/>
                  </a:solidFill>
                </a:uFill>
                <a:latin typeface="Calibri"/>
                <a:ea typeface="+mn-ea"/>
                <a:cs typeface="Calibri"/>
              </a:rPr>
              <a:t> </a:t>
            </a:r>
            <a:r>
              <a:rPr kumimoji="0" sz="2195" b="0" i="0" u="sng" strike="noStrike" kern="0" cap="none" spc="0" normalizeH="0" baseline="0" noProof="0" dirty="0">
                <a:ln>
                  <a:noFill/>
                </a:ln>
                <a:solidFill>
                  <a:sysClr val="windowText" lastClr="000000"/>
                </a:solidFill>
                <a:effectLst/>
                <a:uLnTx/>
                <a:uFill>
                  <a:solidFill>
                    <a:srgbClr val="000000"/>
                  </a:solidFill>
                </a:uFill>
                <a:latin typeface="Calibri"/>
                <a:ea typeface="+mn-ea"/>
                <a:cs typeface="Calibri"/>
              </a:rPr>
              <a:t>come</a:t>
            </a:r>
            <a:r>
              <a:rPr kumimoji="0" sz="2195" b="0" i="0" u="sng" strike="noStrike" kern="0" cap="none" spc="-30" normalizeH="0" baseline="0" noProof="0" dirty="0">
                <a:ln>
                  <a:noFill/>
                </a:ln>
                <a:solidFill>
                  <a:sysClr val="windowText" lastClr="000000"/>
                </a:solidFill>
                <a:effectLst/>
                <a:uLnTx/>
                <a:uFill>
                  <a:solidFill>
                    <a:srgbClr val="000000"/>
                  </a:solidFill>
                </a:uFill>
                <a:latin typeface="Calibri"/>
                <a:ea typeface="+mn-ea"/>
                <a:cs typeface="Calibri"/>
              </a:rPr>
              <a:t> </a:t>
            </a:r>
            <a:r>
              <a:rPr kumimoji="0" sz="2195" b="0" i="0" u="sng" strike="noStrike" kern="0" cap="none" spc="-20" normalizeH="0" baseline="0" noProof="0" dirty="0">
                <a:ln>
                  <a:noFill/>
                </a:ln>
                <a:solidFill>
                  <a:sysClr val="windowText" lastClr="000000"/>
                </a:solidFill>
                <a:effectLst/>
                <a:uLnTx/>
                <a:uFill>
                  <a:solidFill>
                    <a:srgbClr val="000000"/>
                  </a:solidFill>
                </a:uFill>
                <a:latin typeface="Calibri"/>
                <a:ea typeface="+mn-ea"/>
                <a:cs typeface="Calibri"/>
              </a:rPr>
              <a:t>strumento:</a:t>
            </a:r>
            <a:endParaRPr kumimoji="0" sz="2195" b="0" i="0" u="none" strike="noStrike" kern="0" cap="none" spc="0" normalizeH="0" baseline="0" noProof="0" dirty="0">
              <a:ln>
                <a:noFill/>
              </a:ln>
              <a:solidFill>
                <a:sysClr val="windowText" lastClr="000000"/>
              </a:solidFill>
              <a:effectLst/>
              <a:uLnTx/>
              <a:uFillTx/>
              <a:latin typeface="Calibri"/>
              <a:ea typeface="+mn-ea"/>
              <a:cs typeface="Calibri"/>
            </a:endParaRPr>
          </a:p>
          <a:p>
            <a:pPr marL="310497" marR="10139" lvl="0" indent="-285150" algn="l" defTabSz="1824960" rtl="0" eaLnBrk="1" fontAlgn="auto" latinLnBrk="0" hangingPunct="1">
              <a:lnSpc>
                <a:spcPts val="2395"/>
              </a:lnSpc>
              <a:spcBef>
                <a:spcPts val="419"/>
              </a:spcBef>
              <a:spcAft>
                <a:spcPts val="0"/>
              </a:spcAft>
              <a:buClrTx/>
              <a:buSzTx/>
              <a:buFontTx/>
              <a:buNone/>
              <a:tabLst/>
              <a:defRPr/>
            </a:pP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t>
            </a:r>
            <a:r>
              <a:rPr kumimoji="0" sz="2195" b="0" i="0" u="none" strike="noStrike" kern="0" cap="none" spc="908"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La</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stesura</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2195"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CG</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consente</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al</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Comitato</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ONU</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sui</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Diritti</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del</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Fanciullo</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esplorare</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nuovi</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approcci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per</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affrontare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questioni</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emergenti,</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al</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fine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garantire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l'adempimento</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diritti</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umani</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dei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bambini</a:t>
            </a:r>
            <a:endParaRPr kumimoji="0" sz="2195" b="0" i="0" u="none" strike="noStrike" kern="0" cap="none" spc="0" normalizeH="0" baseline="0" noProof="0" dirty="0">
              <a:ln>
                <a:noFill/>
              </a:ln>
              <a:solidFill>
                <a:sysClr val="windowText" lastClr="000000"/>
              </a:solidFill>
              <a:effectLst/>
              <a:uLnTx/>
              <a:uFillTx/>
              <a:latin typeface="Calibri"/>
              <a:ea typeface="+mn-ea"/>
              <a:cs typeface="Calibri"/>
            </a:endParaRPr>
          </a:p>
          <a:p>
            <a:pPr marL="25347" marR="0" lvl="0" indent="0" algn="l" defTabSz="1824960" rtl="0" eaLnBrk="1" fontAlgn="auto" latinLnBrk="0" hangingPunct="1">
              <a:lnSpc>
                <a:spcPct val="100000"/>
              </a:lnSpc>
              <a:spcBef>
                <a:spcPts val="160"/>
              </a:spcBef>
              <a:spcAft>
                <a:spcPts val="0"/>
              </a:spcAft>
              <a:buClrTx/>
              <a:buSzTx/>
              <a:buFontTx/>
              <a:buNone/>
              <a:tabLst/>
              <a:defRPr/>
            </a:pP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t>
            </a:r>
            <a:r>
              <a:rPr kumimoji="0" sz="2195" b="0" i="0" u="none" strike="noStrike" kern="0" cap="none" spc="778"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Il</a:t>
            </a:r>
            <a:r>
              <a:rPr kumimoji="0" sz="2195" b="0" i="0" u="none" strike="noStrike" kern="0" cap="none" spc="-1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CG</a:t>
            </a:r>
            <a:r>
              <a:rPr kumimoji="0" sz="2195"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fornisce:</a:t>
            </a:r>
            <a:endParaRPr kumimoji="0" sz="2195" b="0" i="0" u="none" strike="noStrike" kern="0" cap="none" spc="0" normalizeH="0" baseline="0" noProof="0" dirty="0">
              <a:ln>
                <a:noFill/>
              </a:ln>
              <a:solidFill>
                <a:sysClr val="windowText" lastClr="000000"/>
              </a:solidFill>
              <a:effectLst/>
              <a:uLnTx/>
              <a:uFillTx/>
              <a:latin typeface="Calibri"/>
              <a:ea typeface="+mn-ea"/>
              <a:cs typeface="Calibri"/>
            </a:endParaRPr>
          </a:p>
          <a:p>
            <a:pPr marL="761667" marR="420755" lvl="0" indent="-281348" algn="l" defTabSz="1824960" rtl="0" eaLnBrk="1" fontAlgn="auto" latinLnBrk="0" hangingPunct="1">
              <a:lnSpc>
                <a:spcPts val="2395"/>
              </a:lnSpc>
              <a:spcBef>
                <a:spcPts val="609"/>
              </a:spcBef>
              <a:spcAft>
                <a:spcPts val="0"/>
              </a:spcAft>
              <a:buClrTx/>
              <a:buSzTx/>
              <a:buFont typeface="Arial MT"/>
              <a:buChar char="•"/>
              <a:tabLst>
                <a:tab pos="766736" algn="l"/>
              </a:tabLst>
              <a:defRPr/>
            </a:pP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L'interpretazione</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autentica</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 delle</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disposizioni della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Convenzione</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la loro</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applicazione</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100" normalizeH="0" baseline="0" noProof="0" dirty="0">
                <a:ln>
                  <a:noFill/>
                </a:ln>
                <a:solidFill>
                  <a:sysClr val="windowText" lastClr="000000"/>
                </a:solidFill>
                <a:effectLst/>
                <a:uLnTx/>
                <a:uFillTx/>
                <a:latin typeface="Calibri"/>
                <a:ea typeface="+mn-ea"/>
                <a:cs typeface="Calibri"/>
              </a:rPr>
              <a:t>a</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 	questioni</a:t>
            </a:r>
            <a:r>
              <a:rPr kumimoji="0" sz="2195"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specifiche.</a:t>
            </a:r>
            <a:endParaRPr kumimoji="0" sz="2195" b="0" i="0" u="none" strike="noStrike" kern="0" cap="none" spc="0" normalizeH="0" baseline="0" noProof="0" dirty="0">
              <a:ln>
                <a:noFill/>
              </a:ln>
              <a:solidFill>
                <a:sysClr val="windowText" lastClr="000000"/>
              </a:solidFill>
              <a:effectLst/>
              <a:uLnTx/>
              <a:uFillTx/>
              <a:latin typeface="Calibri"/>
              <a:ea typeface="+mn-ea"/>
              <a:cs typeface="Calibri"/>
            </a:endParaRPr>
          </a:p>
          <a:p>
            <a:pPr marL="761667" marR="337111" lvl="0" indent="-281348" algn="l" defTabSz="1824960" rtl="0" eaLnBrk="1" fontAlgn="auto" latinLnBrk="0" hangingPunct="1">
              <a:lnSpc>
                <a:spcPts val="2395"/>
              </a:lnSpc>
              <a:spcBef>
                <a:spcPts val="389"/>
              </a:spcBef>
              <a:spcAft>
                <a:spcPts val="0"/>
              </a:spcAft>
              <a:buClrTx/>
              <a:buSzTx/>
              <a:buFont typeface="Arial MT"/>
              <a:buChar char="•"/>
              <a:tabLst>
                <a:tab pos="766736" algn="l"/>
              </a:tabLst>
              <a:defRPr/>
            </a:pP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Linee</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guida</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per</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gli</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Stati</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parte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altri</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attori</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per</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l'attuazione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della</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Convenzione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in</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contesti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specifici</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o</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in</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relazione</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problematiche</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specifiche</a:t>
            </a:r>
            <a:endParaRPr kumimoji="0" sz="2195" b="0" i="0" u="none" strike="noStrike" kern="0" cap="none" spc="0" normalizeH="0" baseline="0" noProof="0" dirty="0">
              <a:ln>
                <a:noFill/>
              </a:ln>
              <a:solidFill>
                <a:sysClr val="windowText" lastClr="000000"/>
              </a:solidFill>
              <a:effectLst/>
              <a:uLnTx/>
              <a:uFillTx/>
              <a:latin typeface="Calibri"/>
              <a:ea typeface="+mn-ea"/>
              <a:cs typeface="Calibri"/>
            </a:endParaRPr>
          </a:p>
          <a:p>
            <a:pPr marL="0" marR="0" lvl="0" indent="0" algn="l" defTabSz="1824960" rtl="0" eaLnBrk="1" fontAlgn="auto" latinLnBrk="0" hangingPunct="1">
              <a:lnSpc>
                <a:spcPct val="100000"/>
              </a:lnSpc>
              <a:spcBef>
                <a:spcPts val="439"/>
              </a:spcBef>
              <a:spcAft>
                <a:spcPts val="0"/>
              </a:spcAft>
              <a:buClrTx/>
              <a:buSzTx/>
              <a:buFontTx/>
              <a:buNone/>
              <a:tabLst/>
              <a:defRPr/>
            </a:pPr>
            <a:endParaRPr kumimoji="0" sz="2195" b="0" i="0" u="none" strike="noStrike" kern="0" cap="none" spc="0" normalizeH="0" baseline="0" noProof="0" dirty="0">
              <a:ln>
                <a:noFill/>
              </a:ln>
              <a:solidFill>
                <a:sysClr val="windowText" lastClr="000000"/>
              </a:solidFill>
              <a:effectLst/>
              <a:uLnTx/>
              <a:uFillTx/>
              <a:latin typeface="Calibri"/>
              <a:ea typeface="+mn-ea"/>
              <a:cs typeface="Calibri"/>
            </a:endParaRPr>
          </a:p>
          <a:p>
            <a:pPr marL="25347" marR="0" lvl="0" indent="0" algn="l" defTabSz="1824960" rtl="0" eaLnBrk="1" fontAlgn="auto" latinLnBrk="0" hangingPunct="1">
              <a:lnSpc>
                <a:spcPct val="100000"/>
              </a:lnSpc>
              <a:spcBef>
                <a:spcPts val="0"/>
              </a:spcBef>
              <a:spcAft>
                <a:spcPts val="0"/>
              </a:spcAft>
              <a:buClrTx/>
              <a:buSzTx/>
              <a:buFontTx/>
              <a:buNone/>
              <a:tabLst/>
              <a:defRPr/>
            </a:pPr>
            <a:r>
              <a:rPr kumimoji="0" sz="2195" b="0" i="0" u="sng" strike="noStrike" kern="0" cap="none" spc="0" normalizeH="0" baseline="0" noProof="0" dirty="0">
                <a:ln>
                  <a:noFill/>
                </a:ln>
                <a:solidFill>
                  <a:sysClr val="windowText" lastClr="000000"/>
                </a:solidFill>
                <a:effectLst/>
                <a:uLnTx/>
                <a:uFill>
                  <a:solidFill>
                    <a:srgbClr val="000000"/>
                  </a:solidFill>
                </a:uFill>
                <a:latin typeface="Calibri"/>
                <a:ea typeface="+mn-ea"/>
                <a:cs typeface="Calibri"/>
              </a:rPr>
              <a:t>La</a:t>
            </a:r>
            <a:r>
              <a:rPr kumimoji="0" sz="2195" b="0" i="0" u="sng" strike="noStrike" kern="0" cap="none" spc="-20" normalizeH="0" baseline="0" noProof="0" dirty="0">
                <a:ln>
                  <a:noFill/>
                </a:ln>
                <a:solidFill>
                  <a:sysClr val="windowText" lastClr="000000"/>
                </a:solidFill>
                <a:effectLst/>
                <a:uLnTx/>
                <a:uFill>
                  <a:solidFill>
                    <a:srgbClr val="000000"/>
                  </a:solidFill>
                </a:uFill>
                <a:latin typeface="Calibri"/>
                <a:ea typeface="+mn-ea"/>
                <a:cs typeface="Calibri"/>
              </a:rPr>
              <a:t> </a:t>
            </a:r>
            <a:r>
              <a:rPr kumimoji="0" sz="2195" b="0" i="0" u="sng" strike="noStrike" kern="0" cap="none" spc="-40" normalizeH="0" baseline="0" noProof="0" dirty="0">
                <a:ln>
                  <a:noFill/>
                </a:ln>
                <a:solidFill>
                  <a:sysClr val="windowText" lastClr="000000"/>
                </a:solidFill>
                <a:effectLst/>
                <a:uLnTx/>
                <a:uFill>
                  <a:solidFill>
                    <a:srgbClr val="000000"/>
                  </a:solidFill>
                </a:uFill>
                <a:latin typeface="Calibri"/>
                <a:ea typeface="+mn-ea"/>
                <a:cs typeface="Calibri"/>
              </a:rPr>
              <a:t>NECESSITÀ</a:t>
            </a:r>
            <a:r>
              <a:rPr kumimoji="0" sz="2195" b="0" i="0" u="sng" strike="noStrike" kern="0" cap="none" spc="0" normalizeH="0" baseline="0" noProof="0" dirty="0">
                <a:ln>
                  <a:noFill/>
                </a:ln>
                <a:solidFill>
                  <a:sysClr val="windowText" lastClr="000000"/>
                </a:solidFill>
                <a:effectLst/>
                <a:uLnTx/>
                <a:uFill>
                  <a:solidFill>
                    <a:srgbClr val="000000"/>
                  </a:solidFill>
                </a:uFill>
                <a:latin typeface="Calibri"/>
                <a:ea typeface="+mn-ea"/>
                <a:cs typeface="Calibri"/>
              </a:rPr>
              <a:t> del</a:t>
            </a:r>
            <a:r>
              <a:rPr kumimoji="0" sz="2195" b="0" i="0" u="sng" strike="noStrike" kern="0" cap="none" spc="-20" normalizeH="0" baseline="0" noProof="0" dirty="0">
                <a:ln>
                  <a:noFill/>
                </a:ln>
                <a:solidFill>
                  <a:sysClr val="windowText" lastClr="000000"/>
                </a:solidFill>
                <a:effectLst/>
                <a:uLnTx/>
                <a:uFill>
                  <a:solidFill>
                    <a:srgbClr val="000000"/>
                  </a:solidFill>
                </a:uFill>
                <a:latin typeface="Calibri"/>
                <a:ea typeface="+mn-ea"/>
                <a:cs typeface="Calibri"/>
              </a:rPr>
              <a:t> </a:t>
            </a:r>
            <a:r>
              <a:rPr kumimoji="0" sz="2195" b="0" i="0" u="sng" strike="noStrike" kern="0" cap="none" spc="0" normalizeH="0" baseline="0" noProof="0" dirty="0">
                <a:ln>
                  <a:noFill/>
                </a:ln>
                <a:solidFill>
                  <a:sysClr val="windowText" lastClr="000000"/>
                </a:solidFill>
                <a:effectLst/>
                <a:uLnTx/>
                <a:uFill>
                  <a:solidFill>
                    <a:srgbClr val="000000"/>
                  </a:solidFill>
                </a:uFill>
                <a:latin typeface="Calibri"/>
                <a:ea typeface="+mn-ea"/>
                <a:cs typeface="Calibri"/>
              </a:rPr>
              <a:t>CG n.</a:t>
            </a:r>
            <a:r>
              <a:rPr kumimoji="0" sz="2195" b="0" i="0" u="sng" strike="noStrike" kern="0" cap="none" spc="-10" normalizeH="0" baseline="0" noProof="0" dirty="0">
                <a:ln>
                  <a:noFill/>
                </a:ln>
                <a:solidFill>
                  <a:sysClr val="windowText" lastClr="000000"/>
                </a:solidFill>
                <a:effectLst/>
                <a:uLnTx/>
                <a:uFill>
                  <a:solidFill>
                    <a:srgbClr val="000000"/>
                  </a:solidFill>
                </a:uFill>
                <a:latin typeface="Calibri"/>
                <a:ea typeface="+mn-ea"/>
                <a:cs typeface="Calibri"/>
              </a:rPr>
              <a:t> </a:t>
            </a:r>
            <a:r>
              <a:rPr kumimoji="0" sz="2195" b="0" i="0" u="sng" strike="noStrike" kern="0" cap="none" spc="-50" normalizeH="0" baseline="0" noProof="0" dirty="0">
                <a:ln>
                  <a:noFill/>
                </a:ln>
                <a:solidFill>
                  <a:sysClr val="windowText" lastClr="000000"/>
                </a:solidFill>
                <a:effectLst/>
                <a:uLnTx/>
                <a:uFill>
                  <a:solidFill>
                    <a:srgbClr val="000000"/>
                  </a:solidFill>
                </a:uFill>
                <a:latin typeface="Calibri"/>
                <a:ea typeface="+mn-ea"/>
                <a:cs typeface="Calibri"/>
              </a:rPr>
              <a:t>25</a:t>
            </a:r>
            <a:endParaRPr kumimoji="0" sz="2195" b="0" i="0" u="none" strike="noStrike" kern="0" cap="none" spc="0" normalizeH="0" baseline="0" noProof="0" dirty="0">
              <a:ln>
                <a:noFill/>
              </a:ln>
              <a:solidFill>
                <a:sysClr val="windowText" lastClr="000000"/>
              </a:solidFill>
              <a:effectLst/>
              <a:uLnTx/>
              <a:uFillTx/>
              <a:latin typeface="Calibri"/>
              <a:ea typeface="+mn-ea"/>
              <a:cs typeface="Calibri"/>
            </a:endParaRPr>
          </a:p>
          <a:p>
            <a:pPr marL="310497" marR="373863" lvl="0" indent="-286417" algn="l" defTabSz="1824960" rtl="0" eaLnBrk="1" fontAlgn="auto" latinLnBrk="0" hangingPunct="1">
              <a:lnSpc>
                <a:spcPts val="2395"/>
              </a:lnSpc>
              <a:spcBef>
                <a:spcPts val="469"/>
              </a:spcBef>
              <a:spcAft>
                <a:spcPts val="0"/>
              </a:spcAft>
              <a:buClrTx/>
              <a:buSzTx/>
              <a:buFontTx/>
              <a:buNone/>
              <a:tabLst/>
              <a:defRPr/>
            </a:pP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t>
            </a:r>
            <a:r>
              <a:rPr kumimoji="0" sz="2195" b="0" i="0" u="none" strike="noStrike" kern="0" cap="none" spc="888"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La</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Convenzione</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è</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stato</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adottata</a:t>
            </a:r>
            <a:r>
              <a:rPr kumimoji="0" sz="2195"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in</a:t>
            </a:r>
            <a:r>
              <a:rPr kumimoji="0" sz="2195"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un'epoca</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in</a:t>
            </a:r>
            <a:r>
              <a:rPr kumimoji="0" sz="2195"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cui</a:t>
            </a:r>
            <a:r>
              <a:rPr kumimoji="0" sz="2195"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la</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tecnologia</a:t>
            </a:r>
            <a:r>
              <a:rPr kumimoji="0" sz="2195"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digitale</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non</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era</a:t>
            </a:r>
            <a:r>
              <a:rPr kumimoji="0" sz="2195"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ancora</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così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conosciuta</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o</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avanzata</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(la</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Convenzione</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 è</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storicamente</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limitata).</a:t>
            </a:r>
            <a:endParaRPr kumimoji="0" sz="2195" b="0" i="0" u="none" strike="noStrike" kern="0" cap="none" spc="0" normalizeH="0" baseline="0" noProof="0" dirty="0">
              <a:ln>
                <a:noFill/>
              </a:ln>
              <a:solidFill>
                <a:sysClr val="windowText" lastClr="000000"/>
              </a:solidFill>
              <a:effectLst/>
              <a:uLnTx/>
              <a:uFillTx/>
              <a:latin typeface="Calibri"/>
              <a:ea typeface="+mn-ea"/>
              <a:cs typeface="Calibri"/>
            </a:endParaRPr>
          </a:p>
          <a:p>
            <a:pPr marL="310497" marR="541151" lvl="0" indent="-286417" algn="l" defTabSz="1824960" rtl="0" eaLnBrk="1" fontAlgn="auto" latinLnBrk="0" hangingPunct="1">
              <a:lnSpc>
                <a:spcPts val="2395"/>
              </a:lnSpc>
              <a:spcBef>
                <a:spcPts val="379"/>
              </a:spcBef>
              <a:spcAft>
                <a:spcPts val="0"/>
              </a:spcAft>
              <a:buClrTx/>
              <a:buSzTx/>
              <a:buFontTx/>
              <a:buNone/>
              <a:tabLst/>
              <a:defRPr/>
            </a:pP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t>
            </a:r>
            <a:r>
              <a:rPr kumimoji="0" sz="2195" b="0" i="0" u="none" strike="noStrike" kern="0" cap="none" spc="916"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L'emergere</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Internet,</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della</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tecnologia</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mobile</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social</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media</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impone</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nuove</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sfide</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che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devono</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essere</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interpretate</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(in</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termini</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impatto</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sulla</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vita</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sui</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diritti</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bambini).</a:t>
            </a:r>
            <a:endParaRPr kumimoji="0" sz="2195" b="0" i="0" u="none" strike="noStrike" kern="0" cap="none" spc="0" normalizeH="0" baseline="0" noProof="0" dirty="0">
              <a:ln>
                <a:noFill/>
              </a:ln>
              <a:solidFill>
                <a:sysClr val="windowText" lastClr="000000"/>
              </a:solidFill>
              <a:effectLst/>
              <a:uLnTx/>
              <a:uFillTx/>
              <a:latin typeface="Calibri"/>
              <a:ea typeface="+mn-ea"/>
              <a:cs typeface="Calibri"/>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2" name="Gruppo 51">
            <a:extLst>
              <a:ext uri="{FF2B5EF4-FFF2-40B4-BE49-F238E27FC236}">
                <a16:creationId xmlns:a16="http://schemas.microsoft.com/office/drawing/2014/main" id="{8F692926-2461-4D2F-9FAC-147FA99E38A0}"/>
              </a:ext>
            </a:extLst>
          </p:cNvPr>
          <p:cNvGrpSpPr/>
          <p:nvPr/>
        </p:nvGrpSpPr>
        <p:grpSpPr>
          <a:xfrm>
            <a:off x="6452071" y="7033462"/>
            <a:ext cx="5766361" cy="1033483"/>
            <a:chOff x="6452071" y="7033462"/>
            <a:chExt cx="5766361" cy="1033483"/>
          </a:xfrm>
        </p:grpSpPr>
        <p:sp>
          <p:nvSpPr>
            <p:cNvPr id="53" name="Rettangolo 52">
              <a:extLst>
                <a:ext uri="{FF2B5EF4-FFF2-40B4-BE49-F238E27FC236}">
                  <a16:creationId xmlns:a16="http://schemas.microsoft.com/office/drawing/2014/main" id="{98F45F2A-1625-4759-8678-FF6C58E1A436}"/>
                </a:ext>
              </a:extLst>
            </p:cNvPr>
            <p:cNvSpPr/>
            <p:nvPr/>
          </p:nvSpPr>
          <p:spPr>
            <a:xfrm>
              <a:off x="6452071" y="7033462"/>
              <a:ext cx="5766361" cy="1033483"/>
            </a:xfrm>
            <a:prstGeom prst="rect">
              <a:avLst/>
            </a:prstGeom>
            <a:solidFill>
              <a:schemeClr val="bg1">
                <a:alpha val="615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e 53">
              <a:extLst>
                <a:ext uri="{FF2B5EF4-FFF2-40B4-BE49-F238E27FC236}">
                  <a16:creationId xmlns:a16="http://schemas.microsoft.com/office/drawing/2014/main" id="{77464640-8A23-445B-8CA3-28769B19824F}"/>
                </a:ext>
              </a:extLst>
            </p:cNvPr>
            <p:cNvSpPr/>
            <p:nvPr/>
          </p:nvSpPr>
          <p:spPr>
            <a:xfrm>
              <a:off x="6892608" y="7334203"/>
              <a:ext cx="432000" cy="432000"/>
            </a:xfrm>
            <a:prstGeom prst="ellipse">
              <a:avLst/>
            </a:prstGeom>
            <a:solidFill>
              <a:srgbClr val="374C6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CasellaDiTesto 54">
              <a:extLst>
                <a:ext uri="{FF2B5EF4-FFF2-40B4-BE49-F238E27FC236}">
                  <a16:creationId xmlns:a16="http://schemas.microsoft.com/office/drawing/2014/main" id="{7480756F-299D-4DBE-A442-D4C5B678CEF0}"/>
                </a:ext>
              </a:extLst>
            </p:cNvPr>
            <p:cNvSpPr txBox="1"/>
            <p:nvPr/>
          </p:nvSpPr>
          <p:spPr>
            <a:xfrm>
              <a:off x="6715019" y="7319371"/>
              <a:ext cx="7871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white"/>
                  </a:solidFill>
                  <a:effectLst/>
                  <a:uLnTx/>
                  <a:uFillTx/>
                  <a:latin typeface="KG Primary Whimsy" panose="02000506000000020003" pitchFamily="2" charset="77"/>
                  <a:ea typeface="+mn-ea"/>
                  <a:cs typeface="+mn-cs"/>
                </a:rPr>
                <a:t>1</a:t>
              </a:r>
            </a:p>
          </p:txBody>
        </p:sp>
        <p:sp>
          <p:nvSpPr>
            <p:cNvPr id="56" name="CasellaDiTesto 55">
              <a:extLst>
                <a:ext uri="{FF2B5EF4-FFF2-40B4-BE49-F238E27FC236}">
                  <a16:creationId xmlns:a16="http://schemas.microsoft.com/office/drawing/2014/main" id="{144F549B-0194-45A1-999F-399FE3D1E88D}"/>
                </a:ext>
              </a:extLst>
            </p:cNvPr>
            <p:cNvSpPr txBox="1"/>
            <p:nvPr/>
          </p:nvSpPr>
          <p:spPr>
            <a:xfrm>
              <a:off x="7453210" y="7196260"/>
              <a:ext cx="391165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Look </a:t>
              </a:r>
              <a:r>
                <a:rPr kumimoji="0" lang="it-IT" sz="2000" b="1" i="0" u="none" strike="noStrike" kern="1200" cap="none" spc="0" normalizeH="0" baseline="0" noProof="0" dirty="0" err="1">
                  <a:ln>
                    <a:noFill/>
                  </a:ln>
                  <a:solidFill>
                    <a:prstClr val="black"/>
                  </a:solidFill>
                  <a:effectLst/>
                  <a:uLnTx/>
                  <a:uFillTx/>
                  <a:latin typeface="Calibri" panose="020F0502020204030204"/>
                  <a:ea typeface="+mn-ea"/>
                  <a:cs typeface="+mn-cs"/>
                </a:rPr>
                <a:t>at</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000" b="1" i="0" u="none" strike="noStrike" kern="1200" cap="none" spc="0" normalizeH="0" baseline="0" noProof="0" dirty="0" err="1">
                  <a:ln>
                    <a:noFill/>
                  </a:ln>
                  <a:solidFill>
                    <a:prstClr val="black"/>
                  </a:solidFill>
                  <a:effectLst/>
                  <a:uLnTx/>
                  <a:uFillTx/>
                  <a:latin typeface="Calibri" panose="020F0502020204030204"/>
                  <a:ea typeface="+mn-ea"/>
                  <a:cs typeface="+mn-cs"/>
                </a:rPr>
                <a:t>this</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 photo/</a:t>
              </a:r>
              <a:r>
                <a:rPr kumimoji="0" lang="it-IT" sz="2000" b="1" i="0" u="none" strike="noStrike" kern="1200" cap="none" spc="0" normalizeH="0" baseline="0" noProof="0" dirty="0" err="1">
                  <a:ln>
                    <a:noFill/>
                  </a:ln>
                  <a:solidFill>
                    <a:prstClr val="black"/>
                  </a:solidFill>
                  <a:effectLst/>
                  <a:uLnTx/>
                  <a:uFillTx/>
                  <a:latin typeface="Calibri" panose="020F0502020204030204"/>
                  <a:ea typeface="+mn-ea"/>
                  <a:cs typeface="+mn-cs"/>
                </a:rPr>
                <a:t>deepfake</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How </a:t>
              </a:r>
              <a:r>
                <a:rPr kumimoji="0" lang="it-IT" sz="2000" b="1" i="0" u="none" strike="noStrike" kern="1200" cap="none" spc="0" normalizeH="0" baseline="0" noProof="0" dirty="0" err="1">
                  <a:ln>
                    <a:noFill/>
                  </a:ln>
                  <a:solidFill>
                    <a:prstClr val="black"/>
                  </a:solidFill>
                  <a:effectLst/>
                  <a:uLnTx/>
                  <a:uFillTx/>
                  <a:latin typeface="Calibri" panose="020F0502020204030204"/>
                  <a:ea typeface="+mn-ea"/>
                  <a:cs typeface="+mn-cs"/>
                </a:rPr>
                <a:t>much</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 are </a:t>
              </a:r>
              <a:r>
                <a:rPr kumimoji="0" lang="it-IT" sz="2000" b="1" i="0" u="none" strike="noStrike" kern="1200" cap="none" spc="0" normalizeH="0" baseline="0" noProof="0" dirty="0" err="1">
                  <a:ln>
                    <a:noFill/>
                  </a:ln>
                  <a:solidFill>
                    <a:prstClr val="black"/>
                  </a:solidFill>
                  <a:effectLst/>
                  <a:uLnTx/>
                  <a:uFillTx/>
                  <a:latin typeface="Calibri" panose="020F0502020204030204"/>
                  <a:ea typeface="+mn-ea"/>
                  <a:cs typeface="+mn-cs"/>
                </a:rPr>
                <a:t>you</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000" b="1" i="0" u="none" strike="noStrike" kern="1200" cap="none" spc="0" normalizeH="0" baseline="0" noProof="0" dirty="0" err="1">
                  <a:ln>
                    <a:noFill/>
                  </a:ln>
                  <a:solidFill>
                    <a:prstClr val="black"/>
                  </a:solidFill>
                  <a:effectLst/>
                  <a:uLnTx/>
                  <a:uFillTx/>
                  <a:latin typeface="Calibri" panose="020F0502020204030204"/>
                  <a:ea typeface="+mn-ea"/>
                  <a:cs typeface="+mn-cs"/>
                </a:rPr>
                <a:t>aroused</a:t>
              </a:r>
              <a:r>
                <a:rPr kumimoji="0" lang="it-IT" sz="2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28" name="CasellaDiTesto 27">
            <a:extLst>
              <a:ext uri="{FF2B5EF4-FFF2-40B4-BE49-F238E27FC236}">
                <a16:creationId xmlns:a16="http://schemas.microsoft.com/office/drawing/2014/main" id="{1FF250DE-9078-4788-8780-0F9B12A65635}"/>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Fa ridere </a:t>
            </a:r>
            <a:r>
              <a:rPr kumimoji="0" lang="it-IT" sz="20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piangere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perché è vero (?)</a:t>
            </a:r>
          </a:p>
        </p:txBody>
      </p:sp>
      <p:grpSp>
        <p:nvGrpSpPr>
          <p:cNvPr id="5" name="Gruppo 4">
            <a:extLst>
              <a:ext uri="{FF2B5EF4-FFF2-40B4-BE49-F238E27FC236}">
                <a16:creationId xmlns:a16="http://schemas.microsoft.com/office/drawing/2014/main" id="{D690891E-540E-4EB1-9B3D-1A817141500C}"/>
              </a:ext>
            </a:extLst>
          </p:cNvPr>
          <p:cNvGrpSpPr/>
          <p:nvPr/>
        </p:nvGrpSpPr>
        <p:grpSpPr>
          <a:xfrm>
            <a:off x="-290599" y="1432559"/>
            <a:ext cx="9256591" cy="4082588"/>
            <a:chOff x="296376" y="1834258"/>
            <a:chExt cx="10742455" cy="4737924"/>
          </a:xfrm>
        </p:grpSpPr>
        <p:pic>
          <p:nvPicPr>
            <p:cNvPr id="31" name="Immagine 30">
              <a:extLst>
                <a:ext uri="{FF2B5EF4-FFF2-40B4-BE49-F238E27FC236}">
                  <a16:creationId xmlns:a16="http://schemas.microsoft.com/office/drawing/2014/main" id="{3A1D12C0-F3B7-4ABF-8F44-FC51286BF372}"/>
                </a:ext>
              </a:extLst>
            </p:cNvPr>
            <p:cNvPicPr>
              <a:picLocks noChangeAspect="1"/>
            </p:cNvPicPr>
            <p:nvPr/>
          </p:nvPicPr>
          <p:blipFill rotWithShape="1">
            <a:blip r:embed="rId3">
              <a:clrChange>
                <a:clrFrom>
                  <a:srgbClr val="FFFFFF"/>
                </a:clrFrom>
                <a:clrTo>
                  <a:srgbClr val="FFFFFF">
                    <a:alpha val="0"/>
                  </a:srgbClr>
                </a:clrTo>
              </a:clrChange>
            </a:blip>
            <a:srcRect l="13441"/>
            <a:stretch/>
          </p:blipFill>
          <p:spPr>
            <a:xfrm>
              <a:off x="2481942" y="1834258"/>
              <a:ext cx="8556889" cy="4466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 name="CasellaDiTesto 31">
              <a:extLst>
                <a:ext uri="{FF2B5EF4-FFF2-40B4-BE49-F238E27FC236}">
                  <a16:creationId xmlns:a16="http://schemas.microsoft.com/office/drawing/2014/main" id="{418D5BBC-3392-4803-B48E-88820C14940E}"/>
                </a:ext>
              </a:extLst>
            </p:cNvPr>
            <p:cNvSpPr txBox="1"/>
            <p:nvPr/>
          </p:nvSpPr>
          <p:spPr>
            <a:xfrm>
              <a:off x="296376" y="2834644"/>
              <a:ext cx="2098049" cy="53577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«Foto»</a:t>
              </a:r>
            </a:p>
          </p:txBody>
        </p:sp>
        <p:sp>
          <p:nvSpPr>
            <p:cNvPr id="33" name="CasellaDiTesto 32">
              <a:extLst>
                <a:ext uri="{FF2B5EF4-FFF2-40B4-BE49-F238E27FC236}">
                  <a16:creationId xmlns:a16="http://schemas.microsoft.com/office/drawing/2014/main" id="{9A10B8B0-C973-4B7B-BB03-A041B3132297}"/>
                </a:ext>
              </a:extLst>
            </p:cNvPr>
            <p:cNvSpPr txBox="1"/>
            <p:nvPr/>
          </p:nvSpPr>
          <p:spPr>
            <a:xfrm>
              <a:off x="383893" y="4386636"/>
              <a:ext cx="2098049" cy="53577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«IA»</a:t>
              </a:r>
            </a:p>
          </p:txBody>
        </p:sp>
        <p:sp>
          <p:nvSpPr>
            <p:cNvPr id="34" name="CasellaDiTesto 33">
              <a:extLst>
                <a:ext uri="{FF2B5EF4-FFF2-40B4-BE49-F238E27FC236}">
                  <a16:creationId xmlns:a16="http://schemas.microsoft.com/office/drawing/2014/main" id="{B16520D4-87B2-4A45-A6D4-854CABDCB22E}"/>
                </a:ext>
              </a:extLst>
            </p:cNvPr>
            <p:cNvSpPr txBox="1"/>
            <p:nvPr/>
          </p:nvSpPr>
          <p:spPr>
            <a:xfrm>
              <a:off x="2481944" y="5964975"/>
              <a:ext cx="8441870" cy="607207"/>
            </a:xfrm>
            <a:prstGeom prst="rect">
              <a:avLst/>
            </a:prstGeom>
            <a:solidFill>
              <a:srgbClr val="F2F2F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Arousal</a:t>
              </a:r>
              <a:endParaRPr kumimoji="0" lang="it-IT" sz="28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endParaRPr>
            </a:p>
          </p:txBody>
        </p:sp>
        <p:pic>
          <p:nvPicPr>
            <p:cNvPr id="35" name="Immagine 34" descr="Immagine che contiene vestiti, persona, Petto, muscolo&#10;&#10;Descrizione generata automaticamente">
              <a:extLst>
                <a:ext uri="{FF2B5EF4-FFF2-40B4-BE49-F238E27FC236}">
                  <a16:creationId xmlns:a16="http://schemas.microsoft.com/office/drawing/2014/main" id="{48C08F95-6260-495B-849E-65D4A20358B4}"/>
                </a:ext>
              </a:extLst>
            </p:cNvPr>
            <p:cNvPicPr>
              <a:picLocks noChangeAspect="1"/>
            </p:cNvPicPr>
            <p:nvPr/>
          </p:nvPicPr>
          <p:blipFill rotWithShape="1">
            <a:blip r:embed="rId4"/>
            <a:srcRect l="20591" r="4786"/>
            <a:stretch/>
          </p:blipFill>
          <p:spPr>
            <a:xfrm>
              <a:off x="10088449" y="2318711"/>
              <a:ext cx="862865" cy="1719767"/>
            </a:xfrm>
            <a:prstGeom prst="rect">
              <a:avLst/>
            </a:prstGeom>
          </p:spPr>
        </p:pic>
        <p:pic>
          <p:nvPicPr>
            <p:cNvPr id="38" name="Immagine 37" descr="Immagine che contiene vestiti, persona, Petto, muscolo&#10;&#10;Descrizione generata automaticamente">
              <a:extLst>
                <a:ext uri="{FF2B5EF4-FFF2-40B4-BE49-F238E27FC236}">
                  <a16:creationId xmlns:a16="http://schemas.microsoft.com/office/drawing/2014/main" id="{1EB9735D-F2B3-4C09-820E-DD15671952D2}"/>
                </a:ext>
              </a:extLst>
            </p:cNvPr>
            <p:cNvPicPr>
              <a:picLocks noChangeAspect="1"/>
            </p:cNvPicPr>
            <p:nvPr/>
          </p:nvPicPr>
          <p:blipFill rotWithShape="1">
            <a:blip r:embed="rId4"/>
            <a:srcRect l="20591" r="4786"/>
            <a:stretch/>
          </p:blipFill>
          <p:spPr>
            <a:xfrm>
              <a:off x="10088449" y="4038478"/>
              <a:ext cx="862865" cy="1702775"/>
            </a:xfrm>
            <a:prstGeom prst="rect">
              <a:avLst/>
            </a:prstGeom>
          </p:spPr>
        </p:pic>
      </p:grpSp>
    </p:spTree>
    <p:extLst>
      <p:ext uri="{BB962C8B-B14F-4D97-AF65-F5344CB8AC3E}">
        <p14:creationId xmlns:p14="http://schemas.microsoft.com/office/powerpoint/2010/main" val="3291569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CasellaDiTesto 27">
            <a:extLst>
              <a:ext uri="{FF2B5EF4-FFF2-40B4-BE49-F238E27FC236}">
                <a16:creationId xmlns:a16="http://schemas.microsoft.com/office/drawing/2014/main" id="{1FF250DE-9078-4788-8780-0F9B12A65635}"/>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Fa ridere </a:t>
            </a:r>
            <a:r>
              <a:rPr kumimoji="0" lang="it-IT" sz="20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piangere</a:t>
            </a: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perché è vero (?)</a:t>
            </a:r>
          </a:p>
        </p:txBody>
      </p:sp>
      <p:grpSp>
        <p:nvGrpSpPr>
          <p:cNvPr id="2" name="Gruppo 1">
            <a:extLst>
              <a:ext uri="{FF2B5EF4-FFF2-40B4-BE49-F238E27FC236}">
                <a16:creationId xmlns:a16="http://schemas.microsoft.com/office/drawing/2014/main" id="{DCF8B43B-96F6-41D3-9422-EB7E368C114B}"/>
              </a:ext>
            </a:extLst>
          </p:cNvPr>
          <p:cNvGrpSpPr/>
          <p:nvPr/>
        </p:nvGrpSpPr>
        <p:grpSpPr>
          <a:xfrm>
            <a:off x="97728" y="783300"/>
            <a:ext cx="9578707" cy="5672167"/>
            <a:chOff x="47119" y="-26889"/>
            <a:chExt cx="11710908" cy="6934779"/>
          </a:xfrm>
        </p:grpSpPr>
        <p:pic>
          <p:nvPicPr>
            <p:cNvPr id="16" name="Picture 2" descr="Loop | Dominique Makowski">
              <a:extLst>
                <a:ext uri="{FF2B5EF4-FFF2-40B4-BE49-F238E27FC236}">
                  <a16:creationId xmlns:a16="http://schemas.microsoft.com/office/drawing/2014/main" id="{78D26891-FEE3-494C-96A6-5EFB9B34F3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9" y="183207"/>
              <a:ext cx="1933575" cy="1933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4" descr="Antonio OLIVERA LA ROSA | Professor (Full) | Professor ...">
              <a:extLst>
                <a:ext uri="{FF2B5EF4-FFF2-40B4-BE49-F238E27FC236}">
                  <a16:creationId xmlns:a16="http://schemas.microsoft.com/office/drawing/2014/main" id="{7F5D9DE1-7D1B-436A-B09E-E6BE145CD0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082" y="2661035"/>
              <a:ext cx="1831725" cy="1831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8" descr="MARCO MARINI | PSICOLOGIA E SCIENZA COGNITIVA">
              <a:extLst>
                <a:ext uri="{FF2B5EF4-FFF2-40B4-BE49-F238E27FC236}">
                  <a16:creationId xmlns:a16="http://schemas.microsoft.com/office/drawing/2014/main" id="{35D35132-0737-4220-8FB7-002936426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63118" y="2696539"/>
              <a:ext cx="1691878" cy="1933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0" descr="Alessandro ANSANI | PostDoc Position | Doctor of Philosophy | University of  Jyväskylä, Jyväskylä | JYU | Department of Music, Art and Culture Studies |  Research profile">
              <a:extLst>
                <a:ext uri="{FF2B5EF4-FFF2-40B4-BE49-F238E27FC236}">
                  <a16:creationId xmlns:a16="http://schemas.microsoft.com/office/drawing/2014/main" id="{E3D2D3D8-2FBE-4C63-8BED-A403972E30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4709" y="310003"/>
              <a:ext cx="1691878" cy="16918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2" descr="File:A large blank world map with oceans marked in blue.svg - Wikipedia">
              <a:extLst>
                <a:ext uri="{FF2B5EF4-FFF2-40B4-BE49-F238E27FC236}">
                  <a16:creationId xmlns:a16="http://schemas.microsoft.com/office/drawing/2014/main" id="{83A47DF4-FC16-41F0-9013-2EF2C523A2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0732" y="2221582"/>
              <a:ext cx="7530536" cy="37387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Picture 14" descr="Marco VIOLA | PostDoc Position | PhD | Università degli Studi di Torino,  Turin | UNITO | Dipartimento di Filosofia e Scienze dell'Educazione |  Research profile">
              <a:extLst>
                <a:ext uri="{FF2B5EF4-FFF2-40B4-BE49-F238E27FC236}">
                  <a16:creationId xmlns:a16="http://schemas.microsoft.com/office/drawing/2014/main" id="{C8C2E389-8F23-4F7B-A665-F2E79CF634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63118" y="4849815"/>
              <a:ext cx="1794909" cy="1794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Rettangolo 21">
              <a:extLst>
                <a:ext uri="{FF2B5EF4-FFF2-40B4-BE49-F238E27FC236}">
                  <a16:creationId xmlns:a16="http://schemas.microsoft.com/office/drawing/2014/main" id="{C5F34623-23AC-4AF9-9BD8-118DFA9ADC71}"/>
                </a:ext>
              </a:extLst>
            </p:cNvPr>
            <p:cNvSpPr/>
            <p:nvPr/>
          </p:nvSpPr>
          <p:spPr>
            <a:xfrm>
              <a:off x="8524709" y="1875099"/>
              <a:ext cx="1691878" cy="430887"/>
            </a:xfrm>
            <a:prstGeom prst="rect">
              <a:avLst/>
            </a:prstGeom>
            <a:solidFill>
              <a:schemeClr val="bg1">
                <a:lumMod val="95000"/>
                <a:alpha val="50000"/>
              </a:schemeClr>
            </a:solidFill>
            <a:ln>
              <a:solidFill>
                <a:srgbClr val="0070C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Alessandro </a:t>
              </a:r>
              <a:r>
                <a:rPr kumimoji="0" lang="it-IT" sz="1100" b="0" i="0" u="none" strike="noStrike" kern="1200" cap="none" spc="0" normalizeH="0" baseline="0" noProof="0" dirty="0" err="1">
                  <a:ln>
                    <a:noFill/>
                  </a:ln>
                  <a:solidFill>
                    <a:srgbClr val="4D5156"/>
                  </a:solidFill>
                  <a:effectLst/>
                  <a:uLnTx/>
                  <a:uFillTx/>
                  <a:latin typeface="arial" panose="020B0604020202020204" pitchFamily="34" charset="0"/>
                  <a:ea typeface="+mn-ea"/>
                  <a:cs typeface="+mn-cs"/>
                </a:rPr>
                <a:t>Ansani</a:t>
              </a:r>
              <a:endParaRPr kumimoji="0" lang="it-IT" sz="1100" b="0" i="0" u="none" strike="noStrike" kern="1200" cap="none" spc="0" normalizeH="0" baseline="0" noProof="0" dirty="0">
                <a:ln>
                  <a:noFill/>
                </a:ln>
                <a:solidFill>
                  <a:srgbClr val="4D5156"/>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err="1">
                  <a:ln>
                    <a:noFill/>
                  </a:ln>
                  <a:solidFill>
                    <a:srgbClr val="4D5156"/>
                  </a:solidFill>
                  <a:effectLst/>
                  <a:uLnTx/>
                  <a:uFillTx/>
                  <a:latin typeface="arial" panose="020B0604020202020204" pitchFamily="34" charset="0"/>
                  <a:ea typeface="+mn-ea"/>
                  <a:cs typeface="+mn-cs"/>
                </a:rPr>
                <a:t>Jyväskylä</a:t>
              </a:r>
              <a:endPar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3" name="Connettore diritto 22">
              <a:extLst>
                <a:ext uri="{FF2B5EF4-FFF2-40B4-BE49-F238E27FC236}">
                  <a16:creationId xmlns:a16="http://schemas.microsoft.com/office/drawing/2014/main" id="{88B463C2-73D9-4B91-B9D3-FB8164911E41}"/>
                </a:ext>
              </a:extLst>
            </p:cNvPr>
            <p:cNvCxnSpPr>
              <a:cxnSpLocks/>
              <a:stCxn id="22" idx="1"/>
            </p:cNvCxnSpPr>
            <p:nvPr/>
          </p:nvCxnSpPr>
          <p:spPr>
            <a:xfrm flipH="1">
              <a:off x="5919217" y="2090543"/>
              <a:ext cx="2605492" cy="605996"/>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16" descr="Flag of Finland - Wikipedia">
              <a:extLst>
                <a:ext uri="{FF2B5EF4-FFF2-40B4-BE49-F238E27FC236}">
                  <a16:creationId xmlns:a16="http://schemas.microsoft.com/office/drawing/2014/main" id="{D7DAAA1B-5FC6-4958-B538-265F4B190A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34150" y="1407620"/>
              <a:ext cx="864879" cy="528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5" name="Rettangolo 24">
              <a:extLst>
                <a:ext uri="{FF2B5EF4-FFF2-40B4-BE49-F238E27FC236}">
                  <a16:creationId xmlns:a16="http://schemas.microsoft.com/office/drawing/2014/main" id="{BBDD282F-194E-415C-AF9A-1695D01AB17E}"/>
                </a:ext>
              </a:extLst>
            </p:cNvPr>
            <p:cNvSpPr/>
            <p:nvPr/>
          </p:nvSpPr>
          <p:spPr>
            <a:xfrm>
              <a:off x="1682493" y="1421612"/>
              <a:ext cx="2008896" cy="707886"/>
            </a:xfrm>
            <a:prstGeom prst="rect">
              <a:avLst/>
            </a:prstGeom>
            <a:solidFill>
              <a:schemeClr val="bg1">
                <a:lumMod val="95000"/>
                <a:alpha val="50000"/>
              </a:schemeClr>
            </a:solidFill>
            <a:ln>
              <a:solidFill>
                <a:schemeClr val="bg1">
                  <a:lumMod val="6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Dominique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4D5156"/>
                  </a:solidFill>
                  <a:effectLst/>
                  <a:uLnTx/>
                  <a:uFillTx/>
                  <a:latin typeface="arial" panose="020B0604020202020204" pitchFamily="34" charset="0"/>
                  <a:ea typeface="+mn-ea"/>
                  <a:cs typeface="+mn-cs"/>
                </a:rPr>
                <a:t>Makowski</a:t>
              </a:r>
              <a:endParaRPr kumimoji="0" lang="it-IT" sz="1400" b="0" i="0" u="none" strike="noStrike" kern="1200" cap="none" spc="0" normalizeH="0" baseline="0" noProof="0" dirty="0">
                <a:ln>
                  <a:noFill/>
                </a:ln>
                <a:solidFill>
                  <a:srgbClr val="4D5156"/>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Sussex</a:t>
              </a:r>
              <a:endPar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6" name="Picture 18" descr="Regno Unito - Wikipedia">
              <a:extLst>
                <a:ext uri="{FF2B5EF4-FFF2-40B4-BE49-F238E27FC236}">
                  <a16:creationId xmlns:a16="http://schemas.microsoft.com/office/drawing/2014/main" id="{8872E731-35D9-40D1-AD0A-F31DD8118A4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89979" y="1797013"/>
              <a:ext cx="870177" cy="4350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7" name="Rettangolo 26">
              <a:extLst>
                <a:ext uri="{FF2B5EF4-FFF2-40B4-BE49-F238E27FC236}">
                  <a16:creationId xmlns:a16="http://schemas.microsoft.com/office/drawing/2014/main" id="{298DDE9B-B222-4811-AA76-BD4BB25A86CD}"/>
                </a:ext>
              </a:extLst>
            </p:cNvPr>
            <p:cNvSpPr/>
            <p:nvPr/>
          </p:nvSpPr>
          <p:spPr>
            <a:xfrm>
              <a:off x="8168209" y="4161462"/>
              <a:ext cx="1794909" cy="430887"/>
            </a:xfrm>
            <a:prstGeom prst="rect">
              <a:avLst/>
            </a:prstGeom>
            <a:solidFill>
              <a:schemeClr val="bg1">
                <a:lumMod val="95000"/>
                <a:alpha val="50000"/>
              </a:schemeClr>
            </a:solidFill>
            <a:ln>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Marco Marini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ISTC-CNR</a:t>
              </a:r>
              <a:endPar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ttangolo 28">
              <a:extLst>
                <a:ext uri="{FF2B5EF4-FFF2-40B4-BE49-F238E27FC236}">
                  <a16:creationId xmlns:a16="http://schemas.microsoft.com/office/drawing/2014/main" id="{8701381F-6515-42E5-AFB8-C0F504A7D391}"/>
                </a:ext>
              </a:extLst>
            </p:cNvPr>
            <p:cNvSpPr/>
            <p:nvPr/>
          </p:nvSpPr>
          <p:spPr>
            <a:xfrm>
              <a:off x="8168209" y="5204158"/>
              <a:ext cx="1794909" cy="430887"/>
            </a:xfrm>
            <a:prstGeom prst="rect">
              <a:avLst/>
            </a:prstGeom>
            <a:solidFill>
              <a:schemeClr val="bg1">
                <a:lumMod val="95000"/>
                <a:alpha val="50000"/>
              </a:schemeClr>
            </a:solidFill>
            <a:ln>
              <a:solidFill>
                <a:srgbClr val="7030A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Marco Viola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Roma Tre</a:t>
              </a:r>
              <a:endPar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0" name="Connettore diritto 29">
              <a:extLst>
                <a:ext uri="{FF2B5EF4-FFF2-40B4-BE49-F238E27FC236}">
                  <a16:creationId xmlns:a16="http://schemas.microsoft.com/office/drawing/2014/main" id="{6E881487-A75F-4DB9-836E-D23D64D07164}"/>
                </a:ext>
              </a:extLst>
            </p:cNvPr>
            <p:cNvCxnSpPr>
              <a:cxnSpLocks/>
              <a:stCxn id="27" idx="1"/>
            </p:cNvCxnSpPr>
            <p:nvPr/>
          </p:nvCxnSpPr>
          <p:spPr>
            <a:xfrm flipH="1" flipV="1">
              <a:off x="5681981" y="3228593"/>
              <a:ext cx="2486228" cy="11483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ttore diritto 35">
              <a:extLst>
                <a:ext uri="{FF2B5EF4-FFF2-40B4-BE49-F238E27FC236}">
                  <a16:creationId xmlns:a16="http://schemas.microsoft.com/office/drawing/2014/main" id="{CEEEFF80-1A7F-4B6F-968F-B9520C0D59E4}"/>
                </a:ext>
              </a:extLst>
            </p:cNvPr>
            <p:cNvCxnSpPr>
              <a:cxnSpLocks/>
              <a:stCxn id="29" idx="1"/>
            </p:cNvCxnSpPr>
            <p:nvPr/>
          </p:nvCxnSpPr>
          <p:spPr>
            <a:xfrm flipH="1" flipV="1">
              <a:off x="5681981" y="3228593"/>
              <a:ext cx="2486228" cy="2191009"/>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7" name="Connettore diritto 36">
              <a:extLst>
                <a:ext uri="{FF2B5EF4-FFF2-40B4-BE49-F238E27FC236}">
                  <a16:creationId xmlns:a16="http://schemas.microsoft.com/office/drawing/2014/main" id="{158FA46C-4016-42D7-803B-5DA89661372C}"/>
                </a:ext>
              </a:extLst>
            </p:cNvPr>
            <p:cNvCxnSpPr>
              <a:cxnSpLocks/>
            </p:cNvCxnSpPr>
            <p:nvPr/>
          </p:nvCxnSpPr>
          <p:spPr>
            <a:xfrm>
              <a:off x="3485524" y="1995744"/>
              <a:ext cx="1883701" cy="9499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ttangolo 38">
              <a:extLst>
                <a:ext uri="{FF2B5EF4-FFF2-40B4-BE49-F238E27FC236}">
                  <a16:creationId xmlns:a16="http://schemas.microsoft.com/office/drawing/2014/main" id="{58BB0137-9F11-4E8D-B1BA-663294F3C4BD}"/>
                </a:ext>
              </a:extLst>
            </p:cNvPr>
            <p:cNvSpPr/>
            <p:nvPr/>
          </p:nvSpPr>
          <p:spPr>
            <a:xfrm>
              <a:off x="2228882" y="3337366"/>
              <a:ext cx="2008896" cy="630942"/>
            </a:xfrm>
            <a:prstGeom prst="rect">
              <a:avLst/>
            </a:prstGeom>
            <a:solidFill>
              <a:schemeClr val="bg1">
                <a:lumMod val="95000"/>
                <a:alpha val="50000"/>
              </a:schemeClr>
            </a:solidFill>
            <a:ln>
              <a:solidFill>
                <a:schemeClr val="accent4">
                  <a:lumMod val="7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Antonio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Olivera-La Rosa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Luis De </a:t>
              </a:r>
              <a:r>
                <a:rPr kumimoji="0" lang="it-IT" sz="1050" b="0" i="0" u="none" strike="noStrike" kern="1200" cap="none" spc="0" normalizeH="0" baseline="0" noProof="0" dirty="0" err="1">
                  <a:ln>
                    <a:noFill/>
                  </a:ln>
                  <a:solidFill>
                    <a:srgbClr val="4D5156"/>
                  </a:solidFill>
                  <a:effectLst/>
                  <a:uLnTx/>
                  <a:uFillTx/>
                  <a:latin typeface="arial" panose="020B0604020202020204" pitchFamily="34" charset="0"/>
                  <a:ea typeface="+mn-ea"/>
                  <a:cs typeface="+mn-cs"/>
                </a:rPr>
                <a:t>Amigo</a:t>
              </a:r>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0" name="Picture 20" descr="Flag of Colombia - Wikipedia">
              <a:extLst>
                <a:ext uri="{FF2B5EF4-FFF2-40B4-BE49-F238E27FC236}">
                  <a16:creationId xmlns:a16="http://schemas.microsoft.com/office/drawing/2014/main" id="{C4E2A121-F23D-46D8-8C06-7E6A0C0C13C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37594" y="3959114"/>
              <a:ext cx="857897" cy="5719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 name="Picture 6" descr="Guido Corradi | UCJC Madrid">
              <a:extLst>
                <a:ext uri="{FF2B5EF4-FFF2-40B4-BE49-F238E27FC236}">
                  <a16:creationId xmlns:a16="http://schemas.microsoft.com/office/drawing/2014/main" id="{21F377DC-A7DB-4F33-8A2E-E733E522D09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2755" y="4753299"/>
              <a:ext cx="1933575" cy="19335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42" name="Connettore diritto 41">
              <a:extLst>
                <a:ext uri="{FF2B5EF4-FFF2-40B4-BE49-F238E27FC236}">
                  <a16:creationId xmlns:a16="http://schemas.microsoft.com/office/drawing/2014/main" id="{7D66C705-D9C4-44D0-8D7F-865493C8EC28}"/>
                </a:ext>
              </a:extLst>
            </p:cNvPr>
            <p:cNvCxnSpPr>
              <a:cxnSpLocks/>
              <a:stCxn id="39" idx="2"/>
            </p:cNvCxnSpPr>
            <p:nvPr/>
          </p:nvCxnSpPr>
          <p:spPr>
            <a:xfrm>
              <a:off x="3233330" y="3968308"/>
              <a:ext cx="469094" cy="23876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43" name="Rettangolo 42">
              <a:extLst>
                <a:ext uri="{FF2B5EF4-FFF2-40B4-BE49-F238E27FC236}">
                  <a16:creationId xmlns:a16="http://schemas.microsoft.com/office/drawing/2014/main" id="{BA2BC6E1-3DCF-4ED2-B011-0FEF7CD6773F}"/>
                </a:ext>
              </a:extLst>
            </p:cNvPr>
            <p:cNvSpPr/>
            <p:nvPr/>
          </p:nvSpPr>
          <p:spPr>
            <a:xfrm>
              <a:off x="2776330" y="5964775"/>
              <a:ext cx="1392849" cy="430887"/>
            </a:xfrm>
            <a:prstGeom prst="rect">
              <a:avLst/>
            </a:prstGeom>
            <a:solidFill>
              <a:schemeClr val="bg1">
                <a:lumMod val="95000"/>
                <a:alpha val="50000"/>
              </a:schemeClr>
            </a:solidFill>
            <a:ln>
              <a:solidFill>
                <a:srgbClr val="00B05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Guido Corradi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Madrid</a:t>
              </a:r>
              <a:endPar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4" name="Connettore diritto 43">
              <a:extLst>
                <a:ext uri="{FF2B5EF4-FFF2-40B4-BE49-F238E27FC236}">
                  <a16:creationId xmlns:a16="http://schemas.microsoft.com/office/drawing/2014/main" id="{B4E8CBDF-BE11-4CE3-A32C-AF8317E7181A}"/>
                </a:ext>
              </a:extLst>
            </p:cNvPr>
            <p:cNvCxnSpPr>
              <a:cxnSpLocks/>
              <a:stCxn id="43" idx="0"/>
            </p:cNvCxnSpPr>
            <p:nvPr/>
          </p:nvCxnSpPr>
          <p:spPr>
            <a:xfrm flipV="1">
              <a:off x="3472755" y="3246605"/>
              <a:ext cx="1853907" cy="271817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45" name="Rettangolo 44">
              <a:extLst>
                <a:ext uri="{FF2B5EF4-FFF2-40B4-BE49-F238E27FC236}">
                  <a16:creationId xmlns:a16="http://schemas.microsoft.com/office/drawing/2014/main" id="{B640EA68-9F71-46FF-8C74-CFADC9F2D86B}"/>
                </a:ext>
              </a:extLst>
            </p:cNvPr>
            <p:cNvSpPr/>
            <p:nvPr/>
          </p:nvSpPr>
          <p:spPr>
            <a:xfrm>
              <a:off x="2969663" y="801801"/>
              <a:ext cx="6096000" cy="64633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mn-cs"/>
                </a:rPr>
                <a:t>REPLICATION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mn-cs"/>
                </a:rPr>
                <a:t> in progress …</a:t>
              </a:r>
            </a:p>
          </p:txBody>
        </p:sp>
        <p:pic>
          <p:nvPicPr>
            <p:cNvPr id="46" name="Picture 22" descr="File:Flag of Spain.svg - Wikipedia">
              <a:extLst>
                <a:ext uri="{FF2B5EF4-FFF2-40B4-BE49-F238E27FC236}">
                  <a16:creationId xmlns:a16="http://schemas.microsoft.com/office/drawing/2014/main" id="{731C1F3D-5CD5-4526-A07C-B26B60EAA17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90097" y="5379504"/>
              <a:ext cx="857896" cy="5720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7" name="Picture 2" descr="Marco Sperduti | Université de Paris - Academia.edu">
              <a:extLst>
                <a:ext uri="{FF2B5EF4-FFF2-40B4-BE49-F238E27FC236}">
                  <a16:creationId xmlns:a16="http://schemas.microsoft.com/office/drawing/2014/main" id="{5FF339C0-61B1-42D8-824E-BA905FDD6C1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74678" y="4814962"/>
              <a:ext cx="1951754" cy="1951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8" name="Rettangolo 47">
              <a:extLst>
                <a:ext uri="{FF2B5EF4-FFF2-40B4-BE49-F238E27FC236}">
                  <a16:creationId xmlns:a16="http://schemas.microsoft.com/office/drawing/2014/main" id="{0E96EBC5-0A66-46A9-8DAE-29B072828764}"/>
                </a:ext>
              </a:extLst>
            </p:cNvPr>
            <p:cNvSpPr/>
            <p:nvPr/>
          </p:nvSpPr>
          <p:spPr>
            <a:xfrm>
              <a:off x="6295001" y="6192945"/>
              <a:ext cx="1542295" cy="714945"/>
            </a:xfrm>
            <a:prstGeom prst="rect">
              <a:avLst/>
            </a:prstGeom>
            <a:solidFill>
              <a:schemeClr val="bg1">
                <a:lumMod val="95000"/>
                <a:alpha val="50000"/>
              </a:schemeClr>
            </a:solidFill>
            <a:ln>
              <a:solidFill>
                <a:srgbClr val="FF3399"/>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Marco Sperduti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Roma 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 Vergata</a:t>
              </a:r>
              <a:endParaRPr kumimoji="0" lang="it-IT" sz="10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9" name="Connettore diritto 48">
              <a:extLst>
                <a:ext uri="{FF2B5EF4-FFF2-40B4-BE49-F238E27FC236}">
                  <a16:creationId xmlns:a16="http://schemas.microsoft.com/office/drawing/2014/main" id="{7AE7C8AC-6931-464A-9FAF-96A7D9666BEC}"/>
                </a:ext>
              </a:extLst>
            </p:cNvPr>
            <p:cNvCxnSpPr>
              <a:cxnSpLocks/>
              <a:stCxn id="48" idx="0"/>
            </p:cNvCxnSpPr>
            <p:nvPr/>
          </p:nvCxnSpPr>
          <p:spPr>
            <a:xfrm flipH="1" flipV="1">
              <a:off x="5681984" y="3228593"/>
              <a:ext cx="1384164" cy="2964352"/>
            </a:xfrm>
            <a:prstGeom prst="line">
              <a:avLst/>
            </a:prstGeom>
            <a:ln>
              <a:solidFill>
                <a:srgbClr val="FF3399"/>
              </a:solidFill>
            </a:ln>
          </p:spPr>
          <p:style>
            <a:lnRef idx="1">
              <a:schemeClr val="accent1"/>
            </a:lnRef>
            <a:fillRef idx="0">
              <a:schemeClr val="accent1"/>
            </a:fillRef>
            <a:effectRef idx="0">
              <a:schemeClr val="accent1"/>
            </a:effectRef>
            <a:fontRef idx="minor">
              <a:schemeClr val="tx1"/>
            </a:fontRef>
          </p:style>
        </p:cxnSp>
        <p:pic>
          <p:nvPicPr>
            <p:cNvPr id="50" name="Picture 2" descr="Ana Neves">
              <a:extLst>
                <a:ext uri="{FF2B5EF4-FFF2-40B4-BE49-F238E27FC236}">
                  <a16:creationId xmlns:a16="http://schemas.microsoft.com/office/drawing/2014/main" id="{744E493B-DEDF-4028-B7CA-37BE1ADC434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55972" y="-26889"/>
              <a:ext cx="1429552" cy="14295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1" name="Rettangolo 50">
              <a:extLst>
                <a:ext uri="{FF2B5EF4-FFF2-40B4-BE49-F238E27FC236}">
                  <a16:creationId xmlns:a16="http://schemas.microsoft.com/office/drawing/2014/main" id="{212E8480-3570-46CD-B329-2628EE7709A3}"/>
                </a:ext>
              </a:extLst>
            </p:cNvPr>
            <p:cNvSpPr/>
            <p:nvPr/>
          </p:nvSpPr>
          <p:spPr>
            <a:xfrm>
              <a:off x="3394767" y="139032"/>
              <a:ext cx="2008896" cy="492443"/>
            </a:xfrm>
            <a:prstGeom prst="rect">
              <a:avLst/>
            </a:prstGeom>
            <a:solidFill>
              <a:schemeClr val="bg1">
                <a:lumMod val="95000"/>
                <a:alpha val="50000"/>
              </a:schemeClr>
            </a:solidFill>
            <a:ln>
              <a:solidFill>
                <a:schemeClr val="bg1">
                  <a:lumMod val="6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Ana Neves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4D5156"/>
                  </a:solidFill>
                  <a:effectLst/>
                  <a:uLnTx/>
                  <a:uFillTx/>
                  <a:latin typeface="arial" panose="020B0604020202020204" pitchFamily="34" charset="0"/>
                  <a:ea typeface="+mn-ea"/>
                  <a:cs typeface="+mn-cs"/>
                </a:rPr>
                <a:t>Sussex</a:t>
              </a:r>
              <a:endPar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4" descr="**Re**ality **Be**nding **L**ab">
              <a:extLst>
                <a:ext uri="{FF2B5EF4-FFF2-40B4-BE49-F238E27FC236}">
                  <a16:creationId xmlns:a16="http://schemas.microsoft.com/office/drawing/2014/main" id="{B995622E-2C6E-4DBA-9CB7-1B80B98C450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25067" y="256124"/>
              <a:ext cx="830998" cy="8309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93775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A8DF1CAE-AC7E-4F6D-8FDD-B36906351E15}"/>
              </a:ext>
            </a:extLst>
          </p:cNvPr>
          <p:cNvSpPr/>
          <p:nvPr/>
        </p:nvSpPr>
        <p:spPr>
          <a:xfrm>
            <a:off x="8097625" y="1"/>
            <a:ext cx="409437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8555860" y="843677"/>
            <a:ext cx="3177903" cy="550920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Un’immagine </a:t>
            </a:r>
            <a:r>
              <a:rPr kumimoji="0" lang="it-IT" sz="22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vale</a:t>
            </a: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 </a:t>
            </a:r>
            <a:r>
              <a:rPr kumimoji="0" lang="it-IT" sz="2200" b="1" i="1"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ferisce</a:t>
            </a: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 più di mille parole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Non chiamiamolo «</a:t>
            </a:r>
            <a:r>
              <a:rPr kumimoji="0" lang="it-IT" sz="2200" b="1" i="0" u="none" strike="noStrike" kern="1200" cap="none" spc="0" normalizeH="0" baseline="0" noProof="0" dirty="0" err="1">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revenge</a:t>
            </a: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 </a:t>
            </a:r>
            <a:r>
              <a:rPr kumimoji="0" lang="it-IT" sz="2200" b="1" i="0" u="none" strike="noStrike" kern="1200" cap="none" spc="0" normalizeH="0" baseline="0" noProof="0" dirty="0" err="1">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porn</a:t>
            </a: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Fa</a:t>
            </a:r>
            <a:r>
              <a:rPr kumimoji="0" lang="it-IT" sz="22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a:t>
            </a:r>
            <a:r>
              <a:rPr kumimoji="0" lang="it-IT" sz="2200" b="1" i="0" u="none" strike="sng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ridere</a:t>
            </a:r>
            <a:r>
              <a:rPr kumimoji="0" lang="it-IT" sz="2200" b="1" i="0" u="none" strike="noStrike" kern="1200" cap="none" spc="0" normalizeH="0" baseline="0" noProof="0" dirty="0">
                <a:ln>
                  <a:noFill/>
                </a:ln>
                <a:solidFill>
                  <a:prstClr val="white">
                    <a:lumMod val="6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a:t>
            </a:r>
            <a:r>
              <a:rPr kumimoji="0" lang="it-IT" sz="2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piangere perché è vero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 ma fa piangere anche quando è finto</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endParaRPr>
          </a:p>
        </p:txBody>
      </p:sp>
      <p:pic>
        <p:nvPicPr>
          <p:cNvPr id="8" name="Immagine 7" descr="Immagine che contiene testo, parete, persona, interni&#10;&#10;Descrizione generata automaticamente">
            <a:extLst>
              <a:ext uri="{FF2B5EF4-FFF2-40B4-BE49-F238E27FC236}">
                <a16:creationId xmlns:a16="http://schemas.microsoft.com/office/drawing/2014/main" id="{4872F26E-2243-4173-8CFC-321878C88B4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612" b="99757" l="9887" r="89465">
                        <a14:foregroundMark x1="42139" y1="5340" x2="41977" y2="34951"/>
                        <a14:foregroundMark x1="41977" y1="34951" x2="49109" y2="66505"/>
                        <a14:foregroundMark x1="49109" y1="66505" x2="48460" y2="66990"/>
                        <a14:foregroundMark x1="45057" y1="4612" x2="37439" y2="11408"/>
                        <a14:foregroundMark x1="37439" y1="11408" x2="41329" y2="28883"/>
                        <a14:foregroundMark x1="22042" y1="90291" x2="76175" y2="86165"/>
                        <a14:foregroundMark x1="65964" y1="97573" x2="19611" y2="87621"/>
                        <a14:foregroundMark x1="19611" y1="87621" x2="44571" y2="93932"/>
                        <a14:foregroundMark x1="44571" y1="93932" x2="22366" y2="95146"/>
                        <a14:foregroundMark x1="22366" y1="95146" x2="59968" y2="99757"/>
                        <a14:foregroundMark x1="34036" y1="22330" x2="35332" y2="28641"/>
                        <a14:foregroundMark x1="36105" y1="45405" x2="36387" y2="46288"/>
                        <a14:backgroundMark x1="76013" y1="86650" x2="76013" y2="86650"/>
                        <a14:backgroundMark x1="76175" y1="86893" x2="76013" y2="85194"/>
                        <a14:backgroundMark x1="75689" y1="86165" x2="75689" y2="86165"/>
                        <a14:backgroundMark x1="35170" y1="40534" x2="36143" y2="45388"/>
                        <a14:backgroundMark x1="36791" y1="48058" x2="36305" y2="46602"/>
                        <a14:backgroundMark x1="52998" y1="50000" x2="54619" y2="49757"/>
                        <a14:backgroundMark x1="35981" y1="46359" x2="36305" y2="50485"/>
                        <a14:backgroundMark x1="53160" y1="46359" x2="55429" y2="46359"/>
                      </a14:backgroundRemoval>
                    </a14:imgEffect>
                  </a14:imgLayer>
                </a14:imgProps>
              </a:ext>
              <a:ext uri="{28A0092B-C50C-407E-A947-70E740481C1C}">
                <a14:useLocalDpi xmlns:a14="http://schemas.microsoft.com/office/drawing/2010/main" val="0"/>
              </a:ext>
            </a:extLst>
          </a:blip>
          <a:stretch>
            <a:fillRect/>
          </a:stretch>
        </p:blipFill>
        <p:spPr>
          <a:xfrm>
            <a:off x="3151783" y="2261724"/>
            <a:ext cx="6840823" cy="4567940"/>
          </a:xfrm>
          <a:prstGeom prst="rect">
            <a:avLst/>
          </a:prstGeom>
        </p:spPr>
      </p:pic>
      <p:sp>
        <p:nvSpPr>
          <p:cNvPr id="9" name="Fumetto: rettangolo con angoli arrotondati 8">
            <a:extLst>
              <a:ext uri="{FF2B5EF4-FFF2-40B4-BE49-F238E27FC236}">
                <a16:creationId xmlns:a16="http://schemas.microsoft.com/office/drawing/2014/main" id="{4C0654BD-68EC-42E7-8F72-DD8192726FF9}"/>
              </a:ext>
            </a:extLst>
          </p:cNvPr>
          <p:cNvSpPr/>
          <p:nvPr/>
        </p:nvSpPr>
        <p:spPr>
          <a:xfrm>
            <a:off x="356708" y="365760"/>
            <a:ext cx="4094375" cy="3862027"/>
          </a:xfrm>
          <a:prstGeom prst="wedgeRoundRectCallout">
            <a:avLst>
              <a:gd name="adj1" fmla="val 72057"/>
              <a:gd name="adj2" fmla="val 42574"/>
              <a:gd name="adj3" fmla="val 16667"/>
            </a:avLst>
          </a:prstGeom>
          <a:solidFill>
            <a:schemeClr val="lt1">
              <a:alpha val="70000"/>
            </a:schemeClr>
          </a:solidFill>
          <a:ln>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Clearly this doesn’t affect me as much because people assume it’s not actually me in a porno, however demeaning it is</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296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nche rose villain finisce vittima dei deepfake - la cantante ha pubblicato  una storia instagram... - Media e Tv">
            <a:extLst>
              <a:ext uri="{FF2B5EF4-FFF2-40B4-BE49-F238E27FC236}">
                <a16:creationId xmlns:a16="http://schemas.microsoft.com/office/drawing/2014/main" id="{E8430769-95B9-4C8A-99D4-BFAC525ACC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229" y="0"/>
            <a:ext cx="8930212" cy="6877533"/>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a16="http://schemas.microsoft.com/office/drawing/2014/main" id="{A8DF1CAE-AC7E-4F6D-8FDD-B36906351E15}"/>
              </a:ext>
            </a:extLst>
          </p:cNvPr>
          <p:cNvSpPr/>
          <p:nvPr/>
        </p:nvSpPr>
        <p:spPr>
          <a:xfrm>
            <a:off x="8097625" y="1"/>
            <a:ext cx="409437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8555860" y="843677"/>
            <a:ext cx="3177903" cy="550920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Un’immagine </a:t>
            </a:r>
            <a:r>
              <a:rPr kumimoji="0" lang="it-IT" sz="22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vale</a:t>
            </a: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 </a:t>
            </a:r>
            <a:r>
              <a:rPr kumimoji="0" lang="it-IT" sz="2200" b="1" i="1"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ferisce</a:t>
            </a: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 più di mille parole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Non chiamiamolo «</a:t>
            </a:r>
            <a:r>
              <a:rPr kumimoji="0" lang="it-IT" sz="2200" b="1" i="0" u="none" strike="noStrike" kern="1200" cap="none" spc="0" normalizeH="0" baseline="0" noProof="0" dirty="0" err="1">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revenge</a:t>
            </a: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 </a:t>
            </a:r>
            <a:r>
              <a:rPr kumimoji="0" lang="it-IT" sz="2200" b="1" i="0" u="none" strike="noStrike" kern="1200" cap="none" spc="0" normalizeH="0" baseline="0" noProof="0" dirty="0" err="1">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porn</a:t>
            </a: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Fa </a:t>
            </a:r>
            <a:r>
              <a:rPr kumimoji="0" lang="it-IT" sz="22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ridere</a:t>
            </a: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 piangere perché è vero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ma fa piangere anche quando è finto</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endParaRPr>
          </a:p>
        </p:txBody>
      </p:sp>
      <p:sp>
        <p:nvSpPr>
          <p:cNvPr id="3" name="Rettangolo con angoli arrotondati 2">
            <a:extLst>
              <a:ext uri="{FF2B5EF4-FFF2-40B4-BE49-F238E27FC236}">
                <a16:creationId xmlns:a16="http://schemas.microsoft.com/office/drawing/2014/main" id="{A27BBA74-78AD-4943-9392-49D35996AC1F}"/>
              </a:ext>
            </a:extLst>
          </p:cNvPr>
          <p:cNvSpPr/>
          <p:nvPr/>
        </p:nvSpPr>
        <p:spPr>
          <a:xfrm>
            <a:off x="4366260" y="2263140"/>
            <a:ext cx="3406140" cy="3417570"/>
          </a:xfrm>
          <a:prstGeom prst="roundRect">
            <a:avLst>
              <a:gd name="adj" fmla="val 0"/>
            </a:avLst>
          </a:prstGeom>
          <a:solidFill>
            <a:srgbClr val="01010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magine 5" descr="Immagine che contiene testo, parete, persona, interni&#10;&#10;Descrizione generata automaticamente">
            <a:extLst>
              <a:ext uri="{FF2B5EF4-FFF2-40B4-BE49-F238E27FC236}">
                <a16:creationId xmlns:a16="http://schemas.microsoft.com/office/drawing/2014/main" id="{5098C891-F438-47C1-97D2-94C52945C38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612" b="99757" l="9887" r="89465">
                        <a14:foregroundMark x1="42139" y1="5340" x2="41977" y2="34951"/>
                        <a14:foregroundMark x1="41977" y1="34951" x2="49109" y2="66505"/>
                        <a14:foregroundMark x1="49109" y1="66505" x2="48460" y2="66990"/>
                        <a14:foregroundMark x1="45057" y1="4612" x2="37439" y2="11408"/>
                        <a14:foregroundMark x1="37439" y1="11408" x2="41329" y2="28883"/>
                        <a14:foregroundMark x1="22042" y1="90291" x2="76175" y2="86165"/>
                        <a14:foregroundMark x1="65964" y1="97573" x2="19611" y2="87621"/>
                        <a14:foregroundMark x1="19611" y1="87621" x2="44571" y2="93932"/>
                        <a14:foregroundMark x1="44571" y1="93932" x2="22366" y2="95146"/>
                        <a14:foregroundMark x1="22366" y1="95146" x2="59968" y2="99757"/>
                        <a14:foregroundMark x1="34036" y1="22330" x2="35332" y2="28641"/>
                        <a14:foregroundMark x1="36105" y1="45405" x2="36387" y2="46288"/>
                        <a14:backgroundMark x1="76013" y1="86650" x2="76013" y2="86650"/>
                        <a14:backgroundMark x1="76175" y1="86893" x2="76013" y2="85194"/>
                        <a14:backgroundMark x1="75689" y1="86165" x2="75689" y2="86165"/>
                        <a14:backgroundMark x1="35170" y1="40534" x2="36143" y2="45388"/>
                        <a14:backgroundMark x1="36791" y1="48058" x2="36305" y2="46602"/>
                        <a14:backgroundMark x1="52998" y1="50000" x2="54619" y2="49757"/>
                        <a14:backgroundMark x1="35981" y1="46359" x2="36305" y2="50485"/>
                        <a14:backgroundMark x1="53160" y1="46359" x2="55429" y2="46359"/>
                      </a14:backgroundRemoval>
                    </a14:imgEffect>
                  </a14:imgLayer>
                </a14:imgProps>
              </a:ext>
              <a:ext uri="{28A0092B-C50C-407E-A947-70E740481C1C}">
                <a14:useLocalDpi xmlns:a14="http://schemas.microsoft.com/office/drawing/2010/main" val="0"/>
              </a:ext>
            </a:extLst>
          </a:blip>
          <a:stretch>
            <a:fillRect/>
          </a:stretch>
        </p:blipFill>
        <p:spPr>
          <a:xfrm>
            <a:off x="3151783" y="2261724"/>
            <a:ext cx="6840823" cy="4567940"/>
          </a:xfrm>
          <a:prstGeom prst="rect">
            <a:avLst/>
          </a:prstGeom>
        </p:spPr>
      </p:pic>
    </p:spTree>
    <p:extLst>
      <p:ext uri="{BB962C8B-B14F-4D97-AF65-F5344CB8AC3E}">
        <p14:creationId xmlns:p14="http://schemas.microsoft.com/office/powerpoint/2010/main" val="1498469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nche rose villain finisce vittima dei deepfake - la cantante ha pubblicato  una storia instagram... - Media e Tv">
            <a:extLst>
              <a:ext uri="{FF2B5EF4-FFF2-40B4-BE49-F238E27FC236}">
                <a16:creationId xmlns:a16="http://schemas.microsoft.com/office/drawing/2014/main" id="{E8430769-95B9-4C8A-99D4-BFAC525ACC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229" y="0"/>
            <a:ext cx="8930212" cy="6877533"/>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a:extLst>
              <a:ext uri="{FF2B5EF4-FFF2-40B4-BE49-F238E27FC236}">
                <a16:creationId xmlns:a16="http://schemas.microsoft.com/office/drawing/2014/main" id="{A8DF1CAE-AC7E-4F6D-8FDD-B36906351E15}"/>
              </a:ext>
            </a:extLst>
          </p:cNvPr>
          <p:cNvSpPr/>
          <p:nvPr/>
        </p:nvSpPr>
        <p:spPr>
          <a:xfrm>
            <a:off x="8097625" y="1"/>
            <a:ext cx="409437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8555860" y="843677"/>
            <a:ext cx="3177903" cy="550920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Un’immagine </a:t>
            </a:r>
            <a:r>
              <a:rPr kumimoji="0" lang="it-IT" sz="22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vale</a:t>
            </a: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 </a:t>
            </a:r>
            <a:r>
              <a:rPr kumimoji="0" lang="it-IT" sz="2200" b="1" i="1"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ferisce</a:t>
            </a: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 più di mille parole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Non chiamiamolo «</a:t>
            </a:r>
            <a:r>
              <a:rPr kumimoji="0" lang="it-IT" sz="2200" b="1" i="0" u="none" strike="noStrike" kern="1200" cap="none" spc="0" normalizeH="0" baseline="0" noProof="0" dirty="0" err="1">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revenge</a:t>
            </a: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 </a:t>
            </a:r>
            <a:r>
              <a:rPr kumimoji="0" lang="it-IT" sz="2200" b="1" i="0" u="none" strike="noStrike" kern="1200" cap="none" spc="0" normalizeH="0" baseline="0" noProof="0" dirty="0" err="1">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porn</a:t>
            </a: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Fa </a:t>
            </a:r>
            <a:r>
              <a:rPr kumimoji="0" lang="it-IT" sz="22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ridere</a:t>
            </a: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 piangere perché è vero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ma fa piangere anche quando è finto</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endParaRPr>
          </a:p>
        </p:txBody>
      </p:sp>
      <p:sp>
        <p:nvSpPr>
          <p:cNvPr id="6" name="Rettangolo con angoli arrotondati 5">
            <a:extLst>
              <a:ext uri="{FF2B5EF4-FFF2-40B4-BE49-F238E27FC236}">
                <a16:creationId xmlns:a16="http://schemas.microsoft.com/office/drawing/2014/main" id="{580483A0-F8D5-429A-B469-6A5ADA33600D}"/>
              </a:ext>
            </a:extLst>
          </p:cNvPr>
          <p:cNvSpPr/>
          <p:nvPr/>
        </p:nvSpPr>
        <p:spPr>
          <a:xfrm>
            <a:off x="4366260" y="5532120"/>
            <a:ext cx="3406140" cy="148590"/>
          </a:xfrm>
          <a:prstGeom prst="roundRect">
            <a:avLst>
              <a:gd name="adj" fmla="val 0"/>
            </a:avLst>
          </a:prstGeom>
          <a:solidFill>
            <a:srgbClr val="01010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5601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3884593-140F-4584-A58B-05FCA9B4D469}"/>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asellaDiTesto 7">
            <a:extLst>
              <a:ext uri="{FF2B5EF4-FFF2-40B4-BE49-F238E27FC236}">
                <a16:creationId xmlns:a16="http://schemas.microsoft.com/office/drawing/2014/main" id="{70669DAD-F33C-432F-8B1E-9D343BF70226}"/>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ma fa piangere anche quando è finto</a:t>
            </a:r>
          </a:p>
        </p:txBody>
      </p:sp>
      <p:pic>
        <p:nvPicPr>
          <p:cNvPr id="12" name="Immagine 11">
            <a:extLst>
              <a:ext uri="{FF2B5EF4-FFF2-40B4-BE49-F238E27FC236}">
                <a16:creationId xmlns:a16="http://schemas.microsoft.com/office/drawing/2014/main" id="{CA98BD9C-D425-4A9B-B8FA-003903574A7F}"/>
              </a:ext>
            </a:extLst>
          </p:cNvPr>
          <p:cNvPicPr>
            <a:picLocks noChangeAspect="1"/>
          </p:cNvPicPr>
          <p:nvPr/>
        </p:nvPicPr>
        <p:blipFill>
          <a:blip r:embed="rId2"/>
          <a:stretch>
            <a:fillRect/>
          </a:stretch>
        </p:blipFill>
        <p:spPr>
          <a:xfrm>
            <a:off x="9676435" y="3164826"/>
            <a:ext cx="2464789" cy="3693173"/>
          </a:xfrm>
          <a:prstGeom prst="rect">
            <a:avLst/>
          </a:prstGeom>
          <a:ln>
            <a:noFill/>
          </a:ln>
          <a:effectLst>
            <a:outerShdw blurRad="292100" dist="139700" dir="2700000" algn="tl" rotWithShape="0">
              <a:srgbClr val="333333">
                <a:alpha val="65000"/>
              </a:srgbClr>
            </a:outerShdw>
          </a:effectLst>
        </p:spPr>
      </p:pic>
      <p:sp>
        <p:nvSpPr>
          <p:cNvPr id="11" name="Fumetto: rettangolo con angoli arrotondati 10">
            <a:extLst>
              <a:ext uri="{FF2B5EF4-FFF2-40B4-BE49-F238E27FC236}">
                <a16:creationId xmlns:a16="http://schemas.microsoft.com/office/drawing/2014/main" id="{BACC22D3-F476-4ED0-98C4-307D58678492}"/>
              </a:ext>
            </a:extLst>
          </p:cNvPr>
          <p:cNvSpPr/>
          <p:nvPr/>
        </p:nvSpPr>
        <p:spPr>
          <a:xfrm>
            <a:off x="1662599" y="335280"/>
            <a:ext cx="6445081" cy="6202679"/>
          </a:xfrm>
          <a:prstGeom prst="wedgeRoundRectCallout">
            <a:avLst>
              <a:gd name="adj1" fmla="val 80123"/>
              <a:gd name="adj2" fmla="val 43906"/>
              <a:gd name="adj3" fmla="val 16667"/>
            </a:avLst>
          </a:prstGeom>
          <a:ln>
            <a:solidFill>
              <a:schemeClr val="tx1">
                <a:lumMod val="85000"/>
                <a:lumOff val="1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It’s </a:t>
            </a:r>
            <a:r>
              <a:rPr kumimoji="0" lang="en-US" sz="2400" b="1" i="0" u="none" strike="noStrike" kern="1200" cap="none" spc="0" normalizeH="0" baseline="0" noProof="0" dirty="0">
                <a:ln>
                  <a:noFill/>
                </a:ln>
                <a:solidFill>
                  <a:srgbClr val="E32B21"/>
                </a:solidFill>
                <a:effectLst/>
                <a:uLnTx/>
                <a:uFillTx/>
                <a:latin typeface="Courier New" panose="02070309020205020404" pitchFamily="49" charset="0"/>
                <a:ea typeface="+mn-ea"/>
                <a:cs typeface="Courier New" panose="02070309020205020404" pitchFamily="49" charset="0"/>
              </a:rPr>
              <a:t>still a picture of you</a:t>
            </a:r>
            <a:r>
              <a:rPr kumimoji="0" lang="en-US" sz="24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And even if, say like, there’s a picture of me, it’s got my face but got massive boobs on it and like, you’ve got a picture of my private area that obviously was never there before, it’s still abuse.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You’re </a:t>
            </a:r>
            <a:r>
              <a:rPr kumimoji="0" lang="en-US" sz="2400" b="1" i="0" u="none" strike="noStrike" kern="1200" cap="none" spc="0" normalizeH="0" baseline="0" noProof="0" dirty="0">
                <a:ln>
                  <a:noFill/>
                </a:ln>
                <a:solidFill>
                  <a:srgbClr val="C00000"/>
                </a:solidFill>
                <a:effectLst/>
                <a:uLnTx/>
                <a:uFillTx/>
                <a:latin typeface="Courier New" panose="02070309020205020404" pitchFamily="49" charset="0"/>
                <a:ea typeface="+mn-ea"/>
                <a:cs typeface="Courier New" panose="02070309020205020404" pitchFamily="49" charset="0"/>
              </a:rPr>
              <a:t>still abusing somebody</a:t>
            </a:r>
            <a:r>
              <a:rPr kumimoji="0" lang="en-US" sz="24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but it’s, you’re using technology to do it now.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1828800" marR="0" lvl="4"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rPr>
              <a:t>a social worker supporting victims</a:t>
            </a:r>
            <a:endParaRPr kumimoji="0" lang="en-US" sz="2400" b="0" i="0" u="none" strike="noStrike" kern="1200" cap="none" spc="0" normalizeH="0" baseline="0" noProof="0" dirty="0">
              <a:ln>
                <a:noFill/>
              </a:ln>
              <a:solidFill>
                <a:prstClr val="black">
                  <a:lumMod val="50000"/>
                  <a:lumOff val="50000"/>
                </a:prstClr>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962078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3884593-140F-4584-A58B-05FCA9B4D469}"/>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asellaDiTesto 7">
            <a:extLst>
              <a:ext uri="{FF2B5EF4-FFF2-40B4-BE49-F238E27FC236}">
                <a16:creationId xmlns:a16="http://schemas.microsoft.com/office/drawing/2014/main" id="{70669DAD-F33C-432F-8B1E-9D343BF70226}"/>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ma fa piangere anche quando è finto</a:t>
            </a:r>
          </a:p>
        </p:txBody>
      </p:sp>
      <p:sp>
        <p:nvSpPr>
          <p:cNvPr id="3" name="Rettangolo 2">
            <a:extLst>
              <a:ext uri="{FF2B5EF4-FFF2-40B4-BE49-F238E27FC236}">
                <a16:creationId xmlns:a16="http://schemas.microsoft.com/office/drawing/2014/main" id="{914ED795-B072-41C8-8756-6B84BA3AD041}"/>
              </a:ext>
            </a:extLst>
          </p:cNvPr>
          <p:cNvSpPr/>
          <p:nvPr/>
        </p:nvSpPr>
        <p:spPr>
          <a:xfrm>
            <a:off x="762000" y="3544931"/>
            <a:ext cx="7513320"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deepfakes</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videos may prove </a:t>
            </a:r>
            <a:r>
              <a:rPr kumimoji="0" lang="en-US" sz="2400" b="1" i="0" u="none" strike="noStrike" kern="1200" cap="none" spc="0" normalizeH="0" baseline="0" noProof="0" dirty="0">
                <a:ln>
                  <a:noFill/>
                </a:ln>
                <a:solidFill>
                  <a:srgbClr val="E32B21"/>
                </a:solidFill>
                <a:effectLst/>
                <a:uLnTx/>
                <a:uFillTx/>
                <a:latin typeface="Courier New" panose="02070309020205020404" pitchFamily="49" charset="0"/>
                <a:ea typeface="+mn-ea"/>
                <a:cs typeface="Courier New" panose="02070309020205020404" pitchFamily="49" charset="0"/>
              </a:rPr>
              <a:t>harmful even where they are non-deceptive</a:t>
            </a:r>
            <a:r>
              <a:rPr kumimoji="0" lang="en-US" sz="2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they might, for instance, cause its audience to associate a particular celebrity with sexual activity</a:t>
            </a:r>
            <a:endParaRPr kumimoji="0" lang="it-IT" sz="24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pic>
        <p:nvPicPr>
          <p:cNvPr id="4" name="Immagine 3">
            <a:extLst>
              <a:ext uri="{FF2B5EF4-FFF2-40B4-BE49-F238E27FC236}">
                <a16:creationId xmlns:a16="http://schemas.microsoft.com/office/drawing/2014/main" id="{CD218503-5E15-4F9E-9933-99E45433B26F}"/>
              </a:ext>
            </a:extLst>
          </p:cNvPr>
          <p:cNvPicPr>
            <a:picLocks noChangeAspect="1"/>
          </p:cNvPicPr>
          <p:nvPr/>
        </p:nvPicPr>
        <p:blipFill rotWithShape="1">
          <a:blip r:embed="rId2">
            <a:grayscl/>
          </a:blip>
          <a:srcRect b="23574"/>
          <a:stretch/>
        </p:blipFill>
        <p:spPr>
          <a:xfrm>
            <a:off x="-1" y="1"/>
            <a:ext cx="9676435" cy="2895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2193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3884593-140F-4584-A58B-05FCA9B4D469}"/>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asellaDiTesto 7">
            <a:extLst>
              <a:ext uri="{FF2B5EF4-FFF2-40B4-BE49-F238E27FC236}">
                <a16:creationId xmlns:a16="http://schemas.microsoft.com/office/drawing/2014/main" id="{70669DAD-F33C-432F-8B1E-9D343BF70226}"/>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ma fa piangere anche quando è finto</a:t>
            </a:r>
          </a:p>
        </p:txBody>
      </p:sp>
      <p:sp>
        <p:nvSpPr>
          <p:cNvPr id="3" name="Rettangolo 2">
            <a:extLst>
              <a:ext uri="{FF2B5EF4-FFF2-40B4-BE49-F238E27FC236}">
                <a16:creationId xmlns:a16="http://schemas.microsoft.com/office/drawing/2014/main" id="{914ED795-B072-41C8-8756-6B84BA3AD041}"/>
              </a:ext>
            </a:extLst>
          </p:cNvPr>
          <p:cNvSpPr/>
          <p:nvPr/>
        </p:nvSpPr>
        <p:spPr>
          <a:xfrm>
            <a:off x="762000" y="3544931"/>
            <a:ext cx="751332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deepfake</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pornography might encourage not just the association of directly involved individuals with sex, but might encourage the association of a broader group—especially women—with sex.</a:t>
            </a:r>
            <a:endParaRPr kumimoji="0" lang="it-IT" sz="24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pic>
        <p:nvPicPr>
          <p:cNvPr id="4" name="Immagine 3">
            <a:extLst>
              <a:ext uri="{FF2B5EF4-FFF2-40B4-BE49-F238E27FC236}">
                <a16:creationId xmlns:a16="http://schemas.microsoft.com/office/drawing/2014/main" id="{CD218503-5E15-4F9E-9933-99E45433B26F}"/>
              </a:ext>
            </a:extLst>
          </p:cNvPr>
          <p:cNvPicPr>
            <a:picLocks noChangeAspect="1"/>
          </p:cNvPicPr>
          <p:nvPr/>
        </p:nvPicPr>
        <p:blipFill rotWithShape="1">
          <a:blip r:embed="rId2">
            <a:grayscl/>
          </a:blip>
          <a:srcRect b="23574"/>
          <a:stretch/>
        </p:blipFill>
        <p:spPr>
          <a:xfrm>
            <a:off x="-1" y="1"/>
            <a:ext cx="9676435" cy="2895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1199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661F3A7-B783-471D-AFA6-DA47B7009D09}"/>
              </a:ext>
            </a:extLst>
          </p:cNvPr>
          <p:cNvPicPr>
            <a:picLocks noChangeAspect="1"/>
          </p:cNvPicPr>
          <p:nvPr/>
        </p:nvPicPr>
        <p:blipFill>
          <a:blip r:embed="rId2"/>
          <a:stretch>
            <a:fillRect/>
          </a:stretch>
        </p:blipFill>
        <p:spPr>
          <a:xfrm>
            <a:off x="0" y="-164189"/>
            <a:ext cx="9676434" cy="3557717"/>
          </a:xfrm>
          <a:prstGeom prst="rect">
            <a:avLst/>
          </a:prstGeom>
        </p:spPr>
      </p:pic>
      <p:sp>
        <p:nvSpPr>
          <p:cNvPr id="7" name="Rettangolo 6">
            <a:extLst>
              <a:ext uri="{FF2B5EF4-FFF2-40B4-BE49-F238E27FC236}">
                <a16:creationId xmlns:a16="http://schemas.microsoft.com/office/drawing/2014/main" id="{73884593-140F-4584-A58B-05FCA9B4D469}"/>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asellaDiTesto 7">
            <a:extLst>
              <a:ext uri="{FF2B5EF4-FFF2-40B4-BE49-F238E27FC236}">
                <a16:creationId xmlns:a16="http://schemas.microsoft.com/office/drawing/2014/main" id="{70669DAD-F33C-432F-8B1E-9D343BF70226}"/>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ma fa piangere anche quando è finto</a:t>
            </a:r>
          </a:p>
        </p:txBody>
      </p:sp>
      <p:pic>
        <p:nvPicPr>
          <p:cNvPr id="2" name="Immagine 1">
            <a:extLst>
              <a:ext uri="{FF2B5EF4-FFF2-40B4-BE49-F238E27FC236}">
                <a16:creationId xmlns:a16="http://schemas.microsoft.com/office/drawing/2014/main" id="{5D3B59FB-95E8-4347-8DD6-EA34B1C55FA6}"/>
              </a:ext>
            </a:extLst>
          </p:cNvPr>
          <p:cNvPicPr>
            <a:picLocks noChangeAspect="1"/>
          </p:cNvPicPr>
          <p:nvPr/>
        </p:nvPicPr>
        <p:blipFill>
          <a:blip r:embed="rId3"/>
          <a:stretch>
            <a:fillRect/>
          </a:stretch>
        </p:blipFill>
        <p:spPr>
          <a:xfrm>
            <a:off x="-1" y="3229337"/>
            <a:ext cx="9676435" cy="3628663"/>
          </a:xfrm>
          <a:prstGeom prst="rect">
            <a:avLst/>
          </a:prstGeom>
        </p:spPr>
      </p:pic>
    </p:spTree>
    <p:extLst>
      <p:ext uri="{BB962C8B-B14F-4D97-AF65-F5344CB8AC3E}">
        <p14:creationId xmlns:p14="http://schemas.microsoft.com/office/powerpoint/2010/main" val="39268318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661F3A7-B783-471D-AFA6-DA47B7009D09}"/>
              </a:ext>
            </a:extLst>
          </p:cNvPr>
          <p:cNvPicPr>
            <a:picLocks noChangeAspect="1"/>
          </p:cNvPicPr>
          <p:nvPr/>
        </p:nvPicPr>
        <p:blipFill>
          <a:blip r:embed="rId2"/>
          <a:stretch>
            <a:fillRect/>
          </a:stretch>
        </p:blipFill>
        <p:spPr>
          <a:xfrm>
            <a:off x="0" y="-164189"/>
            <a:ext cx="9676434" cy="3557717"/>
          </a:xfrm>
          <a:prstGeom prst="rect">
            <a:avLst/>
          </a:prstGeom>
        </p:spPr>
      </p:pic>
      <p:sp>
        <p:nvSpPr>
          <p:cNvPr id="7" name="Rettangolo 6">
            <a:extLst>
              <a:ext uri="{FF2B5EF4-FFF2-40B4-BE49-F238E27FC236}">
                <a16:creationId xmlns:a16="http://schemas.microsoft.com/office/drawing/2014/main" id="{73884593-140F-4584-A58B-05FCA9B4D469}"/>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asellaDiTesto 7">
            <a:extLst>
              <a:ext uri="{FF2B5EF4-FFF2-40B4-BE49-F238E27FC236}">
                <a16:creationId xmlns:a16="http://schemas.microsoft.com/office/drawing/2014/main" id="{70669DAD-F33C-432F-8B1E-9D343BF70226}"/>
              </a:ext>
            </a:extLst>
          </p:cNvPr>
          <p:cNvSpPr txBox="1"/>
          <p:nvPr/>
        </p:nvSpPr>
        <p:spPr>
          <a:xfrm>
            <a:off x="9676435" y="1432559"/>
            <a:ext cx="2515565" cy="132343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0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ma fa piangere anche quando è finto</a:t>
            </a:r>
          </a:p>
        </p:txBody>
      </p:sp>
      <p:sp>
        <p:nvSpPr>
          <p:cNvPr id="6" name="Rettangolo 5">
            <a:extLst>
              <a:ext uri="{FF2B5EF4-FFF2-40B4-BE49-F238E27FC236}">
                <a16:creationId xmlns:a16="http://schemas.microsoft.com/office/drawing/2014/main" id="{E6640A14-D11B-4E0E-B7BF-4245EC07282E}"/>
              </a:ext>
            </a:extLst>
          </p:cNvPr>
          <p:cNvSpPr/>
          <p:nvPr/>
        </p:nvSpPr>
        <p:spPr>
          <a:xfrm>
            <a:off x="762000" y="3632113"/>
            <a:ext cx="7513320"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Deepfaked</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t>
            </a: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frankenporn</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then, is </a:t>
            </a:r>
            <a:r>
              <a:rPr kumimoji="0" lang="en-US" sz="2400" b="1" i="0" u="none" strike="noStrike" kern="1200" cap="none" spc="0" normalizeH="0" baseline="0" noProof="0" dirty="0">
                <a:ln>
                  <a:noFill/>
                </a:ln>
                <a:solidFill>
                  <a:srgbClr val="E32B21"/>
                </a:solidFill>
                <a:effectLst/>
                <a:uLnTx/>
                <a:uFillTx/>
                <a:latin typeface="Courier New" panose="02070309020205020404" pitchFamily="49" charset="0"/>
                <a:ea typeface="+mn-ea"/>
                <a:cs typeface="Courier New" panose="02070309020205020404" pitchFamily="49" charset="0"/>
              </a:rPr>
              <a:t>virtual domination</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an extreme expression of sexual objectification aimed against specific women.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ourier New" panose="02070309020205020404" pitchFamily="49" charset="0"/>
                <a:ea typeface="+mn-ea"/>
                <a:cs typeface="Courier New" panose="02070309020205020404" pitchFamily="49" charset="0"/>
              </a:rPr>
              <a:t>Frankenporn</a:t>
            </a:r>
            <a:r>
              <a:rPr kumimoji="0" lang="en-US" sz="24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Courier New" panose="02070309020205020404" pitchFamily="49" charset="0"/>
              </a:rPr>
              <a:t> turns real people into digital toys.</a:t>
            </a:r>
            <a:endParaRPr kumimoji="0" lang="it-IT" sz="24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3100780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7" name="object 5">
            <a:extLst>
              <a:ext uri="{FF2B5EF4-FFF2-40B4-BE49-F238E27FC236}">
                <a16:creationId xmlns:a16="http://schemas.microsoft.com/office/drawing/2014/main" id="{B62ED1BD-7C20-6D38-3A33-67E9616ED72C}"/>
              </a:ext>
            </a:extLst>
          </p:cNvPr>
          <p:cNvGrpSpPr/>
          <p:nvPr/>
        </p:nvGrpSpPr>
        <p:grpSpPr>
          <a:xfrm>
            <a:off x="0" y="0"/>
            <a:ext cx="12166653" cy="6843742"/>
            <a:chOff x="0" y="384"/>
            <a:chExt cx="6096000" cy="3429000"/>
          </a:xfrm>
        </p:grpSpPr>
        <p:pic>
          <p:nvPicPr>
            <p:cNvPr id="28" name="object 6">
              <a:extLst>
                <a:ext uri="{FF2B5EF4-FFF2-40B4-BE49-F238E27FC236}">
                  <a16:creationId xmlns:a16="http://schemas.microsoft.com/office/drawing/2014/main" id="{077DAF91-5026-9653-9A26-7D00E84FC690}"/>
                </a:ext>
              </a:extLst>
            </p:cNvPr>
            <p:cNvPicPr/>
            <p:nvPr/>
          </p:nvPicPr>
          <p:blipFill>
            <a:blip r:embed="rId2" cstate="print"/>
            <a:stretch>
              <a:fillRect/>
            </a:stretch>
          </p:blipFill>
          <p:spPr>
            <a:xfrm>
              <a:off x="0" y="4254"/>
              <a:ext cx="2995550" cy="3416300"/>
            </a:xfrm>
            <a:prstGeom prst="rect">
              <a:avLst/>
            </a:prstGeom>
          </p:spPr>
        </p:pic>
        <p:sp>
          <p:nvSpPr>
            <p:cNvPr id="29" name="object 7">
              <a:extLst>
                <a:ext uri="{FF2B5EF4-FFF2-40B4-BE49-F238E27FC236}">
                  <a16:creationId xmlns:a16="http://schemas.microsoft.com/office/drawing/2014/main" id="{BF33F2A8-96FC-82AD-034A-E49EFBAB9790}"/>
                </a:ext>
              </a:extLst>
            </p:cNvPr>
            <p:cNvSpPr/>
            <p:nvPr/>
          </p:nvSpPr>
          <p:spPr>
            <a:xfrm>
              <a:off x="6350" y="6734"/>
              <a:ext cx="6083300" cy="3416300"/>
            </a:xfrm>
            <a:custGeom>
              <a:avLst/>
              <a:gdLst/>
              <a:ahLst/>
              <a:cxnLst/>
              <a:rect l="l" t="t" r="r" b="b"/>
              <a:pathLst>
                <a:path w="6083300" h="3416300">
                  <a:moveTo>
                    <a:pt x="0" y="0"/>
                  </a:moveTo>
                  <a:lnTo>
                    <a:pt x="6083300" y="0"/>
                  </a:lnTo>
                  <a:lnTo>
                    <a:pt x="6083300" y="3416300"/>
                  </a:lnTo>
                  <a:lnTo>
                    <a:pt x="0" y="3416300"/>
                  </a:lnTo>
                  <a:lnTo>
                    <a:pt x="0" y="0"/>
                  </a:lnTo>
                  <a:close/>
                </a:path>
              </a:pathLst>
            </a:custGeom>
            <a:ln w="12700">
              <a:solidFill>
                <a:srgbClr val="000000"/>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30" name="object 7">
            <a:extLst>
              <a:ext uri="{FF2B5EF4-FFF2-40B4-BE49-F238E27FC236}">
                <a16:creationId xmlns:a16="http://schemas.microsoft.com/office/drawing/2014/main" id="{C3AC57EC-0058-35EA-73A8-FACFCFA6F86C}"/>
              </a:ext>
            </a:extLst>
          </p:cNvPr>
          <p:cNvGrpSpPr/>
          <p:nvPr/>
        </p:nvGrpSpPr>
        <p:grpSpPr>
          <a:xfrm>
            <a:off x="5050332" y="215908"/>
            <a:ext cx="7078204" cy="991186"/>
            <a:chOff x="2527251" y="600406"/>
            <a:chExt cx="3546475" cy="454659"/>
          </a:xfrm>
        </p:grpSpPr>
        <p:sp>
          <p:nvSpPr>
            <p:cNvPr id="31" name="object 8">
              <a:extLst>
                <a:ext uri="{FF2B5EF4-FFF2-40B4-BE49-F238E27FC236}">
                  <a16:creationId xmlns:a16="http://schemas.microsoft.com/office/drawing/2014/main" id="{940BDFD4-8181-F83B-B308-CCA643AE3604}"/>
                </a:ext>
              </a:extLst>
            </p:cNvPr>
            <p:cNvSpPr/>
            <p:nvPr/>
          </p:nvSpPr>
          <p:spPr>
            <a:xfrm>
              <a:off x="2530426" y="603580"/>
              <a:ext cx="3540125" cy="448309"/>
            </a:xfrm>
            <a:custGeom>
              <a:avLst/>
              <a:gdLst/>
              <a:ahLst/>
              <a:cxnLst/>
              <a:rect l="l" t="t" r="r" b="b"/>
              <a:pathLst>
                <a:path w="3540125" h="448309">
                  <a:moveTo>
                    <a:pt x="3465410" y="0"/>
                  </a:moveTo>
                  <a:lnTo>
                    <a:pt x="74663" y="0"/>
                  </a:lnTo>
                  <a:lnTo>
                    <a:pt x="45600" y="5867"/>
                  </a:lnTo>
                  <a:lnTo>
                    <a:pt x="21867" y="21867"/>
                  </a:lnTo>
                  <a:lnTo>
                    <a:pt x="5867" y="45600"/>
                  </a:lnTo>
                  <a:lnTo>
                    <a:pt x="0" y="74663"/>
                  </a:lnTo>
                  <a:lnTo>
                    <a:pt x="0" y="373303"/>
                  </a:lnTo>
                  <a:lnTo>
                    <a:pt x="5867" y="402366"/>
                  </a:lnTo>
                  <a:lnTo>
                    <a:pt x="21867" y="426099"/>
                  </a:lnTo>
                  <a:lnTo>
                    <a:pt x="45600" y="442099"/>
                  </a:lnTo>
                  <a:lnTo>
                    <a:pt x="74663" y="447967"/>
                  </a:lnTo>
                  <a:lnTo>
                    <a:pt x="3465410" y="447967"/>
                  </a:lnTo>
                  <a:lnTo>
                    <a:pt x="3494473" y="442099"/>
                  </a:lnTo>
                  <a:lnTo>
                    <a:pt x="3518206" y="426099"/>
                  </a:lnTo>
                  <a:lnTo>
                    <a:pt x="3534206" y="402366"/>
                  </a:lnTo>
                  <a:lnTo>
                    <a:pt x="3540074" y="373303"/>
                  </a:lnTo>
                  <a:lnTo>
                    <a:pt x="3540074" y="74663"/>
                  </a:lnTo>
                  <a:lnTo>
                    <a:pt x="3534206" y="45600"/>
                  </a:lnTo>
                  <a:lnTo>
                    <a:pt x="3518206" y="21867"/>
                  </a:lnTo>
                  <a:lnTo>
                    <a:pt x="3494473" y="5867"/>
                  </a:lnTo>
                  <a:lnTo>
                    <a:pt x="3465410" y="0"/>
                  </a:lnTo>
                  <a:close/>
                </a:path>
              </a:pathLst>
            </a:custGeom>
            <a:solidFill>
              <a:srgbClr val="4471C4"/>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object 9">
              <a:extLst>
                <a:ext uri="{FF2B5EF4-FFF2-40B4-BE49-F238E27FC236}">
                  <a16:creationId xmlns:a16="http://schemas.microsoft.com/office/drawing/2014/main" id="{40335758-8421-5B61-F0A1-44AA1D5955FA}"/>
                </a:ext>
              </a:extLst>
            </p:cNvPr>
            <p:cNvSpPr/>
            <p:nvPr/>
          </p:nvSpPr>
          <p:spPr>
            <a:xfrm>
              <a:off x="2530426" y="603581"/>
              <a:ext cx="3540125" cy="448309"/>
            </a:xfrm>
            <a:custGeom>
              <a:avLst/>
              <a:gdLst/>
              <a:ahLst/>
              <a:cxnLst/>
              <a:rect l="l" t="t" r="r" b="b"/>
              <a:pathLst>
                <a:path w="3540125" h="448309">
                  <a:moveTo>
                    <a:pt x="0" y="74663"/>
                  </a:moveTo>
                  <a:lnTo>
                    <a:pt x="5867" y="45600"/>
                  </a:lnTo>
                  <a:lnTo>
                    <a:pt x="21867" y="21867"/>
                  </a:lnTo>
                  <a:lnTo>
                    <a:pt x="45600" y="5867"/>
                  </a:lnTo>
                  <a:lnTo>
                    <a:pt x="74663" y="0"/>
                  </a:lnTo>
                  <a:lnTo>
                    <a:pt x="3465410" y="0"/>
                  </a:lnTo>
                  <a:lnTo>
                    <a:pt x="3494473" y="5867"/>
                  </a:lnTo>
                  <a:lnTo>
                    <a:pt x="3518206" y="21867"/>
                  </a:lnTo>
                  <a:lnTo>
                    <a:pt x="3534206" y="45600"/>
                  </a:lnTo>
                  <a:lnTo>
                    <a:pt x="3540074" y="74663"/>
                  </a:lnTo>
                  <a:lnTo>
                    <a:pt x="3540074" y="373303"/>
                  </a:lnTo>
                  <a:lnTo>
                    <a:pt x="3534206" y="402366"/>
                  </a:lnTo>
                  <a:lnTo>
                    <a:pt x="3518206" y="426099"/>
                  </a:lnTo>
                  <a:lnTo>
                    <a:pt x="3494473" y="442099"/>
                  </a:lnTo>
                  <a:lnTo>
                    <a:pt x="3465410" y="447967"/>
                  </a:lnTo>
                  <a:lnTo>
                    <a:pt x="74663" y="447967"/>
                  </a:lnTo>
                  <a:lnTo>
                    <a:pt x="45600" y="442099"/>
                  </a:lnTo>
                  <a:lnTo>
                    <a:pt x="21867" y="426099"/>
                  </a:lnTo>
                  <a:lnTo>
                    <a:pt x="5867" y="402366"/>
                  </a:lnTo>
                  <a:lnTo>
                    <a:pt x="0" y="373303"/>
                  </a:lnTo>
                  <a:lnTo>
                    <a:pt x="0" y="74663"/>
                  </a:lnTo>
                  <a:close/>
                </a:path>
              </a:pathLst>
            </a:custGeom>
            <a:ln w="6349">
              <a:solidFill>
                <a:srgbClr val="FFFFFF"/>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6" name="object 6"/>
          <p:cNvSpPr txBox="1">
            <a:spLocks noGrp="1"/>
          </p:cNvSpPr>
          <p:nvPr>
            <p:ph type="title"/>
          </p:nvPr>
        </p:nvSpPr>
        <p:spPr>
          <a:xfrm>
            <a:off x="5144670" y="264663"/>
            <a:ext cx="6131486" cy="902692"/>
          </a:xfrm>
          <a:prstGeom prst="rect">
            <a:avLst/>
          </a:prstGeom>
        </p:spPr>
        <p:txBody>
          <a:bodyPr vert="horz" wrap="square" lIns="0" tIns="55762" rIns="0" bIns="0" rtlCol="0">
            <a:spAutoFit/>
          </a:bodyPr>
          <a:lstStyle/>
          <a:p>
            <a:pPr marL="25347" marR="10139" algn="just">
              <a:lnSpc>
                <a:spcPts val="2195"/>
              </a:lnSpc>
              <a:spcBef>
                <a:spcPts val="437"/>
              </a:spcBef>
            </a:pPr>
            <a:r>
              <a:rPr sz="1996" dirty="0">
                <a:solidFill>
                  <a:srgbClr val="FFFFFF"/>
                </a:solidFill>
                <a:latin typeface="Calibri"/>
                <a:cs typeface="Calibri"/>
              </a:rPr>
              <a:t>II</a:t>
            </a:r>
            <a:r>
              <a:rPr sz="1996" spc="-50" dirty="0">
                <a:solidFill>
                  <a:srgbClr val="FFFFFF"/>
                </a:solidFill>
                <a:latin typeface="Calibri"/>
                <a:cs typeface="Calibri"/>
              </a:rPr>
              <a:t> </a:t>
            </a:r>
            <a:r>
              <a:rPr sz="1996" spc="-20" dirty="0">
                <a:solidFill>
                  <a:srgbClr val="FFFFFF"/>
                </a:solidFill>
                <a:latin typeface="Calibri"/>
                <a:cs typeface="Calibri"/>
              </a:rPr>
              <a:t>Comitato</a:t>
            </a:r>
            <a:r>
              <a:rPr sz="1996" spc="-40" dirty="0">
                <a:solidFill>
                  <a:srgbClr val="FFFFFF"/>
                </a:solidFill>
                <a:latin typeface="Calibri"/>
                <a:cs typeface="Calibri"/>
              </a:rPr>
              <a:t> </a:t>
            </a:r>
            <a:r>
              <a:rPr sz="1996" dirty="0">
                <a:solidFill>
                  <a:srgbClr val="FFFFFF"/>
                </a:solidFill>
                <a:latin typeface="Calibri"/>
                <a:cs typeface="Calibri"/>
              </a:rPr>
              <a:t>ONU</a:t>
            </a:r>
            <a:r>
              <a:rPr sz="1996" spc="-40" dirty="0">
                <a:solidFill>
                  <a:srgbClr val="FFFFFF"/>
                </a:solidFill>
                <a:latin typeface="Calibri"/>
                <a:cs typeface="Calibri"/>
              </a:rPr>
              <a:t> </a:t>
            </a:r>
            <a:r>
              <a:rPr sz="1996" dirty="0">
                <a:solidFill>
                  <a:srgbClr val="FFFFFF"/>
                </a:solidFill>
                <a:latin typeface="Calibri"/>
                <a:cs typeface="Calibri"/>
              </a:rPr>
              <a:t>sui</a:t>
            </a:r>
            <a:r>
              <a:rPr sz="1996" spc="-40" dirty="0">
                <a:solidFill>
                  <a:srgbClr val="FFFFFF"/>
                </a:solidFill>
                <a:latin typeface="Calibri"/>
                <a:cs typeface="Calibri"/>
              </a:rPr>
              <a:t> </a:t>
            </a:r>
            <a:r>
              <a:rPr sz="1996" dirty="0">
                <a:solidFill>
                  <a:srgbClr val="FFFFFF"/>
                </a:solidFill>
                <a:latin typeface="Calibri"/>
                <a:cs typeface="Calibri"/>
              </a:rPr>
              <a:t>diritti</a:t>
            </a:r>
            <a:r>
              <a:rPr sz="1996" spc="-30" dirty="0">
                <a:solidFill>
                  <a:srgbClr val="FFFFFF"/>
                </a:solidFill>
                <a:latin typeface="Calibri"/>
                <a:cs typeface="Calibri"/>
              </a:rPr>
              <a:t> </a:t>
            </a:r>
            <a:r>
              <a:rPr sz="1996" dirty="0">
                <a:solidFill>
                  <a:srgbClr val="FFFFFF"/>
                </a:solidFill>
                <a:latin typeface="Calibri"/>
                <a:cs typeface="Calibri"/>
              </a:rPr>
              <a:t>deI</a:t>
            </a:r>
            <a:r>
              <a:rPr sz="1996" spc="-50" dirty="0">
                <a:solidFill>
                  <a:srgbClr val="FFFFFF"/>
                </a:solidFill>
                <a:latin typeface="Calibri"/>
                <a:cs typeface="Calibri"/>
              </a:rPr>
              <a:t> </a:t>
            </a:r>
            <a:r>
              <a:rPr sz="1996" spc="-20" dirty="0">
                <a:solidFill>
                  <a:srgbClr val="FFFFFF"/>
                </a:solidFill>
                <a:latin typeface="Calibri"/>
                <a:cs typeface="Calibri"/>
              </a:rPr>
              <a:t>fanciuIIo</a:t>
            </a:r>
            <a:r>
              <a:rPr sz="1996" spc="-40" dirty="0">
                <a:solidFill>
                  <a:srgbClr val="FFFFFF"/>
                </a:solidFill>
                <a:latin typeface="Calibri"/>
                <a:cs typeface="Calibri"/>
              </a:rPr>
              <a:t> </a:t>
            </a:r>
            <a:r>
              <a:rPr sz="1996" dirty="0">
                <a:solidFill>
                  <a:srgbClr val="FFFFFF"/>
                </a:solidFill>
                <a:latin typeface="Calibri"/>
                <a:cs typeface="Calibri"/>
              </a:rPr>
              <a:t>ha</a:t>
            </a:r>
            <a:r>
              <a:rPr sz="1996" spc="-40" dirty="0">
                <a:solidFill>
                  <a:srgbClr val="FFFFFF"/>
                </a:solidFill>
                <a:latin typeface="Calibri"/>
                <a:cs typeface="Calibri"/>
              </a:rPr>
              <a:t> </a:t>
            </a:r>
            <a:r>
              <a:rPr sz="1996" dirty="0">
                <a:solidFill>
                  <a:srgbClr val="FFFFFF"/>
                </a:solidFill>
                <a:latin typeface="Calibri"/>
                <a:cs typeface="Calibri"/>
              </a:rPr>
              <a:t>avviato</a:t>
            </a:r>
            <a:r>
              <a:rPr sz="1996" spc="-50" dirty="0">
                <a:solidFill>
                  <a:srgbClr val="FFFFFF"/>
                </a:solidFill>
                <a:latin typeface="Calibri"/>
                <a:cs typeface="Calibri"/>
              </a:rPr>
              <a:t> </a:t>
            </a:r>
            <a:r>
              <a:rPr sz="1996" spc="-20" dirty="0">
                <a:solidFill>
                  <a:srgbClr val="FFFFFF"/>
                </a:solidFill>
                <a:latin typeface="Calibri"/>
                <a:cs typeface="Calibri"/>
              </a:rPr>
              <a:t>un'ampia procedura</a:t>
            </a:r>
            <a:r>
              <a:rPr sz="1996" spc="-10" dirty="0">
                <a:solidFill>
                  <a:srgbClr val="FFFFFF"/>
                </a:solidFill>
                <a:latin typeface="Calibri"/>
                <a:cs typeface="Calibri"/>
              </a:rPr>
              <a:t> </a:t>
            </a:r>
            <a:r>
              <a:rPr sz="1996" dirty="0">
                <a:solidFill>
                  <a:srgbClr val="FFFFFF"/>
                </a:solidFill>
                <a:latin typeface="Calibri"/>
                <a:cs typeface="Calibri"/>
              </a:rPr>
              <a:t>di</a:t>
            </a:r>
            <a:r>
              <a:rPr sz="1996" spc="-10" dirty="0">
                <a:solidFill>
                  <a:srgbClr val="FFFFFF"/>
                </a:solidFill>
                <a:latin typeface="Calibri"/>
                <a:cs typeface="Calibri"/>
              </a:rPr>
              <a:t> </a:t>
            </a:r>
            <a:r>
              <a:rPr sz="1996" spc="-20" dirty="0">
                <a:solidFill>
                  <a:srgbClr val="FFFFFF"/>
                </a:solidFill>
                <a:latin typeface="Calibri"/>
                <a:cs typeface="Calibri"/>
              </a:rPr>
              <a:t>consuItazione</a:t>
            </a:r>
            <a:r>
              <a:rPr sz="1996" spc="-10" dirty="0">
                <a:solidFill>
                  <a:srgbClr val="FFFFFF"/>
                </a:solidFill>
                <a:latin typeface="Calibri"/>
                <a:cs typeface="Calibri"/>
              </a:rPr>
              <a:t> </a:t>
            </a:r>
            <a:r>
              <a:rPr sz="1996" dirty="0">
                <a:solidFill>
                  <a:srgbClr val="FFFFFF"/>
                </a:solidFill>
                <a:latin typeface="Calibri"/>
                <a:cs typeface="Calibri"/>
              </a:rPr>
              <a:t>(bambini, esperti,</a:t>
            </a:r>
            <a:r>
              <a:rPr sz="1996" spc="-10" dirty="0">
                <a:solidFill>
                  <a:srgbClr val="FFFFFF"/>
                </a:solidFill>
                <a:latin typeface="Calibri"/>
                <a:cs typeface="Calibri"/>
              </a:rPr>
              <a:t> </a:t>
            </a:r>
            <a:r>
              <a:rPr sz="1996" dirty="0">
                <a:solidFill>
                  <a:srgbClr val="FFFFFF"/>
                </a:solidFill>
                <a:latin typeface="Calibri"/>
                <a:cs typeface="Calibri"/>
              </a:rPr>
              <a:t>società</a:t>
            </a:r>
            <a:r>
              <a:rPr sz="1996" spc="-10" dirty="0">
                <a:solidFill>
                  <a:srgbClr val="FFFFFF"/>
                </a:solidFill>
                <a:latin typeface="Calibri"/>
                <a:cs typeface="Calibri"/>
              </a:rPr>
              <a:t> </a:t>
            </a:r>
            <a:r>
              <a:rPr sz="1996" spc="-20" dirty="0">
                <a:solidFill>
                  <a:srgbClr val="FFFFFF"/>
                </a:solidFill>
                <a:latin typeface="Calibri"/>
                <a:cs typeface="Calibri"/>
              </a:rPr>
              <a:t>civiIe, operatori</a:t>
            </a:r>
            <a:r>
              <a:rPr sz="1996" spc="-10" dirty="0">
                <a:solidFill>
                  <a:srgbClr val="FFFFFF"/>
                </a:solidFill>
                <a:latin typeface="Calibri"/>
                <a:cs typeface="Calibri"/>
              </a:rPr>
              <a:t> </a:t>
            </a:r>
            <a:r>
              <a:rPr sz="1996" dirty="0">
                <a:solidFill>
                  <a:srgbClr val="FFFFFF"/>
                </a:solidFill>
                <a:latin typeface="Calibri"/>
                <a:cs typeface="Calibri"/>
              </a:rPr>
              <a:t>economici, </a:t>
            </a:r>
            <a:r>
              <a:rPr sz="1996" spc="-20" dirty="0">
                <a:solidFill>
                  <a:srgbClr val="FFFFFF"/>
                </a:solidFill>
                <a:latin typeface="Calibri"/>
                <a:cs typeface="Calibri"/>
              </a:rPr>
              <a:t>...).</a:t>
            </a:r>
            <a:endParaRPr sz="1996" dirty="0">
              <a:latin typeface="Calibri"/>
              <a:cs typeface="Calibri"/>
            </a:endParaRPr>
          </a:p>
        </p:txBody>
      </p:sp>
      <p:grpSp>
        <p:nvGrpSpPr>
          <p:cNvPr id="7" name="object 7"/>
          <p:cNvGrpSpPr/>
          <p:nvPr/>
        </p:nvGrpSpPr>
        <p:grpSpPr>
          <a:xfrm>
            <a:off x="5043995" y="1211782"/>
            <a:ext cx="7078204" cy="907428"/>
            <a:chOff x="2527251" y="600406"/>
            <a:chExt cx="3546475" cy="454659"/>
          </a:xfrm>
        </p:grpSpPr>
        <p:sp>
          <p:nvSpPr>
            <p:cNvPr id="8" name="object 8"/>
            <p:cNvSpPr/>
            <p:nvPr/>
          </p:nvSpPr>
          <p:spPr>
            <a:xfrm>
              <a:off x="2530426" y="603580"/>
              <a:ext cx="3540125" cy="448309"/>
            </a:xfrm>
            <a:custGeom>
              <a:avLst/>
              <a:gdLst/>
              <a:ahLst/>
              <a:cxnLst/>
              <a:rect l="l" t="t" r="r" b="b"/>
              <a:pathLst>
                <a:path w="3540125" h="448309">
                  <a:moveTo>
                    <a:pt x="3465410" y="0"/>
                  </a:moveTo>
                  <a:lnTo>
                    <a:pt x="74663" y="0"/>
                  </a:lnTo>
                  <a:lnTo>
                    <a:pt x="45600" y="5867"/>
                  </a:lnTo>
                  <a:lnTo>
                    <a:pt x="21867" y="21867"/>
                  </a:lnTo>
                  <a:lnTo>
                    <a:pt x="5867" y="45600"/>
                  </a:lnTo>
                  <a:lnTo>
                    <a:pt x="0" y="74663"/>
                  </a:lnTo>
                  <a:lnTo>
                    <a:pt x="0" y="373303"/>
                  </a:lnTo>
                  <a:lnTo>
                    <a:pt x="5867" y="402366"/>
                  </a:lnTo>
                  <a:lnTo>
                    <a:pt x="21867" y="426099"/>
                  </a:lnTo>
                  <a:lnTo>
                    <a:pt x="45600" y="442099"/>
                  </a:lnTo>
                  <a:lnTo>
                    <a:pt x="74663" y="447967"/>
                  </a:lnTo>
                  <a:lnTo>
                    <a:pt x="3465410" y="447967"/>
                  </a:lnTo>
                  <a:lnTo>
                    <a:pt x="3494473" y="442099"/>
                  </a:lnTo>
                  <a:lnTo>
                    <a:pt x="3518206" y="426099"/>
                  </a:lnTo>
                  <a:lnTo>
                    <a:pt x="3534206" y="402366"/>
                  </a:lnTo>
                  <a:lnTo>
                    <a:pt x="3540074" y="373303"/>
                  </a:lnTo>
                  <a:lnTo>
                    <a:pt x="3540074" y="74663"/>
                  </a:lnTo>
                  <a:lnTo>
                    <a:pt x="3534206" y="45600"/>
                  </a:lnTo>
                  <a:lnTo>
                    <a:pt x="3518206" y="21867"/>
                  </a:lnTo>
                  <a:lnTo>
                    <a:pt x="3494473" y="5867"/>
                  </a:lnTo>
                  <a:lnTo>
                    <a:pt x="3465410" y="0"/>
                  </a:lnTo>
                  <a:close/>
                </a:path>
              </a:pathLst>
            </a:custGeom>
            <a:solidFill>
              <a:srgbClr val="4471C4"/>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p:nvPr/>
          </p:nvSpPr>
          <p:spPr>
            <a:xfrm>
              <a:off x="2530426" y="603581"/>
              <a:ext cx="3540125" cy="448309"/>
            </a:xfrm>
            <a:custGeom>
              <a:avLst/>
              <a:gdLst/>
              <a:ahLst/>
              <a:cxnLst/>
              <a:rect l="l" t="t" r="r" b="b"/>
              <a:pathLst>
                <a:path w="3540125" h="448309">
                  <a:moveTo>
                    <a:pt x="0" y="74663"/>
                  </a:moveTo>
                  <a:lnTo>
                    <a:pt x="5867" y="45600"/>
                  </a:lnTo>
                  <a:lnTo>
                    <a:pt x="21867" y="21867"/>
                  </a:lnTo>
                  <a:lnTo>
                    <a:pt x="45600" y="5867"/>
                  </a:lnTo>
                  <a:lnTo>
                    <a:pt x="74663" y="0"/>
                  </a:lnTo>
                  <a:lnTo>
                    <a:pt x="3465410" y="0"/>
                  </a:lnTo>
                  <a:lnTo>
                    <a:pt x="3494473" y="5867"/>
                  </a:lnTo>
                  <a:lnTo>
                    <a:pt x="3518206" y="21867"/>
                  </a:lnTo>
                  <a:lnTo>
                    <a:pt x="3534206" y="45600"/>
                  </a:lnTo>
                  <a:lnTo>
                    <a:pt x="3540074" y="74663"/>
                  </a:lnTo>
                  <a:lnTo>
                    <a:pt x="3540074" y="373303"/>
                  </a:lnTo>
                  <a:lnTo>
                    <a:pt x="3534206" y="402366"/>
                  </a:lnTo>
                  <a:lnTo>
                    <a:pt x="3518206" y="426099"/>
                  </a:lnTo>
                  <a:lnTo>
                    <a:pt x="3494473" y="442099"/>
                  </a:lnTo>
                  <a:lnTo>
                    <a:pt x="3465410" y="447967"/>
                  </a:lnTo>
                  <a:lnTo>
                    <a:pt x="74663" y="447967"/>
                  </a:lnTo>
                  <a:lnTo>
                    <a:pt x="45600" y="442099"/>
                  </a:lnTo>
                  <a:lnTo>
                    <a:pt x="21867" y="426099"/>
                  </a:lnTo>
                  <a:lnTo>
                    <a:pt x="5867" y="402366"/>
                  </a:lnTo>
                  <a:lnTo>
                    <a:pt x="0" y="373303"/>
                  </a:lnTo>
                  <a:lnTo>
                    <a:pt x="0" y="74663"/>
                  </a:lnTo>
                  <a:close/>
                </a:path>
              </a:pathLst>
            </a:custGeom>
            <a:ln w="6349">
              <a:solidFill>
                <a:srgbClr val="FFFFFF"/>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0" name="object 10"/>
          <p:cNvSpPr txBox="1"/>
          <p:nvPr/>
        </p:nvSpPr>
        <p:spPr>
          <a:xfrm>
            <a:off x="5144670" y="1310996"/>
            <a:ext cx="6415375" cy="620564"/>
          </a:xfrm>
          <a:prstGeom prst="rect">
            <a:avLst/>
          </a:prstGeom>
        </p:spPr>
        <p:txBody>
          <a:bodyPr vert="horz" wrap="square" lIns="0" tIns="55762" rIns="0" bIns="0" rtlCol="0">
            <a:spAutoFit/>
          </a:bodyPr>
          <a:lstStyle/>
          <a:p>
            <a:pPr marL="25347" marR="10139" lvl="0" indent="0" algn="l" defTabSz="1824960" rtl="0" eaLnBrk="1" fontAlgn="auto" latinLnBrk="0" hangingPunct="1">
              <a:lnSpc>
                <a:spcPts val="2195"/>
              </a:lnSpc>
              <a:spcBef>
                <a:spcPts val="437"/>
              </a:spcBef>
              <a:spcAft>
                <a:spcPts val="0"/>
              </a:spcAft>
              <a:buClrTx/>
              <a:buSzTx/>
              <a:buFontTx/>
              <a:buNone/>
              <a:tabLst/>
              <a:defRPr/>
            </a:pPr>
            <a:r>
              <a:rPr kumimoji="0" sz="1996" b="0" i="0" u="none" strike="noStrike" kern="0" cap="none" spc="0" normalizeH="0" baseline="0" noProof="0" dirty="0">
                <a:ln>
                  <a:noFill/>
                </a:ln>
                <a:solidFill>
                  <a:srgbClr val="FFFFFF"/>
                </a:solidFill>
                <a:effectLst/>
                <a:uLnTx/>
                <a:uFillTx/>
                <a:latin typeface="Calibri"/>
                <a:ea typeface="+mn-ea"/>
                <a:cs typeface="Calibri"/>
              </a:rPr>
              <a:t>La</a:t>
            </a:r>
            <a:r>
              <a:rPr kumimoji="0" sz="1996" b="0" i="0" u="none" strike="noStrike" kern="0" cap="none" spc="-3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prima</a:t>
            </a:r>
            <a:r>
              <a:rPr kumimoji="0" sz="1996" b="0" i="0" u="none" strike="noStrike" kern="0" cap="none" spc="-2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ampia</a:t>
            </a:r>
            <a:r>
              <a:rPr kumimoji="0" sz="1996" b="0" i="0" u="none" strike="noStrike" kern="0" cap="none" spc="-3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consuItazioni </a:t>
            </a:r>
            <a:r>
              <a:rPr kumimoji="0" sz="1996" b="0" i="0" u="none" strike="noStrike" kern="0" cap="none" spc="0" normalizeH="0" baseline="0" noProof="0" dirty="0">
                <a:ln>
                  <a:noFill/>
                </a:ln>
                <a:solidFill>
                  <a:srgbClr val="FFFFFF"/>
                </a:solidFill>
                <a:effectLst/>
                <a:uLnTx/>
                <a:uFillTx/>
                <a:latin typeface="Calibri"/>
                <a:ea typeface="+mn-ea"/>
                <a:cs typeface="Calibri"/>
              </a:rPr>
              <a:t>di</a:t>
            </a:r>
            <a:r>
              <a:rPr kumimoji="0" sz="1996" b="0" i="0" u="none" strike="noStrike" kern="0" cap="none" spc="-2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bambini.</a:t>
            </a:r>
            <a:r>
              <a:rPr kumimoji="0" sz="1996" b="0" i="0" u="none" strike="noStrike" kern="0" cap="none" spc="-3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OItre </a:t>
            </a:r>
            <a:r>
              <a:rPr kumimoji="0" sz="1996" b="0" i="0" u="none" strike="noStrike" kern="0" cap="none" spc="0" normalizeH="0" baseline="0" noProof="0" dirty="0">
                <a:ln>
                  <a:noFill/>
                </a:ln>
                <a:solidFill>
                  <a:srgbClr val="FFFFFF"/>
                </a:solidFill>
                <a:effectLst/>
                <a:uLnTx/>
                <a:uFillTx/>
                <a:latin typeface="Calibri"/>
                <a:ea typeface="+mn-ea"/>
                <a:cs typeface="Calibri"/>
              </a:rPr>
              <a:t>700</a:t>
            </a:r>
            <a:r>
              <a:rPr kumimoji="0" sz="1996" b="0" i="0" u="none" strike="noStrike" kern="0" cap="none" spc="-1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bambini</a:t>
            </a:r>
            <a:r>
              <a:rPr kumimoji="0" sz="1996" b="0" i="0" u="none" strike="noStrike" kern="0" cap="none" spc="-20" normalizeH="0" baseline="0" noProof="0" dirty="0">
                <a:ln>
                  <a:noFill/>
                </a:ln>
                <a:solidFill>
                  <a:srgbClr val="FFFFFF"/>
                </a:solidFill>
                <a:effectLst/>
                <a:uLnTx/>
                <a:uFillTx/>
                <a:latin typeface="Calibri"/>
                <a:ea typeface="+mn-ea"/>
                <a:cs typeface="Calibri"/>
              </a:rPr>
              <a:t> </a:t>
            </a:r>
            <a:r>
              <a:rPr kumimoji="0" sz="1996" b="0" i="0" u="none" strike="noStrike" kern="0" cap="none" spc="-50" normalizeH="0" baseline="0" noProof="0" dirty="0">
                <a:ln>
                  <a:noFill/>
                </a:ln>
                <a:solidFill>
                  <a:srgbClr val="FFFFFF"/>
                </a:solidFill>
                <a:effectLst/>
                <a:uLnTx/>
                <a:uFillTx/>
                <a:latin typeface="Calibri"/>
                <a:ea typeface="+mn-ea"/>
                <a:cs typeface="Calibri"/>
              </a:rPr>
              <a:t>in</a:t>
            </a:r>
            <a:r>
              <a:rPr kumimoji="0" sz="1996" b="0" i="0" u="none" strike="noStrike" kern="0" cap="none" spc="0" normalizeH="0" baseline="0" noProof="0" dirty="0">
                <a:ln>
                  <a:noFill/>
                </a:ln>
                <a:solidFill>
                  <a:srgbClr val="FFFFFF"/>
                </a:solidFill>
                <a:effectLst/>
                <a:uLnTx/>
                <a:uFillTx/>
                <a:latin typeface="Calibri"/>
                <a:ea typeface="+mn-ea"/>
                <a:cs typeface="Calibri"/>
              </a:rPr>
              <a:t> tutte</a:t>
            </a:r>
            <a:r>
              <a:rPr kumimoji="0" sz="1996" b="0" i="0" u="none" strike="noStrike" kern="0" cap="none" spc="-10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Ie</a:t>
            </a:r>
            <a:r>
              <a:rPr kumimoji="0" sz="1996" b="0" i="0" u="none" strike="noStrike" kern="0" cap="none" spc="-9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regioni</a:t>
            </a:r>
            <a:r>
              <a:rPr kumimoji="0" sz="1996" b="0" i="0" u="none" strike="noStrike" kern="0" cap="none" spc="-9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deI</a:t>
            </a:r>
            <a:r>
              <a:rPr kumimoji="0" sz="1996" b="0" i="0" u="none" strike="noStrike" kern="0" cap="none" spc="-100" normalizeH="0" baseline="0" noProof="0" dirty="0">
                <a:ln>
                  <a:noFill/>
                </a:ln>
                <a:solidFill>
                  <a:srgbClr val="FFFFFF"/>
                </a:solidFill>
                <a:effectLst/>
                <a:uLnTx/>
                <a:uFillTx/>
                <a:latin typeface="Calibri"/>
                <a:ea typeface="+mn-ea"/>
                <a:cs typeface="Calibri"/>
              </a:rPr>
              <a:t> </a:t>
            </a:r>
            <a:r>
              <a:rPr kumimoji="0" sz="1996" b="0" i="0" u="none" strike="noStrike" kern="0" cap="none" spc="-40" normalizeH="0" baseline="0" noProof="0" dirty="0">
                <a:ln>
                  <a:noFill/>
                </a:ln>
                <a:solidFill>
                  <a:srgbClr val="FFFFFF"/>
                </a:solidFill>
                <a:effectLst/>
                <a:uLnTx/>
                <a:uFillTx/>
                <a:latin typeface="Calibri"/>
                <a:ea typeface="+mn-ea"/>
                <a:cs typeface="Calibri"/>
              </a:rPr>
              <a:t>mondo</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11" name="object 11"/>
          <p:cNvGrpSpPr/>
          <p:nvPr/>
        </p:nvGrpSpPr>
        <p:grpSpPr>
          <a:xfrm>
            <a:off x="5043995" y="2117559"/>
            <a:ext cx="7078204" cy="907428"/>
            <a:chOff x="2527251" y="1054238"/>
            <a:chExt cx="3546475" cy="454659"/>
          </a:xfrm>
        </p:grpSpPr>
        <p:sp>
          <p:nvSpPr>
            <p:cNvPr id="12" name="object 12"/>
            <p:cNvSpPr/>
            <p:nvPr/>
          </p:nvSpPr>
          <p:spPr>
            <a:xfrm>
              <a:off x="2530426" y="1057412"/>
              <a:ext cx="3540125" cy="448309"/>
            </a:xfrm>
            <a:custGeom>
              <a:avLst/>
              <a:gdLst/>
              <a:ahLst/>
              <a:cxnLst/>
              <a:rect l="l" t="t" r="r" b="b"/>
              <a:pathLst>
                <a:path w="3540125" h="448309">
                  <a:moveTo>
                    <a:pt x="3465410" y="0"/>
                  </a:moveTo>
                  <a:lnTo>
                    <a:pt x="74663" y="0"/>
                  </a:lnTo>
                  <a:lnTo>
                    <a:pt x="45600" y="5867"/>
                  </a:lnTo>
                  <a:lnTo>
                    <a:pt x="21867" y="21867"/>
                  </a:lnTo>
                  <a:lnTo>
                    <a:pt x="5867" y="45600"/>
                  </a:lnTo>
                  <a:lnTo>
                    <a:pt x="0" y="74663"/>
                  </a:lnTo>
                  <a:lnTo>
                    <a:pt x="0" y="373303"/>
                  </a:lnTo>
                  <a:lnTo>
                    <a:pt x="5867" y="402366"/>
                  </a:lnTo>
                  <a:lnTo>
                    <a:pt x="21867" y="426099"/>
                  </a:lnTo>
                  <a:lnTo>
                    <a:pt x="45600" y="442099"/>
                  </a:lnTo>
                  <a:lnTo>
                    <a:pt x="74663" y="447967"/>
                  </a:lnTo>
                  <a:lnTo>
                    <a:pt x="3465410" y="447967"/>
                  </a:lnTo>
                  <a:lnTo>
                    <a:pt x="3494473" y="442099"/>
                  </a:lnTo>
                  <a:lnTo>
                    <a:pt x="3518206" y="426099"/>
                  </a:lnTo>
                  <a:lnTo>
                    <a:pt x="3534206" y="402366"/>
                  </a:lnTo>
                  <a:lnTo>
                    <a:pt x="3540074" y="373303"/>
                  </a:lnTo>
                  <a:lnTo>
                    <a:pt x="3540074" y="74663"/>
                  </a:lnTo>
                  <a:lnTo>
                    <a:pt x="3534206" y="45600"/>
                  </a:lnTo>
                  <a:lnTo>
                    <a:pt x="3518206" y="21867"/>
                  </a:lnTo>
                  <a:lnTo>
                    <a:pt x="3494473" y="5867"/>
                  </a:lnTo>
                  <a:lnTo>
                    <a:pt x="3465410" y="0"/>
                  </a:lnTo>
                  <a:close/>
                </a:path>
              </a:pathLst>
            </a:custGeom>
            <a:solidFill>
              <a:srgbClr val="4471C4"/>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object 13"/>
            <p:cNvSpPr/>
            <p:nvPr/>
          </p:nvSpPr>
          <p:spPr>
            <a:xfrm>
              <a:off x="2530426" y="1057413"/>
              <a:ext cx="3540125" cy="448309"/>
            </a:xfrm>
            <a:custGeom>
              <a:avLst/>
              <a:gdLst/>
              <a:ahLst/>
              <a:cxnLst/>
              <a:rect l="l" t="t" r="r" b="b"/>
              <a:pathLst>
                <a:path w="3540125" h="448309">
                  <a:moveTo>
                    <a:pt x="0" y="74663"/>
                  </a:moveTo>
                  <a:lnTo>
                    <a:pt x="5867" y="45600"/>
                  </a:lnTo>
                  <a:lnTo>
                    <a:pt x="21867" y="21867"/>
                  </a:lnTo>
                  <a:lnTo>
                    <a:pt x="45600" y="5867"/>
                  </a:lnTo>
                  <a:lnTo>
                    <a:pt x="74663" y="0"/>
                  </a:lnTo>
                  <a:lnTo>
                    <a:pt x="3465410" y="0"/>
                  </a:lnTo>
                  <a:lnTo>
                    <a:pt x="3494473" y="5867"/>
                  </a:lnTo>
                  <a:lnTo>
                    <a:pt x="3518206" y="21867"/>
                  </a:lnTo>
                  <a:lnTo>
                    <a:pt x="3534206" y="45600"/>
                  </a:lnTo>
                  <a:lnTo>
                    <a:pt x="3540074" y="74663"/>
                  </a:lnTo>
                  <a:lnTo>
                    <a:pt x="3540074" y="373303"/>
                  </a:lnTo>
                  <a:lnTo>
                    <a:pt x="3534206" y="402366"/>
                  </a:lnTo>
                  <a:lnTo>
                    <a:pt x="3518206" y="426099"/>
                  </a:lnTo>
                  <a:lnTo>
                    <a:pt x="3494473" y="442099"/>
                  </a:lnTo>
                  <a:lnTo>
                    <a:pt x="3465410" y="447967"/>
                  </a:lnTo>
                  <a:lnTo>
                    <a:pt x="74663" y="447967"/>
                  </a:lnTo>
                  <a:lnTo>
                    <a:pt x="45600" y="442099"/>
                  </a:lnTo>
                  <a:lnTo>
                    <a:pt x="21867" y="426099"/>
                  </a:lnTo>
                  <a:lnTo>
                    <a:pt x="5867" y="402366"/>
                  </a:lnTo>
                  <a:lnTo>
                    <a:pt x="0" y="373303"/>
                  </a:lnTo>
                  <a:lnTo>
                    <a:pt x="0" y="74663"/>
                  </a:lnTo>
                  <a:close/>
                </a:path>
              </a:pathLst>
            </a:custGeom>
            <a:ln w="6349">
              <a:solidFill>
                <a:srgbClr val="FFFFFF"/>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4" name="object 14"/>
          <p:cNvSpPr txBox="1"/>
          <p:nvPr/>
        </p:nvSpPr>
        <p:spPr>
          <a:xfrm>
            <a:off x="5144671" y="2357331"/>
            <a:ext cx="6692926" cy="332730"/>
          </a:xfrm>
          <a:prstGeom prst="rect">
            <a:avLst/>
          </a:prstGeom>
        </p:spPr>
        <p:txBody>
          <a:bodyPr vert="horz" wrap="square" lIns="0" tIns="25347" rIns="0" bIns="0" rtlCol="0">
            <a:spAutoFit/>
          </a:bodyPr>
          <a:lstStyle/>
          <a:p>
            <a:pPr marL="25347" marR="0" lvl="0" indent="0" algn="l" defTabSz="1824960" rtl="0" eaLnBrk="1" fontAlgn="auto" latinLnBrk="0" hangingPunct="1">
              <a:lnSpc>
                <a:spcPct val="100000"/>
              </a:lnSpc>
              <a:spcBef>
                <a:spcPts val="200"/>
              </a:spcBef>
              <a:spcAft>
                <a:spcPts val="0"/>
              </a:spcAft>
              <a:buClrTx/>
              <a:buSzTx/>
              <a:buFontTx/>
              <a:buNone/>
              <a:tabLst/>
              <a:defRPr/>
            </a:pPr>
            <a:r>
              <a:rPr kumimoji="0" sz="1996" b="0" i="0" u="none" strike="noStrike" kern="0" cap="none" spc="0" normalizeH="0" baseline="0" noProof="0" dirty="0">
                <a:ln>
                  <a:noFill/>
                </a:ln>
                <a:solidFill>
                  <a:srgbClr val="FFFFFF"/>
                </a:solidFill>
                <a:effectLst/>
                <a:uLnTx/>
                <a:uFillTx/>
                <a:latin typeface="Calibri"/>
                <a:ea typeface="+mn-ea"/>
                <a:cs typeface="Calibri"/>
              </a:rPr>
              <a:t>Afferma</a:t>
            </a:r>
            <a:r>
              <a:rPr kumimoji="0" sz="1996" b="0" i="0" u="none" strike="noStrike" kern="0" cap="none" spc="-5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Ia</a:t>
            </a:r>
            <a:r>
              <a:rPr kumimoji="0" sz="1996" b="0" i="0" u="none" strike="noStrike" kern="0" cap="none" spc="-4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centraIità</a:t>
            </a:r>
            <a:r>
              <a:rPr kumimoji="0" sz="1996" b="0" i="0" u="none" strike="noStrike" kern="0" cap="none" spc="-4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deII'ambiente</a:t>
            </a:r>
            <a:r>
              <a:rPr kumimoji="0" sz="1996" b="0" i="0" u="none" strike="noStrike" kern="0" cap="none" spc="-4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digitaIe</a:t>
            </a:r>
            <a:r>
              <a:rPr kumimoji="0" sz="1996" b="0" i="0" u="none" strike="noStrike" kern="0" cap="none" spc="-4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neIIa</a:t>
            </a:r>
            <a:r>
              <a:rPr kumimoji="0" sz="1996" b="0" i="0" u="none" strike="noStrike" kern="0" cap="none" spc="-4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vita</a:t>
            </a:r>
            <a:r>
              <a:rPr kumimoji="0" sz="1996" b="0" i="0" u="none" strike="noStrike" kern="0" cap="none" spc="-4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dei</a:t>
            </a:r>
            <a:r>
              <a:rPr kumimoji="0" sz="1996" b="0" i="0" u="none" strike="noStrike" kern="0" cap="none" spc="-4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bambini</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15" name="object 15"/>
          <p:cNvGrpSpPr/>
          <p:nvPr/>
        </p:nvGrpSpPr>
        <p:grpSpPr>
          <a:xfrm>
            <a:off x="5043995" y="3023336"/>
            <a:ext cx="7078204" cy="907428"/>
            <a:chOff x="2527251" y="1508070"/>
            <a:chExt cx="3546475" cy="454659"/>
          </a:xfrm>
        </p:grpSpPr>
        <p:sp>
          <p:nvSpPr>
            <p:cNvPr id="16" name="object 16"/>
            <p:cNvSpPr/>
            <p:nvPr/>
          </p:nvSpPr>
          <p:spPr>
            <a:xfrm>
              <a:off x="2530426" y="1511245"/>
              <a:ext cx="3540125" cy="448309"/>
            </a:xfrm>
            <a:custGeom>
              <a:avLst/>
              <a:gdLst/>
              <a:ahLst/>
              <a:cxnLst/>
              <a:rect l="l" t="t" r="r" b="b"/>
              <a:pathLst>
                <a:path w="3540125" h="448310">
                  <a:moveTo>
                    <a:pt x="3465410" y="0"/>
                  </a:moveTo>
                  <a:lnTo>
                    <a:pt x="74663" y="0"/>
                  </a:lnTo>
                  <a:lnTo>
                    <a:pt x="45600" y="5867"/>
                  </a:lnTo>
                  <a:lnTo>
                    <a:pt x="21867" y="21867"/>
                  </a:lnTo>
                  <a:lnTo>
                    <a:pt x="5867" y="45600"/>
                  </a:lnTo>
                  <a:lnTo>
                    <a:pt x="0" y="74663"/>
                  </a:lnTo>
                  <a:lnTo>
                    <a:pt x="0" y="373303"/>
                  </a:lnTo>
                  <a:lnTo>
                    <a:pt x="5867" y="402366"/>
                  </a:lnTo>
                  <a:lnTo>
                    <a:pt x="21867" y="426099"/>
                  </a:lnTo>
                  <a:lnTo>
                    <a:pt x="45600" y="442099"/>
                  </a:lnTo>
                  <a:lnTo>
                    <a:pt x="74663" y="447967"/>
                  </a:lnTo>
                  <a:lnTo>
                    <a:pt x="3465410" y="447967"/>
                  </a:lnTo>
                  <a:lnTo>
                    <a:pt x="3494473" y="442099"/>
                  </a:lnTo>
                  <a:lnTo>
                    <a:pt x="3518206" y="426099"/>
                  </a:lnTo>
                  <a:lnTo>
                    <a:pt x="3534206" y="402366"/>
                  </a:lnTo>
                  <a:lnTo>
                    <a:pt x="3540074" y="373303"/>
                  </a:lnTo>
                  <a:lnTo>
                    <a:pt x="3540074" y="74663"/>
                  </a:lnTo>
                  <a:lnTo>
                    <a:pt x="3534206" y="45600"/>
                  </a:lnTo>
                  <a:lnTo>
                    <a:pt x="3518206" y="21867"/>
                  </a:lnTo>
                  <a:lnTo>
                    <a:pt x="3494473" y="5867"/>
                  </a:lnTo>
                  <a:lnTo>
                    <a:pt x="3465410" y="0"/>
                  </a:lnTo>
                  <a:close/>
                </a:path>
              </a:pathLst>
            </a:custGeom>
            <a:solidFill>
              <a:srgbClr val="4471C4"/>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object 17"/>
            <p:cNvSpPr/>
            <p:nvPr/>
          </p:nvSpPr>
          <p:spPr>
            <a:xfrm>
              <a:off x="2530426" y="1511245"/>
              <a:ext cx="3540125" cy="448309"/>
            </a:xfrm>
            <a:custGeom>
              <a:avLst/>
              <a:gdLst/>
              <a:ahLst/>
              <a:cxnLst/>
              <a:rect l="l" t="t" r="r" b="b"/>
              <a:pathLst>
                <a:path w="3540125" h="448310">
                  <a:moveTo>
                    <a:pt x="0" y="74663"/>
                  </a:moveTo>
                  <a:lnTo>
                    <a:pt x="5867" y="45600"/>
                  </a:lnTo>
                  <a:lnTo>
                    <a:pt x="21867" y="21867"/>
                  </a:lnTo>
                  <a:lnTo>
                    <a:pt x="45600" y="5867"/>
                  </a:lnTo>
                  <a:lnTo>
                    <a:pt x="74663" y="0"/>
                  </a:lnTo>
                  <a:lnTo>
                    <a:pt x="3465410" y="0"/>
                  </a:lnTo>
                  <a:lnTo>
                    <a:pt x="3494473" y="5867"/>
                  </a:lnTo>
                  <a:lnTo>
                    <a:pt x="3518206" y="21867"/>
                  </a:lnTo>
                  <a:lnTo>
                    <a:pt x="3534206" y="45600"/>
                  </a:lnTo>
                  <a:lnTo>
                    <a:pt x="3540074" y="74663"/>
                  </a:lnTo>
                  <a:lnTo>
                    <a:pt x="3540074" y="373303"/>
                  </a:lnTo>
                  <a:lnTo>
                    <a:pt x="3534206" y="402366"/>
                  </a:lnTo>
                  <a:lnTo>
                    <a:pt x="3518206" y="426099"/>
                  </a:lnTo>
                  <a:lnTo>
                    <a:pt x="3494473" y="442099"/>
                  </a:lnTo>
                  <a:lnTo>
                    <a:pt x="3465410" y="447967"/>
                  </a:lnTo>
                  <a:lnTo>
                    <a:pt x="74663" y="447967"/>
                  </a:lnTo>
                  <a:lnTo>
                    <a:pt x="45600" y="442099"/>
                  </a:lnTo>
                  <a:lnTo>
                    <a:pt x="21867" y="426099"/>
                  </a:lnTo>
                  <a:lnTo>
                    <a:pt x="5867" y="402366"/>
                  </a:lnTo>
                  <a:lnTo>
                    <a:pt x="0" y="373303"/>
                  </a:lnTo>
                  <a:lnTo>
                    <a:pt x="0" y="74663"/>
                  </a:lnTo>
                  <a:close/>
                </a:path>
              </a:pathLst>
            </a:custGeom>
            <a:ln w="6349">
              <a:solidFill>
                <a:srgbClr val="FFFFFF"/>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8" name="object 18"/>
          <p:cNvSpPr txBox="1"/>
          <p:nvPr/>
        </p:nvSpPr>
        <p:spPr>
          <a:xfrm>
            <a:off x="5144671" y="3123828"/>
            <a:ext cx="6736017" cy="620564"/>
          </a:xfrm>
          <a:prstGeom prst="rect">
            <a:avLst/>
          </a:prstGeom>
        </p:spPr>
        <p:txBody>
          <a:bodyPr vert="horz" wrap="square" lIns="0" tIns="55762" rIns="0" bIns="0" rtlCol="0">
            <a:spAutoFit/>
          </a:bodyPr>
          <a:lstStyle/>
          <a:p>
            <a:pPr marL="25347" marR="10139" lvl="0" indent="0" algn="l" defTabSz="1824960" rtl="0" eaLnBrk="1" fontAlgn="auto" latinLnBrk="0" hangingPunct="1">
              <a:lnSpc>
                <a:spcPts val="2195"/>
              </a:lnSpc>
              <a:spcBef>
                <a:spcPts val="437"/>
              </a:spcBef>
              <a:spcAft>
                <a:spcPts val="0"/>
              </a:spcAft>
              <a:buClrTx/>
              <a:buSzTx/>
              <a:buFontTx/>
              <a:buNone/>
              <a:tabLst/>
              <a:defRPr/>
            </a:pPr>
            <a:r>
              <a:rPr kumimoji="0" sz="1996" b="0" i="0" u="none" strike="noStrike" kern="0" cap="none" spc="0" normalizeH="0" baseline="0" noProof="0" dirty="0">
                <a:ln>
                  <a:noFill/>
                </a:ln>
                <a:solidFill>
                  <a:srgbClr val="FFFFFF"/>
                </a:solidFill>
                <a:effectLst/>
                <a:uLnTx/>
                <a:uFillTx/>
                <a:latin typeface="Calibri"/>
                <a:ea typeface="+mn-ea"/>
                <a:cs typeface="Calibri"/>
              </a:rPr>
              <a:t>MigIiore</a:t>
            </a:r>
            <a:r>
              <a:rPr kumimoji="0" sz="1996" b="0" i="0" u="none" strike="noStrike" kern="0" cap="none" spc="-4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comprensione</a:t>
            </a:r>
            <a:r>
              <a:rPr kumimoji="0" sz="1996" b="0" i="0" u="none" strike="noStrike" kern="0" cap="none" spc="-3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aII’interno</a:t>
            </a:r>
            <a:r>
              <a:rPr kumimoji="0" sz="1996" b="0" i="0" u="none" strike="noStrike" kern="0" cap="none" spc="-4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deIIo</a:t>
            </a:r>
            <a:r>
              <a:rPr kumimoji="0" sz="1996" b="0" i="0" u="none" strike="noStrike" kern="0" cap="none" spc="-3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stesso</a:t>
            </a:r>
            <a:r>
              <a:rPr kumimoji="0" sz="1996" b="0" i="0" u="none" strike="noStrike" kern="0" cap="none" spc="-4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Comitato</a:t>
            </a:r>
            <a:r>
              <a:rPr kumimoji="0" sz="1996" b="0" i="0" u="none" strike="noStrike" kern="0" cap="none" spc="-3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ONU</a:t>
            </a:r>
            <a:r>
              <a:rPr kumimoji="0" sz="1996" b="0" i="0" u="none" strike="noStrike" kern="0" cap="none" spc="-40" normalizeH="0" baseline="0" noProof="0" dirty="0">
                <a:ln>
                  <a:noFill/>
                </a:ln>
                <a:solidFill>
                  <a:srgbClr val="FFFFFF"/>
                </a:solidFill>
                <a:effectLst/>
                <a:uLnTx/>
                <a:uFillTx/>
                <a:latin typeface="Calibri"/>
                <a:ea typeface="+mn-ea"/>
                <a:cs typeface="Calibri"/>
              </a:rPr>
              <a:t> </a:t>
            </a:r>
            <a:r>
              <a:rPr kumimoji="0" sz="1996" b="0" i="0" u="none" strike="noStrike" kern="0" cap="none" spc="-50" normalizeH="0" baseline="0" noProof="0" dirty="0">
                <a:ln>
                  <a:noFill/>
                </a:ln>
                <a:solidFill>
                  <a:srgbClr val="FFFFFF"/>
                </a:solidFill>
                <a:effectLst/>
                <a:uLnTx/>
                <a:uFillTx/>
                <a:latin typeface="Calibri"/>
                <a:ea typeface="+mn-ea"/>
                <a:cs typeface="Calibri"/>
              </a:rPr>
              <a:t>dei</a:t>
            </a:r>
            <a:r>
              <a:rPr kumimoji="0" sz="1996" b="0" i="0" u="none" strike="noStrike" kern="0" cap="none" spc="0" normalizeH="0" baseline="0" noProof="0" dirty="0">
                <a:ln>
                  <a:noFill/>
                </a:ln>
                <a:solidFill>
                  <a:srgbClr val="FFFFFF"/>
                </a:solidFill>
                <a:effectLst/>
                <a:uLnTx/>
                <a:uFillTx/>
                <a:latin typeface="Calibri"/>
                <a:ea typeface="+mn-ea"/>
                <a:cs typeface="Calibri"/>
              </a:rPr>
              <a:t> rischi</a:t>
            </a:r>
            <a:r>
              <a:rPr kumimoji="0" sz="1996" b="0" i="0" u="none" strike="noStrike" kern="0" cap="none" spc="-6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e</a:t>
            </a:r>
            <a:r>
              <a:rPr kumimoji="0" sz="1996" b="0" i="0" u="none" strike="noStrike" kern="0" cap="none" spc="-5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dei</a:t>
            </a:r>
            <a:r>
              <a:rPr kumimoji="0" sz="1996" b="0" i="0" u="none" strike="noStrike" kern="0" cap="none" spc="-5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benefici</a:t>
            </a:r>
            <a:r>
              <a:rPr kumimoji="0" sz="1996" b="0" i="0" u="none" strike="noStrike" kern="0" cap="none" spc="-5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per</a:t>
            </a:r>
            <a:r>
              <a:rPr kumimoji="0" sz="1996" b="0" i="0" u="none" strike="noStrike" kern="0" cap="none" spc="-4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i</a:t>
            </a:r>
            <a:r>
              <a:rPr kumimoji="0" sz="1996" b="0" i="0" u="none" strike="noStrike" kern="0" cap="none" spc="-5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bambini</a:t>
            </a:r>
            <a:r>
              <a:rPr kumimoji="0" sz="1996" b="0" i="0" u="none" strike="noStrike" kern="0" cap="none" spc="-5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deI</a:t>
            </a:r>
            <a:r>
              <a:rPr kumimoji="0" sz="1996" b="0" i="0" u="none" strike="noStrike" kern="0" cap="none" spc="-6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mondo</a:t>
            </a:r>
            <a:r>
              <a:rPr kumimoji="0" sz="1996" b="0" i="0" u="none" strike="noStrike" kern="0" cap="none" spc="-5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digitaIe</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19" name="object 19"/>
          <p:cNvGrpSpPr/>
          <p:nvPr/>
        </p:nvGrpSpPr>
        <p:grpSpPr>
          <a:xfrm>
            <a:off x="5043995" y="3929113"/>
            <a:ext cx="7078204" cy="1813592"/>
            <a:chOff x="2527251" y="1961902"/>
            <a:chExt cx="3546475" cy="908685"/>
          </a:xfrm>
        </p:grpSpPr>
        <p:sp>
          <p:nvSpPr>
            <p:cNvPr id="20" name="object 20"/>
            <p:cNvSpPr/>
            <p:nvPr/>
          </p:nvSpPr>
          <p:spPr>
            <a:xfrm>
              <a:off x="2530426" y="1965077"/>
              <a:ext cx="3540125" cy="448309"/>
            </a:xfrm>
            <a:custGeom>
              <a:avLst/>
              <a:gdLst/>
              <a:ahLst/>
              <a:cxnLst/>
              <a:rect l="l" t="t" r="r" b="b"/>
              <a:pathLst>
                <a:path w="3540125" h="448310">
                  <a:moveTo>
                    <a:pt x="3465410" y="0"/>
                  </a:moveTo>
                  <a:lnTo>
                    <a:pt x="74663" y="0"/>
                  </a:lnTo>
                  <a:lnTo>
                    <a:pt x="45600" y="5867"/>
                  </a:lnTo>
                  <a:lnTo>
                    <a:pt x="21867" y="21867"/>
                  </a:lnTo>
                  <a:lnTo>
                    <a:pt x="5867" y="45600"/>
                  </a:lnTo>
                  <a:lnTo>
                    <a:pt x="0" y="74663"/>
                  </a:lnTo>
                  <a:lnTo>
                    <a:pt x="0" y="373303"/>
                  </a:lnTo>
                  <a:lnTo>
                    <a:pt x="5867" y="402366"/>
                  </a:lnTo>
                  <a:lnTo>
                    <a:pt x="21867" y="426099"/>
                  </a:lnTo>
                  <a:lnTo>
                    <a:pt x="45600" y="442099"/>
                  </a:lnTo>
                  <a:lnTo>
                    <a:pt x="74663" y="447967"/>
                  </a:lnTo>
                  <a:lnTo>
                    <a:pt x="3465410" y="447967"/>
                  </a:lnTo>
                  <a:lnTo>
                    <a:pt x="3494473" y="442099"/>
                  </a:lnTo>
                  <a:lnTo>
                    <a:pt x="3518206" y="426099"/>
                  </a:lnTo>
                  <a:lnTo>
                    <a:pt x="3534206" y="402366"/>
                  </a:lnTo>
                  <a:lnTo>
                    <a:pt x="3540074" y="373303"/>
                  </a:lnTo>
                  <a:lnTo>
                    <a:pt x="3540074" y="74663"/>
                  </a:lnTo>
                  <a:lnTo>
                    <a:pt x="3534206" y="45600"/>
                  </a:lnTo>
                  <a:lnTo>
                    <a:pt x="3518206" y="21867"/>
                  </a:lnTo>
                  <a:lnTo>
                    <a:pt x="3494473" y="5867"/>
                  </a:lnTo>
                  <a:lnTo>
                    <a:pt x="3465410" y="0"/>
                  </a:lnTo>
                  <a:close/>
                </a:path>
              </a:pathLst>
            </a:custGeom>
            <a:solidFill>
              <a:srgbClr val="4471C4"/>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p:nvPr/>
          </p:nvSpPr>
          <p:spPr>
            <a:xfrm>
              <a:off x="2530426" y="1965077"/>
              <a:ext cx="3540125" cy="448309"/>
            </a:xfrm>
            <a:custGeom>
              <a:avLst/>
              <a:gdLst/>
              <a:ahLst/>
              <a:cxnLst/>
              <a:rect l="l" t="t" r="r" b="b"/>
              <a:pathLst>
                <a:path w="3540125" h="448310">
                  <a:moveTo>
                    <a:pt x="0" y="74663"/>
                  </a:moveTo>
                  <a:lnTo>
                    <a:pt x="5867" y="45600"/>
                  </a:lnTo>
                  <a:lnTo>
                    <a:pt x="21867" y="21867"/>
                  </a:lnTo>
                  <a:lnTo>
                    <a:pt x="45600" y="5867"/>
                  </a:lnTo>
                  <a:lnTo>
                    <a:pt x="74663" y="0"/>
                  </a:lnTo>
                  <a:lnTo>
                    <a:pt x="3465410" y="0"/>
                  </a:lnTo>
                  <a:lnTo>
                    <a:pt x="3494473" y="5867"/>
                  </a:lnTo>
                  <a:lnTo>
                    <a:pt x="3518206" y="21867"/>
                  </a:lnTo>
                  <a:lnTo>
                    <a:pt x="3534206" y="45600"/>
                  </a:lnTo>
                  <a:lnTo>
                    <a:pt x="3540074" y="74663"/>
                  </a:lnTo>
                  <a:lnTo>
                    <a:pt x="3540074" y="373303"/>
                  </a:lnTo>
                  <a:lnTo>
                    <a:pt x="3534206" y="402366"/>
                  </a:lnTo>
                  <a:lnTo>
                    <a:pt x="3518206" y="426099"/>
                  </a:lnTo>
                  <a:lnTo>
                    <a:pt x="3494473" y="442099"/>
                  </a:lnTo>
                  <a:lnTo>
                    <a:pt x="3465410" y="447967"/>
                  </a:lnTo>
                  <a:lnTo>
                    <a:pt x="74663" y="447967"/>
                  </a:lnTo>
                  <a:lnTo>
                    <a:pt x="45600" y="442099"/>
                  </a:lnTo>
                  <a:lnTo>
                    <a:pt x="21867" y="426099"/>
                  </a:lnTo>
                  <a:lnTo>
                    <a:pt x="5867" y="402366"/>
                  </a:lnTo>
                  <a:lnTo>
                    <a:pt x="0" y="373303"/>
                  </a:lnTo>
                  <a:lnTo>
                    <a:pt x="0" y="74663"/>
                  </a:lnTo>
                  <a:close/>
                </a:path>
              </a:pathLst>
            </a:custGeom>
            <a:ln w="6349">
              <a:solidFill>
                <a:srgbClr val="FFFFFF"/>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 name="object 22"/>
            <p:cNvSpPr/>
            <p:nvPr/>
          </p:nvSpPr>
          <p:spPr>
            <a:xfrm>
              <a:off x="2530426" y="2418909"/>
              <a:ext cx="3540125" cy="448309"/>
            </a:xfrm>
            <a:custGeom>
              <a:avLst/>
              <a:gdLst/>
              <a:ahLst/>
              <a:cxnLst/>
              <a:rect l="l" t="t" r="r" b="b"/>
              <a:pathLst>
                <a:path w="3540125" h="448310">
                  <a:moveTo>
                    <a:pt x="3465410" y="0"/>
                  </a:moveTo>
                  <a:lnTo>
                    <a:pt x="74663" y="0"/>
                  </a:lnTo>
                  <a:lnTo>
                    <a:pt x="45600" y="5867"/>
                  </a:lnTo>
                  <a:lnTo>
                    <a:pt x="21867" y="21867"/>
                  </a:lnTo>
                  <a:lnTo>
                    <a:pt x="5867" y="45600"/>
                  </a:lnTo>
                  <a:lnTo>
                    <a:pt x="0" y="74663"/>
                  </a:lnTo>
                  <a:lnTo>
                    <a:pt x="0" y="373303"/>
                  </a:lnTo>
                  <a:lnTo>
                    <a:pt x="5867" y="402366"/>
                  </a:lnTo>
                  <a:lnTo>
                    <a:pt x="21867" y="426099"/>
                  </a:lnTo>
                  <a:lnTo>
                    <a:pt x="45600" y="442099"/>
                  </a:lnTo>
                  <a:lnTo>
                    <a:pt x="74663" y="447967"/>
                  </a:lnTo>
                  <a:lnTo>
                    <a:pt x="3465410" y="447967"/>
                  </a:lnTo>
                  <a:lnTo>
                    <a:pt x="3494473" y="442099"/>
                  </a:lnTo>
                  <a:lnTo>
                    <a:pt x="3518206" y="426099"/>
                  </a:lnTo>
                  <a:lnTo>
                    <a:pt x="3534206" y="402366"/>
                  </a:lnTo>
                  <a:lnTo>
                    <a:pt x="3540074" y="373303"/>
                  </a:lnTo>
                  <a:lnTo>
                    <a:pt x="3540074" y="74663"/>
                  </a:lnTo>
                  <a:lnTo>
                    <a:pt x="3534206" y="45600"/>
                  </a:lnTo>
                  <a:lnTo>
                    <a:pt x="3518206" y="21867"/>
                  </a:lnTo>
                  <a:lnTo>
                    <a:pt x="3494473" y="5867"/>
                  </a:lnTo>
                  <a:lnTo>
                    <a:pt x="3465410" y="0"/>
                  </a:lnTo>
                  <a:close/>
                </a:path>
              </a:pathLst>
            </a:custGeom>
            <a:solidFill>
              <a:srgbClr val="4471C4"/>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3" name="object 23"/>
            <p:cNvSpPr/>
            <p:nvPr/>
          </p:nvSpPr>
          <p:spPr>
            <a:xfrm>
              <a:off x="2530426" y="2418909"/>
              <a:ext cx="3540125" cy="448309"/>
            </a:xfrm>
            <a:custGeom>
              <a:avLst/>
              <a:gdLst/>
              <a:ahLst/>
              <a:cxnLst/>
              <a:rect l="l" t="t" r="r" b="b"/>
              <a:pathLst>
                <a:path w="3540125" h="448310">
                  <a:moveTo>
                    <a:pt x="0" y="74663"/>
                  </a:moveTo>
                  <a:lnTo>
                    <a:pt x="5867" y="45600"/>
                  </a:lnTo>
                  <a:lnTo>
                    <a:pt x="21867" y="21867"/>
                  </a:lnTo>
                  <a:lnTo>
                    <a:pt x="45600" y="5867"/>
                  </a:lnTo>
                  <a:lnTo>
                    <a:pt x="74663" y="0"/>
                  </a:lnTo>
                  <a:lnTo>
                    <a:pt x="3465410" y="0"/>
                  </a:lnTo>
                  <a:lnTo>
                    <a:pt x="3494473" y="5867"/>
                  </a:lnTo>
                  <a:lnTo>
                    <a:pt x="3518206" y="21867"/>
                  </a:lnTo>
                  <a:lnTo>
                    <a:pt x="3534206" y="45600"/>
                  </a:lnTo>
                  <a:lnTo>
                    <a:pt x="3540074" y="74663"/>
                  </a:lnTo>
                  <a:lnTo>
                    <a:pt x="3540074" y="373303"/>
                  </a:lnTo>
                  <a:lnTo>
                    <a:pt x="3534206" y="402366"/>
                  </a:lnTo>
                  <a:lnTo>
                    <a:pt x="3518206" y="426099"/>
                  </a:lnTo>
                  <a:lnTo>
                    <a:pt x="3494473" y="442099"/>
                  </a:lnTo>
                  <a:lnTo>
                    <a:pt x="3465410" y="447967"/>
                  </a:lnTo>
                  <a:lnTo>
                    <a:pt x="74663" y="447967"/>
                  </a:lnTo>
                  <a:lnTo>
                    <a:pt x="45600" y="442099"/>
                  </a:lnTo>
                  <a:lnTo>
                    <a:pt x="21867" y="426099"/>
                  </a:lnTo>
                  <a:lnTo>
                    <a:pt x="5867" y="402366"/>
                  </a:lnTo>
                  <a:lnTo>
                    <a:pt x="0" y="373303"/>
                  </a:lnTo>
                  <a:lnTo>
                    <a:pt x="0" y="74663"/>
                  </a:lnTo>
                  <a:close/>
                </a:path>
              </a:pathLst>
            </a:custGeom>
            <a:ln w="6349">
              <a:solidFill>
                <a:srgbClr val="FFFFFF"/>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4" name="object 24"/>
          <p:cNvSpPr txBox="1"/>
          <p:nvPr/>
        </p:nvSpPr>
        <p:spPr>
          <a:xfrm>
            <a:off x="5144671" y="4030246"/>
            <a:ext cx="6850079" cy="2698049"/>
          </a:xfrm>
          <a:prstGeom prst="rect">
            <a:avLst/>
          </a:prstGeom>
        </p:spPr>
        <p:txBody>
          <a:bodyPr vert="horz" wrap="square" lIns="0" tIns="59566" rIns="0" bIns="0" rtlCol="0">
            <a:spAutoFit/>
          </a:bodyPr>
          <a:lstStyle/>
          <a:p>
            <a:pPr marL="25347" marR="10139" lvl="0" indent="0" algn="l" defTabSz="1824960" rtl="0" eaLnBrk="1" fontAlgn="auto" latinLnBrk="0" hangingPunct="1">
              <a:lnSpc>
                <a:spcPts val="2155"/>
              </a:lnSpc>
              <a:spcBef>
                <a:spcPts val="469"/>
              </a:spcBef>
              <a:spcAft>
                <a:spcPts val="0"/>
              </a:spcAft>
              <a:buClrTx/>
              <a:buSzTx/>
              <a:buFontTx/>
              <a:buNone/>
              <a:tabLst/>
              <a:defRPr/>
            </a:pPr>
            <a:r>
              <a:rPr kumimoji="0" sz="1996" b="0" i="0" u="none" strike="noStrike" kern="0" cap="none" spc="0" normalizeH="0" baseline="0" noProof="0" dirty="0">
                <a:ln>
                  <a:noFill/>
                </a:ln>
                <a:solidFill>
                  <a:srgbClr val="FFFFFF"/>
                </a:solidFill>
                <a:effectLst/>
                <a:uLnTx/>
                <a:uFillTx/>
                <a:latin typeface="Calibri"/>
                <a:ea typeface="+mn-ea"/>
                <a:cs typeface="Calibri"/>
              </a:rPr>
              <a:t>Cambiamento</a:t>
            </a:r>
            <a:r>
              <a:rPr kumimoji="0" sz="1996" b="0" i="0" u="none" strike="noStrike" kern="0" cap="none" spc="-3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di</a:t>
            </a:r>
            <a:r>
              <a:rPr kumimoji="0" sz="1996" b="0" i="0" u="none" strike="noStrike" kern="0" cap="none" spc="-3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mentaIità:</a:t>
            </a:r>
            <a:r>
              <a:rPr kumimoji="0" sz="1996" b="0" i="0" u="none" strike="noStrike" kern="0" cap="none" spc="-3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daIIa</a:t>
            </a:r>
            <a:r>
              <a:rPr kumimoji="0" sz="1996" b="0" i="0" u="none" strike="noStrike" kern="0" cap="none" spc="-20" normalizeH="0" baseline="0" noProof="0" dirty="0">
                <a:ln>
                  <a:noFill/>
                </a:ln>
                <a:solidFill>
                  <a:srgbClr val="FFFFFF"/>
                </a:solidFill>
                <a:effectLst/>
                <a:uLnTx/>
                <a:uFillTx/>
                <a:latin typeface="Calibri"/>
                <a:ea typeface="+mn-ea"/>
                <a:cs typeface="Calibri"/>
              </a:rPr>
              <a:t> protezione</a:t>
            </a:r>
            <a:r>
              <a:rPr kumimoji="0" sz="1996" b="0" i="0" u="none" strike="noStrike" kern="0" cap="none" spc="-4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aII'equiIibrio</a:t>
            </a:r>
            <a:r>
              <a:rPr kumimoji="0" sz="1996" b="0" i="0" u="none" strike="noStrike" kern="0" cap="none" spc="-3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tra</a:t>
            </a:r>
            <a:r>
              <a:rPr kumimoji="0" sz="1996" b="0" i="0" u="none" strike="noStrike" kern="0" cap="none" spc="-3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rischi </a:t>
            </a:r>
            <a:r>
              <a:rPr kumimoji="0" sz="1996" b="0" i="0" u="none" strike="noStrike" kern="0" cap="none" spc="0" normalizeH="0" baseline="0" noProof="0" dirty="0">
                <a:ln>
                  <a:noFill/>
                </a:ln>
                <a:solidFill>
                  <a:srgbClr val="FFFFFF"/>
                </a:solidFill>
                <a:effectLst/>
                <a:uLnTx/>
                <a:uFillTx/>
                <a:latin typeface="Calibri"/>
                <a:ea typeface="+mn-ea"/>
                <a:cs typeface="Calibri"/>
              </a:rPr>
              <a:t>e</a:t>
            </a:r>
            <a:r>
              <a:rPr kumimoji="0" sz="1996" b="0" i="0" u="none" strike="noStrike" kern="0" cap="none" spc="-20" normalizeH="0" baseline="0" noProof="0" dirty="0">
                <a:ln>
                  <a:noFill/>
                </a:ln>
                <a:solidFill>
                  <a:srgbClr val="FFFFFF"/>
                </a:solidFill>
                <a:effectLst/>
                <a:uLnTx/>
                <a:uFillTx/>
                <a:latin typeface="Calibri"/>
                <a:ea typeface="+mn-ea"/>
                <a:cs typeface="Calibri"/>
              </a:rPr>
              <a:t> benefici.</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0" marR="0" lvl="0" indent="0" algn="l" defTabSz="1824960" rtl="0" eaLnBrk="1" fontAlgn="auto" latinLnBrk="0" hangingPunct="1">
              <a:lnSpc>
                <a:spcPct val="100000"/>
              </a:lnSpc>
              <a:spcBef>
                <a:spcPts val="1168"/>
              </a:spcBef>
              <a:spcAft>
                <a:spcPts val="0"/>
              </a:spcAft>
              <a:buClrTx/>
              <a:buSzTx/>
              <a:buFontTx/>
              <a:buNone/>
              <a:tabLst/>
              <a:defRPr/>
            </a:pP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25347" marR="0" lvl="0" indent="0" algn="l" defTabSz="1824960" rtl="0" eaLnBrk="1" fontAlgn="auto" latinLnBrk="0" hangingPunct="1">
              <a:lnSpc>
                <a:spcPct val="100000"/>
              </a:lnSpc>
              <a:spcBef>
                <a:spcPts val="0"/>
              </a:spcBef>
              <a:spcAft>
                <a:spcPts val="0"/>
              </a:spcAft>
              <a:buClrTx/>
              <a:buSzTx/>
              <a:buFontTx/>
              <a:buNone/>
              <a:tabLst/>
              <a:defRPr/>
            </a:pPr>
            <a:r>
              <a:rPr kumimoji="0" sz="1996" b="0" i="0" u="none" strike="noStrike" kern="0" cap="none" spc="0" normalizeH="0" baseline="0" noProof="0" dirty="0">
                <a:ln>
                  <a:noFill/>
                </a:ln>
                <a:solidFill>
                  <a:srgbClr val="FFFFFF"/>
                </a:solidFill>
                <a:effectLst/>
                <a:uLnTx/>
                <a:uFillTx/>
                <a:latin typeface="Calibri"/>
                <a:ea typeface="+mn-ea"/>
                <a:cs typeface="Calibri"/>
              </a:rPr>
              <a:t>Si</a:t>
            </a:r>
            <a:r>
              <a:rPr kumimoji="0" sz="1996" b="0" i="0" u="none" strike="noStrike" kern="0" cap="none" spc="-6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propone</a:t>
            </a:r>
            <a:r>
              <a:rPr kumimoji="0" sz="1996" b="0" i="0" u="none" strike="noStrike" kern="0" cap="none" spc="-5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di</a:t>
            </a:r>
            <a:r>
              <a:rPr kumimoji="0" sz="1996" b="0" i="0" u="none" strike="noStrike" kern="0" cap="none" spc="-6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sostenere</a:t>
            </a:r>
            <a:r>
              <a:rPr kumimoji="0" sz="1996" b="0" i="0" u="none" strike="noStrike" kern="0" cap="none" spc="-5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gIi</a:t>
            </a:r>
            <a:r>
              <a:rPr kumimoji="0" sz="1996" b="0" i="0" u="none" strike="noStrike" kern="0" cap="none" spc="-6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Stati</a:t>
            </a:r>
            <a:r>
              <a:rPr kumimoji="0" sz="1996" b="0" i="0" u="none" strike="noStrike" kern="0" cap="none" spc="-5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neI</a:t>
            </a:r>
            <a:r>
              <a:rPr kumimoji="0" sz="1996" b="0" i="0" u="none" strike="noStrike" kern="0" cap="none" spc="-6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biIanciare:</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0" marR="0" lvl="0" indent="0" algn="l" defTabSz="1824960" rtl="0" eaLnBrk="1" fontAlgn="auto" latinLnBrk="0" hangingPunct="1">
              <a:lnSpc>
                <a:spcPct val="100000"/>
              </a:lnSpc>
              <a:spcBef>
                <a:spcPts val="10"/>
              </a:spcBef>
              <a:spcAft>
                <a:spcPts val="0"/>
              </a:spcAft>
              <a:buClrTx/>
              <a:buSzTx/>
              <a:buFontTx/>
              <a:buNone/>
              <a:tabLst/>
              <a:defRPr/>
            </a:pP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354853" marR="0" lvl="0" indent="-225585" algn="l" defTabSz="1824960" rtl="0" eaLnBrk="1" fontAlgn="auto" latinLnBrk="0" hangingPunct="1">
              <a:lnSpc>
                <a:spcPct val="100000"/>
              </a:lnSpc>
              <a:spcBef>
                <a:spcPts val="0"/>
              </a:spcBef>
              <a:spcAft>
                <a:spcPts val="0"/>
              </a:spcAft>
              <a:buClrTx/>
              <a:buSzTx/>
              <a:buFontTx/>
              <a:buChar char="•"/>
              <a:tabLst>
                <a:tab pos="354853" algn="l"/>
              </a:tabLst>
              <a:defRPr/>
            </a:pP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UguagIianza</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accesso</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354853" marR="0" lvl="0" indent="-225585" algn="l" defTabSz="1824960" rtl="0" eaLnBrk="1" fontAlgn="auto" latinLnBrk="0" hangingPunct="1">
              <a:lnSpc>
                <a:spcPct val="100000"/>
              </a:lnSpc>
              <a:spcBef>
                <a:spcPts val="379"/>
              </a:spcBef>
              <a:spcAft>
                <a:spcPts val="0"/>
              </a:spcAft>
              <a:buClrTx/>
              <a:buSzTx/>
              <a:buFontTx/>
              <a:buChar char="•"/>
              <a:tabLst>
                <a:tab pos="354853" algn="l"/>
              </a:tabLst>
              <a:defRPr/>
            </a:pP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Sicurezza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protezione</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354853" marR="0" lvl="0" indent="-225585" algn="l" defTabSz="1824960" rtl="0" eaLnBrk="1" fontAlgn="auto" latinLnBrk="0" hangingPunct="1">
              <a:lnSpc>
                <a:spcPct val="100000"/>
              </a:lnSpc>
              <a:spcBef>
                <a:spcPts val="200"/>
              </a:spcBef>
              <a:spcAft>
                <a:spcPts val="0"/>
              </a:spcAft>
              <a:buClrTx/>
              <a:buSzTx/>
              <a:buFontTx/>
              <a:buChar char="•"/>
              <a:tabLst>
                <a:tab pos="354853" algn="l"/>
              </a:tabLst>
              <a:defRPr/>
            </a:pPr>
            <a:r>
              <a:rPr kumimoji="0" sz="1996" b="0" i="0" u="none" strike="noStrike" kern="0" cap="none" spc="0" normalizeH="0" baseline="0" noProof="0" dirty="0">
                <a:ln>
                  <a:noFill/>
                </a:ln>
                <a:solidFill>
                  <a:sysClr val="windowText" lastClr="000000"/>
                </a:solidFill>
                <a:effectLst/>
                <a:uLnTx/>
                <a:uFillTx/>
                <a:latin typeface="Calibri"/>
                <a:ea typeface="+mn-ea"/>
                <a:cs typeface="Calibri"/>
              </a:rPr>
              <a:t>RuoIi</a:t>
            </a: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governi,</a:t>
            </a: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settore</a:t>
            </a: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privato,</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genitori</a:t>
            </a: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bambini</a:t>
            </a: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stessi</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25" name="object 25"/>
          <p:cNvSpPr txBox="1"/>
          <p:nvPr/>
        </p:nvSpPr>
        <p:spPr>
          <a:xfrm>
            <a:off x="186478" y="1995516"/>
            <a:ext cx="4613189" cy="1661866"/>
          </a:xfrm>
          <a:prstGeom prst="rect">
            <a:avLst/>
          </a:prstGeom>
          <a:solidFill>
            <a:srgbClr val="FFFFFF"/>
          </a:solidFill>
        </p:spPr>
        <p:txBody>
          <a:bodyPr vert="horz" wrap="square" lIns="0" tIns="121667" rIns="0" bIns="0" rtlCol="0">
            <a:spAutoFit/>
          </a:bodyPr>
          <a:lstStyle/>
          <a:p>
            <a:pPr marL="91248" marR="354853" lvl="0" indent="0" algn="l" defTabSz="1824960" rtl="0" eaLnBrk="1" fontAlgn="auto" latinLnBrk="0" hangingPunct="1">
              <a:lnSpc>
                <a:spcPts val="3970"/>
              </a:lnSpc>
              <a:spcBef>
                <a:spcPts val="958"/>
              </a:spcBef>
              <a:spcAft>
                <a:spcPts val="0"/>
              </a:spcAft>
              <a:buClrTx/>
              <a:buSzTx/>
              <a:buFontTx/>
              <a:buNone/>
              <a:tabLst/>
              <a:defRPr/>
            </a:pPr>
            <a:r>
              <a:rPr kumimoji="0" sz="3792" b="0" i="0" u="none" strike="noStrike" kern="0" cap="none" spc="0" normalizeH="0" baseline="0" noProof="0" dirty="0">
                <a:ln>
                  <a:noFill/>
                </a:ln>
                <a:solidFill>
                  <a:sysClr val="windowText" lastClr="000000"/>
                </a:solidFill>
                <a:effectLst/>
                <a:uLnTx/>
                <a:uFillTx/>
                <a:latin typeface="Calibri Light"/>
                <a:ea typeface="+mn-ea"/>
                <a:cs typeface="Calibri Light"/>
              </a:rPr>
              <a:t>2.</a:t>
            </a:r>
            <a:r>
              <a:rPr kumimoji="0" sz="3792" b="0" i="0" u="none" strike="noStrike" kern="0" cap="none" spc="-180" normalizeH="0" baseline="0" noProof="0" dirty="0">
                <a:ln>
                  <a:noFill/>
                </a:ln>
                <a:solidFill>
                  <a:sysClr val="windowText" lastClr="000000"/>
                </a:solidFill>
                <a:effectLst/>
                <a:uLnTx/>
                <a:uFillTx/>
                <a:latin typeface="Calibri Light"/>
                <a:ea typeface="+mn-ea"/>
                <a:cs typeface="Calibri Light"/>
              </a:rPr>
              <a:t> </a:t>
            </a:r>
            <a:r>
              <a:rPr kumimoji="0" sz="3792" b="0" i="0" u="none" strike="noStrike" kern="0" cap="none" spc="-20" normalizeH="0" baseline="0" noProof="0" dirty="0">
                <a:ln>
                  <a:noFill/>
                </a:ln>
                <a:solidFill>
                  <a:sysClr val="windowText" lastClr="000000"/>
                </a:solidFill>
                <a:effectLst/>
                <a:uLnTx/>
                <a:uFillTx/>
                <a:latin typeface="Calibri Light"/>
                <a:ea typeface="+mn-ea"/>
                <a:cs typeface="Calibri Light"/>
              </a:rPr>
              <a:t>Esiti</a:t>
            </a:r>
            <a:r>
              <a:rPr kumimoji="0" sz="3792" b="0" i="0" u="none" strike="noStrike" kern="0" cap="none" spc="-140" normalizeH="0" baseline="0" noProof="0" dirty="0">
                <a:ln>
                  <a:noFill/>
                </a:ln>
                <a:solidFill>
                  <a:sysClr val="windowText" lastClr="000000"/>
                </a:solidFill>
                <a:effectLst/>
                <a:uLnTx/>
                <a:uFillTx/>
                <a:latin typeface="Calibri Light"/>
                <a:ea typeface="+mn-ea"/>
                <a:cs typeface="Calibri Light"/>
              </a:rPr>
              <a:t> </a:t>
            </a:r>
            <a:r>
              <a:rPr kumimoji="0" sz="3792" b="0" i="0" u="none" strike="noStrike" kern="0" cap="none" spc="0" normalizeH="0" baseline="0" noProof="0" dirty="0">
                <a:ln>
                  <a:noFill/>
                </a:ln>
                <a:solidFill>
                  <a:sysClr val="windowText" lastClr="000000"/>
                </a:solidFill>
                <a:effectLst/>
                <a:uLnTx/>
                <a:uFillTx/>
                <a:latin typeface="Calibri Light"/>
                <a:ea typeface="+mn-ea"/>
                <a:cs typeface="Calibri Light"/>
              </a:rPr>
              <a:t>del</a:t>
            </a:r>
            <a:r>
              <a:rPr kumimoji="0" sz="3792" b="0" i="0" u="none" strike="noStrike" kern="0" cap="none" spc="-140" normalizeH="0" baseline="0" noProof="0" dirty="0">
                <a:ln>
                  <a:noFill/>
                </a:ln>
                <a:solidFill>
                  <a:sysClr val="windowText" lastClr="000000"/>
                </a:solidFill>
                <a:effectLst/>
                <a:uLnTx/>
                <a:uFillTx/>
                <a:latin typeface="Calibri Light"/>
                <a:ea typeface="+mn-ea"/>
                <a:cs typeface="Calibri Light"/>
              </a:rPr>
              <a:t> </a:t>
            </a:r>
            <a:r>
              <a:rPr kumimoji="0" sz="3792" b="0" i="0" u="none" strike="noStrike" kern="0" cap="none" spc="-60" normalizeH="0" baseline="0" noProof="0" dirty="0">
                <a:ln>
                  <a:noFill/>
                </a:ln>
                <a:solidFill>
                  <a:sysClr val="windowText" lastClr="000000"/>
                </a:solidFill>
                <a:effectLst/>
                <a:uLnTx/>
                <a:uFillTx/>
                <a:latin typeface="Calibri Light"/>
                <a:ea typeface="+mn-ea"/>
                <a:cs typeface="Calibri Light"/>
              </a:rPr>
              <a:t>processo</a:t>
            </a:r>
            <a:r>
              <a:rPr kumimoji="0" sz="3792" b="0" i="0" u="none" strike="noStrike" kern="0" cap="none" spc="-160" normalizeH="0" baseline="0" noProof="0" dirty="0">
                <a:ln>
                  <a:noFill/>
                </a:ln>
                <a:solidFill>
                  <a:sysClr val="windowText" lastClr="000000"/>
                </a:solidFill>
                <a:effectLst/>
                <a:uLnTx/>
                <a:uFillTx/>
                <a:latin typeface="Calibri Light"/>
                <a:ea typeface="+mn-ea"/>
                <a:cs typeface="Calibri Light"/>
              </a:rPr>
              <a:t> </a:t>
            </a:r>
            <a:r>
              <a:rPr kumimoji="0" sz="3792" b="0" i="0" u="none" strike="noStrike" kern="0" cap="none" spc="-50" normalizeH="0" baseline="0" noProof="0" dirty="0">
                <a:ln>
                  <a:noFill/>
                </a:ln>
                <a:solidFill>
                  <a:sysClr val="windowText" lastClr="000000"/>
                </a:solidFill>
                <a:effectLst/>
                <a:uLnTx/>
                <a:uFillTx/>
                <a:latin typeface="Calibri Light"/>
                <a:ea typeface="+mn-ea"/>
                <a:cs typeface="Calibri Light"/>
              </a:rPr>
              <a:t>di </a:t>
            </a:r>
            <a:r>
              <a:rPr kumimoji="0" sz="3792" b="0" i="0" u="none" strike="noStrike" kern="0" cap="none" spc="-20" normalizeH="0" baseline="0" noProof="0" dirty="0">
                <a:ln>
                  <a:noFill/>
                </a:ln>
                <a:solidFill>
                  <a:sysClr val="windowText" lastClr="000000"/>
                </a:solidFill>
                <a:effectLst/>
                <a:uLnTx/>
                <a:uFillTx/>
                <a:latin typeface="Calibri Light"/>
                <a:ea typeface="+mn-ea"/>
                <a:cs typeface="Calibri Light"/>
              </a:rPr>
              <a:t>redazione/adozione </a:t>
            </a:r>
            <a:r>
              <a:rPr kumimoji="0" sz="3792" b="0" i="0" u="none" strike="noStrike" kern="0" cap="none" spc="-40" normalizeH="0" baseline="0" noProof="0" dirty="0">
                <a:ln>
                  <a:noFill/>
                </a:ln>
                <a:solidFill>
                  <a:sysClr val="windowText" lastClr="000000"/>
                </a:solidFill>
                <a:effectLst/>
                <a:uLnTx/>
                <a:uFillTx/>
                <a:latin typeface="Calibri Light"/>
                <a:ea typeface="+mn-ea"/>
                <a:cs typeface="Calibri Light"/>
              </a:rPr>
              <a:t>della</a:t>
            </a:r>
            <a:r>
              <a:rPr kumimoji="0" sz="3792" b="0" i="0" u="none" strike="noStrike" kern="0" cap="none" spc="-140" normalizeH="0" baseline="0" noProof="0" dirty="0">
                <a:ln>
                  <a:noFill/>
                </a:ln>
                <a:solidFill>
                  <a:sysClr val="windowText" lastClr="000000"/>
                </a:solidFill>
                <a:effectLst/>
                <a:uLnTx/>
                <a:uFillTx/>
                <a:latin typeface="Calibri Light"/>
                <a:ea typeface="+mn-ea"/>
                <a:cs typeface="Calibri Light"/>
              </a:rPr>
              <a:t> </a:t>
            </a:r>
            <a:r>
              <a:rPr kumimoji="0" sz="3792" b="0" i="0" u="none" strike="noStrike" kern="0" cap="none" spc="0" normalizeH="0" baseline="0" noProof="0" dirty="0">
                <a:ln>
                  <a:noFill/>
                </a:ln>
                <a:solidFill>
                  <a:sysClr val="windowText" lastClr="000000"/>
                </a:solidFill>
                <a:effectLst/>
                <a:uLnTx/>
                <a:uFillTx/>
                <a:latin typeface="Calibri Light"/>
                <a:ea typeface="+mn-ea"/>
                <a:cs typeface="Calibri Light"/>
              </a:rPr>
              <a:t>CG</a:t>
            </a:r>
            <a:r>
              <a:rPr kumimoji="0" sz="3792" b="0" i="0" u="none" strike="noStrike" kern="0" cap="none" spc="-150" normalizeH="0" baseline="0" noProof="0" dirty="0">
                <a:ln>
                  <a:noFill/>
                </a:ln>
                <a:solidFill>
                  <a:sysClr val="windowText" lastClr="000000"/>
                </a:solidFill>
                <a:effectLst/>
                <a:uLnTx/>
                <a:uFillTx/>
                <a:latin typeface="Calibri Light"/>
                <a:ea typeface="+mn-ea"/>
                <a:cs typeface="Calibri Light"/>
              </a:rPr>
              <a:t> </a:t>
            </a:r>
            <a:r>
              <a:rPr kumimoji="0" sz="3792" b="0" i="0" u="none" strike="noStrike" kern="0" cap="none" spc="0" normalizeH="0" baseline="0" noProof="0" dirty="0">
                <a:ln>
                  <a:noFill/>
                </a:ln>
                <a:solidFill>
                  <a:sysClr val="windowText" lastClr="000000"/>
                </a:solidFill>
                <a:effectLst/>
                <a:uLnTx/>
                <a:uFillTx/>
                <a:latin typeface="Calibri Light"/>
                <a:ea typeface="+mn-ea"/>
                <a:cs typeface="Calibri Light"/>
              </a:rPr>
              <a:t>n.</a:t>
            </a:r>
            <a:r>
              <a:rPr kumimoji="0" sz="3792" b="0" i="0" u="none" strike="noStrike" kern="0" cap="none" spc="-130" normalizeH="0" baseline="0" noProof="0" dirty="0">
                <a:ln>
                  <a:noFill/>
                </a:ln>
                <a:solidFill>
                  <a:sysClr val="windowText" lastClr="000000"/>
                </a:solidFill>
                <a:effectLst/>
                <a:uLnTx/>
                <a:uFillTx/>
                <a:latin typeface="Calibri Light"/>
                <a:ea typeface="+mn-ea"/>
                <a:cs typeface="Calibri Light"/>
              </a:rPr>
              <a:t> </a:t>
            </a:r>
            <a:r>
              <a:rPr kumimoji="0" sz="3792" b="0" i="0" u="none" strike="noStrike" kern="0" cap="none" spc="-50" normalizeH="0" baseline="0" noProof="0" dirty="0">
                <a:ln>
                  <a:noFill/>
                </a:ln>
                <a:solidFill>
                  <a:sysClr val="windowText" lastClr="000000"/>
                </a:solidFill>
                <a:effectLst/>
                <a:uLnTx/>
                <a:uFillTx/>
                <a:latin typeface="Calibri Light"/>
                <a:ea typeface="+mn-ea"/>
                <a:cs typeface="Calibri Light"/>
              </a:rPr>
              <a:t>25</a:t>
            </a:r>
            <a:endParaRPr kumimoji="0" sz="3792" b="0" i="0" u="none" strike="noStrike" kern="0" cap="none" spc="0" normalizeH="0" baseline="0" noProof="0">
              <a:ln>
                <a:noFill/>
              </a:ln>
              <a:solidFill>
                <a:sysClr val="windowText" lastClr="000000"/>
              </a:solidFill>
              <a:effectLst/>
              <a:uLnTx/>
              <a:uFillTx/>
              <a:latin typeface="Calibri Light"/>
              <a:ea typeface="+mn-ea"/>
              <a:cs typeface="Calibri Ligh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6C550E07-E64F-49AB-8E3C-08B22AA6090D}"/>
              </a:ext>
            </a:extLst>
          </p:cNvPr>
          <p:cNvSpPr/>
          <p:nvPr/>
        </p:nvSpPr>
        <p:spPr>
          <a:xfrm>
            <a:off x="1" y="1"/>
            <a:ext cx="6095999"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ttangolo 2">
            <a:extLst>
              <a:ext uri="{FF2B5EF4-FFF2-40B4-BE49-F238E27FC236}">
                <a16:creationId xmlns:a16="http://schemas.microsoft.com/office/drawing/2014/main" id="{F5CBF70E-3524-408E-9693-1C940978228A}"/>
              </a:ext>
            </a:extLst>
          </p:cNvPr>
          <p:cNvSpPr/>
          <p:nvPr/>
        </p:nvSpPr>
        <p:spPr>
          <a:xfrm>
            <a:off x="365760" y="699254"/>
            <a:ext cx="5730240" cy="452431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Grazie dell’attenzione!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32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32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Volete approfondire?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32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Leggete … </a:t>
            </a:r>
            <a:r>
              <a:rPr kumimoji="0" lang="it-IT"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it-IT" sz="28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rPr>
              <a:t>… o scrivetemi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8" name="Immagine 37">
            <a:extLst>
              <a:ext uri="{FF2B5EF4-FFF2-40B4-BE49-F238E27FC236}">
                <a16:creationId xmlns:a16="http://schemas.microsoft.com/office/drawing/2014/main" id="{B17B0AAE-5294-4FDE-B334-78AF62881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640" y="5863493"/>
            <a:ext cx="1699644" cy="936104"/>
          </a:xfrm>
          <a:prstGeom prst="rect">
            <a:avLst/>
          </a:prstGeom>
        </p:spPr>
      </p:pic>
      <p:pic>
        <p:nvPicPr>
          <p:cNvPr id="52" name="Immagine 51" descr="Immagine che contiene testo&#10;&#10;Descrizione generata automaticamente">
            <a:extLst>
              <a:ext uri="{FF2B5EF4-FFF2-40B4-BE49-F238E27FC236}">
                <a16:creationId xmlns:a16="http://schemas.microsoft.com/office/drawing/2014/main" id="{81B68C39-D489-45A3-8030-AB0B9D320E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3204" y="5863493"/>
            <a:ext cx="1369909" cy="936104"/>
          </a:xfrm>
          <a:prstGeom prst="rect">
            <a:avLst/>
          </a:prstGeom>
        </p:spPr>
      </p:pic>
      <p:sp>
        <p:nvSpPr>
          <p:cNvPr id="53" name="Rettangolo 52">
            <a:extLst>
              <a:ext uri="{FF2B5EF4-FFF2-40B4-BE49-F238E27FC236}">
                <a16:creationId xmlns:a16="http://schemas.microsoft.com/office/drawing/2014/main" id="{A81CE97A-BA5C-471A-98CE-395CD972E596}"/>
              </a:ext>
            </a:extLst>
          </p:cNvPr>
          <p:cNvSpPr/>
          <p:nvPr/>
        </p:nvSpPr>
        <p:spPr>
          <a:xfrm>
            <a:off x="1135426" y="5232747"/>
            <a:ext cx="4424609"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hlinkClick r:id="rId5">
                  <a:extLst>
                    <a:ext uri="{A12FA001-AC4F-418D-AE19-62706E023703}">
                      <ahyp:hlinkClr xmlns:ahyp="http://schemas.microsoft.com/office/drawing/2018/hyperlinkcolor" val="tx"/>
                    </a:ext>
                  </a:extLst>
                </a:hlinkClick>
              </a:rPr>
              <a:t>marco.viola@uniroma3.it</a:t>
            </a:r>
            <a:endParaRPr kumimoji="0" lang="it-IT" sz="2400" b="0" i="0" u="none" strike="noStrike" kern="1200" cap="none" spc="0" normalizeH="0" baseline="0" noProof="0" dirty="0">
              <a:ln>
                <a:noFill/>
              </a:ln>
              <a:solidFill>
                <a:prstClr val="white"/>
              </a:solidFill>
              <a:effectLst/>
              <a:uLnTx/>
              <a:uFillTx/>
              <a:latin typeface="Courier New" panose="02070309020205020404" pitchFamily="49" charset="0"/>
              <a:ea typeface="+mn-ea"/>
              <a:cs typeface="Courier New" panose="02070309020205020404" pitchFamily="49" charset="0"/>
            </a:endParaRPr>
          </a:p>
        </p:txBody>
      </p:sp>
      <p:pic>
        <p:nvPicPr>
          <p:cNvPr id="10242" name="Picture 2" descr="Donne tutte puttane: Revenge porn e maschilità egemone - Bainotti, Lucia,  Semenzin, Silvia - Libri - Amazon.it">
            <a:extLst>
              <a:ext uri="{FF2B5EF4-FFF2-40B4-BE49-F238E27FC236}">
                <a16:creationId xmlns:a16="http://schemas.microsoft.com/office/drawing/2014/main" id="{08F25FA8-8F62-4901-80BE-974D04C4E0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2715" y="2852122"/>
            <a:ext cx="2289973" cy="37787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44" name="Picture 4" descr="Violenza virtuale - Striano, Francesco - Ebook - EPUB2 con DRMFREE | IBS">
            <a:extLst>
              <a:ext uri="{FF2B5EF4-FFF2-40B4-BE49-F238E27FC236}">
                <a16:creationId xmlns:a16="http://schemas.microsoft.com/office/drawing/2014/main" id="{2928C9F3-AFFC-4B78-B97A-66075589EB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9412" y="2855293"/>
            <a:ext cx="2546828" cy="37787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33D5D7A4-B697-48F7-A54C-72ACDC508BD6}"/>
              </a:ext>
            </a:extLst>
          </p:cNvPr>
          <p:cNvPicPr>
            <a:picLocks noChangeAspect="1"/>
          </p:cNvPicPr>
          <p:nvPr/>
        </p:nvPicPr>
        <p:blipFill>
          <a:blip r:embed="rId8"/>
          <a:stretch>
            <a:fillRect/>
          </a:stretch>
        </p:blipFill>
        <p:spPr>
          <a:xfrm>
            <a:off x="6261050" y="121920"/>
            <a:ext cx="2560243" cy="2401362"/>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FEF7B647-470A-407D-AD63-6FD2F61C7293}"/>
              </a:ext>
            </a:extLst>
          </p:cNvPr>
          <p:cNvPicPr>
            <a:picLocks noChangeAspect="1"/>
          </p:cNvPicPr>
          <p:nvPr/>
        </p:nvPicPr>
        <p:blipFill>
          <a:blip r:embed="rId9"/>
          <a:stretch>
            <a:fillRect/>
          </a:stretch>
        </p:blipFill>
        <p:spPr>
          <a:xfrm>
            <a:off x="8982206" y="223989"/>
            <a:ext cx="3104885" cy="23023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7427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42"/>
                                        </p:tgtEl>
                                        <p:attrNameLst>
                                          <p:attrName>style.visibility</p:attrName>
                                        </p:attrNameLst>
                                      </p:cBhvr>
                                      <p:to>
                                        <p:strVal val="visible"/>
                                      </p:to>
                                    </p:set>
                                    <p:animEffect transition="in" filter="fade">
                                      <p:cBhvr>
                                        <p:cTn id="25" dur="500"/>
                                        <p:tgtEl>
                                          <p:spTgt spid="10242"/>
                                        </p:tgtEl>
                                      </p:cBhvr>
                                    </p:animEffect>
                                  </p:childTnLst>
                                </p:cTn>
                              </p:par>
                              <p:par>
                                <p:cTn id="26" presetID="10" presetClass="entr" presetSubtype="0" fill="hold" nodeType="withEffect">
                                  <p:stCondLst>
                                    <p:cond delay="0"/>
                                  </p:stCondLst>
                                  <p:childTnLst>
                                    <p:set>
                                      <p:cBhvr>
                                        <p:cTn id="27" dur="1" fill="hold">
                                          <p:stCondLst>
                                            <p:cond delay="0"/>
                                          </p:stCondLst>
                                        </p:cTn>
                                        <p:tgtEl>
                                          <p:spTgt spid="10244"/>
                                        </p:tgtEl>
                                        <p:attrNameLst>
                                          <p:attrName>style.visibility</p:attrName>
                                        </p:attrNameLst>
                                      </p:cBhvr>
                                      <p:to>
                                        <p:strVal val="visible"/>
                                      </p:to>
                                    </p:set>
                                    <p:animEffect transition="in" filter="fade">
                                      <p:cBhvr>
                                        <p:cTn id="28" dur="500"/>
                                        <p:tgtEl>
                                          <p:spTgt spid="1024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a:extLst>
            <a:ext uri="{FF2B5EF4-FFF2-40B4-BE49-F238E27FC236}">
              <a16:creationId xmlns:a16="http://schemas.microsoft.com/office/drawing/2014/main" id="{FAB68C01-C0F9-3BD5-1AA8-7727AFB1179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AD1A78A-DCAC-EE09-1DE6-6FC481A24BBD}"/>
              </a:ext>
            </a:extLst>
          </p:cNvPr>
          <p:cNvSpPr>
            <a:spLocks noGrp="1"/>
          </p:cNvSpPr>
          <p:nvPr>
            <p:ph type="title"/>
          </p:nvPr>
        </p:nvSpPr>
        <p:spPr>
          <a:xfrm>
            <a:off x="5293360" y="0"/>
            <a:ext cx="6382825" cy="6858000"/>
          </a:xfrm>
        </p:spPr>
        <p:txBody>
          <a:bodyPr>
            <a:noAutofit/>
          </a:bodyPr>
          <a:lstStyle/>
          <a:p>
            <a:r>
              <a:rPr lang="it-CH" sz="1800" b="1" dirty="0">
                <a:solidFill>
                  <a:schemeClr val="bg1"/>
                </a:solidFill>
                <a:latin typeface="Interstate" pitchFamily="50" charset="0"/>
              </a:rPr>
              <a:t>Tavola rotonda con possibilità di interventi dal pubblico</a:t>
            </a:r>
            <a:br>
              <a:rPr lang="it-CH" sz="3200" b="1" dirty="0">
                <a:solidFill>
                  <a:schemeClr val="bg1"/>
                </a:solidFill>
                <a:latin typeface="Interstate" pitchFamily="50" charset="0"/>
              </a:rPr>
            </a:br>
            <a:br>
              <a:rPr lang="it-CH" sz="2000" b="1" dirty="0">
                <a:solidFill>
                  <a:schemeClr val="bg1"/>
                </a:solidFill>
                <a:latin typeface="Interstate" pitchFamily="50" charset="0"/>
              </a:rPr>
            </a:br>
            <a:r>
              <a:rPr lang="it-CH" sz="4000" b="1" dirty="0">
                <a:solidFill>
                  <a:schemeClr val="bg1"/>
                </a:solidFill>
                <a:latin typeface="Interstate" pitchFamily="50" charset="0"/>
              </a:rPr>
              <a:t>“Dalla violenza fisica </a:t>
            </a:r>
            <a:br>
              <a:rPr lang="it-CH" sz="4000" b="1" dirty="0">
                <a:solidFill>
                  <a:schemeClr val="bg1"/>
                </a:solidFill>
                <a:latin typeface="Interstate" pitchFamily="50" charset="0"/>
              </a:rPr>
            </a:br>
            <a:r>
              <a:rPr lang="it-CH" sz="4000" b="1" dirty="0">
                <a:solidFill>
                  <a:schemeClr val="bg1"/>
                </a:solidFill>
                <a:latin typeface="Interstate" pitchFamily="50" charset="0"/>
              </a:rPr>
              <a:t>alla violenza digitale”</a:t>
            </a:r>
            <a:br>
              <a:rPr lang="it-CH" sz="1800" dirty="0">
                <a:solidFill>
                  <a:schemeClr val="bg1"/>
                </a:solidFill>
                <a:latin typeface="Interstate" pitchFamily="50" charset="0"/>
              </a:rPr>
            </a:br>
            <a:br>
              <a:rPr lang="it-CH" sz="1800" dirty="0">
                <a:solidFill>
                  <a:schemeClr val="bg1"/>
                </a:solidFill>
                <a:latin typeface="Interstate" pitchFamily="50" charset="0"/>
              </a:rPr>
            </a:br>
            <a:r>
              <a:rPr lang="it-CH" sz="2000" dirty="0">
                <a:solidFill>
                  <a:schemeClr val="bg1"/>
                </a:solidFill>
                <a:latin typeface="Interstate" pitchFamily="50" charset="0"/>
              </a:rPr>
              <a:t>Moderatrice: </a:t>
            </a:r>
            <a:br>
              <a:rPr lang="it-CH" sz="2000" dirty="0">
                <a:solidFill>
                  <a:schemeClr val="bg1"/>
                </a:solidFill>
                <a:latin typeface="Interstate" pitchFamily="50" charset="0"/>
              </a:rPr>
            </a:br>
            <a:r>
              <a:rPr lang="it-CH" sz="2000" b="1" dirty="0">
                <a:solidFill>
                  <a:schemeClr val="bg1"/>
                </a:solidFill>
                <a:latin typeface="Interstate" pitchFamily="50" charset="0"/>
              </a:rPr>
              <a:t>Jenny Covelli</a:t>
            </a:r>
            <a:r>
              <a:rPr lang="it-CH" sz="2000" dirty="0">
                <a:solidFill>
                  <a:schemeClr val="bg1"/>
                </a:solidFill>
                <a:latin typeface="Interstate" pitchFamily="50" charset="0"/>
              </a:rPr>
              <a:t>, giornalista Corriere del Ticino</a:t>
            </a:r>
            <a:br>
              <a:rPr lang="it-CH" sz="2000" dirty="0">
                <a:solidFill>
                  <a:schemeClr val="bg1"/>
                </a:solidFill>
                <a:latin typeface="Interstate" pitchFamily="50" charset="0"/>
              </a:rPr>
            </a:br>
            <a:br>
              <a:rPr lang="it-CH" sz="2000" dirty="0">
                <a:solidFill>
                  <a:schemeClr val="bg1"/>
                </a:solidFill>
                <a:latin typeface="Interstate" pitchFamily="50" charset="0"/>
              </a:rPr>
            </a:br>
            <a:r>
              <a:rPr lang="it-CH" sz="2000" b="1" dirty="0">
                <a:solidFill>
                  <a:schemeClr val="bg1"/>
                </a:solidFill>
                <a:latin typeface="Interstate" pitchFamily="50" charset="0"/>
              </a:rPr>
              <a:t>Giuseppe Laffranchi, </a:t>
            </a:r>
            <a:br>
              <a:rPr lang="it-CH" sz="2000" dirty="0">
                <a:solidFill>
                  <a:schemeClr val="bg1"/>
                </a:solidFill>
                <a:latin typeface="Interstate" pitchFamily="50" charset="0"/>
              </a:rPr>
            </a:br>
            <a:r>
              <a:rPr lang="it-CH" sz="2000" dirty="0">
                <a:solidFill>
                  <a:schemeClr val="bg1"/>
                </a:solidFill>
                <a:latin typeface="Interstate" pitchFamily="50" charset="0"/>
              </a:rPr>
              <a:t>Responsabile dell’Ufficio Scuola e Digitale del Centro di Risorse Didattiche e Digitali - DECS</a:t>
            </a:r>
            <a:br>
              <a:rPr lang="it-CH" sz="2000" dirty="0">
                <a:solidFill>
                  <a:schemeClr val="bg1"/>
                </a:solidFill>
                <a:latin typeface="Interstate" pitchFamily="50" charset="0"/>
              </a:rPr>
            </a:br>
            <a:br>
              <a:rPr lang="it-CH" sz="2000" dirty="0">
                <a:solidFill>
                  <a:schemeClr val="bg1"/>
                </a:solidFill>
                <a:latin typeface="Interstate" pitchFamily="50" charset="0"/>
              </a:rPr>
            </a:br>
            <a:r>
              <a:rPr lang="it-CH" sz="2000" b="1" dirty="0">
                <a:solidFill>
                  <a:schemeClr val="bg1"/>
                </a:solidFill>
                <a:latin typeface="Interstate" pitchFamily="50" charset="0"/>
              </a:rPr>
              <a:t>Mara Menghetti, </a:t>
            </a:r>
            <a:br>
              <a:rPr lang="it-CH" sz="2000" dirty="0">
                <a:solidFill>
                  <a:schemeClr val="bg1"/>
                </a:solidFill>
                <a:latin typeface="Interstate" pitchFamily="50" charset="0"/>
              </a:rPr>
            </a:br>
            <a:r>
              <a:rPr lang="it-CH" sz="2000" dirty="0">
                <a:solidFill>
                  <a:schemeClr val="bg1"/>
                </a:solidFill>
                <a:latin typeface="Interstate" pitchFamily="50" charset="0"/>
              </a:rPr>
              <a:t>Collaboratrice Fondazione ASPI</a:t>
            </a:r>
            <a:br>
              <a:rPr lang="it-CH" sz="2000" dirty="0">
                <a:solidFill>
                  <a:schemeClr val="bg1"/>
                </a:solidFill>
                <a:latin typeface="Interstate" pitchFamily="50" charset="0"/>
              </a:rPr>
            </a:br>
            <a:br>
              <a:rPr lang="it-CH" sz="2000" dirty="0">
                <a:solidFill>
                  <a:schemeClr val="bg1"/>
                </a:solidFill>
                <a:latin typeface="Interstate" pitchFamily="50" charset="0"/>
              </a:rPr>
            </a:br>
            <a:r>
              <a:rPr lang="it-CH" sz="2000" b="1" dirty="0">
                <a:solidFill>
                  <a:schemeClr val="bg1"/>
                </a:solidFill>
                <a:latin typeface="Interstate" pitchFamily="50" charset="0"/>
              </a:rPr>
              <a:t>Rosalba Morese, </a:t>
            </a:r>
            <a:br>
              <a:rPr lang="it-CH" sz="2000" dirty="0">
                <a:solidFill>
                  <a:schemeClr val="bg1"/>
                </a:solidFill>
                <a:latin typeface="Interstate" pitchFamily="50" charset="0"/>
              </a:rPr>
            </a:br>
            <a:r>
              <a:rPr lang="it-CH" sz="2000" dirty="0">
                <a:solidFill>
                  <a:schemeClr val="bg1"/>
                </a:solidFill>
                <a:latin typeface="Interstate" pitchFamily="50" charset="0"/>
              </a:rPr>
              <a:t>Ricercatrice e docente in psicologia e neuroscienze sociali, Università della Svizzera italiana, USI </a:t>
            </a:r>
            <a:br>
              <a:rPr lang="it-CH" sz="2000" dirty="0">
                <a:solidFill>
                  <a:schemeClr val="bg1"/>
                </a:solidFill>
                <a:latin typeface="Interstate" pitchFamily="50" charset="0"/>
              </a:rPr>
            </a:br>
            <a:br>
              <a:rPr lang="it-CH" sz="2000" dirty="0">
                <a:solidFill>
                  <a:schemeClr val="bg1"/>
                </a:solidFill>
                <a:latin typeface="Interstate" pitchFamily="50" charset="0"/>
              </a:rPr>
            </a:br>
            <a:r>
              <a:rPr lang="it-CH" sz="2000" b="1" dirty="0">
                <a:solidFill>
                  <a:schemeClr val="bg1"/>
                </a:solidFill>
                <a:latin typeface="Interstate" pitchFamily="50" charset="0"/>
              </a:rPr>
              <a:t>Francesco Lombardo, </a:t>
            </a:r>
            <a:br>
              <a:rPr lang="it-CH" sz="2000" dirty="0">
                <a:solidFill>
                  <a:schemeClr val="bg1"/>
                </a:solidFill>
                <a:latin typeface="Interstate" pitchFamily="50" charset="0"/>
              </a:rPr>
            </a:br>
            <a:r>
              <a:rPr lang="it-CH" sz="2000" dirty="0">
                <a:solidFill>
                  <a:schemeClr val="bg1"/>
                </a:solidFill>
                <a:latin typeface="Interstate" pitchFamily="50" charset="0"/>
              </a:rPr>
              <a:t>Presidente Associazione Franca</a:t>
            </a:r>
            <a:endParaRPr lang="it-IT" sz="1800" dirty="0">
              <a:solidFill>
                <a:schemeClr val="bg1"/>
              </a:solidFill>
              <a:latin typeface="Interstate" pitchFamily="50" charset="0"/>
            </a:endParaRPr>
          </a:p>
        </p:txBody>
      </p:sp>
      <p:pic>
        <p:nvPicPr>
          <p:cNvPr id="5" name="Segnaposto contenuto 4">
            <a:extLst>
              <a:ext uri="{FF2B5EF4-FFF2-40B4-BE49-F238E27FC236}">
                <a16:creationId xmlns:a16="http://schemas.microsoft.com/office/drawing/2014/main" id="{6CA847EE-1A8A-9733-1BC6-F1FA2B34F1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4850283" cy="6858000"/>
          </a:xfrm>
        </p:spPr>
      </p:pic>
    </p:spTree>
    <p:extLst>
      <p:ext uri="{BB962C8B-B14F-4D97-AF65-F5344CB8AC3E}">
        <p14:creationId xmlns:p14="http://schemas.microsoft.com/office/powerpoint/2010/main" val="3871180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ure 1 - The brain responses to social and physical inju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666" y="1461549"/>
            <a:ext cx="9261244" cy="3780438"/>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212785" y="5722514"/>
            <a:ext cx="11979215"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MuseoSans"/>
                <a:ea typeface="+mn-ea"/>
                <a:cs typeface="+mn-cs"/>
              </a:rPr>
              <a:t>Kawamoto, T. (2017).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What Happens in Your Mind and Brain When You Are Excluded from a Social Activity?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Modificato</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da Kawamoto, T.,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Ura</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M., and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Nittono</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H. 2015. Intrapersonal and interpersonal processes of social exclusion. </a:t>
            </a:r>
            <a:r>
              <a:rPr kumimoji="0" lang="en-GB" sz="1800" b="0" i="1" u="none" strike="noStrike" kern="1200" cap="none" spc="0" normalizeH="0" baseline="0" noProof="0" dirty="0">
                <a:ln>
                  <a:noFill/>
                </a:ln>
                <a:solidFill>
                  <a:prstClr val="black"/>
                </a:solidFill>
                <a:effectLst/>
                <a:uLnTx/>
                <a:uFillTx/>
                <a:latin typeface="Calibri" panose="020F0502020204030204"/>
                <a:ea typeface="+mn-ea"/>
                <a:cs typeface="+mn-cs"/>
              </a:rPr>
              <a:t>Front. </a:t>
            </a:r>
            <a:r>
              <a:rPr kumimoji="0" lang="en-GB" sz="1800" b="0" i="1" u="none" strike="noStrike" kern="1200" cap="none" spc="0" normalizeH="0" baseline="0" noProof="0" dirty="0" err="1">
                <a:ln>
                  <a:noFill/>
                </a:ln>
                <a:solidFill>
                  <a:prstClr val="black"/>
                </a:solidFill>
                <a:effectLst/>
                <a:uLnTx/>
                <a:uFillTx/>
                <a:latin typeface="Calibri" panose="020F0502020204030204"/>
                <a:ea typeface="+mn-ea"/>
                <a:cs typeface="+mn-cs"/>
              </a:rPr>
              <a:t>Neurosci</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9:62. doi:10.3389/fnins.2015.00062</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sng" strike="noStrike" kern="1200" cap="none" spc="0" normalizeH="0" baseline="0" noProof="0" dirty="0">
                <a:ln>
                  <a:noFill/>
                </a:ln>
                <a:solidFill>
                  <a:srgbClr val="95C23D"/>
                </a:solidFill>
                <a:effectLst/>
                <a:uLnTx/>
                <a:uFillTx/>
                <a:latin typeface="MuseoSans"/>
                <a:ea typeface="+mn-ea"/>
                <a:cs typeface="+mn-cs"/>
                <a:hlinkClick r:id="rId3"/>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6559" y="1412201"/>
            <a:ext cx="4474894" cy="376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olo 3"/>
          <p:cNvSpPr txBox="1">
            <a:spLocks/>
          </p:cNvSpPr>
          <p:nvPr/>
        </p:nvSpPr>
        <p:spPr>
          <a:xfrm>
            <a:off x="212785" y="302616"/>
            <a:ext cx="11525328"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it-IT" sz="4400" b="1" i="0" u="none" strike="noStrike" kern="1200" cap="none" spc="0" normalizeH="0" baseline="0" noProof="0" dirty="0">
                <a:ln>
                  <a:noFill/>
                </a:ln>
                <a:solidFill>
                  <a:srgbClr val="C00000"/>
                </a:solidFill>
                <a:effectLst/>
                <a:uLnTx/>
                <a:uFillTx/>
                <a:latin typeface="All Caps" charset="0"/>
                <a:ea typeface="MS PGothic" panose="020B0600070205080204" pitchFamily="34" charset="-128"/>
                <a:cs typeface="+mj-cs"/>
              </a:rPr>
              <a:t>Dolore Sociale</a:t>
            </a:r>
            <a:endParaRPr kumimoji="0" lang="en-GB" sz="4400" b="1" i="0" u="none" strike="noStrike" kern="1200" cap="none" spc="0" normalizeH="0" baseline="0" noProof="0" dirty="0">
              <a:ln>
                <a:noFill/>
              </a:ln>
              <a:solidFill>
                <a:srgbClr val="C00000"/>
              </a:solidFill>
              <a:effectLst/>
              <a:uLnTx/>
              <a:uFillTx/>
              <a:latin typeface="All Caps" charset="0"/>
              <a:ea typeface="MS PGothic" panose="020B0600070205080204" pitchFamily="34" charset="-128"/>
              <a:cs typeface="+mj-cs"/>
            </a:endParaRPr>
          </a:p>
        </p:txBody>
      </p:sp>
      <p:pic>
        <p:nvPicPr>
          <p:cNvPr id="7" name="Immagine 6"/>
          <p:cNvPicPr>
            <a:picLocks noChangeAspect="1"/>
          </p:cNvPicPr>
          <p:nvPr/>
        </p:nvPicPr>
        <p:blipFill>
          <a:blip r:embed="rId5"/>
          <a:stretch>
            <a:fillRect/>
          </a:stretch>
        </p:blipFill>
        <p:spPr>
          <a:xfrm>
            <a:off x="10257801" y="239821"/>
            <a:ext cx="1695662" cy="735162"/>
          </a:xfrm>
          <a:prstGeom prst="rect">
            <a:avLst/>
          </a:prstGeom>
        </p:spPr>
      </p:pic>
    </p:spTree>
    <p:extLst>
      <p:ext uri="{BB962C8B-B14F-4D97-AF65-F5344CB8AC3E}">
        <p14:creationId xmlns:p14="http://schemas.microsoft.com/office/powerpoint/2010/main" val="278215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ttangolo 3"/>
          <p:cNvSpPr>
            <a:spLocks noChangeArrowheads="1"/>
          </p:cNvSpPr>
          <p:nvPr/>
        </p:nvSpPr>
        <p:spPr bwMode="auto">
          <a:xfrm>
            <a:off x="3339617" y="1507323"/>
            <a:ext cx="572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it-IT" sz="1800" b="0" i="0" u="none" strike="noStrike" kern="1200" cap="none" spc="0" normalizeH="0" baseline="0" noProof="0" dirty="0">
                <a:ln>
                  <a:noFill/>
                </a:ln>
                <a:solidFill>
                  <a:srgbClr val="2A2A2A"/>
                </a:solidFill>
                <a:effectLst/>
                <a:uLnTx/>
                <a:uFillTx/>
                <a:latin typeface="Merriweather"/>
                <a:ea typeface="+mn-ea"/>
                <a:cs typeface="Arial" panose="020B0604020202020204" pitchFamily="34" charset="0"/>
              </a:rPr>
              <a:t>61 </a:t>
            </a:r>
            <a:r>
              <a:rPr kumimoji="0" lang="en-GB" altLang="it-IT" sz="1800" b="0" i="0" u="none" strike="noStrike" kern="1200" cap="none" spc="0" normalizeH="0" baseline="0" noProof="0" dirty="0" err="1">
                <a:ln>
                  <a:noFill/>
                </a:ln>
                <a:solidFill>
                  <a:srgbClr val="2A2A2A"/>
                </a:solidFill>
                <a:effectLst/>
                <a:uLnTx/>
                <a:uFillTx/>
                <a:latin typeface="Merriweather"/>
                <a:ea typeface="+mn-ea"/>
                <a:cs typeface="Arial" panose="020B0604020202020204" pitchFamily="34" charset="0"/>
              </a:rPr>
              <a:t>ragazzi</a:t>
            </a:r>
            <a:r>
              <a:rPr kumimoji="0" lang="en-GB" altLang="it-IT" sz="1800" b="0" i="0" u="none" strike="noStrike" kern="1200" cap="none" spc="0" normalizeH="0" baseline="0" noProof="0" dirty="0">
                <a:ln>
                  <a:noFill/>
                </a:ln>
                <a:solidFill>
                  <a:srgbClr val="2A2A2A"/>
                </a:solidFill>
                <a:effectLst/>
                <a:uLnTx/>
                <a:uFillTx/>
                <a:latin typeface="Merriweather"/>
                <a:ea typeface="+mn-ea"/>
                <a:cs typeface="Arial" panose="020B0604020202020204" pitchFamily="34" charset="0"/>
              </a:rPr>
              <a:t>, </a:t>
            </a:r>
            <a:r>
              <a:rPr kumimoji="0" lang="en-GB" altLang="it-IT" sz="1800" b="0" i="0" u="none" strike="noStrike" kern="1200" cap="none" spc="0" normalizeH="0" baseline="0" noProof="0" dirty="0" err="1">
                <a:ln>
                  <a:noFill/>
                </a:ln>
                <a:solidFill>
                  <a:srgbClr val="2A2A2A"/>
                </a:solidFill>
                <a:effectLst/>
                <a:uLnTx/>
                <a:uFillTx/>
                <a:latin typeface="Merriweather"/>
                <a:ea typeface="+mn-ea"/>
                <a:cs typeface="Arial" panose="020B0604020202020204" pitchFamily="34" charset="0"/>
              </a:rPr>
              <a:t>età</a:t>
            </a:r>
            <a:r>
              <a:rPr kumimoji="0" lang="en-GB" altLang="it-IT" sz="1800" b="0" i="0" u="none" strike="noStrike" kern="1200" cap="none" spc="0" normalizeH="0" baseline="0" noProof="0" dirty="0">
                <a:ln>
                  <a:noFill/>
                </a:ln>
                <a:solidFill>
                  <a:srgbClr val="2A2A2A"/>
                </a:solidFill>
                <a:effectLst/>
                <a:uLnTx/>
                <a:uFillTx/>
                <a:latin typeface="Merriweather"/>
                <a:ea typeface="+mn-ea"/>
                <a:cs typeface="Arial" panose="020B0604020202020204" pitchFamily="34" charset="0"/>
              </a:rPr>
              <a:t> media = 13 – 21 </a:t>
            </a:r>
            <a:r>
              <a:rPr kumimoji="0" lang="en-GB" altLang="it-IT" sz="1800" b="0" i="0" u="none" strike="noStrike" kern="1200" cap="none" spc="0" normalizeH="0" baseline="0" noProof="0" dirty="0" err="1">
                <a:ln>
                  <a:noFill/>
                </a:ln>
                <a:solidFill>
                  <a:srgbClr val="2A2A2A"/>
                </a:solidFill>
                <a:effectLst/>
                <a:uLnTx/>
                <a:uFillTx/>
                <a:latin typeface="Merriweather"/>
                <a:ea typeface="+mn-ea"/>
                <a:cs typeface="Arial" panose="020B0604020202020204" pitchFamily="34" charset="0"/>
              </a:rPr>
              <a:t>anni</a:t>
            </a:r>
            <a:r>
              <a:rPr kumimoji="0" lang="en-GB" altLang="it-IT" sz="1800" b="0" i="0" u="none" strike="noStrike" kern="1200" cap="none" spc="0" normalizeH="0" baseline="0" noProof="0" dirty="0">
                <a:ln>
                  <a:noFill/>
                </a:ln>
                <a:solidFill>
                  <a:srgbClr val="2A2A2A"/>
                </a:solidFill>
                <a:effectLst/>
                <a:uLnTx/>
                <a:uFillTx/>
                <a:latin typeface="Merriweather"/>
                <a:ea typeface="+mn-ea"/>
                <a:cs typeface="Arial" panose="020B0604020202020204" pitchFamily="34" charset="0"/>
              </a:rPr>
              <a:t> (</a:t>
            </a:r>
            <a:r>
              <a:rPr kumimoji="0" lang="en-GB" altLang="it-IT" sz="1800" b="0" i="1" u="none" strike="noStrike" kern="1200" cap="none" spc="0" normalizeH="0" baseline="0" noProof="0" dirty="0">
                <a:ln>
                  <a:noFill/>
                </a:ln>
                <a:solidFill>
                  <a:srgbClr val="2A2A2A"/>
                </a:solidFill>
                <a:effectLst/>
                <a:uLnTx/>
                <a:uFillTx/>
                <a:latin typeface="Merriweather"/>
                <a:ea typeface="+mn-ea"/>
                <a:cs typeface="Arial" panose="020B0604020202020204" pitchFamily="34" charset="0"/>
              </a:rPr>
              <a:t>M</a:t>
            </a:r>
            <a:r>
              <a:rPr kumimoji="0" lang="en-GB" altLang="it-IT" sz="1800" b="0" i="0" u="none" strike="noStrike" kern="1200" cap="none" spc="0" normalizeH="0" baseline="-25000" noProof="0" dirty="0">
                <a:ln>
                  <a:noFill/>
                </a:ln>
                <a:solidFill>
                  <a:srgbClr val="2A2A2A"/>
                </a:solidFill>
                <a:effectLst/>
                <a:uLnTx/>
                <a:uFillTx/>
                <a:latin typeface="Merriweather"/>
                <a:ea typeface="+mn-ea"/>
                <a:cs typeface="Arial" panose="020B0604020202020204" pitchFamily="34" charset="0"/>
              </a:rPr>
              <a:t>age</a:t>
            </a:r>
            <a:r>
              <a:rPr kumimoji="0" lang="en-GB" altLang="it-IT" sz="1800" b="0" i="0" u="none" strike="noStrike" kern="1200" cap="none" spc="0" normalizeH="0" baseline="0" noProof="0" dirty="0">
                <a:ln>
                  <a:noFill/>
                </a:ln>
                <a:solidFill>
                  <a:srgbClr val="2A2A2A"/>
                </a:solidFill>
                <a:effectLst/>
                <a:uLnTx/>
                <a:uFillTx/>
                <a:latin typeface="Merriweather"/>
                <a:ea typeface="+mn-ea"/>
                <a:cs typeface="Arial" panose="020B0604020202020204" pitchFamily="34" charset="0"/>
              </a:rPr>
              <a:t> = 18.2).</a:t>
            </a:r>
            <a:endParaRPr kumimoji="0" lang="en-GB" altLang="it-IT"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45061" name="Picture 4" descr="Immagine correl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9617" y="2407963"/>
            <a:ext cx="6031489" cy="317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3"/>
          <a:stretch>
            <a:fillRect/>
          </a:stretch>
        </p:blipFill>
        <p:spPr>
          <a:xfrm>
            <a:off x="510692" y="974983"/>
            <a:ext cx="2828925" cy="1619250"/>
          </a:xfrm>
          <a:prstGeom prst="rect">
            <a:avLst/>
          </a:prstGeom>
        </p:spPr>
      </p:pic>
      <p:pic>
        <p:nvPicPr>
          <p:cNvPr id="4" name="Immagine 3"/>
          <p:cNvPicPr>
            <a:picLocks noChangeAspect="1"/>
          </p:cNvPicPr>
          <p:nvPr/>
        </p:nvPicPr>
        <p:blipFill>
          <a:blip r:embed="rId4"/>
          <a:stretch>
            <a:fillRect/>
          </a:stretch>
        </p:blipFill>
        <p:spPr>
          <a:xfrm rot="1593964">
            <a:off x="9115211" y="1200733"/>
            <a:ext cx="2762250" cy="1657350"/>
          </a:xfrm>
          <a:prstGeom prst="rect">
            <a:avLst/>
          </a:prstGeom>
        </p:spPr>
      </p:pic>
      <p:pic>
        <p:nvPicPr>
          <p:cNvPr id="2" name="Immagine 1">
            <a:extLst>
              <a:ext uri="{FF2B5EF4-FFF2-40B4-BE49-F238E27FC236}">
                <a16:creationId xmlns:a16="http://schemas.microsoft.com/office/drawing/2014/main" id="{436BA6BD-C541-5573-D754-1B8C84460EFA}"/>
              </a:ext>
            </a:extLst>
          </p:cNvPr>
          <p:cNvPicPr>
            <a:picLocks noChangeAspect="1"/>
          </p:cNvPicPr>
          <p:nvPr/>
        </p:nvPicPr>
        <p:blipFill>
          <a:blip r:embed="rId5"/>
          <a:stretch>
            <a:fillRect/>
          </a:stretch>
        </p:blipFill>
        <p:spPr>
          <a:xfrm>
            <a:off x="10257801" y="239821"/>
            <a:ext cx="1695662" cy="735162"/>
          </a:xfrm>
          <a:prstGeom prst="rect">
            <a:avLst/>
          </a:prstGeom>
        </p:spPr>
      </p:pic>
      <p:sp>
        <p:nvSpPr>
          <p:cNvPr id="5" name="Rettangolo 6">
            <a:extLst>
              <a:ext uri="{FF2B5EF4-FFF2-40B4-BE49-F238E27FC236}">
                <a16:creationId xmlns:a16="http://schemas.microsoft.com/office/drawing/2014/main" id="{77BEFE17-B9F9-A0F4-51FA-ADAD7A158E55}"/>
              </a:ext>
            </a:extLst>
          </p:cNvPr>
          <p:cNvSpPr>
            <a:spLocks noChangeArrowheads="1"/>
          </p:cNvSpPr>
          <p:nvPr/>
        </p:nvSpPr>
        <p:spPr bwMode="auto">
          <a:xfrm>
            <a:off x="387560" y="5816600"/>
            <a:ext cx="115659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it-IT" sz="1600" b="0" i="0" u="none" strike="noStrike" kern="1200" cap="none" spc="0" normalizeH="0" baseline="0" noProof="0" dirty="0">
                <a:ln>
                  <a:noFill/>
                </a:ln>
                <a:solidFill>
                  <a:srgbClr val="2A2A2A"/>
                </a:solidFill>
                <a:effectLst/>
                <a:uLnTx/>
                <a:uFillTx/>
                <a:latin typeface="Source Sans Pro"/>
                <a:ea typeface="+mn-ea"/>
                <a:cs typeface="Arial" panose="020B0604020202020204" pitchFamily="34" charset="0"/>
              </a:rPr>
              <a:t>Lauren E Sherman, Leanna M Hernandez, Patricia M Greenfield, Mirella </a:t>
            </a:r>
            <a:r>
              <a:rPr kumimoji="0" lang="en-GB" altLang="it-IT" sz="1600" b="0" i="0" u="none" strike="noStrike" kern="1200" cap="none" spc="0" normalizeH="0" baseline="0" noProof="0" dirty="0" err="1">
                <a:ln>
                  <a:noFill/>
                </a:ln>
                <a:solidFill>
                  <a:srgbClr val="2A2A2A"/>
                </a:solidFill>
                <a:effectLst/>
                <a:uLnTx/>
                <a:uFillTx/>
                <a:latin typeface="Source Sans Pro"/>
                <a:ea typeface="+mn-ea"/>
                <a:cs typeface="Arial" panose="020B0604020202020204" pitchFamily="34" charset="0"/>
              </a:rPr>
              <a:t>Dapretto</a:t>
            </a:r>
            <a:r>
              <a:rPr kumimoji="0" lang="en-GB" altLang="it-IT" sz="1600" b="0" i="0" u="none" strike="noStrike" kern="1200" cap="none" spc="0" normalizeH="0" baseline="0" noProof="0" dirty="0">
                <a:ln>
                  <a:noFill/>
                </a:ln>
                <a:solidFill>
                  <a:srgbClr val="2A2A2A"/>
                </a:solidFill>
                <a:effectLst/>
                <a:uLnTx/>
                <a:uFillTx/>
                <a:latin typeface="Source Sans Pro"/>
                <a:ea typeface="+mn-ea"/>
                <a:cs typeface="Arial" panose="020B0604020202020204" pitchFamily="34" charset="0"/>
              </a:rPr>
              <a:t>, What the brain ‘Likes’: neural correlates of providing feedback on social media, </a:t>
            </a:r>
            <a:r>
              <a:rPr kumimoji="0" lang="en-GB" altLang="it-IT" sz="1600" b="0" i="1" u="none" strike="noStrike" kern="1200" cap="none" spc="0" normalizeH="0" baseline="0" noProof="0" dirty="0">
                <a:ln>
                  <a:noFill/>
                </a:ln>
                <a:solidFill>
                  <a:srgbClr val="2A2A2A"/>
                </a:solidFill>
                <a:effectLst/>
                <a:uLnTx/>
                <a:uFillTx/>
                <a:latin typeface="Source Sans Pro"/>
                <a:ea typeface="+mn-ea"/>
                <a:cs typeface="Arial" panose="020B0604020202020204" pitchFamily="34" charset="0"/>
              </a:rPr>
              <a:t>Social Cognitive and Affective Neuroscience</a:t>
            </a:r>
            <a:r>
              <a:rPr kumimoji="0" lang="en-GB" altLang="it-IT" sz="1600" b="0" i="0" u="none" strike="noStrike" kern="1200" cap="none" spc="0" normalizeH="0" baseline="0" noProof="0" dirty="0">
                <a:ln>
                  <a:noFill/>
                </a:ln>
                <a:solidFill>
                  <a:srgbClr val="2A2A2A"/>
                </a:solidFill>
                <a:effectLst/>
                <a:uLnTx/>
                <a:uFillTx/>
                <a:latin typeface="Source Sans Pro"/>
                <a:ea typeface="+mn-ea"/>
                <a:cs typeface="Arial" panose="020B0604020202020204" pitchFamily="34" charset="0"/>
              </a:rPr>
              <a:t>, Volume 13, Issue 7, July 2018, Pages 699-707, </a:t>
            </a:r>
            <a:br>
              <a:rPr kumimoji="0" lang="en-GB" altLang="it-IT" sz="1600" b="0" i="0" u="none" strike="noStrike" kern="1200" cap="none" spc="0" normalizeH="0" baseline="0" noProof="0" dirty="0">
                <a:ln>
                  <a:noFill/>
                </a:ln>
                <a:solidFill>
                  <a:srgbClr val="2A2A2A"/>
                </a:solidFill>
                <a:effectLst/>
                <a:uLnTx/>
                <a:uFillTx/>
                <a:latin typeface="Source Sans Pro"/>
                <a:ea typeface="+mn-ea"/>
                <a:cs typeface="Arial" panose="020B0604020202020204" pitchFamily="34" charset="0"/>
              </a:rPr>
            </a:br>
            <a:r>
              <a:rPr kumimoji="0" lang="en-GB" altLang="it-IT" sz="1600" b="0" i="0" u="none" strike="noStrike" kern="1200" cap="none" spc="0" normalizeH="0" baseline="0" noProof="0" dirty="0">
                <a:ln>
                  <a:noFill/>
                </a:ln>
                <a:solidFill>
                  <a:srgbClr val="006FB7"/>
                </a:solidFill>
                <a:effectLst/>
                <a:uLnTx/>
                <a:uFillTx/>
                <a:latin typeface="Source Sans Pro"/>
                <a:ea typeface="+mn-ea"/>
                <a:cs typeface="Arial" panose="020B0604020202020204" pitchFamily="34" charset="0"/>
                <a:hlinkClick r:id="rId6"/>
              </a:rPr>
              <a:t>https://doi.org/10.1093/scan/nsy051</a:t>
            </a:r>
            <a:endParaRPr kumimoji="0" lang="en-GB" alt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80900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Panels (A and B) depict, respectively, activation when participants provided a Like to others (compared with choosing ‘Next’) and when participants received many Likes from others (compared with few Likes); Z &gt; 2.3, P &lt; 0.001. Panel (C) depicts areas of overlap between these contrasts. Brain regions in purple survived cluster correction at P &lt; 0.001 (Z &gt; 2.3) in a conjunction analysis of these contrasts; brain regions in light green depict overlap in significant findings but do not survive cluster correction."/>
          <p:cNvPicPr>
            <a:picLocks noChangeAspect="1" noChangeArrowheads="1"/>
          </p:cNvPicPr>
          <p:nvPr/>
        </p:nvPicPr>
        <p:blipFill>
          <a:blip r:embed="rId3">
            <a:extLst>
              <a:ext uri="{28A0092B-C50C-407E-A947-70E740481C1C}">
                <a14:useLocalDpi xmlns:a14="http://schemas.microsoft.com/office/drawing/2010/main" val="0"/>
              </a:ext>
            </a:extLst>
          </a:blip>
          <a:srcRect l="33699" b="25011"/>
          <a:stretch>
            <a:fillRect/>
          </a:stretch>
        </p:blipFill>
        <p:spPr bwMode="auto">
          <a:xfrm>
            <a:off x="3063876" y="1093788"/>
            <a:ext cx="4238625"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CasellaDiTesto 4"/>
          <p:cNvSpPr txBox="1">
            <a:spLocks noChangeArrowheads="1"/>
          </p:cNvSpPr>
          <p:nvPr/>
        </p:nvSpPr>
        <p:spPr bwMode="auto">
          <a:xfrm>
            <a:off x="1855788" y="1282700"/>
            <a:ext cx="137795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1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DATI</a:t>
            </a:r>
            <a:endParaRPr kumimoji="0" lang="en-GB" altLang="it-IT" sz="21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46084" name="CasellaDiTesto 7"/>
          <p:cNvSpPr txBox="1">
            <a:spLocks noChangeArrowheads="1"/>
          </p:cNvSpPr>
          <p:nvPr/>
        </p:nvSpPr>
        <p:spPr bwMode="auto">
          <a:xfrm>
            <a:off x="1749425" y="3549650"/>
            <a:ext cx="137795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21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t>RICEVUTI</a:t>
            </a:r>
            <a:endParaRPr kumimoji="0" lang="en-GB" altLang="it-IT" sz="2100" b="1"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46085" name="Rettangolo 6"/>
          <p:cNvSpPr>
            <a:spLocks noChangeArrowheads="1"/>
          </p:cNvSpPr>
          <p:nvPr/>
        </p:nvSpPr>
        <p:spPr bwMode="auto">
          <a:xfrm>
            <a:off x="387560" y="5816600"/>
            <a:ext cx="115659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it-IT" sz="1600" b="0" i="0" u="none" strike="noStrike" kern="1200" cap="none" spc="0" normalizeH="0" baseline="0" noProof="0" dirty="0">
                <a:ln>
                  <a:noFill/>
                </a:ln>
                <a:solidFill>
                  <a:srgbClr val="2A2A2A"/>
                </a:solidFill>
                <a:effectLst/>
                <a:uLnTx/>
                <a:uFillTx/>
                <a:latin typeface="Source Sans Pro"/>
                <a:ea typeface="+mn-ea"/>
                <a:cs typeface="Arial" panose="020B0604020202020204" pitchFamily="34" charset="0"/>
              </a:rPr>
              <a:t>Lauren E Sherman, Leanna M Hernandez, Patricia M Greenfield, Mirella </a:t>
            </a:r>
            <a:r>
              <a:rPr kumimoji="0" lang="en-GB" altLang="it-IT" sz="1600" b="0" i="0" u="none" strike="noStrike" kern="1200" cap="none" spc="0" normalizeH="0" baseline="0" noProof="0" dirty="0" err="1">
                <a:ln>
                  <a:noFill/>
                </a:ln>
                <a:solidFill>
                  <a:srgbClr val="2A2A2A"/>
                </a:solidFill>
                <a:effectLst/>
                <a:uLnTx/>
                <a:uFillTx/>
                <a:latin typeface="Source Sans Pro"/>
                <a:ea typeface="+mn-ea"/>
                <a:cs typeface="Arial" panose="020B0604020202020204" pitchFamily="34" charset="0"/>
              </a:rPr>
              <a:t>Dapretto</a:t>
            </a:r>
            <a:r>
              <a:rPr kumimoji="0" lang="en-GB" altLang="it-IT" sz="1600" b="0" i="0" u="none" strike="noStrike" kern="1200" cap="none" spc="0" normalizeH="0" baseline="0" noProof="0" dirty="0">
                <a:ln>
                  <a:noFill/>
                </a:ln>
                <a:solidFill>
                  <a:srgbClr val="2A2A2A"/>
                </a:solidFill>
                <a:effectLst/>
                <a:uLnTx/>
                <a:uFillTx/>
                <a:latin typeface="Source Sans Pro"/>
                <a:ea typeface="+mn-ea"/>
                <a:cs typeface="Arial" panose="020B0604020202020204" pitchFamily="34" charset="0"/>
              </a:rPr>
              <a:t>, What the brain ‘Likes’: neural correlates of providing feedback on social media, </a:t>
            </a:r>
            <a:r>
              <a:rPr kumimoji="0" lang="en-GB" altLang="it-IT" sz="1600" b="0" i="1" u="none" strike="noStrike" kern="1200" cap="none" spc="0" normalizeH="0" baseline="0" noProof="0" dirty="0">
                <a:ln>
                  <a:noFill/>
                </a:ln>
                <a:solidFill>
                  <a:srgbClr val="2A2A2A"/>
                </a:solidFill>
                <a:effectLst/>
                <a:uLnTx/>
                <a:uFillTx/>
                <a:latin typeface="Source Sans Pro"/>
                <a:ea typeface="+mn-ea"/>
                <a:cs typeface="Arial" panose="020B0604020202020204" pitchFamily="34" charset="0"/>
              </a:rPr>
              <a:t>Social Cognitive and Affective Neuroscience</a:t>
            </a:r>
            <a:r>
              <a:rPr kumimoji="0" lang="en-GB" altLang="it-IT" sz="1600" b="0" i="0" u="none" strike="noStrike" kern="1200" cap="none" spc="0" normalizeH="0" baseline="0" noProof="0" dirty="0">
                <a:ln>
                  <a:noFill/>
                </a:ln>
                <a:solidFill>
                  <a:srgbClr val="2A2A2A"/>
                </a:solidFill>
                <a:effectLst/>
                <a:uLnTx/>
                <a:uFillTx/>
                <a:latin typeface="Source Sans Pro"/>
                <a:ea typeface="+mn-ea"/>
                <a:cs typeface="Arial" panose="020B0604020202020204" pitchFamily="34" charset="0"/>
              </a:rPr>
              <a:t>, Volume 13, Issue 7, July 2018, Pages 699-707, </a:t>
            </a:r>
            <a:br>
              <a:rPr kumimoji="0" lang="en-GB" altLang="it-IT" sz="1600" b="0" i="0" u="none" strike="noStrike" kern="1200" cap="none" spc="0" normalizeH="0" baseline="0" noProof="0" dirty="0">
                <a:ln>
                  <a:noFill/>
                </a:ln>
                <a:solidFill>
                  <a:srgbClr val="2A2A2A"/>
                </a:solidFill>
                <a:effectLst/>
                <a:uLnTx/>
                <a:uFillTx/>
                <a:latin typeface="Source Sans Pro"/>
                <a:ea typeface="+mn-ea"/>
                <a:cs typeface="Arial" panose="020B0604020202020204" pitchFamily="34" charset="0"/>
              </a:rPr>
            </a:br>
            <a:r>
              <a:rPr kumimoji="0" lang="en-GB" altLang="it-IT" sz="1600" b="0" i="0" u="none" strike="noStrike" kern="1200" cap="none" spc="0" normalizeH="0" baseline="0" noProof="0" dirty="0">
                <a:ln>
                  <a:noFill/>
                </a:ln>
                <a:solidFill>
                  <a:srgbClr val="006FB7"/>
                </a:solidFill>
                <a:effectLst/>
                <a:uLnTx/>
                <a:uFillTx/>
                <a:latin typeface="Source Sans Pro"/>
                <a:ea typeface="+mn-ea"/>
                <a:cs typeface="Arial" panose="020B0604020202020204" pitchFamily="34" charset="0"/>
                <a:hlinkClick r:id="rId4"/>
              </a:rPr>
              <a:t>https://doi.org/10.1093/scan/nsy051</a:t>
            </a:r>
            <a:endParaRPr kumimoji="0" lang="en-GB" altLang="it-IT"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pic>
        <p:nvPicPr>
          <p:cNvPr id="46086" name="Immagin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66876" y="1919288"/>
            <a:ext cx="1228725"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Immagin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11326" y="4103688"/>
            <a:ext cx="1228725"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po 2"/>
          <p:cNvGrpSpPr>
            <a:grpSpLocks/>
          </p:cNvGrpSpPr>
          <p:nvPr/>
        </p:nvGrpSpPr>
        <p:grpSpPr bwMode="auto">
          <a:xfrm>
            <a:off x="7404100" y="1955800"/>
            <a:ext cx="3124200" cy="2813050"/>
            <a:chOff x="7841095" y="1464024"/>
            <a:chExt cx="4164639" cy="3752362"/>
          </a:xfrm>
        </p:grpSpPr>
        <p:pic>
          <p:nvPicPr>
            <p:cNvPr id="46089" name="Immagine 8"/>
            <p:cNvPicPr>
              <a:picLocks noChangeAspect="1"/>
            </p:cNvPicPr>
            <p:nvPr/>
          </p:nvPicPr>
          <p:blipFill>
            <a:blip r:embed="rId6" cstate="print">
              <a:extLst>
                <a:ext uri="{28A0092B-C50C-407E-A947-70E740481C1C}">
                  <a14:useLocalDpi xmlns:a14="http://schemas.microsoft.com/office/drawing/2010/main" val="0"/>
                </a:ext>
              </a:extLst>
            </a:blip>
            <a:srcRect t="16006"/>
            <a:stretch>
              <a:fillRect/>
            </a:stretch>
          </p:blipFill>
          <p:spPr bwMode="auto">
            <a:xfrm>
              <a:off x="7841095" y="1925689"/>
              <a:ext cx="4164639" cy="3290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0" name="CasellaDiTesto 1"/>
            <p:cNvSpPr txBox="1">
              <a:spLocks noChangeArrowheads="1"/>
            </p:cNvSpPr>
            <p:nvPr/>
          </p:nvSpPr>
          <p:spPr bwMode="auto">
            <a:xfrm>
              <a:off x="9002983" y="1464024"/>
              <a:ext cx="2543364" cy="49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reward</a:t>
              </a:r>
              <a:r>
                <a:rPr kumimoji="0" lang="it-IT" altLang="it-IT"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a:t>
              </a:r>
              <a:r>
                <a:rPr kumimoji="0" lang="it-IT" altLang="it-IT" sz="1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system</a:t>
              </a:r>
              <a:endParaRPr kumimoji="0" lang="en-GB" altLang="it-IT"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grpSp>
      <p:pic>
        <p:nvPicPr>
          <p:cNvPr id="2" name="Immagine 1">
            <a:extLst>
              <a:ext uri="{FF2B5EF4-FFF2-40B4-BE49-F238E27FC236}">
                <a16:creationId xmlns:a16="http://schemas.microsoft.com/office/drawing/2014/main" id="{55E8C3AB-0BBF-8CAC-F20D-BBA3C3E1AF71}"/>
              </a:ext>
            </a:extLst>
          </p:cNvPr>
          <p:cNvPicPr>
            <a:picLocks noChangeAspect="1"/>
          </p:cNvPicPr>
          <p:nvPr/>
        </p:nvPicPr>
        <p:blipFill>
          <a:blip r:embed="rId7"/>
          <a:stretch>
            <a:fillRect/>
          </a:stretch>
        </p:blipFill>
        <p:spPr>
          <a:xfrm>
            <a:off x="10257801" y="239821"/>
            <a:ext cx="1695662" cy="735162"/>
          </a:xfrm>
          <a:prstGeom prst="rect">
            <a:avLst/>
          </a:prstGeom>
        </p:spPr>
      </p:pic>
    </p:spTree>
    <p:extLst>
      <p:ext uri="{BB962C8B-B14F-4D97-AF65-F5344CB8AC3E}">
        <p14:creationId xmlns:p14="http://schemas.microsoft.com/office/powerpoint/2010/main" val="926134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684936"/>
            <a:ext cx="8385313" cy="3202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4748" y="4012097"/>
            <a:ext cx="5405438"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a:extLst>
              <a:ext uri="{FF2B5EF4-FFF2-40B4-BE49-F238E27FC236}">
                <a16:creationId xmlns:a16="http://schemas.microsoft.com/office/drawing/2014/main" id="{ACF3B8E2-A2BA-2505-F9ED-04358EDECEA2}"/>
              </a:ext>
            </a:extLst>
          </p:cNvPr>
          <p:cNvPicPr>
            <a:picLocks noChangeAspect="1"/>
          </p:cNvPicPr>
          <p:nvPr/>
        </p:nvPicPr>
        <p:blipFill>
          <a:blip r:embed="rId4"/>
          <a:stretch>
            <a:fillRect/>
          </a:stretch>
        </p:blipFill>
        <p:spPr>
          <a:xfrm>
            <a:off x="10257801" y="239821"/>
            <a:ext cx="1695662" cy="735162"/>
          </a:xfrm>
          <a:prstGeom prst="rect">
            <a:avLst/>
          </a:prstGeom>
        </p:spPr>
      </p:pic>
    </p:spTree>
    <p:extLst>
      <p:ext uri="{BB962C8B-B14F-4D97-AF65-F5344CB8AC3E}">
        <p14:creationId xmlns:p14="http://schemas.microsoft.com/office/powerpoint/2010/main" val="1525514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igure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803" y="1397673"/>
            <a:ext cx="6260668" cy="4277361"/>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522803" y="5798511"/>
            <a:ext cx="11624789"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222222"/>
                </a:solidFill>
                <a:effectLst/>
                <a:uLnTx/>
                <a:uFillTx/>
                <a:latin typeface="-apple-system"/>
                <a:ea typeface="+mn-ea"/>
                <a:cs typeface="+mn-cs"/>
              </a:rPr>
              <a:t>Kawamichi</a:t>
            </a:r>
            <a:r>
              <a:rPr kumimoji="0" lang="en-US" sz="1800" b="0" i="0" u="none" strike="noStrike" kern="1200" cap="none" spc="0" normalizeH="0" baseline="0" noProof="0" dirty="0">
                <a:ln>
                  <a:noFill/>
                </a:ln>
                <a:solidFill>
                  <a:srgbClr val="222222"/>
                </a:solidFill>
                <a:effectLst/>
                <a:uLnTx/>
                <a:uFillTx/>
                <a:latin typeface="-apple-system"/>
                <a:ea typeface="+mn-ea"/>
                <a:cs typeface="+mn-cs"/>
              </a:rPr>
              <a:t>, H., Sugawara, S., Hamano, Y. </a:t>
            </a:r>
            <a:r>
              <a:rPr kumimoji="0" lang="en-US" sz="1800" b="0" i="1" u="none" strike="noStrike" kern="1200" cap="none" spc="0" normalizeH="0" baseline="0" noProof="0" dirty="0">
                <a:ln>
                  <a:noFill/>
                </a:ln>
                <a:solidFill>
                  <a:srgbClr val="222222"/>
                </a:solidFill>
                <a:effectLst/>
                <a:uLnTx/>
                <a:uFillTx/>
                <a:latin typeface="-apple-system"/>
                <a:ea typeface="+mn-ea"/>
                <a:cs typeface="+mn-cs"/>
              </a:rPr>
              <a:t>et al.</a:t>
            </a:r>
            <a:r>
              <a:rPr kumimoji="0" lang="en-US" sz="1800" b="0" i="0" u="none" strike="noStrike" kern="1200" cap="none" spc="0" normalizeH="0" baseline="0" noProof="0" dirty="0">
                <a:ln>
                  <a:noFill/>
                </a:ln>
                <a:solidFill>
                  <a:srgbClr val="222222"/>
                </a:solidFill>
                <a:effectLst/>
                <a:uLnTx/>
                <a:uFillTx/>
                <a:latin typeface="-apple-system"/>
                <a:ea typeface="+mn-ea"/>
                <a:cs typeface="+mn-cs"/>
              </a:rPr>
              <a:t> Increased frequency of social interaction is associated with enjoyment enhancement and reward system activation. </a:t>
            </a:r>
            <a:r>
              <a:rPr kumimoji="0" lang="en-US" sz="1800" b="0" i="1" u="none" strike="noStrike" kern="1200" cap="none" spc="0" normalizeH="0" baseline="0" noProof="0" dirty="0" err="1">
                <a:ln>
                  <a:noFill/>
                </a:ln>
                <a:solidFill>
                  <a:srgbClr val="222222"/>
                </a:solidFill>
                <a:effectLst/>
                <a:uLnTx/>
                <a:uFillTx/>
                <a:latin typeface="-apple-system"/>
                <a:ea typeface="+mn-ea"/>
                <a:cs typeface="+mn-cs"/>
              </a:rPr>
              <a:t>Sci</a:t>
            </a:r>
            <a:r>
              <a:rPr kumimoji="0" lang="en-US" sz="1800" b="0" i="1" u="none" strike="noStrike" kern="1200" cap="none" spc="0" normalizeH="0" baseline="0" noProof="0" dirty="0">
                <a:ln>
                  <a:noFill/>
                </a:ln>
                <a:solidFill>
                  <a:srgbClr val="222222"/>
                </a:solidFill>
                <a:effectLst/>
                <a:uLnTx/>
                <a:uFillTx/>
                <a:latin typeface="-apple-system"/>
                <a:ea typeface="+mn-ea"/>
                <a:cs typeface="+mn-cs"/>
              </a:rPr>
              <a:t> Rep</a:t>
            </a:r>
            <a:r>
              <a:rPr kumimoji="0" lang="en-US" sz="1800" b="0" i="0" u="none" strike="noStrike" kern="1200" cap="none" spc="0" normalizeH="0" baseline="0" noProof="0" dirty="0">
                <a:ln>
                  <a:noFill/>
                </a:ln>
                <a:solidFill>
                  <a:srgbClr val="222222"/>
                </a:solidFill>
                <a:effectLst/>
                <a:uLnTx/>
                <a:uFillTx/>
                <a:latin typeface="-apple-system"/>
                <a:ea typeface="+mn-ea"/>
                <a:cs typeface="+mn-cs"/>
              </a:rPr>
              <a:t> </a:t>
            </a:r>
            <a:r>
              <a:rPr kumimoji="0" lang="en-US" sz="1800" b="1" i="0" u="none" strike="noStrike" kern="1200" cap="none" spc="0" normalizeH="0" baseline="0" noProof="0" dirty="0">
                <a:ln>
                  <a:noFill/>
                </a:ln>
                <a:solidFill>
                  <a:srgbClr val="222222"/>
                </a:solidFill>
                <a:effectLst/>
                <a:uLnTx/>
                <a:uFillTx/>
                <a:latin typeface="-apple-system"/>
                <a:ea typeface="+mn-ea"/>
                <a:cs typeface="+mn-cs"/>
              </a:rPr>
              <a:t>6, </a:t>
            </a:r>
            <a:r>
              <a:rPr kumimoji="0" lang="en-US" sz="1800" b="0" i="0" u="none" strike="noStrike" kern="1200" cap="none" spc="0" normalizeH="0" baseline="0" noProof="0" dirty="0">
                <a:ln>
                  <a:noFill/>
                </a:ln>
                <a:solidFill>
                  <a:srgbClr val="222222"/>
                </a:solidFill>
                <a:effectLst/>
                <a:uLnTx/>
                <a:uFillTx/>
                <a:latin typeface="-apple-system"/>
                <a:ea typeface="+mn-ea"/>
                <a:cs typeface="+mn-cs"/>
              </a:rPr>
              <a:t>24561 (2016). https://doi.org/10.1038/srep24561</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tolo 3"/>
          <p:cNvSpPr txBox="1">
            <a:spLocks/>
          </p:cNvSpPr>
          <p:nvPr/>
        </p:nvSpPr>
        <p:spPr>
          <a:xfrm>
            <a:off x="1018850" y="454440"/>
            <a:ext cx="9144000" cy="7017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it-IT" sz="4400" b="1" i="0" u="none" strike="noStrike" kern="1200" cap="none" spc="0" normalizeH="0" baseline="0" noProof="0" dirty="0">
                <a:ln>
                  <a:noFill/>
                </a:ln>
                <a:solidFill>
                  <a:srgbClr val="C00000"/>
                </a:solidFill>
                <a:effectLst/>
                <a:uLnTx/>
                <a:uFillTx/>
                <a:latin typeface="All Caps" charset="0"/>
                <a:ea typeface="MS PGothic" panose="020B0600070205080204" pitchFamily="34" charset="-128"/>
                <a:cs typeface="+mj-cs"/>
              </a:rPr>
              <a:t>Il piacere di sentirsi inclusi</a:t>
            </a:r>
            <a:endParaRPr kumimoji="0" lang="en-GB" sz="4400" b="1" i="0" u="none" strike="noStrike" kern="1200" cap="none" spc="0" normalizeH="0" baseline="0" noProof="0" dirty="0">
              <a:ln>
                <a:noFill/>
              </a:ln>
              <a:solidFill>
                <a:srgbClr val="C00000"/>
              </a:solidFill>
              <a:effectLst/>
              <a:uLnTx/>
              <a:uFillTx/>
              <a:latin typeface="All Caps" charset="0"/>
              <a:ea typeface="MS PGothic" panose="020B0600070205080204" pitchFamily="34" charset="-128"/>
              <a:cs typeface="+mj-cs"/>
            </a:endParaRPr>
          </a:p>
        </p:txBody>
      </p:sp>
      <p:pic>
        <p:nvPicPr>
          <p:cNvPr id="7" name="Picture 2" descr="figure5"/>
          <p:cNvPicPr>
            <a:picLocks noChangeAspect="1" noChangeArrowheads="1"/>
          </p:cNvPicPr>
          <p:nvPr/>
        </p:nvPicPr>
        <p:blipFill rotWithShape="1">
          <a:blip r:embed="rId3">
            <a:extLst>
              <a:ext uri="{28A0092B-C50C-407E-A947-70E740481C1C}">
                <a14:useLocalDpi xmlns:a14="http://schemas.microsoft.com/office/drawing/2010/main" val="0"/>
              </a:ext>
            </a:extLst>
          </a:blip>
          <a:srcRect r="21081" b="64014"/>
          <a:stretch/>
        </p:blipFill>
        <p:spPr bwMode="auto">
          <a:xfrm>
            <a:off x="6346252" y="1427960"/>
            <a:ext cx="5461435" cy="16977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igure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63554" y="3228953"/>
            <a:ext cx="2844133" cy="2507820"/>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071AC308-C59E-C15F-745A-E8274DAC2978}"/>
              </a:ext>
            </a:extLst>
          </p:cNvPr>
          <p:cNvPicPr>
            <a:picLocks noChangeAspect="1"/>
          </p:cNvPicPr>
          <p:nvPr/>
        </p:nvPicPr>
        <p:blipFill>
          <a:blip r:embed="rId5"/>
          <a:stretch>
            <a:fillRect/>
          </a:stretch>
        </p:blipFill>
        <p:spPr>
          <a:xfrm>
            <a:off x="10257801" y="239821"/>
            <a:ext cx="1695662" cy="735162"/>
          </a:xfrm>
          <a:prstGeom prst="rect">
            <a:avLst/>
          </a:prstGeom>
        </p:spPr>
      </p:pic>
    </p:spTree>
    <p:extLst>
      <p:ext uri="{BB962C8B-B14F-4D97-AF65-F5344CB8AC3E}">
        <p14:creationId xmlns:p14="http://schemas.microsoft.com/office/powerpoint/2010/main" val="22355469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a:extLst>
            <a:ext uri="{FF2B5EF4-FFF2-40B4-BE49-F238E27FC236}">
              <a16:creationId xmlns:a16="http://schemas.microsoft.com/office/drawing/2014/main" id="{6778A543-FB58-C3D5-6C33-1E3086F6AFE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CD020F9-746C-2116-5B9C-44F2FE3D8CC0}"/>
              </a:ext>
            </a:extLst>
          </p:cNvPr>
          <p:cNvSpPr>
            <a:spLocks noGrp="1"/>
          </p:cNvSpPr>
          <p:nvPr>
            <p:ph type="title"/>
          </p:nvPr>
        </p:nvSpPr>
        <p:spPr>
          <a:xfrm>
            <a:off x="5293360" y="0"/>
            <a:ext cx="6471920" cy="6858000"/>
          </a:xfrm>
        </p:spPr>
        <p:txBody>
          <a:bodyPr>
            <a:noAutofit/>
          </a:bodyPr>
          <a:lstStyle/>
          <a:p>
            <a:r>
              <a:rPr lang="it-CH" sz="4800" b="1" dirty="0">
                <a:solidFill>
                  <a:schemeClr val="bg1"/>
                </a:solidFill>
                <a:latin typeface="Interstate" pitchFamily="50" charset="0"/>
              </a:rPr>
              <a:t>Conclusione e prospettive</a:t>
            </a:r>
            <a:br>
              <a:rPr lang="it-CH" sz="1800" dirty="0">
                <a:solidFill>
                  <a:schemeClr val="bg1"/>
                </a:solidFill>
                <a:latin typeface="Interstate" pitchFamily="50" charset="0"/>
              </a:rPr>
            </a:br>
            <a:br>
              <a:rPr lang="it-CH" sz="1800" dirty="0">
                <a:solidFill>
                  <a:schemeClr val="bg1"/>
                </a:solidFill>
                <a:latin typeface="Interstate" pitchFamily="50" charset="0"/>
              </a:rPr>
            </a:br>
            <a:r>
              <a:rPr lang="it-CH" sz="3200" dirty="0">
                <a:solidFill>
                  <a:schemeClr val="bg1"/>
                </a:solidFill>
                <a:latin typeface="Interstate" pitchFamily="50" charset="0"/>
              </a:rPr>
              <a:t>Paolo Bernasconi Prof. Dr. h.c.,</a:t>
            </a:r>
            <a:br>
              <a:rPr lang="it-CH" sz="2000" dirty="0">
                <a:solidFill>
                  <a:schemeClr val="bg1"/>
                </a:solidFill>
                <a:latin typeface="Interstate" pitchFamily="50" charset="0"/>
              </a:rPr>
            </a:br>
            <a:r>
              <a:rPr lang="it-CH" sz="2400" b="1" dirty="0">
                <a:solidFill>
                  <a:schemeClr val="bg1"/>
                </a:solidFill>
                <a:latin typeface="Interstate" pitchFamily="50" charset="0"/>
              </a:rPr>
              <a:t>Fondazione Diritti Umani Lugano</a:t>
            </a:r>
            <a:endParaRPr lang="it-IT" sz="1800" b="1" dirty="0">
              <a:solidFill>
                <a:schemeClr val="bg1"/>
              </a:solidFill>
              <a:latin typeface="Interstate" pitchFamily="50" charset="0"/>
            </a:endParaRPr>
          </a:p>
        </p:txBody>
      </p:sp>
      <p:pic>
        <p:nvPicPr>
          <p:cNvPr id="5" name="Segnaposto contenuto 4">
            <a:extLst>
              <a:ext uri="{FF2B5EF4-FFF2-40B4-BE49-F238E27FC236}">
                <a16:creationId xmlns:a16="http://schemas.microsoft.com/office/drawing/2014/main" id="{E4A45729-86D4-7C23-D6AD-6079761A1B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4850283" cy="6858000"/>
          </a:xfrm>
        </p:spPr>
      </p:pic>
    </p:spTree>
    <p:extLst>
      <p:ext uri="{BB962C8B-B14F-4D97-AF65-F5344CB8AC3E}">
        <p14:creationId xmlns:p14="http://schemas.microsoft.com/office/powerpoint/2010/main" val="1885428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object 5">
            <a:extLst>
              <a:ext uri="{FF2B5EF4-FFF2-40B4-BE49-F238E27FC236}">
                <a16:creationId xmlns:a16="http://schemas.microsoft.com/office/drawing/2014/main" id="{7127AF24-547B-6FAA-587D-FE5DCD05DF7E}"/>
              </a:ext>
            </a:extLst>
          </p:cNvPr>
          <p:cNvGrpSpPr/>
          <p:nvPr/>
        </p:nvGrpSpPr>
        <p:grpSpPr>
          <a:xfrm flipH="1" flipV="1">
            <a:off x="0" y="0"/>
            <a:ext cx="12166653" cy="6843742"/>
            <a:chOff x="0" y="384"/>
            <a:chExt cx="6096000" cy="3429000"/>
          </a:xfrm>
        </p:grpSpPr>
        <p:pic>
          <p:nvPicPr>
            <p:cNvPr id="10" name="object 6">
              <a:extLst>
                <a:ext uri="{FF2B5EF4-FFF2-40B4-BE49-F238E27FC236}">
                  <a16:creationId xmlns:a16="http://schemas.microsoft.com/office/drawing/2014/main" id="{0AFE33DA-2D3D-8368-640D-1975D8639E9E}"/>
                </a:ext>
              </a:extLst>
            </p:cNvPr>
            <p:cNvPicPr/>
            <p:nvPr/>
          </p:nvPicPr>
          <p:blipFill>
            <a:blip r:embed="rId2" cstate="print"/>
            <a:stretch>
              <a:fillRect/>
            </a:stretch>
          </p:blipFill>
          <p:spPr>
            <a:xfrm>
              <a:off x="0" y="4254"/>
              <a:ext cx="2995550" cy="3416300"/>
            </a:xfrm>
            <a:prstGeom prst="rect">
              <a:avLst/>
            </a:prstGeom>
          </p:spPr>
        </p:pic>
        <p:sp>
          <p:nvSpPr>
            <p:cNvPr id="11" name="object 7">
              <a:extLst>
                <a:ext uri="{FF2B5EF4-FFF2-40B4-BE49-F238E27FC236}">
                  <a16:creationId xmlns:a16="http://schemas.microsoft.com/office/drawing/2014/main" id="{8D64AC12-6156-AFA7-BFA7-0EA018001B3B}"/>
                </a:ext>
              </a:extLst>
            </p:cNvPr>
            <p:cNvSpPr/>
            <p:nvPr/>
          </p:nvSpPr>
          <p:spPr>
            <a:xfrm>
              <a:off x="6350" y="6734"/>
              <a:ext cx="6083300" cy="3416300"/>
            </a:xfrm>
            <a:custGeom>
              <a:avLst/>
              <a:gdLst/>
              <a:ahLst/>
              <a:cxnLst/>
              <a:rect l="l" t="t" r="r" b="b"/>
              <a:pathLst>
                <a:path w="6083300" h="3416300">
                  <a:moveTo>
                    <a:pt x="0" y="0"/>
                  </a:moveTo>
                  <a:lnTo>
                    <a:pt x="6083300" y="0"/>
                  </a:lnTo>
                  <a:lnTo>
                    <a:pt x="6083300" y="3416300"/>
                  </a:lnTo>
                  <a:lnTo>
                    <a:pt x="0" y="3416300"/>
                  </a:lnTo>
                  <a:lnTo>
                    <a:pt x="0" y="0"/>
                  </a:lnTo>
                  <a:close/>
                </a:path>
              </a:pathLst>
            </a:custGeom>
            <a:ln w="12700">
              <a:solidFill>
                <a:srgbClr val="000000"/>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 name="object 3"/>
          <p:cNvSpPr txBox="1"/>
          <p:nvPr/>
        </p:nvSpPr>
        <p:spPr>
          <a:xfrm>
            <a:off x="439544" y="505354"/>
            <a:ext cx="9244121" cy="884858"/>
          </a:xfrm>
          <a:prstGeom prst="rect">
            <a:avLst/>
          </a:prstGeom>
          <a:solidFill>
            <a:srgbClr val="4471C4"/>
          </a:solidFill>
          <a:ln w="244475">
            <a:solidFill>
              <a:srgbClr val="4471C4"/>
            </a:solidFill>
          </a:ln>
        </p:spPr>
        <p:txBody>
          <a:bodyPr vert="horz" wrap="square" lIns="0" tIns="0" rIns="0" bIns="0" rtlCol="0">
            <a:spAutoFit/>
          </a:bodyPr>
          <a:lstStyle/>
          <a:p>
            <a:pPr marL="91248" marR="0" lvl="0" indent="0" algn="l" defTabSz="1824960" rtl="0" eaLnBrk="1" fontAlgn="auto" latinLnBrk="0" hangingPunct="1">
              <a:lnSpc>
                <a:spcPts val="3113"/>
              </a:lnSpc>
              <a:spcBef>
                <a:spcPts val="0"/>
              </a:spcBef>
              <a:spcAft>
                <a:spcPts val="0"/>
              </a:spcAft>
              <a:buClrTx/>
              <a:buSzTx/>
              <a:buFontTx/>
              <a:buNone/>
              <a:tabLst/>
              <a:defRPr/>
            </a:pPr>
            <a:r>
              <a:rPr kumimoji="0" sz="3592" b="0" i="0" u="none" strike="noStrike" kern="0" cap="none" spc="0" normalizeH="0" baseline="0" noProof="0" dirty="0">
                <a:ln>
                  <a:noFill/>
                </a:ln>
                <a:solidFill>
                  <a:srgbClr val="FFFFFF"/>
                </a:solidFill>
                <a:effectLst/>
                <a:uLnTx/>
                <a:uFillTx/>
                <a:latin typeface="Calibri"/>
                <a:ea typeface="+mn-ea"/>
                <a:cs typeface="Calibri"/>
              </a:rPr>
              <a:t>2.</a:t>
            </a:r>
            <a:r>
              <a:rPr kumimoji="0" sz="3592" b="0" i="0" u="none" strike="noStrike" kern="0" cap="none" spc="-90" normalizeH="0" baseline="0" noProof="0" dirty="0">
                <a:ln>
                  <a:noFill/>
                </a:ln>
                <a:solidFill>
                  <a:srgbClr val="FFFFFF"/>
                </a:solidFill>
                <a:effectLst/>
                <a:uLnTx/>
                <a:uFillTx/>
                <a:latin typeface="Calibri"/>
                <a:ea typeface="+mn-ea"/>
                <a:cs typeface="Calibri"/>
              </a:rPr>
              <a:t> </a:t>
            </a:r>
            <a:r>
              <a:rPr kumimoji="0" sz="3592" b="0" i="0" u="none" strike="noStrike" kern="0" cap="none" spc="-20" normalizeH="0" baseline="0" noProof="0" dirty="0">
                <a:ln>
                  <a:noFill/>
                </a:ln>
                <a:solidFill>
                  <a:srgbClr val="FFFFFF"/>
                </a:solidFill>
                <a:effectLst/>
                <a:uLnTx/>
                <a:uFillTx/>
                <a:latin typeface="Calibri"/>
                <a:ea typeface="+mn-ea"/>
                <a:cs typeface="Calibri"/>
              </a:rPr>
              <a:t>Esiti</a:t>
            </a:r>
            <a:r>
              <a:rPr kumimoji="0" sz="3592" b="0" i="0" u="none" strike="noStrike" kern="0" cap="none" spc="-130" normalizeH="0" baseline="0" noProof="0" dirty="0">
                <a:ln>
                  <a:noFill/>
                </a:ln>
                <a:solidFill>
                  <a:srgbClr val="FFFFFF"/>
                </a:solidFill>
                <a:effectLst/>
                <a:uLnTx/>
                <a:uFillTx/>
                <a:latin typeface="Calibri"/>
                <a:ea typeface="+mn-ea"/>
                <a:cs typeface="Calibri"/>
              </a:rPr>
              <a:t> </a:t>
            </a:r>
            <a:r>
              <a:rPr kumimoji="0" sz="3592" b="0" i="0" u="none" strike="noStrike" kern="0" cap="none" spc="-20" normalizeH="0" baseline="0" noProof="0" dirty="0">
                <a:ln>
                  <a:noFill/>
                </a:ln>
                <a:solidFill>
                  <a:srgbClr val="FFFFFF"/>
                </a:solidFill>
                <a:effectLst/>
                <a:uLnTx/>
                <a:uFillTx/>
                <a:latin typeface="Calibri"/>
                <a:ea typeface="+mn-ea"/>
                <a:cs typeface="Calibri"/>
              </a:rPr>
              <a:t>del</a:t>
            </a:r>
            <a:r>
              <a:rPr kumimoji="0" sz="3592" b="0" i="0" u="none" strike="noStrike" kern="0" cap="none" spc="-90" normalizeH="0" baseline="0" noProof="0" dirty="0">
                <a:ln>
                  <a:noFill/>
                </a:ln>
                <a:solidFill>
                  <a:srgbClr val="FFFFFF"/>
                </a:solidFill>
                <a:effectLst/>
                <a:uLnTx/>
                <a:uFillTx/>
                <a:latin typeface="Calibri"/>
                <a:ea typeface="+mn-ea"/>
                <a:cs typeface="Calibri"/>
              </a:rPr>
              <a:t> </a:t>
            </a:r>
            <a:r>
              <a:rPr kumimoji="0" sz="3592" b="0" i="0" u="none" strike="noStrike" kern="0" cap="none" spc="-60" normalizeH="0" baseline="0" noProof="0" dirty="0">
                <a:ln>
                  <a:noFill/>
                </a:ln>
                <a:solidFill>
                  <a:srgbClr val="FFFFFF"/>
                </a:solidFill>
                <a:effectLst/>
                <a:uLnTx/>
                <a:uFillTx/>
                <a:latin typeface="Calibri"/>
                <a:ea typeface="+mn-ea"/>
                <a:cs typeface="Calibri"/>
              </a:rPr>
              <a:t>processo</a:t>
            </a:r>
            <a:r>
              <a:rPr kumimoji="0" sz="3592" b="0" i="0" u="none" strike="noStrike" kern="0" cap="none" spc="-120" normalizeH="0" baseline="0" noProof="0" dirty="0">
                <a:ln>
                  <a:noFill/>
                </a:ln>
                <a:solidFill>
                  <a:srgbClr val="FFFFFF"/>
                </a:solidFill>
                <a:effectLst/>
                <a:uLnTx/>
                <a:uFillTx/>
                <a:latin typeface="Calibri"/>
                <a:ea typeface="+mn-ea"/>
                <a:cs typeface="Calibri"/>
              </a:rPr>
              <a:t> </a:t>
            </a:r>
            <a:r>
              <a:rPr kumimoji="0" sz="3592" b="0" i="0" u="none" strike="noStrike" kern="0" cap="none" spc="0" normalizeH="0" baseline="0" noProof="0" dirty="0">
                <a:ln>
                  <a:noFill/>
                </a:ln>
                <a:solidFill>
                  <a:srgbClr val="FFFFFF"/>
                </a:solidFill>
                <a:effectLst/>
                <a:uLnTx/>
                <a:uFillTx/>
                <a:latin typeface="Calibri"/>
                <a:ea typeface="+mn-ea"/>
                <a:cs typeface="Calibri"/>
              </a:rPr>
              <a:t>di</a:t>
            </a:r>
            <a:r>
              <a:rPr kumimoji="0" sz="3592" b="0" i="0" u="none" strike="noStrike" kern="0" cap="none" spc="-90" normalizeH="0" baseline="0" noProof="0" dirty="0">
                <a:ln>
                  <a:noFill/>
                </a:ln>
                <a:solidFill>
                  <a:srgbClr val="FFFFFF"/>
                </a:solidFill>
                <a:effectLst/>
                <a:uLnTx/>
                <a:uFillTx/>
                <a:latin typeface="Calibri"/>
                <a:ea typeface="+mn-ea"/>
                <a:cs typeface="Calibri"/>
              </a:rPr>
              <a:t> </a:t>
            </a:r>
            <a:r>
              <a:rPr kumimoji="0" sz="3592" b="0" i="0" u="none" strike="noStrike" kern="0" cap="none" spc="-80" normalizeH="0" baseline="0" noProof="0" dirty="0">
                <a:ln>
                  <a:noFill/>
                </a:ln>
                <a:solidFill>
                  <a:srgbClr val="FFFFFF"/>
                </a:solidFill>
                <a:effectLst/>
                <a:uLnTx/>
                <a:uFillTx/>
                <a:latin typeface="Calibri"/>
                <a:ea typeface="+mn-ea"/>
                <a:cs typeface="Calibri"/>
              </a:rPr>
              <a:t>redazione/adozione</a:t>
            </a:r>
            <a:r>
              <a:rPr kumimoji="0" sz="3592" b="0" i="0" u="none" strike="noStrike" kern="0" cap="none" spc="-130" normalizeH="0" baseline="0" noProof="0" dirty="0">
                <a:ln>
                  <a:noFill/>
                </a:ln>
                <a:solidFill>
                  <a:srgbClr val="FFFFFF"/>
                </a:solidFill>
                <a:effectLst/>
                <a:uLnTx/>
                <a:uFillTx/>
                <a:latin typeface="Calibri"/>
                <a:ea typeface="+mn-ea"/>
                <a:cs typeface="Calibri"/>
              </a:rPr>
              <a:t> </a:t>
            </a:r>
            <a:r>
              <a:rPr kumimoji="0" sz="3592" b="0" i="0" u="none" strike="noStrike" kern="0" cap="none" spc="-20" normalizeH="0" baseline="0" noProof="0" dirty="0">
                <a:ln>
                  <a:noFill/>
                </a:ln>
                <a:solidFill>
                  <a:srgbClr val="FFFFFF"/>
                </a:solidFill>
                <a:effectLst/>
                <a:uLnTx/>
                <a:uFillTx/>
                <a:latin typeface="Calibri"/>
                <a:ea typeface="+mn-ea"/>
                <a:cs typeface="Calibri"/>
              </a:rPr>
              <a:t>del</a:t>
            </a:r>
            <a:r>
              <a:rPr kumimoji="0" sz="3592" b="0" i="0" u="none" strike="noStrike" kern="0" cap="none" spc="-90" normalizeH="0" baseline="0" noProof="0" dirty="0">
                <a:ln>
                  <a:noFill/>
                </a:ln>
                <a:solidFill>
                  <a:srgbClr val="FFFFFF"/>
                </a:solidFill>
                <a:effectLst/>
                <a:uLnTx/>
                <a:uFillTx/>
                <a:latin typeface="Calibri"/>
                <a:ea typeface="+mn-ea"/>
                <a:cs typeface="Calibri"/>
              </a:rPr>
              <a:t> </a:t>
            </a:r>
            <a:r>
              <a:rPr kumimoji="0" sz="3592" b="0" i="0" u="none" strike="noStrike" kern="0" cap="none" spc="-50" normalizeH="0" baseline="0" noProof="0" dirty="0">
                <a:ln>
                  <a:noFill/>
                </a:ln>
                <a:solidFill>
                  <a:srgbClr val="FFFFFF"/>
                </a:solidFill>
                <a:effectLst/>
                <a:uLnTx/>
                <a:uFillTx/>
                <a:latin typeface="Calibri"/>
                <a:ea typeface="+mn-ea"/>
                <a:cs typeface="Calibri"/>
              </a:rPr>
              <a:t>CG</a:t>
            </a:r>
            <a:endParaRPr kumimoji="0" sz="3592" b="0" i="0" u="none" strike="noStrike" kern="0" cap="none" spc="0" normalizeH="0" baseline="0" noProof="0" dirty="0">
              <a:ln>
                <a:noFill/>
              </a:ln>
              <a:solidFill>
                <a:sysClr val="windowText" lastClr="000000"/>
              </a:solidFill>
              <a:effectLst/>
              <a:uLnTx/>
              <a:uFillTx/>
              <a:latin typeface="Calibri"/>
              <a:ea typeface="+mn-ea"/>
              <a:cs typeface="Calibri"/>
            </a:endParaRPr>
          </a:p>
          <a:p>
            <a:pPr marL="91248" marR="0" lvl="0" indent="0" algn="l" defTabSz="1824960" rtl="0" eaLnBrk="1" fontAlgn="auto" latinLnBrk="0" hangingPunct="1">
              <a:lnSpc>
                <a:spcPts val="3762"/>
              </a:lnSpc>
              <a:spcBef>
                <a:spcPts val="0"/>
              </a:spcBef>
              <a:spcAft>
                <a:spcPts val="0"/>
              </a:spcAft>
              <a:buClrTx/>
              <a:buSzTx/>
              <a:buFontTx/>
              <a:buNone/>
              <a:tabLst/>
              <a:defRPr/>
            </a:pPr>
            <a:r>
              <a:rPr kumimoji="0" sz="3592" b="0" i="0" u="none" strike="noStrike" kern="0" cap="none" spc="0" normalizeH="0" baseline="0" noProof="0" dirty="0">
                <a:ln>
                  <a:noFill/>
                </a:ln>
                <a:solidFill>
                  <a:srgbClr val="FFFFFF"/>
                </a:solidFill>
                <a:effectLst/>
                <a:uLnTx/>
                <a:uFillTx/>
                <a:latin typeface="Calibri"/>
                <a:ea typeface="+mn-ea"/>
                <a:cs typeface="Calibri"/>
              </a:rPr>
              <a:t>n.</a:t>
            </a:r>
            <a:r>
              <a:rPr kumimoji="0" sz="3592" b="0" i="0" u="none" strike="noStrike" kern="0" cap="none" spc="-120" normalizeH="0" baseline="0" noProof="0" dirty="0">
                <a:ln>
                  <a:noFill/>
                </a:ln>
                <a:solidFill>
                  <a:srgbClr val="FFFFFF"/>
                </a:solidFill>
                <a:effectLst/>
                <a:uLnTx/>
                <a:uFillTx/>
                <a:latin typeface="Calibri"/>
                <a:ea typeface="+mn-ea"/>
                <a:cs typeface="Calibri"/>
              </a:rPr>
              <a:t> </a:t>
            </a:r>
            <a:r>
              <a:rPr kumimoji="0" sz="3592" b="0" i="0" u="none" strike="noStrike" kern="0" cap="none" spc="-20" normalizeH="0" baseline="0" noProof="0" dirty="0">
                <a:ln>
                  <a:noFill/>
                </a:ln>
                <a:solidFill>
                  <a:srgbClr val="FFFFFF"/>
                </a:solidFill>
                <a:effectLst/>
                <a:uLnTx/>
                <a:uFillTx/>
                <a:latin typeface="Calibri"/>
                <a:ea typeface="+mn-ea"/>
                <a:cs typeface="Calibri"/>
              </a:rPr>
              <a:t>25:</a:t>
            </a:r>
            <a:r>
              <a:rPr kumimoji="0" sz="3592" b="0" i="0" u="none" strike="noStrike" kern="0" cap="none" spc="-130" normalizeH="0" baseline="0" noProof="0" dirty="0">
                <a:ln>
                  <a:noFill/>
                </a:ln>
                <a:solidFill>
                  <a:srgbClr val="FFFFFF"/>
                </a:solidFill>
                <a:effectLst/>
                <a:uLnTx/>
                <a:uFillTx/>
                <a:latin typeface="Calibri"/>
                <a:ea typeface="+mn-ea"/>
                <a:cs typeface="Calibri"/>
              </a:rPr>
              <a:t> </a:t>
            </a:r>
            <a:r>
              <a:rPr kumimoji="0" sz="3592" b="0" i="0" u="none" strike="noStrike" kern="0" cap="none" spc="0" normalizeH="0" baseline="0" noProof="0" dirty="0">
                <a:ln>
                  <a:noFill/>
                </a:ln>
                <a:solidFill>
                  <a:srgbClr val="FFFFFF"/>
                </a:solidFill>
                <a:effectLst/>
                <a:uLnTx/>
                <a:uFillTx/>
                <a:latin typeface="Calibri"/>
                <a:ea typeface="+mn-ea"/>
                <a:cs typeface="Calibri"/>
              </a:rPr>
              <a:t>da</a:t>
            </a:r>
            <a:r>
              <a:rPr kumimoji="0" sz="3592" b="0" i="0" u="none" strike="noStrike" kern="0" cap="none" spc="-140" normalizeH="0" baseline="0" noProof="0" dirty="0">
                <a:ln>
                  <a:noFill/>
                </a:ln>
                <a:solidFill>
                  <a:srgbClr val="FFFFFF"/>
                </a:solidFill>
                <a:effectLst/>
                <a:uLnTx/>
                <a:uFillTx/>
                <a:latin typeface="Calibri"/>
                <a:ea typeface="+mn-ea"/>
                <a:cs typeface="Calibri"/>
              </a:rPr>
              <a:t> </a:t>
            </a:r>
            <a:r>
              <a:rPr kumimoji="0" sz="3592" b="0" i="0" u="none" strike="noStrike" kern="0" cap="none" spc="0" normalizeH="0" baseline="0" noProof="0" dirty="0">
                <a:ln>
                  <a:noFill/>
                </a:ln>
                <a:solidFill>
                  <a:srgbClr val="FFFFFF"/>
                </a:solidFill>
                <a:effectLst/>
                <a:uLnTx/>
                <a:uFillTx/>
                <a:latin typeface="Calibri"/>
                <a:ea typeface="+mn-ea"/>
                <a:cs typeface="Calibri"/>
              </a:rPr>
              <a:t>un</a:t>
            </a:r>
            <a:r>
              <a:rPr kumimoji="0" sz="3592" b="0" i="0" u="none" strike="noStrike" kern="0" cap="none" spc="-160" normalizeH="0" baseline="0" noProof="0" dirty="0">
                <a:ln>
                  <a:noFill/>
                </a:ln>
                <a:solidFill>
                  <a:srgbClr val="FFFFFF"/>
                </a:solidFill>
                <a:effectLst/>
                <a:uLnTx/>
                <a:uFillTx/>
                <a:latin typeface="Calibri"/>
                <a:ea typeface="+mn-ea"/>
                <a:cs typeface="Calibri"/>
              </a:rPr>
              <a:t> </a:t>
            </a:r>
            <a:r>
              <a:rPr kumimoji="0" sz="3592" b="0" i="0" u="none" strike="noStrike" kern="0" cap="none" spc="-60" normalizeH="0" baseline="0" noProof="0" dirty="0">
                <a:ln>
                  <a:noFill/>
                </a:ln>
                <a:solidFill>
                  <a:srgbClr val="FFFFFF"/>
                </a:solidFill>
                <a:effectLst/>
                <a:uLnTx/>
                <a:uFillTx/>
                <a:latin typeface="Calibri"/>
                <a:ea typeface="+mn-ea"/>
                <a:cs typeface="Calibri"/>
              </a:rPr>
              <a:t>punto</a:t>
            </a:r>
            <a:r>
              <a:rPr kumimoji="0" sz="3592" b="0" i="0" u="none" strike="noStrike" kern="0" cap="none" spc="-140" normalizeH="0" baseline="0" noProof="0" dirty="0">
                <a:ln>
                  <a:noFill/>
                </a:ln>
                <a:solidFill>
                  <a:srgbClr val="FFFFFF"/>
                </a:solidFill>
                <a:effectLst/>
                <a:uLnTx/>
                <a:uFillTx/>
                <a:latin typeface="Calibri"/>
                <a:ea typeface="+mn-ea"/>
                <a:cs typeface="Calibri"/>
              </a:rPr>
              <a:t> </a:t>
            </a:r>
            <a:r>
              <a:rPr kumimoji="0" sz="3592" b="0" i="0" u="none" strike="noStrike" kern="0" cap="none" spc="0" normalizeH="0" baseline="0" noProof="0" dirty="0">
                <a:ln>
                  <a:noFill/>
                </a:ln>
                <a:solidFill>
                  <a:srgbClr val="FFFFFF"/>
                </a:solidFill>
                <a:effectLst/>
                <a:uLnTx/>
                <a:uFillTx/>
                <a:latin typeface="Calibri"/>
                <a:ea typeface="+mn-ea"/>
                <a:cs typeface="Calibri"/>
              </a:rPr>
              <a:t>di</a:t>
            </a:r>
            <a:r>
              <a:rPr kumimoji="0" sz="3592" b="0" i="0" u="none" strike="noStrike" kern="0" cap="none" spc="-130" normalizeH="0" baseline="0" noProof="0" dirty="0">
                <a:ln>
                  <a:noFill/>
                </a:ln>
                <a:solidFill>
                  <a:srgbClr val="FFFFFF"/>
                </a:solidFill>
                <a:effectLst/>
                <a:uLnTx/>
                <a:uFillTx/>
                <a:latin typeface="Calibri"/>
                <a:ea typeface="+mn-ea"/>
                <a:cs typeface="Calibri"/>
              </a:rPr>
              <a:t> </a:t>
            </a:r>
            <a:r>
              <a:rPr kumimoji="0" sz="3592" b="0" i="0" u="none" strike="noStrike" kern="0" cap="none" spc="-50" normalizeH="0" baseline="0" noProof="0" dirty="0">
                <a:ln>
                  <a:noFill/>
                </a:ln>
                <a:solidFill>
                  <a:srgbClr val="FFFFFF"/>
                </a:solidFill>
                <a:effectLst/>
                <a:uLnTx/>
                <a:uFillTx/>
                <a:latin typeface="Calibri"/>
                <a:ea typeface="+mn-ea"/>
                <a:cs typeface="Calibri"/>
              </a:rPr>
              <a:t>vista</a:t>
            </a:r>
            <a:r>
              <a:rPr kumimoji="0" sz="3592" b="0" i="0" u="none" strike="noStrike" kern="0" cap="none" spc="-150" normalizeH="0" baseline="0" noProof="0" dirty="0">
                <a:ln>
                  <a:noFill/>
                </a:ln>
                <a:solidFill>
                  <a:srgbClr val="FFFFFF"/>
                </a:solidFill>
                <a:effectLst/>
                <a:uLnTx/>
                <a:uFillTx/>
                <a:latin typeface="Calibri"/>
                <a:ea typeface="+mn-ea"/>
                <a:cs typeface="Calibri"/>
              </a:rPr>
              <a:t> </a:t>
            </a:r>
            <a:r>
              <a:rPr kumimoji="0" sz="3592" b="0" i="0" u="none" strike="noStrike" kern="0" cap="none" spc="-50" normalizeH="0" baseline="0" noProof="0" dirty="0">
                <a:ln>
                  <a:noFill/>
                </a:ln>
                <a:solidFill>
                  <a:srgbClr val="FFFFFF"/>
                </a:solidFill>
                <a:effectLst/>
                <a:uLnTx/>
                <a:uFillTx/>
                <a:latin typeface="Calibri"/>
                <a:ea typeface="+mn-ea"/>
                <a:cs typeface="Calibri"/>
              </a:rPr>
              <a:t>legale</a:t>
            </a:r>
            <a:r>
              <a:rPr kumimoji="0" sz="3592" b="0" i="0" u="none" strike="noStrike" kern="0" cap="none" spc="-150" normalizeH="0" baseline="0" noProof="0" dirty="0">
                <a:ln>
                  <a:noFill/>
                </a:ln>
                <a:solidFill>
                  <a:srgbClr val="FFFFFF"/>
                </a:solidFill>
                <a:effectLst/>
                <a:uLnTx/>
                <a:uFillTx/>
                <a:latin typeface="Calibri"/>
                <a:ea typeface="+mn-ea"/>
                <a:cs typeface="Calibri"/>
              </a:rPr>
              <a:t> </a:t>
            </a:r>
            <a:r>
              <a:rPr kumimoji="0" sz="3592" b="0" i="0" u="none" strike="noStrike" kern="0" cap="none" spc="0" normalizeH="0" baseline="0" noProof="0" dirty="0">
                <a:ln>
                  <a:noFill/>
                </a:ln>
                <a:solidFill>
                  <a:srgbClr val="FFFFFF"/>
                </a:solidFill>
                <a:effectLst/>
                <a:uLnTx/>
                <a:uFillTx/>
                <a:latin typeface="Calibri"/>
                <a:ea typeface="+mn-ea"/>
                <a:cs typeface="Calibri"/>
              </a:rPr>
              <a:t>e</a:t>
            </a:r>
            <a:r>
              <a:rPr kumimoji="0" sz="3592" b="0" i="0" u="none" strike="noStrike" kern="0" cap="none" spc="-150" normalizeH="0" baseline="0" noProof="0" dirty="0">
                <a:ln>
                  <a:noFill/>
                </a:ln>
                <a:solidFill>
                  <a:srgbClr val="FFFFFF"/>
                </a:solidFill>
                <a:effectLst/>
                <a:uLnTx/>
                <a:uFillTx/>
                <a:latin typeface="Calibri"/>
                <a:ea typeface="+mn-ea"/>
                <a:cs typeface="Calibri"/>
              </a:rPr>
              <a:t> </a:t>
            </a:r>
            <a:r>
              <a:rPr kumimoji="0" sz="3592" b="0" i="0" u="none" strike="noStrike" kern="0" cap="none" spc="-20" normalizeH="0" baseline="0" noProof="0" dirty="0">
                <a:ln>
                  <a:noFill/>
                </a:ln>
                <a:solidFill>
                  <a:srgbClr val="FFFFFF"/>
                </a:solidFill>
                <a:effectLst/>
                <a:uLnTx/>
                <a:uFillTx/>
                <a:latin typeface="Calibri"/>
                <a:ea typeface="+mn-ea"/>
                <a:cs typeface="Calibri"/>
              </a:rPr>
              <a:t>procedurale</a:t>
            </a:r>
            <a:endParaRPr kumimoji="0" sz="3592"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4" name="object 4"/>
          <p:cNvSpPr txBox="1"/>
          <p:nvPr/>
        </p:nvSpPr>
        <p:spPr>
          <a:xfrm>
            <a:off x="879724" y="2167782"/>
            <a:ext cx="4890741" cy="1845750"/>
          </a:xfrm>
          <a:prstGeom prst="rect">
            <a:avLst/>
          </a:prstGeom>
        </p:spPr>
        <p:txBody>
          <a:bodyPr vert="horz" wrap="square" lIns="0" tIns="65901" rIns="0" bIns="0" rtlCol="0">
            <a:spAutoFit/>
          </a:bodyPr>
          <a:lstStyle/>
          <a:p>
            <a:pPr marL="481587" marR="10139" lvl="0" indent="-456240" algn="l" defTabSz="1824960" rtl="0" eaLnBrk="1" fontAlgn="auto" latinLnBrk="0" hangingPunct="1">
              <a:lnSpc>
                <a:spcPts val="2595"/>
              </a:lnSpc>
              <a:spcBef>
                <a:spcPts val="517"/>
              </a:spcBef>
              <a:spcAft>
                <a:spcPts val="0"/>
              </a:spcAft>
              <a:buClrTx/>
              <a:buSzTx/>
              <a:buFontTx/>
              <a:buAutoNum type="alphaUcPeriod"/>
              <a:tabLst>
                <a:tab pos="481587" algn="l"/>
              </a:tabLst>
              <a:defRPr/>
            </a:pPr>
            <a:r>
              <a:rPr kumimoji="0" sz="2395" b="0" i="0" u="none" strike="noStrike" kern="0" cap="none" spc="-20" normalizeH="0" baseline="0" noProof="0" dirty="0">
                <a:ln>
                  <a:noFill/>
                </a:ln>
                <a:solidFill>
                  <a:sysClr val="windowText" lastClr="000000"/>
                </a:solidFill>
                <a:effectLst/>
                <a:uLnTx/>
                <a:uFillTx/>
                <a:latin typeface="Calibri"/>
                <a:ea typeface="+mn-ea"/>
                <a:cs typeface="Calibri"/>
              </a:rPr>
              <a:t>Conferma</a:t>
            </a:r>
            <a:r>
              <a:rPr kumimoji="0" sz="23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23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diritti</a:t>
            </a:r>
            <a:r>
              <a:rPr kumimoji="0" sz="23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40" normalizeH="0" baseline="0" noProof="0" dirty="0">
                <a:ln>
                  <a:noFill/>
                </a:ln>
                <a:solidFill>
                  <a:sysClr val="windowText" lastClr="000000"/>
                </a:solidFill>
                <a:effectLst/>
                <a:uLnTx/>
                <a:uFillTx/>
                <a:latin typeface="Calibri"/>
                <a:ea typeface="+mn-ea"/>
                <a:cs typeface="Calibri"/>
              </a:rPr>
              <a:t>della </a:t>
            </a:r>
            <a:r>
              <a:rPr kumimoji="0" sz="2395" b="0" i="0" u="none" strike="noStrike" kern="0" cap="none" spc="-20" normalizeH="0" baseline="0" noProof="0" dirty="0">
                <a:ln>
                  <a:noFill/>
                </a:ln>
                <a:solidFill>
                  <a:sysClr val="windowText" lastClr="000000"/>
                </a:solidFill>
                <a:effectLst/>
                <a:uLnTx/>
                <a:uFillTx/>
                <a:latin typeface="Calibri"/>
                <a:ea typeface="+mn-ea"/>
                <a:cs typeface="Calibri"/>
              </a:rPr>
              <a:t>Convenzione</a:t>
            </a:r>
            <a:r>
              <a:rPr kumimoji="0" sz="23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per</a:t>
            </a:r>
            <a:r>
              <a:rPr kumimoji="0" sz="23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diritti</a:t>
            </a:r>
            <a:r>
              <a:rPr kumimoji="0" sz="23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del</a:t>
            </a:r>
            <a:r>
              <a:rPr kumimoji="0" sz="23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20" normalizeH="0" baseline="0" noProof="0" dirty="0">
                <a:ln>
                  <a:noFill/>
                </a:ln>
                <a:solidFill>
                  <a:sysClr val="windowText" lastClr="000000"/>
                </a:solidFill>
                <a:effectLst/>
                <a:uLnTx/>
                <a:uFillTx/>
                <a:latin typeface="Calibri"/>
                <a:ea typeface="+mn-ea"/>
                <a:cs typeface="Calibri"/>
              </a:rPr>
              <a:t>fanciullo</a:t>
            </a:r>
            <a:endParaRPr kumimoji="0" sz="2395" b="0" i="0" u="none" strike="noStrike" kern="0" cap="none" spc="0" normalizeH="0" baseline="0" noProof="0" dirty="0">
              <a:ln>
                <a:noFill/>
              </a:ln>
              <a:solidFill>
                <a:sysClr val="windowText" lastClr="000000"/>
              </a:solidFill>
              <a:effectLst/>
              <a:uLnTx/>
              <a:uFillTx/>
              <a:latin typeface="Calibri"/>
              <a:ea typeface="+mn-ea"/>
              <a:cs typeface="Calibri"/>
            </a:endParaRPr>
          </a:p>
          <a:p>
            <a:pPr marL="0" marR="0" lvl="0" indent="0" algn="l" defTabSz="1824960" rtl="0" eaLnBrk="1" fontAlgn="auto" latinLnBrk="0" hangingPunct="1">
              <a:lnSpc>
                <a:spcPct val="100000"/>
              </a:lnSpc>
              <a:spcBef>
                <a:spcPts val="649"/>
              </a:spcBef>
              <a:spcAft>
                <a:spcPts val="0"/>
              </a:spcAft>
              <a:buClrTx/>
              <a:buSzTx/>
              <a:buFont typeface="Calibri"/>
              <a:buAutoNum type="alphaUcPeriod"/>
              <a:tabLst/>
              <a:defRPr/>
            </a:pPr>
            <a:endParaRPr kumimoji="0" sz="2395" b="0" i="0" u="none" strike="noStrike" kern="0" cap="none" spc="0" normalizeH="0" baseline="0" noProof="0" dirty="0">
              <a:ln>
                <a:noFill/>
              </a:ln>
              <a:solidFill>
                <a:sysClr val="windowText" lastClr="000000"/>
              </a:solidFill>
              <a:effectLst/>
              <a:uLnTx/>
              <a:uFillTx/>
              <a:latin typeface="Calibri"/>
              <a:ea typeface="+mn-ea"/>
              <a:cs typeface="Calibri"/>
            </a:endParaRPr>
          </a:p>
          <a:p>
            <a:pPr marL="481587" marR="112793" lvl="0" indent="-457507" algn="l" defTabSz="1824960" rtl="0" eaLnBrk="1" fontAlgn="auto" latinLnBrk="0" hangingPunct="1">
              <a:lnSpc>
                <a:spcPts val="2595"/>
              </a:lnSpc>
              <a:spcBef>
                <a:spcPts val="0"/>
              </a:spcBef>
              <a:spcAft>
                <a:spcPts val="0"/>
              </a:spcAft>
              <a:buClrTx/>
              <a:buSzTx/>
              <a:buFontTx/>
              <a:buAutoNum type="alphaUcPeriod"/>
              <a:tabLst>
                <a:tab pos="481587" algn="l"/>
              </a:tabLst>
              <a:defRPr/>
            </a:pPr>
            <a:r>
              <a:rPr kumimoji="0" sz="2395" b="0" i="0" u="none" strike="noStrike" kern="0" cap="none" spc="-20" normalizeH="0" baseline="0" noProof="0" dirty="0">
                <a:ln>
                  <a:noFill/>
                </a:ln>
                <a:solidFill>
                  <a:sysClr val="windowText" lastClr="000000"/>
                </a:solidFill>
                <a:effectLst/>
                <a:uLnTx/>
                <a:uFillTx/>
                <a:latin typeface="Calibri"/>
                <a:ea typeface="+mn-ea"/>
                <a:cs typeface="Calibri"/>
              </a:rPr>
              <a:t>Convalida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del</a:t>
            </a:r>
            <a:r>
              <a:rPr kumimoji="0" sz="23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quadro</a:t>
            </a:r>
            <a:r>
              <a:rPr kumimoji="0" sz="23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23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20" normalizeH="0" baseline="0" noProof="0" dirty="0">
                <a:ln>
                  <a:noFill/>
                </a:ln>
                <a:solidFill>
                  <a:sysClr val="windowText" lastClr="000000"/>
                </a:solidFill>
                <a:effectLst/>
                <a:uLnTx/>
                <a:uFillTx/>
                <a:latin typeface="Calibri"/>
                <a:ea typeface="+mn-ea"/>
                <a:cs typeface="Calibri"/>
              </a:rPr>
              <a:t>attuazione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della</a:t>
            </a:r>
            <a:r>
              <a:rPr kumimoji="0" sz="23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20" normalizeH="0" baseline="0" noProof="0" dirty="0">
                <a:ln>
                  <a:noFill/>
                </a:ln>
                <a:solidFill>
                  <a:sysClr val="windowText" lastClr="000000"/>
                </a:solidFill>
                <a:effectLst/>
                <a:uLnTx/>
                <a:uFillTx/>
                <a:latin typeface="Calibri"/>
                <a:ea typeface="+mn-ea"/>
                <a:cs typeface="Calibri"/>
              </a:rPr>
              <a:t>Convenzione</a:t>
            </a:r>
            <a:endParaRPr kumimoji="0" sz="2395" b="0" i="0" u="none" strike="noStrike" kern="0" cap="none" spc="0" normalizeH="0" baseline="0" noProof="0" dirty="0">
              <a:ln>
                <a:noFill/>
              </a:ln>
              <a:solidFill>
                <a:sysClr val="windowText" lastClr="000000"/>
              </a:solidFill>
              <a:effectLst/>
              <a:uLnTx/>
              <a:uFillTx/>
              <a:latin typeface="Calibri"/>
              <a:ea typeface="+mn-ea"/>
              <a:cs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1688" y="21956"/>
            <a:ext cx="11919518" cy="6818395"/>
            <a:chOff x="131116" y="4254"/>
            <a:chExt cx="5972175" cy="3416300"/>
          </a:xfrm>
        </p:grpSpPr>
        <p:pic>
          <p:nvPicPr>
            <p:cNvPr id="3" name="object 3"/>
            <p:cNvPicPr/>
            <p:nvPr/>
          </p:nvPicPr>
          <p:blipFill>
            <a:blip r:embed="rId2" cstate="print"/>
            <a:stretch>
              <a:fillRect/>
            </a:stretch>
          </p:blipFill>
          <p:spPr>
            <a:xfrm>
              <a:off x="3434555" y="4254"/>
              <a:ext cx="2668518" cy="3416300"/>
            </a:xfrm>
            <a:prstGeom prst="rect">
              <a:avLst/>
            </a:prstGeom>
          </p:spPr>
        </p:pic>
        <p:sp>
          <p:nvSpPr>
            <p:cNvPr id="4" name="object 4"/>
            <p:cNvSpPr/>
            <p:nvPr/>
          </p:nvSpPr>
          <p:spPr>
            <a:xfrm>
              <a:off x="134291" y="720627"/>
              <a:ext cx="4464050" cy="557530"/>
            </a:xfrm>
            <a:custGeom>
              <a:avLst/>
              <a:gdLst/>
              <a:ahLst/>
              <a:cxnLst/>
              <a:rect l="l" t="t" r="r" b="b"/>
              <a:pathLst>
                <a:path w="4464050" h="557530">
                  <a:moveTo>
                    <a:pt x="4370768" y="0"/>
                  </a:moveTo>
                  <a:lnTo>
                    <a:pt x="92824" y="0"/>
                  </a:lnTo>
                  <a:lnTo>
                    <a:pt x="56691" y="7295"/>
                  </a:lnTo>
                  <a:lnTo>
                    <a:pt x="27185" y="27190"/>
                  </a:lnTo>
                  <a:lnTo>
                    <a:pt x="7293" y="56696"/>
                  </a:lnTo>
                  <a:lnTo>
                    <a:pt x="0" y="92824"/>
                  </a:lnTo>
                  <a:lnTo>
                    <a:pt x="0" y="464108"/>
                  </a:lnTo>
                  <a:lnTo>
                    <a:pt x="7293" y="500234"/>
                  </a:lnTo>
                  <a:lnTo>
                    <a:pt x="27185" y="529736"/>
                  </a:lnTo>
                  <a:lnTo>
                    <a:pt x="56691" y="549626"/>
                  </a:lnTo>
                  <a:lnTo>
                    <a:pt x="92824" y="556920"/>
                  </a:lnTo>
                  <a:lnTo>
                    <a:pt x="4370768" y="556920"/>
                  </a:lnTo>
                  <a:lnTo>
                    <a:pt x="4406901" y="549626"/>
                  </a:lnTo>
                  <a:lnTo>
                    <a:pt x="4436406" y="529736"/>
                  </a:lnTo>
                  <a:lnTo>
                    <a:pt x="4456298" y="500234"/>
                  </a:lnTo>
                  <a:lnTo>
                    <a:pt x="4463592" y="464108"/>
                  </a:lnTo>
                  <a:lnTo>
                    <a:pt x="4463592" y="92824"/>
                  </a:lnTo>
                  <a:lnTo>
                    <a:pt x="4456298" y="56696"/>
                  </a:lnTo>
                  <a:lnTo>
                    <a:pt x="4436406" y="27190"/>
                  </a:lnTo>
                  <a:lnTo>
                    <a:pt x="4406901" y="7295"/>
                  </a:lnTo>
                  <a:lnTo>
                    <a:pt x="4370768" y="0"/>
                  </a:lnTo>
                  <a:close/>
                </a:path>
              </a:pathLst>
            </a:custGeom>
            <a:solidFill>
              <a:srgbClr val="4471C4"/>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134291" y="720628"/>
              <a:ext cx="4464050" cy="557530"/>
            </a:xfrm>
            <a:custGeom>
              <a:avLst/>
              <a:gdLst/>
              <a:ahLst/>
              <a:cxnLst/>
              <a:rect l="l" t="t" r="r" b="b"/>
              <a:pathLst>
                <a:path w="4464050" h="557530">
                  <a:moveTo>
                    <a:pt x="0" y="92824"/>
                  </a:moveTo>
                  <a:lnTo>
                    <a:pt x="7293" y="56696"/>
                  </a:lnTo>
                  <a:lnTo>
                    <a:pt x="27185" y="27190"/>
                  </a:lnTo>
                  <a:lnTo>
                    <a:pt x="56691" y="7295"/>
                  </a:lnTo>
                  <a:lnTo>
                    <a:pt x="92824" y="0"/>
                  </a:lnTo>
                  <a:lnTo>
                    <a:pt x="4370768" y="0"/>
                  </a:lnTo>
                  <a:lnTo>
                    <a:pt x="4406901" y="7295"/>
                  </a:lnTo>
                  <a:lnTo>
                    <a:pt x="4436406" y="27190"/>
                  </a:lnTo>
                  <a:lnTo>
                    <a:pt x="4456298" y="56696"/>
                  </a:lnTo>
                  <a:lnTo>
                    <a:pt x="4463592" y="92824"/>
                  </a:lnTo>
                  <a:lnTo>
                    <a:pt x="4463592" y="464096"/>
                  </a:lnTo>
                  <a:lnTo>
                    <a:pt x="4456298" y="500229"/>
                  </a:lnTo>
                  <a:lnTo>
                    <a:pt x="4436406" y="529734"/>
                  </a:lnTo>
                  <a:lnTo>
                    <a:pt x="4406901" y="549626"/>
                  </a:lnTo>
                  <a:lnTo>
                    <a:pt x="4370768" y="556920"/>
                  </a:lnTo>
                  <a:lnTo>
                    <a:pt x="92824" y="556920"/>
                  </a:lnTo>
                  <a:lnTo>
                    <a:pt x="56691" y="549626"/>
                  </a:lnTo>
                  <a:lnTo>
                    <a:pt x="27185" y="529734"/>
                  </a:lnTo>
                  <a:lnTo>
                    <a:pt x="7293" y="500229"/>
                  </a:lnTo>
                  <a:lnTo>
                    <a:pt x="0" y="464096"/>
                  </a:lnTo>
                  <a:lnTo>
                    <a:pt x="0" y="92824"/>
                  </a:lnTo>
                  <a:close/>
                </a:path>
              </a:pathLst>
            </a:custGeom>
            <a:ln w="6350">
              <a:solidFill>
                <a:srgbClr val="FFFFFF"/>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134289" y="1291005"/>
              <a:ext cx="4464050" cy="2028825"/>
            </a:xfrm>
            <a:custGeom>
              <a:avLst/>
              <a:gdLst/>
              <a:ahLst/>
              <a:cxnLst/>
              <a:rect l="l" t="t" r="r" b="b"/>
              <a:pathLst>
                <a:path w="4464050" h="2028825">
                  <a:moveTo>
                    <a:pt x="4463592" y="0"/>
                  </a:moveTo>
                  <a:lnTo>
                    <a:pt x="0" y="0"/>
                  </a:lnTo>
                  <a:lnTo>
                    <a:pt x="0" y="2028596"/>
                  </a:lnTo>
                  <a:lnTo>
                    <a:pt x="4463592" y="2028596"/>
                  </a:lnTo>
                  <a:lnTo>
                    <a:pt x="4463592" y="0"/>
                  </a:lnTo>
                  <a:close/>
                </a:path>
              </a:pathLst>
            </a:custGeom>
            <a:solidFill>
              <a:srgbClr val="FFFFFF"/>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7" name="object 7"/>
          <p:cNvSpPr txBox="1"/>
          <p:nvPr/>
        </p:nvSpPr>
        <p:spPr>
          <a:xfrm>
            <a:off x="372977" y="1511744"/>
            <a:ext cx="8620580" cy="5062549"/>
          </a:xfrm>
          <a:prstGeom prst="rect">
            <a:avLst/>
          </a:prstGeom>
        </p:spPr>
        <p:txBody>
          <a:bodyPr vert="horz" wrap="square" lIns="0" tIns="55762" rIns="0" bIns="0" rtlCol="0">
            <a:spAutoFit/>
          </a:bodyPr>
          <a:lstStyle/>
          <a:p>
            <a:pPr marL="25347" marR="306695" lvl="0" indent="0" algn="l" defTabSz="1824960" rtl="0" eaLnBrk="1" fontAlgn="auto" latinLnBrk="0" hangingPunct="1">
              <a:lnSpc>
                <a:spcPts val="2195"/>
              </a:lnSpc>
              <a:spcBef>
                <a:spcPts val="437"/>
              </a:spcBef>
              <a:spcAft>
                <a:spcPts val="0"/>
              </a:spcAft>
              <a:buClrTx/>
              <a:buSzTx/>
              <a:buFontTx/>
              <a:buNone/>
              <a:tabLst/>
              <a:defRPr/>
            </a:pPr>
            <a:r>
              <a:rPr kumimoji="0" sz="1996" b="0" i="0" u="none" strike="noStrike" kern="0" cap="none" spc="0" normalizeH="0" baseline="0" noProof="0" dirty="0">
                <a:ln>
                  <a:noFill/>
                </a:ln>
                <a:solidFill>
                  <a:srgbClr val="FFFFFF"/>
                </a:solidFill>
                <a:effectLst/>
                <a:uLnTx/>
                <a:uFillTx/>
                <a:latin typeface="Calibri"/>
                <a:ea typeface="+mn-ea"/>
                <a:cs typeface="Calibri"/>
              </a:rPr>
              <a:t>Ad</a:t>
            </a:r>
            <a:r>
              <a:rPr kumimoji="0" sz="1996" b="0" i="0" u="none" strike="noStrike" kern="0" cap="none" spc="-20" normalizeH="0" baseline="0" noProof="0" dirty="0">
                <a:ln>
                  <a:noFill/>
                </a:ln>
                <a:solidFill>
                  <a:srgbClr val="FFFFFF"/>
                </a:solidFill>
                <a:effectLst/>
                <a:uLnTx/>
                <a:uFillTx/>
                <a:latin typeface="Calibri"/>
                <a:ea typeface="+mn-ea"/>
                <a:cs typeface="Calibri"/>
              </a:rPr>
              <a:t> esempio,</a:t>
            </a:r>
            <a:r>
              <a:rPr kumimoji="0" sz="1996" b="0" i="0" u="none" strike="noStrike" kern="0" cap="none" spc="-1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I'aIfabetizzazione</a:t>
            </a:r>
            <a:r>
              <a:rPr kumimoji="0" sz="1996" b="0" i="0" u="none" strike="noStrike" kern="0" cap="none" spc="-1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digitaIe,</a:t>
            </a:r>
            <a:r>
              <a:rPr kumimoji="0" sz="1996" b="0" i="0" u="none" strike="noStrike" kern="0" cap="none" spc="-1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I'accesso</a:t>
            </a:r>
            <a:r>
              <a:rPr kumimoji="0" sz="1996" b="0" i="0" u="none" strike="noStrike" kern="0" cap="none" spc="-1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aI</a:t>
            </a:r>
            <a:r>
              <a:rPr kumimoji="0" sz="1996" b="0" i="0" u="none" strike="noStrike" kern="0" cap="none" spc="-1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mondo</a:t>
            </a:r>
            <a:r>
              <a:rPr kumimoji="0" sz="1996" b="0" i="0" u="none" strike="noStrike" kern="0" cap="none" spc="-1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digitaIe</a:t>
            </a:r>
            <a:r>
              <a:rPr kumimoji="0" sz="1996" b="0" i="0" u="none" strike="noStrike" kern="0" cap="none" spc="-1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o</a:t>
            </a:r>
            <a:r>
              <a:rPr kumimoji="0" sz="1996" b="0" i="0" u="none" strike="noStrike" kern="0" cap="none" spc="-1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I'accesso</a:t>
            </a:r>
            <a:r>
              <a:rPr kumimoji="0" sz="1996" b="0" i="0" u="none" strike="noStrike" kern="0" cap="none" spc="-10" normalizeH="0" baseline="0" noProof="0" dirty="0">
                <a:ln>
                  <a:noFill/>
                </a:ln>
                <a:solidFill>
                  <a:srgbClr val="FFFFFF"/>
                </a:solidFill>
                <a:effectLst/>
                <a:uLnTx/>
                <a:uFillTx/>
                <a:latin typeface="Calibri"/>
                <a:ea typeface="+mn-ea"/>
                <a:cs typeface="Calibri"/>
              </a:rPr>
              <a:t> </a:t>
            </a:r>
            <a:r>
              <a:rPr kumimoji="0" sz="1996" b="0" i="0" u="none" strike="noStrike" kern="0" cap="none" spc="-100" normalizeH="0" baseline="0" noProof="0" dirty="0">
                <a:ln>
                  <a:noFill/>
                </a:ln>
                <a:solidFill>
                  <a:srgbClr val="FFFFFF"/>
                </a:solidFill>
                <a:effectLst/>
                <a:uLnTx/>
                <a:uFillTx/>
                <a:latin typeface="Calibri"/>
                <a:ea typeface="+mn-ea"/>
                <a:cs typeface="Calibri"/>
              </a:rPr>
              <a:t>a</a:t>
            </a:r>
            <a:r>
              <a:rPr kumimoji="0" sz="1996" b="0" i="0" u="none" strike="noStrike" kern="0" cap="none" spc="-20" normalizeH="0" baseline="0" noProof="0" dirty="0">
                <a:ln>
                  <a:noFill/>
                </a:ln>
                <a:solidFill>
                  <a:srgbClr val="FFFFFF"/>
                </a:solidFill>
                <a:effectLst/>
                <a:uLnTx/>
                <a:uFillTx/>
                <a:latin typeface="Calibri"/>
                <a:ea typeface="+mn-ea"/>
                <a:cs typeface="Calibri"/>
              </a:rPr>
              <a:t> Internet </a:t>
            </a:r>
            <a:r>
              <a:rPr kumimoji="0" sz="1996" b="0" i="0" u="none" strike="noStrike" kern="0" cap="none" spc="0" normalizeH="0" baseline="0" noProof="0" dirty="0">
                <a:ln>
                  <a:noFill/>
                </a:ln>
                <a:solidFill>
                  <a:srgbClr val="FFFFFF"/>
                </a:solidFill>
                <a:effectLst/>
                <a:uLnTx/>
                <a:uFillTx/>
                <a:latin typeface="Calibri"/>
                <a:ea typeface="+mn-ea"/>
                <a:cs typeface="Calibri"/>
              </a:rPr>
              <a:t>non</a:t>
            </a:r>
            <a:r>
              <a:rPr kumimoji="0" sz="1996" b="0" i="0" u="none" strike="noStrike" kern="0" cap="none" spc="-2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sono</a:t>
            </a:r>
            <a:r>
              <a:rPr kumimoji="0" sz="1996" b="0" i="0" u="none" strike="noStrike" kern="0" cap="none" spc="-2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di</a:t>
            </a:r>
            <a:r>
              <a:rPr kumimoji="0" sz="1996" b="0" i="0" u="none" strike="noStrike" kern="0" cap="none" spc="-2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per</a:t>
            </a:r>
            <a:r>
              <a:rPr kumimoji="0" sz="1996" b="0" i="0" u="none" strike="noStrike" kern="0" cap="none" spc="-1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sé</a:t>
            </a:r>
            <a:r>
              <a:rPr kumimoji="0" sz="1996" b="0" i="0" u="none" strike="noStrike" kern="0" cap="none" spc="-2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nuovi</a:t>
            </a:r>
            <a:r>
              <a:rPr kumimoji="0" sz="1996" b="0" i="0" u="none" strike="noStrike" kern="0" cap="none" spc="-2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diritti,</a:t>
            </a:r>
            <a:r>
              <a:rPr kumimoji="0" sz="1996" b="0" i="0" u="none" strike="noStrike" kern="0" cap="none" spc="-2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ma</a:t>
            </a:r>
            <a:r>
              <a:rPr kumimoji="0" sz="1996" b="0" i="0" u="none" strike="noStrike" kern="0" cap="none" spc="-20" normalizeH="0" baseline="0" noProof="0" dirty="0">
                <a:ln>
                  <a:noFill/>
                </a:ln>
                <a:solidFill>
                  <a:srgbClr val="FFFFFF"/>
                </a:solidFill>
                <a:effectLst/>
                <a:uLnTx/>
                <a:uFillTx/>
                <a:latin typeface="Calibri"/>
                <a:ea typeface="+mn-ea"/>
                <a:cs typeface="Calibri"/>
              </a:rPr>
              <a:t> piuttosto dettagIi </a:t>
            </a:r>
            <a:r>
              <a:rPr kumimoji="0" sz="1996" b="0" i="0" u="none" strike="noStrike" kern="0" cap="none" spc="0" normalizeH="0" baseline="0" noProof="0" dirty="0">
                <a:ln>
                  <a:noFill/>
                </a:ln>
                <a:solidFill>
                  <a:srgbClr val="FFFFFF"/>
                </a:solidFill>
                <a:effectLst/>
                <a:uLnTx/>
                <a:uFillTx/>
                <a:latin typeface="Calibri"/>
                <a:ea typeface="+mn-ea"/>
                <a:cs typeface="Calibri"/>
              </a:rPr>
              <a:t>di</a:t>
            </a:r>
            <a:r>
              <a:rPr kumimoji="0" sz="1996" b="0" i="0" u="none" strike="noStrike" kern="0" cap="none" spc="-2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diritti</a:t>
            </a:r>
            <a:r>
              <a:rPr kumimoji="0" sz="1996" b="0" i="0" u="none" strike="noStrike" kern="0" cap="none" spc="-20" normalizeH="0" baseline="0" noProof="0" dirty="0">
                <a:ln>
                  <a:noFill/>
                </a:ln>
                <a:solidFill>
                  <a:srgbClr val="FFFFFF"/>
                </a:solidFill>
                <a:effectLst/>
                <a:uLnTx/>
                <a:uFillTx/>
                <a:latin typeface="Calibri"/>
                <a:ea typeface="+mn-ea"/>
                <a:cs typeface="Calibri"/>
              </a:rPr>
              <a:t> esistenti </a:t>
            </a:r>
            <a:r>
              <a:rPr kumimoji="0" sz="1996" b="0" i="0" u="none" strike="noStrike" kern="0" cap="none" spc="-100" normalizeH="0" baseline="0" noProof="0" dirty="0">
                <a:ln>
                  <a:noFill/>
                </a:ln>
                <a:solidFill>
                  <a:srgbClr val="FFFFFF"/>
                </a:solidFill>
                <a:effectLst/>
                <a:uLnTx/>
                <a:uFillTx/>
                <a:latin typeface="Calibri"/>
                <a:ea typeface="+mn-ea"/>
                <a:cs typeface="Calibri"/>
              </a:rPr>
              <a:t>e</a:t>
            </a:r>
            <a:r>
              <a:rPr kumimoji="0" sz="1996" b="0" i="0" u="none" strike="noStrike" kern="0" cap="none" spc="0" normalizeH="0" baseline="0" noProof="0" dirty="0">
                <a:ln>
                  <a:noFill/>
                </a:ln>
                <a:solidFill>
                  <a:srgbClr val="FFFFFF"/>
                </a:solidFill>
                <a:effectLst/>
                <a:uLnTx/>
                <a:uFillTx/>
                <a:latin typeface="Calibri"/>
                <a:ea typeface="+mn-ea"/>
                <a:cs typeface="Calibri"/>
              </a:rPr>
              <a:t> possibiIi</a:t>
            </a:r>
            <a:r>
              <a:rPr kumimoji="0" sz="1996" b="0" i="0" u="none" strike="noStrike" kern="0" cap="none" spc="-1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strumenti</a:t>
            </a:r>
            <a:r>
              <a:rPr kumimoji="0" sz="1996" b="0" i="0" u="none" strike="noStrike" kern="0" cap="none" spc="0" normalizeH="0" baseline="0" noProof="0" dirty="0">
                <a:ln>
                  <a:noFill/>
                </a:ln>
                <a:solidFill>
                  <a:srgbClr val="FFFFFF"/>
                </a:solidFill>
                <a:effectLst/>
                <a:uLnTx/>
                <a:uFillTx/>
                <a:latin typeface="Calibri"/>
                <a:ea typeface="+mn-ea"/>
                <a:cs typeface="Calibri"/>
              </a:rPr>
              <a:t> che</a:t>
            </a:r>
            <a:r>
              <a:rPr kumimoji="0" sz="1996" b="0" i="0" u="none" strike="noStrike" kern="0" cap="none" spc="-1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consentono</a:t>
            </a:r>
            <a:r>
              <a:rPr kumimoji="0" sz="1996" b="0" i="0" u="none" strike="noStrike" kern="0" cap="none" spc="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I'adempimento</a:t>
            </a:r>
            <a:r>
              <a:rPr kumimoji="0" sz="1996" b="0" i="0" u="none" strike="noStrike" kern="0" cap="none" spc="-1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di aItri diritti,</a:t>
            </a:r>
            <a:r>
              <a:rPr kumimoji="0" sz="1996" b="0" i="0" u="none" strike="noStrike" kern="0" cap="none" spc="-1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quaIi:</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404279" marR="0" lvl="0" indent="-226851" algn="l" defTabSz="1824960" rtl="0" eaLnBrk="1" fontAlgn="auto" latinLnBrk="0" hangingPunct="1">
              <a:lnSpc>
                <a:spcPct val="100000"/>
              </a:lnSpc>
              <a:spcBef>
                <a:spcPts val="1357"/>
              </a:spcBef>
              <a:spcAft>
                <a:spcPts val="0"/>
              </a:spcAft>
              <a:buClrTx/>
              <a:buSzTx/>
              <a:buFontTx/>
              <a:buChar char="•"/>
              <a:tabLst>
                <a:tab pos="404279" algn="l"/>
              </a:tabLst>
              <a:defRPr/>
            </a:pP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Diritto</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alla</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libertà</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espressione</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informazione</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(articolo</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13)</a:t>
            </a: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a:p>
            <a:pPr marL="404279" marR="0" lvl="0" indent="-226851" algn="l" defTabSz="1824960" rtl="0" eaLnBrk="1" fontAlgn="auto" latinLnBrk="0" hangingPunct="1">
              <a:lnSpc>
                <a:spcPct val="100000"/>
              </a:lnSpc>
              <a:spcBef>
                <a:spcPts val="329"/>
              </a:spcBef>
              <a:spcAft>
                <a:spcPts val="0"/>
              </a:spcAft>
              <a:buClrTx/>
              <a:buSzTx/>
              <a:buFontTx/>
              <a:buChar char="•"/>
              <a:tabLst>
                <a:tab pos="404279" algn="l"/>
              </a:tabLst>
              <a:defRPr/>
            </a:pP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Diritto</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alla</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libertà</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associazione</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(articolo</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15)</a:t>
            </a: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a:p>
            <a:pPr marL="404279" marR="0" lvl="0" indent="-226851" algn="l" defTabSz="1824960" rtl="0" eaLnBrk="1" fontAlgn="auto" latinLnBrk="0" hangingPunct="1">
              <a:lnSpc>
                <a:spcPct val="100000"/>
              </a:lnSpc>
              <a:spcBef>
                <a:spcPts val="389"/>
              </a:spcBef>
              <a:spcAft>
                <a:spcPts val="0"/>
              </a:spcAft>
              <a:buClrTx/>
              <a:buSzTx/>
              <a:buFontTx/>
              <a:buChar char="•"/>
              <a:tabLst>
                <a:tab pos="404279" algn="l"/>
              </a:tabLst>
              <a:defRPr/>
            </a:pP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Diritto</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alla</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privacy</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(articolo</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16)</a:t>
            </a: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a:p>
            <a:pPr marL="405547" marR="422020" lvl="0" indent="-228120" algn="l" defTabSz="1824960" rtl="0" eaLnBrk="1" fontAlgn="auto" latinLnBrk="0" hangingPunct="1">
              <a:lnSpc>
                <a:spcPts val="2595"/>
              </a:lnSpc>
              <a:spcBef>
                <a:spcPts val="259"/>
              </a:spcBef>
              <a:spcAft>
                <a:spcPts val="0"/>
              </a:spcAft>
              <a:buClrTx/>
              <a:buSzTx/>
              <a:buFontTx/>
              <a:buChar char="•"/>
              <a:tabLst>
                <a:tab pos="405547" algn="l"/>
              </a:tabLst>
              <a:defRPr/>
            </a:pP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Diritto</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all'informazione</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alla</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protezione</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da</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contenuti</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nocivi</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(articolo </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17)</a:t>
            </a: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a:p>
            <a:pPr marL="405547" marR="10139" lvl="0" indent="-228120" algn="l" defTabSz="1824960" rtl="0" eaLnBrk="1" fontAlgn="auto" latinLnBrk="0" hangingPunct="1">
              <a:lnSpc>
                <a:spcPts val="2395"/>
              </a:lnSpc>
              <a:spcBef>
                <a:spcPts val="379"/>
              </a:spcBef>
              <a:spcAft>
                <a:spcPts val="0"/>
              </a:spcAft>
              <a:buClrTx/>
              <a:buSzTx/>
              <a:buFontTx/>
              <a:buChar char="•"/>
              <a:tabLst>
                <a:tab pos="405547" algn="l"/>
              </a:tabLst>
              <a:defRPr/>
            </a:pP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Diritto</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alla</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protezione</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dallo</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sfruttamento</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dalla</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violenza</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(articoli</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19,</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32,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33,</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34,</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35,</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36,</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37(a)</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39)</a:t>
            </a: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a:p>
            <a:pPr marL="404279" marR="0" lvl="0" indent="-226851" algn="l" defTabSz="1824960" rtl="0" eaLnBrk="1" fontAlgn="auto" latinLnBrk="0" hangingPunct="1">
              <a:lnSpc>
                <a:spcPct val="100000"/>
              </a:lnSpc>
              <a:spcBef>
                <a:spcPts val="299"/>
              </a:spcBef>
              <a:spcAft>
                <a:spcPts val="0"/>
              </a:spcAft>
              <a:buClrTx/>
              <a:buSzTx/>
              <a:buFontTx/>
              <a:buChar char="•"/>
              <a:tabLst>
                <a:tab pos="404279" algn="l"/>
              </a:tabLst>
              <a:defRPr/>
            </a:pP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Diritto</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praticare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attività</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ludiche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ricreative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(articolo</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31)</a:t>
            </a: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a:p>
            <a:pPr marL="404279" marR="0" lvl="0" indent="-226851" algn="l" defTabSz="1824960" rtl="0" eaLnBrk="1" fontAlgn="auto" latinLnBrk="0" hangingPunct="1">
              <a:lnSpc>
                <a:spcPct val="100000"/>
              </a:lnSpc>
              <a:spcBef>
                <a:spcPts val="389"/>
              </a:spcBef>
              <a:spcAft>
                <a:spcPts val="0"/>
              </a:spcAft>
              <a:buClrTx/>
              <a:buSzTx/>
              <a:buFontTx/>
              <a:buChar char="•"/>
              <a:tabLst>
                <a:tab pos="404279" algn="l"/>
              </a:tabLst>
              <a:defRPr/>
            </a:pP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Diritto</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all'istruzione</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all'alfabetizzazione</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(articoli</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28 e</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29)</a:t>
            </a: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a:p>
            <a:pPr marL="404279" marR="0" lvl="0" indent="-226851" algn="l" defTabSz="1824960" rtl="0" eaLnBrk="1" fontAlgn="auto" latinLnBrk="0" hangingPunct="1">
              <a:lnSpc>
                <a:spcPct val="100000"/>
              </a:lnSpc>
              <a:spcBef>
                <a:spcPts val="329"/>
              </a:spcBef>
              <a:spcAft>
                <a:spcPts val="0"/>
              </a:spcAft>
              <a:buClrTx/>
              <a:buSzTx/>
              <a:buFontTx/>
              <a:buChar char="•"/>
              <a:tabLst>
                <a:tab pos="404279" algn="l"/>
              </a:tabLst>
              <a:defRPr/>
            </a:pP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a:t>
            </a: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a:p>
            <a:pPr marL="404279" marR="0" lvl="0" indent="-226851" algn="l" defTabSz="1824960" rtl="0" eaLnBrk="1" fontAlgn="auto" latinLnBrk="0" hangingPunct="1">
              <a:lnSpc>
                <a:spcPct val="100000"/>
              </a:lnSpc>
              <a:spcBef>
                <a:spcPts val="150"/>
              </a:spcBef>
              <a:spcAft>
                <a:spcPts val="0"/>
              </a:spcAft>
              <a:buClrTx/>
              <a:buSzTx/>
              <a:buFontTx/>
              <a:buChar char="•"/>
              <a:tabLst>
                <a:tab pos="404279" algn="l"/>
              </a:tabLst>
              <a:defRPr/>
            </a:pP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a:t>
            </a: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8" name="object 8"/>
          <p:cNvSpPr txBox="1">
            <a:spLocks noGrp="1"/>
          </p:cNvSpPr>
          <p:nvPr>
            <p:ph type="title"/>
          </p:nvPr>
        </p:nvSpPr>
        <p:spPr>
          <a:xfrm>
            <a:off x="333929" y="116636"/>
            <a:ext cx="7062993" cy="394157"/>
          </a:xfrm>
          <a:prstGeom prst="rect">
            <a:avLst/>
          </a:prstGeom>
        </p:spPr>
        <p:txBody>
          <a:bodyPr vert="horz" wrap="square" lIns="0" tIns="25347" rIns="0" bIns="0" rtlCol="0">
            <a:spAutoFit/>
          </a:bodyPr>
          <a:lstStyle/>
          <a:p>
            <a:pPr marL="25347">
              <a:spcBef>
                <a:spcPts val="200"/>
              </a:spcBef>
            </a:pPr>
            <a:r>
              <a:rPr sz="2395" dirty="0">
                <a:latin typeface="Calibri"/>
                <a:cs typeface="Calibri"/>
              </a:rPr>
              <a:t>2.</a:t>
            </a:r>
            <a:r>
              <a:rPr sz="2395" spc="-30" dirty="0">
                <a:latin typeface="Calibri"/>
                <a:cs typeface="Calibri"/>
              </a:rPr>
              <a:t> </a:t>
            </a:r>
            <a:r>
              <a:rPr sz="2395" dirty="0">
                <a:latin typeface="Calibri"/>
                <a:cs typeface="Calibri"/>
              </a:rPr>
              <a:t>Esiti</a:t>
            </a:r>
            <a:r>
              <a:rPr sz="2395" spc="-20" dirty="0">
                <a:latin typeface="Calibri"/>
                <a:cs typeface="Calibri"/>
              </a:rPr>
              <a:t> </a:t>
            </a:r>
            <a:r>
              <a:rPr sz="2395" dirty="0">
                <a:latin typeface="Calibri"/>
                <a:cs typeface="Calibri"/>
              </a:rPr>
              <a:t>del</a:t>
            </a:r>
            <a:r>
              <a:rPr sz="2395" spc="-20" dirty="0">
                <a:latin typeface="Calibri"/>
                <a:cs typeface="Calibri"/>
              </a:rPr>
              <a:t> processo </a:t>
            </a:r>
            <a:r>
              <a:rPr sz="2395" dirty="0">
                <a:latin typeface="Calibri"/>
                <a:cs typeface="Calibri"/>
              </a:rPr>
              <a:t>di</a:t>
            </a:r>
            <a:r>
              <a:rPr sz="2395" spc="-20" dirty="0">
                <a:latin typeface="Calibri"/>
                <a:cs typeface="Calibri"/>
              </a:rPr>
              <a:t> redazione/adozione</a:t>
            </a:r>
            <a:r>
              <a:rPr sz="2395" spc="-10" dirty="0">
                <a:latin typeface="Calibri"/>
                <a:cs typeface="Calibri"/>
              </a:rPr>
              <a:t> </a:t>
            </a:r>
            <a:r>
              <a:rPr sz="2395" dirty="0">
                <a:latin typeface="Calibri"/>
                <a:cs typeface="Calibri"/>
              </a:rPr>
              <a:t>della</a:t>
            </a:r>
            <a:r>
              <a:rPr sz="2395" spc="-20" dirty="0">
                <a:latin typeface="Calibri"/>
                <a:cs typeface="Calibri"/>
              </a:rPr>
              <a:t> </a:t>
            </a:r>
            <a:r>
              <a:rPr sz="2395" dirty="0">
                <a:latin typeface="Calibri"/>
                <a:cs typeface="Calibri"/>
              </a:rPr>
              <a:t>CG</a:t>
            </a:r>
            <a:r>
              <a:rPr sz="2395" spc="-20" dirty="0">
                <a:latin typeface="Calibri"/>
                <a:cs typeface="Calibri"/>
              </a:rPr>
              <a:t> </a:t>
            </a:r>
            <a:r>
              <a:rPr sz="2395" dirty="0">
                <a:latin typeface="Calibri"/>
                <a:cs typeface="Calibri"/>
              </a:rPr>
              <a:t>n.</a:t>
            </a:r>
            <a:r>
              <a:rPr sz="2395" spc="-20" dirty="0">
                <a:latin typeface="Calibri"/>
                <a:cs typeface="Calibri"/>
              </a:rPr>
              <a:t> </a:t>
            </a:r>
            <a:r>
              <a:rPr sz="2395" spc="-50" dirty="0">
                <a:latin typeface="Calibri"/>
                <a:cs typeface="Calibri"/>
              </a:rPr>
              <a:t>25</a:t>
            </a:r>
            <a:endParaRPr sz="2395">
              <a:latin typeface="Calibri"/>
              <a:cs typeface="Calibri"/>
            </a:endParaRPr>
          </a:p>
        </p:txBody>
      </p:sp>
      <p:sp>
        <p:nvSpPr>
          <p:cNvPr id="9" name="object 9"/>
          <p:cNvSpPr txBox="1"/>
          <p:nvPr/>
        </p:nvSpPr>
        <p:spPr>
          <a:xfrm>
            <a:off x="333929" y="544495"/>
            <a:ext cx="6434385" cy="574568"/>
          </a:xfrm>
          <a:prstGeom prst="rect">
            <a:avLst/>
          </a:prstGeom>
        </p:spPr>
        <p:txBody>
          <a:bodyPr vert="horz" wrap="square" lIns="0" tIns="97587" rIns="0" bIns="0" rtlCol="0">
            <a:spAutoFit/>
          </a:bodyPr>
          <a:lstStyle/>
          <a:p>
            <a:pPr marL="25347" marR="10139" lvl="0" indent="0" algn="l" defTabSz="1824960" rtl="0" eaLnBrk="1" fontAlgn="auto" latinLnBrk="0" hangingPunct="1">
              <a:lnSpc>
                <a:spcPct val="76000"/>
              </a:lnSpc>
              <a:spcBef>
                <a:spcPts val="768"/>
              </a:spcBef>
              <a:spcAft>
                <a:spcPts val="0"/>
              </a:spcAft>
              <a:buClrTx/>
              <a:buSzTx/>
              <a:buFontTx/>
              <a:buNone/>
              <a:tabLst/>
              <a:defRPr/>
            </a:pPr>
            <a:r>
              <a:rPr kumimoji="0" sz="1996" b="0" i="0" u="none" strike="noStrike" kern="0" cap="none" spc="0" normalizeH="0" baseline="0" noProof="0" dirty="0">
                <a:ln>
                  <a:noFill/>
                </a:ln>
                <a:solidFill>
                  <a:sysClr val="windowText" lastClr="000000"/>
                </a:solidFill>
                <a:effectLst/>
                <a:uLnTx/>
                <a:uFillTx/>
                <a:latin typeface="Calibri"/>
                <a:ea typeface="+mn-ea"/>
                <a:cs typeface="Calibri"/>
              </a:rPr>
              <a:t>A</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389" normalizeH="0" baseline="0" noProof="0" dirty="0">
                <a:ln>
                  <a:noFill/>
                </a:ln>
                <a:solidFill>
                  <a:sysClr val="windowText" lastClr="000000"/>
                </a:solidFill>
                <a:effectLst/>
                <a:uLnTx/>
                <a:uFillTx/>
                <a:latin typeface="Calibri"/>
                <a:ea typeface="+mn-ea"/>
                <a:cs typeface="Calibri"/>
              </a:rPr>
              <a:t>−</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Conferma deII'eIenco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diritti</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bambini</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contenuti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neIIa Convenzione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ONU</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sui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diritti</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FanciuIIo</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(Convenzione)</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0" name="object 10"/>
          <p:cNvSpPr/>
          <p:nvPr/>
        </p:nvSpPr>
        <p:spPr>
          <a:xfrm>
            <a:off x="42078" y="26906"/>
            <a:ext cx="12141306" cy="6818395"/>
          </a:xfrm>
          <a:custGeom>
            <a:avLst/>
            <a:gdLst/>
            <a:ahLst/>
            <a:cxnLst/>
            <a:rect l="l" t="t" r="r" b="b"/>
            <a:pathLst>
              <a:path w="6083300" h="3416300">
                <a:moveTo>
                  <a:pt x="0" y="0"/>
                </a:moveTo>
                <a:lnTo>
                  <a:pt x="6083300" y="0"/>
                </a:lnTo>
                <a:lnTo>
                  <a:pt x="6083300" y="3416300"/>
                </a:lnTo>
                <a:lnTo>
                  <a:pt x="0" y="3416300"/>
                </a:lnTo>
                <a:lnTo>
                  <a:pt x="0" y="0"/>
                </a:lnTo>
                <a:close/>
              </a:path>
            </a:pathLst>
          </a:custGeom>
          <a:ln w="12700">
            <a:solidFill>
              <a:srgbClr val="000000"/>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a:extLst>
            <a:ext uri="{FF2B5EF4-FFF2-40B4-BE49-F238E27FC236}">
              <a16:creationId xmlns:a16="http://schemas.microsoft.com/office/drawing/2014/main" id="{DCF5B3D4-7048-F458-D266-BEF625BD31F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E1B7262-E974-D523-21C1-33D300B73793}"/>
              </a:ext>
            </a:extLst>
          </p:cNvPr>
          <p:cNvSpPr>
            <a:spLocks noGrp="1"/>
          </p:cNvSpPr>
          <p:nvPr>
            <p:ph type="title"/>
          </p:nvPr>
        </p:nvSpPr>
        <p:spPr>
          <a:xfrm>
            <a:off x="5293360" y="0"/>
            <a:ext cx="6471920" cy="6858000"/>
          </a:xfrm>
        </p:spPr>
        <p:txBody>
          <a:bodyPr>
            <a:noAutofit/>
          </a:bodyPr>
          <a:lstStyle/>
          <a:p>
            <a:r>
              <a:rPr lang="it-CH" sz="4000" b="1" dirty="0">
                <a:solidFill>
                  <a:schemeClr val="bg1"/>
                </a:solidFill>
                <a:latin typeface="Interstate" pitchFamily="50" charset="0"/>
              </a:rPr>
              <a:t>Diritti dell’infanzia </a:t>
            </a:r>
            <a:br>
              <a:rPr lang="it-CH" sz="4000" b="1" dirty="0">
                <a:solidFill>
                  <a:schemeClr val="bg1"/>
                </a:solidFill>
                <a:latin typeface="Interstate" pitchFamily="50" charset="0"/>
              </a:rPr>
            </a:br>
            <a:r>
              <a:rPr lang="it-CH" sz="4000" b="1" dirty="0">
                <a:solidFill>
                  <a:schemeClr val="bg1"/>
                </a:solidFill>
                <a:latin typeface="Interstate" pitchFamily="50" charset="0"/>
              </a:rPr>
              <a:t>e dell’adolescenza </a:t>
            </a:r>
            <a:br>
              <a:rPr lang="it-CH" sz="4000" b="1" dirty="0">
                <a:solidFill>
                  <a:schemeClr val="bg1"/>
                </a:solidFill>
                <a:latin typeface="Interstate" pitchFamily="50" charset="0"/>
              </a:rPr>
            </a:br>
            <a:r>
              <a:rPr lang="it-CH" sz="4000" b="1" dirty="0">
                <a:solidFill>
                  <a:schemeClr val="bg1"/>
                </a:solidFill>
                <a:latin typeface="Interstate" pitchFamily="50" charset="0"/>
              </a:rPr>
              <a:t>nell’era digitale</a:t>
            </a:r>
            <a:br>
              <a:rPr lang="it-CH" sz="4800" b="1" dirty="0">
                <a:solidFill>
                  <a:schemeClr val="bg1"/>
                </a:solidFill>
                <a:latin typeface="Interstate" pitchFamily="50" charset="0"/>
              </a:rPr>
            </a:br>
            <a:br>
              <a:rPr lang="it-CH" sz="4800" b="1" dirty="0">
                <a:solidFill>
                  <a:schemeClr val="bg1"/>
                </a:solidFill>
                <a:latin typeface="Interstate" pitchFamily="50" charset="0"/>
              </a:rPr>
            </a:br>
            <a:br>
              <a:rPr lang="it-CH" sz="4800" b="1" dirty="0">
                <a:solidFill>
                  <a:schemeClr val="bg1"/>
                </a:solidFill>
                <a:latin typeface="Interstate" pitchFamily="50" charset="0"/>
              </a:rPr>
            </a:br>
            <a:r>
              <a:rPr lang="it-CH" sz="2400" dirty="0">
                <a:solidFill>
                  <a:schemeClr val="bg1"/>
                </a:solidFill>
                <a:latin typeface="Interstate" pitchFamily="50" charset="0"/>
              </a:rPr>
              <a:t>Federica De Rossa, </a:t>
            </a:r>
            <a:br>
              <a:rPr lang="it-CH" sz="2400" dirty="0">
                <a:solidFill>
                  <a:schemeClr val="bg1"/>
                </a:solidFill>
                <a:latin typeface="Interstate" pitchFamily="50" charset="0"/>
              </a:rPr>
            </a:br>
            <a:r>
              <a:rPr lang="it-CH" sz="1800" dirty="0">
                <a:solidFill>
                  <a:schemeClr val="bg1"/>
                </a:solidFill>
                <a:latin typeface="Interstate" pitchFamily="50" charset="0"/>
              </a:rPr>
              <a:t>Giudice Federale</a:t>
            </a:r>
            <a:br>
              <a:rPr lang="it-CH" sz="1800" dirty="0">
                <a:solidFill>
                  <a:schemeClr val="bg1"/>
                </a:solidFill>
                <a:latin typeface="Interstate" pitchFamily="50" charset="0"/>
              </a:rPr>
            </a:br>
            <a:r>
              <a:rPr lang="it-CH" sz="1800" dirty="0">
                <a:solidFill>
                  <a:schemeClr val="bg1"/>
                </a:solidFill>
                <a:latin typeface="Interstate" pitchFamily="50" charset="0"/>
              </a:rPr>
              <a:t> </a:t>
            </a:r>
            <a:endParaRPr lang="it-IT" sz="3200" dirty="0">
              <a:solidFill>
                <a:schemeClr val="bg1"/>
              </a:solidFill>
              <a:latin typeface="Interstate" pitchFamily="50" charset="0"/>
            </a:endParaRPr>
          </a:p>
        </p:txBody>
      </p:sp>
      <p:pic>
        <p:nvPicPr>
          <p:cNvPr id="5" name="Segnaposto contenuto 4">
            <a:extLst>
              <a:ext uri="{FF2B5EF4-FFF2-40B4-BE49-F238E27FC236}">
                <a16:creationId xmlns:a16="http://schemas.microsoft.com/office/drawing/2014/main" id="{B422C821-5BD8-600E-8B89-A09B619695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4850283" cy="6858000"/>
          </a:xfrm>
        </p:spPr>
      </p:pic>
    </p:spTree>
    <p:extLst>
      <p:ext uri="{BB962C8B-B14F-4D97-AF65-F5344CB8AC3E}">
        <p14:creationId xmlns:p14="http://schemas.microsoft.com/office/powerpoint/2010/main" val="178033829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12484" y="86270"/>
            <a:ext cx="4625863" cy="1432292"/>
          </a:xfrm>
          <a:prstGeom prst="rect">
            <a:avLst/>
          </a:prstGeom>
        </p:spPr>
        <p:txBody>
          <a:bodyPr vert="horz" wrap="square" lIns="0" tIns="72240" rIns="0" bIns="0" rtlCol="0">
            <a:spAutoFit/>
          </a:bodyPr>
          <a:lstStyle/>
          <a:p>
            <a:pPr marL="25347" marR="10139" indent="809826">
              <a:lnSpc>
                <a:spcPts val="2774"/>
              </a:lnSpc>
              <a:spcBef>
                <a:spcPts val="569"/>
              </a:spcBef>
            </a:pPr>
            <a:r>
              <a:rPr sz="2595" dirty="0">
                <a:latin typeface="Calibri"/>
                <a:cs typeface="Calibri"/>
              </a:rPr>
              <a:t>2.</a:t>
            </a:r>
            <a:r>
              <a:rPr sz="2595" spc="-60" dirty="0">
                <a:latin typeface="Calibri"/>
                <a:cs typeface="Calibri"/>
              </a:rPr>
              <a:t> </a:t>
            </a:r>
            <a:r>
              <a:rPr sz="2595" dirty="0">
                <a:latin typeface="Calibri"/>
                <a:cs typeface="Calibri"/>
              </a:rPr>
              <a:t>Esiti</a:t>
            </a:r>
            <a:r>
              <a:rPr sz="2595" spc="-50" dirty="0">
                <a:latin typeface="Calibri"/>
                <a:cs typeface="Calibri"/>
              </a:rPr>
              <a:t> </a:t>
            </a:r>
            <a:r>
              <a:rPr sz="2595" dirty="0">
                <a:latin typeface="Calibri"/>
                <a:cs typeface="Calibri"/>
              </a:rPr>
              <a:t>del</a:t>
            </a:r>
            <a:r>
              <a:rPr sz="2595" spc="-60" dirty="0">
                <a:latin typeface="Calibri"/>
                <a:cs typeface="Calibri"/>
              </a:rPr>
              <a:t> </a:t>
            </a:r>
            <a:r>
              <a:rPr sz="2595" dirty="0">
                <a:latin typeface="Calibri"/>
                <a:cs typeface="Calibri"/>
              </a:rPr>
              <a:t>pr</a:t>
            </a:r>
            <a:r>
              <a:rPr lang="it-IT" sz="2595" dirty="0">
                <a:latin typeface="Calibri"/>
                <a:cs typeface="Calibri"/>
              </a:rPr>
              <a:t>o</a:t>
            </a:r>
            <a:r>
              <a:rPr sz="2595" dirty="0" err="1">
                <a:latin typeface="Calibri"/>
                <a:cs typeface="Calibri"/>
              </a:rPr>
              <a:t>cess</a:t>
            </a:r>
            <a:r>
              <a:rPr lang="it-IT" sz="2595" dirty="0">
                <a:latin typeface="Calibri"/>
                <a:cs typeface="Calibri"/>
              </a:rPr>
              <a:t>o</a:t>
            </a:r>
            <a:r>
              <a:rPr sz="2595" spc="-50" dirty="0">
                <a:latin typeface="Calibri"/>
                <a:cs typeface="Calibri"/>
              </a:rPr>
              <a:t> di </a:t>
            </a:r>
            <a:r>
              <a:rPr sz="2595" spc="-20" dirty="0" err="1">
                <a:latin typeface="Calibri"/>
                <a:cs typeface="Calibri"/>
              </a:rPr>
              <a:t>redazi</a:t>
            </a:r>
            <a:r>
              <a:rPr lang="it-IT" sz="2595" spc="-20" dirty="0">
                <a:latin typeface="Calibri"/>
                <a:cs typeface="Calibri"/>
              </a:rPr>
              <a:t>o</a:t>
            </a:r>
            <a:r>
              <a:rPr sz="2595" spc="-20" dirty="0">
                <a:latin typeface="Calibri"/>
                <a:cs typeface="Calibri"/>
              </a:rPr>
              <a:t>ne/ad</a:t>
            </a:r>
            <a:r>
              <a:rPr lang="it-IT" sz="2595" spc="-20" dirty="0">
                <a:latin typeface="Calibri"/>
                <a:cs typeface="Calibri"/>
              </a:rPr>
              <a:t>o</a:t>
            </a:r>
            <a:r>
              <a:rPr sz="2595" spc="-20" dirty="0">
                <a:latin typeface="Calibri"/>
                <a:cs typeface="Calibri"/>
              </a:rPr>
              <a:t>zi</a:t>
            </a:r>
            <a:r>
              <a:rPr lang="it-IT" sz="2595" spc="-20" dirty="0">
                <a:latin typeface="Calibri"/>
                <a:cs typeface="Calibri"/>
              </a:rPr>
              <a:t>o</a:t>
            </a:r>
            <a:r>
              <a:rPr sz="2595" spc="-20" dirty="0">
                <a:latin typeface="Calibri"/>
                <a:cs typeface="Calibri"/>
              </a:rPr>
              <a:t>ne </a:t>
            </a:r>
            <a:r>
              <a:rPr sz="2595" dirty="0">
                <a:latin typeface="Calibri"/>
                <a:cs typeface="Calibri"/>
              </a:rPr>
              <a:t>della</a:t>
            </a:r>
            <a:r>
              <a:rPr sz="2595" spc="-10" dirty="0">
                <a:latin typeface="Calibri"/>
                <a:cs typeface="Calibri"/>
              </a:rPr>
              <a:t> </a:t>
            </a:r>
            <a:r>
              <a:rPr sz="2595" dirty="0">
                <a:latin typeface="Calibri"/>
                <a:cs typeface="Calibri"/>
              </a:rPr>
              <a:t>CG</a:t>
            </a:r>
            <a:r>
              <a:rPr sz="2595" spc="-20" dirty="0">
                <a:latin typeface="Calibri"/>
                <a:cs typeface="Calibri"/>
              </a:rPr>
              <a:t> </a:t>
            </a:r>
            <a:r>
              <a:rPr sz="2595" dirty="0">
                <a:latin typeface="Calibri"/>
                <a:cs typeface="Calibri"/>
              </a:rPr>
              <a:t>n. </a:t>
            </a:r>
            <a:r>
              <a:rPr sz="2595" spc="-50" dirty="0">
                <a:latin typeface="Calibri"/>
                <a:cs typeface="Calibri"/>
              </a:rPr>
              <a:t>25</a:t>
            </a:r>
            <a:endParaRPr sz="2595" dirty="0">
              <a:latin typeface="Calibri"/>
              <a:cs typeface="Calibri"/>
            </a:endParaRPr>
          </a:p>
          <a:p>
            <a:pPr marL="1651335" marR="40555" indent="-1541077">
              <a:lnSpc>
                <a:spcPts val="2155"/>
              </a:lnSpc>
              <a:spcBef>
                <a:spcPts val="559"/>
              </a:spcBef>
            </a:pPr>
            <a:r>
              <a:rPr sz="1996" dirty="0">
                <a:latin typeface="Calibri"/>
                <a:cs typeface="Calibri"/>
              </a:rPr>
              <a:t>B</a:t>
            </a:r>
            <a:r>
              <a:rPr sz="1996" spc="-20" dirty="0">
                <a:latin typeface="Calibri"/>
                <a:cs typeface="Calibri"/>
              </a:rPr>
              <a:t> </a:t>
            </a:r>
            <a:r>
              <a:rPr sz="1996" spc="-389" dirty="0">
                <a:latin typeface="Calibri"/>
                <a:cs typeface="Calibri"/>
              </a:rPr>
              <a:t>−</a:t>
            </a:r>
            <a:r>
              <a:rPr sz="1996" spc="-10" dirty="0">
                <a:latin typeface="Calibri"/>
                <a:cs typeface="Calibri"/>
              </a:rPr>
              <a:t> </a:t>
            </a:r>
            <a:r>
              <a:rPr sz="1996" spc="-20" dirty="0">
                <a:latin typeface="Calibri"/>
                <a:cs typeface="Calibri"/>
              </a:rPr>
              <a:t>ConvaIida</a:t>
            </a:r>
            <a:r>
              <a:rPr sz="1996" spc="-10" dirty="0">
                <a:latin typeface="Calibri"/>
                <a:cs typeface="Calibri"/>
              </a:rPr>
              <a:t> </a:t>
            </a:r>
            <a:r>
              <a:rPr sz="1996" dirty="0">
                <a:latin typeface="Calibri"/>
                <a:cs typeface="Calibri"/>
              </a:rPr>
              <a:t>deI quadro</a:t>
            </a:r>
            <a:r>
              <a:rPr sz="1996" spc="-20" dirty="0">
                <a:latin typeface="Calibri"/>
                <a:cs typeface="Calibri"/>
              </a:rPr>
              <a:t> </a:t>
            </a:r>
            <a:r>
              <a:rPr sz="1996" dirty="0">
                <a:latin typeface="Calibri"/>
                <a:cs typeface="Calibri"/>
              </a:rPr>
              <a:t>di </a:t>
            </a:r>
            <a:r>
              <a:rPr sz="1996" spc="-20" dirty="0">
                <a:latin typeface="Calibri"/>
                <a:cs typeface="Calibri"/>
              </a:rPr>
              <a:t>attuazione deIIa Convenzione</a:t>
            </a:r>
            <a:endParaRPr sz="1996" dirty="0">
              <a:latin typeface="Calibri"/>
              <a:cs typeface="Calibri"/>
            </a:endParaRPr>
          </a:p>
        </p:txBody>
      </p:sp>
      <p:grpSp>
        <p:nvGrpSpPr>
          <p:cNvPr id="3" name="object 3"/>
          <p:cNvGrpSpPr/>
          <p:nvPr/>
        </p:nvGrpSpPr>
        <p:grpSpPr>
          <a:xfrm>
            <a:off x="29406" y="21956"/>
            <a:ext cx="11442990" cy="6818395"/>
            <a:chOff x="14733" y="4254"/>
            <a:chExt cx="5733415" cy="3416300"/>
          </a:xfrm>
        </p:grpSpPr>
        <p:pic>
          <p:nvPicPr>
            <p:cNvPr id="4" name="object 4"/>
            <p:cNvPicPr/>
            <p:nvPr/>
          </p:nvPicPr>
          <p:blipFill>
            <a:blip r:embed="rId2" cstate="print"/>
            <a:stretch>
              <a:fillRect/>
            </a:stretch>
          </p:blipFill>
          <p:spPr>
            <a:xfrm>
              <a:off x="14733" y="4254"/>
              <a:ext cx="3055450" cy="3416300"/>
            </a:xfrm>
            <a:prstGeom prst="rect">
              <a:avLst/>
            </a:prstGeom>
          </p:spPr>
        </p:pic>
        <p:sp>
          <p:nvSpPr>
            <p:cNvPr id="5" name="object 5"/>
            <p:cNvSpPr/>
            <p:nvPr/>
          </p:nvSpPr>
          <p:spPr>
            <a:xfrm>
              <a:off x="2075764" y="975626"/>
              <a:ext cx="3672204" cy="2272030"/>
            </a:xfrm>
            <a:custGeom>
              <a:avLst/>
              <a:gdLst/>
              <a:ahLst/>
              <a:cxnLst/>
              <a:rect l="l" t="t" r="r" b="b"/>
              <a:pathLst>
                <a:path w="3672204" h="2272030">
                  <a:moveTo>
                    <a:pt x="3672116" y="0"/>
                  </a:moveTo>
                  <a:lnTo>
                    <a:pt x="0" y="0"/>
                  </a:lnTo>
                  <a:lnTo>
                    <a:pt x="0" y="2271725"/>
                  </a:lnTo>
                  <a:lnTo>
                    <a:pt x="3672116" y="2271725"/>
                  </a:lnTo>
                  <a:lnTo>
                    <a:pt x="3672116" y="0"/>
                  </a:lnTo>
                  <a:close/>
                </a:path>
              </a:pathLst>
            </a:custGeom>
            <a:solidFill>
              <a:srgbClr val="FFFFFF"/>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6" name="object 6"/>
          <p:cNvSpPr txBox="1"/>
          <p:nvPr/>
        </p:nvSpPr>
        <p:spPr>
          <a:xfrm>
            <a:off x="4208796" y="1932560"/>
            <a:ext cx="7941126" cy="3722689"/>
          </a:xfrm>
          <a:prstGeom prst="rect">
            <a:avLst/>
          </a:prstGeom>
        </p:spPr>
        <p:txBody>
          <a:bodyPr vert="horz" wrap="square" lIns="0" tIns="59566" rIns="0" bIns="0" rtlCol="0">
            <a:spAutoFit/>
          </a:bodyPr>
          <a:lstStyle/>
          <a:p>
            <a:pPr marL="25347" marR="10139" lvl="0" indent="0" algn="l" defTabSz="1824960" rtl="0" eaLnBrk="1" fontAlgn="auto" latinLnBrk="0" hangingPunct="1">
              <a:lnSpc>
                <a:spcPts val="2155"/>
              </a:lnSpc>
              <a:spcBef>
                <a:spcPts val="469"/>
              </a:spcBef>
              <a:spcAft>
                <a:spcPts val="0"/>
              </a:spcAft>
              <a:buClrTx/>
              <a:buSzTx/>
              <a:buFontTx/>
              <a:buNone/>
              <a:tabLst/>
              <a:defRPr/>
            </a:pPr>
            <a:r>
              <a:rPr kumimoji="0" sz="1996" b="0" i="0" u="none" strike="noStrike" kern="0" cap="none" spc="0" normalizeH="0" baseline="0" noProof="0" dirty="0">
                <a:ln>
                  <a:noFill/>
                </a:ln>
                <a:solidFill>
                  <a:sysClr val="windowText" lastClr="000000"/>
                </a:solidFill>
                <a:effectLst/>
                <a:uLnTx/>
                <a:uFillTx/>
                <a:latin typeface="Calibri"/>
                <a:ea typeface="+mn-ea"/>
                <a:cs typeface="Calibri"/>
              </a:rPr>
              <a:t>GIi</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obbIighi</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degIi</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Stati</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parte</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nei</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confronti</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deIIa</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CRC</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si</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basano</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su</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tre</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caratteristiche</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principaIi:</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0" marR="0" lvl="0" indent="0" algn="l" defTabSz="1824960" rtl="0" eaLnBrk="1" fontAlgn="auto" latinLnBrk="0" hangingPunct="1">
              <a:lnSpc>
                <a:spcPct val="100000"/>
              </a:lnSpc>
              <a:spcBef>
                <a:spcPts val="928"/>
              </a:spcBef>
              <a:spcAft>
                <a:spcPts val="0"/>
              </a:spcAft>
              <a:buClrTx/>
              <a:buSzTx/>
              <a:buFontTx/>
              <a:buNone/>
              <a:tabLst/>
              <a:defRPr/>
            </a:pP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819964" marR="0" lvl="0" indent="-225585" algn="l" defTabSz="1824960" rtl="0" eaLnBrk="1" fontAlgn="auto" latinLnBrk="0" hangingPunct="1">
              <a:lnSpc>
                <a:spcPct val="100000"/>
              </a:lnSpc>
              <a:spcBef>
                <a:spcPts val="0"/>
              </a:spcBef>
              <a:spcAft>
                <a:spcPts val="0"/>
              </a:spcAft>
              <a:buClrTx/>
              <a:buSzTx/>
              <a:buFont typeface="Arial MT"/>
              <a:buChar char="•"/>
              <a:tabLst>
                <a:tab pos="819964" algn="l"/>
              </a:tabLst>
              <a:defRPr/>
            </a:pPr>
            <a:r>
              <a:rPr kumimoji="0" sz="1996" b="0" i="0" u="sng" strike="noStrike" kern="0" cap="none" spc="0" normalizeH="0" baseline="0" noProof="0" dirty="0">
                <a:ln>
                  <a:noFill/>
                </a:ln>
                <a:solidFill>
                  <a:sysClr val="windowText" lastClr="000000"/>
                </a:solidFill>
                <a:effectLst/>
                <a:uLnTx/>
                <a:uFill>
                  <a:solidFill>
                    <a:srgbClr val="000000"/>
                  </a:solidFill>
                </a:uFill>
                <a:latin typeface="Calibri"/>
                <a:ea typeface="+mn-ea"/>
                <a:cs typeface="Calibri"/>
              </a:rPr>
              <a:t>ObbIighi</a:t>
            </a:r>
            <a:r>
              <a:rPr kumimoji="0" sz="1996" b="0" i="0" u="sng" strike="noStrike" kern="0" cap="none" spc="30" normalizeH="0" baseline="0" noProof="0" dirty="0">
                <a:ln>
                  <a:noFill/>
                </a:ln>
                <a:solidFill>
                  <a:sysClr val="windowText" lastClr="000000"/>
                </a:solidFill>
                <a:effectLst/>
                <a:uLnTx/>
                <a:uFill>
                  <a:solidFill>
                    <a:srgbClr val="000000"/>
                  </a:solidFill>
                </a:uFill>
                <a:latin typeface="Calibri"/>
                <a:ea typeface="+mn-ea"/>
                <a:cs typeface="Calibri"/>
              </a:rPr>
              <a:t> </a:t>
            </a:r>
            <a:r>
              <a:rPr kumimoji="0" sz="1996" b="0" i="0" u="sng" strike="noStrike" kern="0" cap="none" spc="0" normalizeH="0" baseline="0" noProof="0" dirty="0">
                <a:ln>
                  <a:noFill/>
                </a:ln>
                <a:solidFill>
                  <a:sysClr val="windowText" lastClr="000000"/>
                </a:solidFill>
                <a:effectLst/>
                <a:uLnTx/>
                <a:uFill>
                  <a:solidFill>
                    <a:srgbClr val="000000"/>
                  </a:solidFill>
                </a:uFill>
                <a:latin typeface="Calibri"/>
                <a:ea typeface="+mn-ea"/>
                <a:cs typeface="Calibri"/>
              </a:rPr>
              <a:t>cIassici</a:t>
            </a:r>
            <a:r>
              <a:rPr kumimoji="0" sz="1996" b="0" i="0" u="sng" strike="noStrike" kern="0" cap="none" spc="40" normalizeH="0" baseline="0" noProof="0" dirty="0">
                <a:ln>
                  <a:noFill/>
                </a:ln>
                <a:solidFill>
                  <a:sysClr val="windowText" lastClr="000000"/>
                </a:solidFill>
                <a:effectLst/>
                <a:uLnTx/>
                <a:uFill>
                  <a:solidFill>
                    <a:srgbClr val="000000"/>
                  </a:solidFill>
                </a:uFill>
                <a:latin typeface="Calibri"/>
                <a:ea typeface="+mn-ea"/>
                <a:cs typeface="Calibri"/>
              </a:rPr>
              <a:t> </a:t>
            </a:r>
            <a:r>
              <a:rPr kumimoji="0" sz="1996" b="0" i="0" u="sng" strike="noStrike" kern="0" cap="none" spc="0" normalizeH="0" baseline="0" noProof="0" dirty="0">
                <a:ln>
                  <a:noFill/>
                </a:ln>
                <a:solidFill>
                  <a:sysClr val="windowText" lastClr="000000"/>
                </a:solidFill>
                <a:effectLst/>
                <a:uLnTx/>
                <a:uFill>
                  <a:solidFill>
                    <a:srgbClr val="000000"/>
                  </a:solidFill>
                </a:uFill>
                <a:latin typeface="Calibri"/>
                <a:ea typeface="+mn-ea"/>
                <a:cs typeface="Calibri"/>
              </a:rPr>
              <a:t>degIi</a:t>
            </a:r>
            <a:r>
              <a:rPr kumimoji="0" sz="1996" b="0" i="0" u="sng" strike="noStrike" kern="0" cap="none" spc="40" normalizeH="0" baseline="0" noProof="0" dirty="0">
                <a:ln>
                  <a:noFill/>
                </a:ln>
                <a:solidFill>
                  <a:sysClr val="windowText" lastClr="000000"/>
                </a:solidFill>
                <a:effectLst/>
                <a:uLnTx/>
                <a:uFill>
                  <a:solidFill>
                    <a:srgbClr val="000000"/>
                  </a:solidFill>
                </a:uFill>
                <a:latin typeface="Calibri"/>
                <a:ea typeface="+mn-ea"/>
                <a:cs typeface="Calibri"/>
              </a:rPr>
              <a:t> </a:t>
            </a:r>
            <a:r>
              <a:rPr kumimoji="0" sz="1996" b="0" i="0" u="sng" strike="noStrike" kern="0" cap="none" spc="0" normalizeH="0" baseline="0" noProof="0" dirty="0">
                <a:ln>
                  <a:noFill/>
                </a:ln>
                <a:solidFill>
                  <a:sysClr val="windowText" lastClr="000000"/>
                </a:solidFill>
                <a:effectLst/>
                <a:uLnTx/>
                <a:uFill>
                  <a:solidFill>
                    <a:srgbClr val="000000"/>
                  </a:solidFill>
                </a:uFill>
                <a:latin typeface="Calibri"/>
                <a:ea typeface="+mn-ea"/>
                <a:cs typeface="Calibri"/>
              </a:rPr>
              <a:t>Stati</a:t>
            </a:r>
            <a:r>
              <a:rPr kumimoji="0" sz="1996" b="0" i="0" u="sng" strike="noStrike" kern="0" cap="none" spc="30" normalizeH="0" baseline="0" noProof="0" dirty="0">
                <a:ln>
                  <a:noFill/>
                </a:ln>
                <a:solidFill>
                  <a:sysClr val="windowText" lastClr="000000"/>
                </a:solidFill>
                <a:effectLst/>
                <a:uLnTx/>
                <a:uFill>
                  <a:solidFill>
                    <a:srgbClr val="000000"/>
                  </a:solidFill>
                </a:uFill>
                <a:latin typeface="Calibri"/>
                <a:ea typeface="+mn-ea"/>
                <a:cs typeface="Calibri"/>
              </a:rPr>
              <a:t> </a:t>
            </a:r>
            <a:r>
              <a:rPr kumimoji="0" sz="1996" b="0" i="0" u="sng" strike="noStrike" kern="0" cap="none" spc="-20" normalizeH="0" baseline="0" noProof="0" dirty="0">
                <a:ln>
                  <a:noFill/>
                </a:ln>
                <a:solidFill>
                  <a:sysClr val="windowText" lastClr="000000"/>
                </a:solidFill>
                <a:effectLst/>
                <a:uLnTx/>
                <a:uFill>
                  <a:solidFill>
                    <a:srgbClr val="000000"/>
                  </a:solidFill>
                </a:uFill>
                <a:latin typeface="Calibri"/>
                <a:ea typeface="+mn-ea"/>
                <a:cs typeface="Calibri"/>
              </a:rPr>
              <a:t>parti</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1051886" marR="0" lvl="0" indent="0" algn="l" defTabSz="1824960" rtl="0" eaLnBrk="1" fontAlgn="auto" latinLnBrk="0" hangingPunct="1">
              <a:lnSpc>
                <a:spcPct val="100000"/>
              </a:lnSpc>
              <a:spcBef>
                <a:spcPts val="200"/>
              </a:spcBef>
              <a:spcAft>
                <a:spcPts val="0"/>
              </a:spcAft>
              <a:buClrTx/>
              <a:buSzTx/>
              <a:buFontTx/>
              <a:buNone/>
              <a:tabLst>
                <a:tab pos="1392799" algn="l"/>
              </a:tabLst>
              <a:defRPr/>
            </a:pPr>
            <a:r>
              <a:rPr kumimoji="0" sz="1996" b="0" i="0" u="none" strike="noStrike" kern="0" cap="none" spc="-100" normalizeH="0" baseline="0" noProof="0" dirty="0">
                <a:ln>
                  <a:noFill/>
                </a:ln>
                <a:solidFill>
                  <a:sysClr val="windowText" lastClr="000000"/>
                </a:solidFill>
                <a:effectLst/>
                <a:uLnTx/>
                <a:uFillTx/>
                <a:latin typeface="Calibri"/>
                <a:ea typeface="+mn-ea"/>
                <a:cs typeface="Calibri"/>
              </a:rPr>
              <a:t>−</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Rispettare</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1051886" marR="0" lvl="0" indent="0" algn="l" defTabSz="1824960" rtl="0" eaLnBrk="1" fontAlgn="auto" latinLnBrk="0" hangingPunct="1">
              <a:lnSpc>
                <a:spcPct val="100000"/>
              </a:lnSpc>
              <a:spcBef>
                <a:spcPts val="429"/>
              </a:spcBef>
              <a:spcAft>
                <a:spcPts val="0"/>
              </a:spcAft>
              <a:buClrTx/>
              <a:buSzTx/>
              <a:buFontTx/>
              <a:buNone/>
              <a:tabLst>
                <a:tab pos="1392799" algn="l"/>
              </a:tabLst>
              <a:defRPr/>
            </a:pPr>
            <a:r>
              <a:rPr kumimoji="0" sz="1996" b="0" i="0" u="none" strike="noStrike" kern="0" cap="none" spc="-100" normalizeH="0" baseline="0" noProof="0" dirty="0">
                <a:ln>
                  <a:noFill/>
                </a:ln>
                <a:solidFill>
                  <a:sysClr val="windowText" lastClr="000000"/>
                </a:solidFill>
                <a:effectLst/>
                <a:uLnTx/>
                <a:uFillTx/>
                <a:latin typeface="Calibri"/>
                <a:ea typeface="+mn-ea"/>
                <a:cs typeface="Calibri"/>
              </a:rPr>
              <a:t>−</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Proteggere</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1051886" marR="0" lvl="0" indent="0" algn="l" defTabSz="1824960" rtl="0" eaLnBrk="1" fontAlgn="auto" latinLnBrk="0" hangingPunct="1">
              <a:lnSpc>
                <a:spcPct val="100000"/>
              </a:lnSpc>
              <a:spcBef>
                <a:spcPts val="190"/>
              </a:spcBef>
              <a:spcAft>
                <a:spcPts val="0"/>
              </a:spcAft>
              <a:buClrTx/>
              <a:buSzTx/>
              <a:buFontTx/>
              <a:buNone/>
              <a:tabLst>
                <a:tab pos="1392799" algn="l"/>
              </a:tabLst>
              <a:defRPr/>
            </a:pPr>
            <a:r>
              <a:rPr kumimoji="0" sz="1996" b="0" i="0" u="none" strike="noStrike" kern="0" cap="none" spc="-100" normalizeH="0" baseline="0" noProof="0" dirty="0">
                <a:ln>
                  <a:noFill/>
                </a:ln>
                <a:solidFill>
                  <a:sysClr val="windowText" lastClr="000000"/>
                </a:solidFill>
                <a:effectLst/>
                <a:uLnTx/>
                <a:uFillTx/>
                <a:latin typeface="Calibri"/>
                <a:ea typeface="+mn-ea"/>
                <a:cs typeface="Calibri"/>
              </a:rPr>
              <a:t>−</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Adempiere</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0" marR="0" lvl="0" indent="0" algn="l" defTabSz="1824960" rtl="0" eaLnBrk="1" fontAlgn="auto" latinLnBrk="0" hangingPunct="1">
              <a:lnSpc>
                <a:spcPct val="100000"/>
              </a:lnSpc>
              <a:spcBef>
                <a:spcPts val="529"/>
              </a:spcBef>
              <a:spcAft>
                <a:spcPts val="0"/>
              </a:spcAft>
              <a:buClrTx/>
              <a:buSzTx/>
              <a:buFontTx/>
              <a:buNone/>
              <a:tabLst/>
              <a:defRPr/>
            </a:pP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821232" marR="0" lvl="0" indent="-225585" algn="l" defTabSz="1824960" rtl="0" eaLnBrk="1" fontAlgn="auto" latinLnBrk="0" hangingPunct="1">
              <a:lnSpc>
                <a:spcPct val="100000"/>
              </a:lnSpc>
              <a:spcBef>
                <a:spcPts val="0"/>
              </a:spcBef>
              <a:spcAft>
                <a:spcPts val="0"/>
              </a:spcAft>
              <a:buClrTx/>
              <a:buSzTx/>
              <a:buFont typeface="Arial MT"/>
              <a:buChar char="•"/>
              <a:tabLst>
                <a:tab pos="821232" algn="l"/>
              </a:tabLst>
              <a:defRPr/>
            </a:pPr>
            <a:r>
              <a:rPr kumimoji="0" sz="1996" b="0" i="0" u="sng" strike="noStrike" kern="0" cap="none" spc="0" normalizeH="0" baseline="0" noProof="0" dirty="0">
                <a:ln>
                  <a:noFill/>
                </a:ln>
                <a:solidFill>
                  <a:sysClr val="windowText" lastClr="000000"/>
                </a:solidFill>
                <a:effectLst/>
                <a:uLnTx/>
                <a:uFill>
                  <a:solidFill>
                    <a:srgbClr val="000000"/>
                  </a:solidFill>
                </a:uFill>
                <a:latin typeface="Calibri"/>
                <a:ea typeface="+mn-ea"/>
                <a:cs typeface="Calibri"/>
              </a:rPr>
              <a:t>Misure</a:t>
            </a:r>
            <a:r>
              <a:rPr kumimoji="0" sz="1996" b="0" i="0" u="sng" strike="noStrike" kern="0" cap="none" spc="-20" normalizeH="0" baseline="0" noProof="0" dirty="0">
                <a:ln>
                  <a:noFill/>
                </a:ln>
                <a:solidFill>
                  <a:sysClr val="windowText" lastClr="000000"/>
                </a:solidFill>
                <a:effectLst/>
                <a:uLnTx/>
                <a:uFill>
                  <a:solidFill>
                    <a:srgbClr val="000000"/>
                  </a:solidFill>
                </a:uFill>
                <a:latin typeface="Calibri"/>
                <a:ea typeface="+mn-ea"/>
                <a:cs typeface="Calibri"/>
              </a:rPr>
              <a:t> generaIi</a:t>
            </a:r>
            <a:r>
              <a:rPr kumimoji="0" sz="1996" b="0" i="0" u="sng" strike="noStrike" kern="0" cap="none" spc="-10" normalizeH="0" baseline="0" noProof="0" dirty="0">
                <a:ln>
                  <a:noFill/>
                </a:ln>
                <a:solidFill>
                  <a:sysClr val="windowText" lastClr="000000"/>
                </a:solidFill>
                <a:effectLst/>
                <a:uLnTx/>
                <a:uFill>
                  <a:solidFill>
                    <a:srgbClr val="000000"/>
                  </a:solidFill>
                </a:uFill>
                <a:latin typeface="Calibri"/>
                <a:ea typeface="+mn-ea"/>
                <a:cs typeface="Calibri"/>
              </a:rPr>
              <a:t> </a:t>
            </a:r>
            <a:r>
              <a:rPr kumimoji="0" sz="1996" b="0" i="0" u="sng" strike="noStrike" kern="0" cap="none" spc="0" normalizeH="0" baseline="0" noProof="0" dirty="0">
                <a:ln>
                  <a:noFill/>
                </a:ln>
                <a:solidFill>
                  <a:sysClr val="windowText" lastClr="000000"/>
                </a:solidFill>
                <a:effectLst/>
                <a:uLnTx/>
                <a:uFill>
                  <a:solidFill>
                    <a:srgbClr val="000000"/>
                  </a:solidFill>
                </a:uFill>
                <a:latin typeface="Calibri"/>
                <a:ea typeface="+mn-ea"/>
                <a:cs typeface="Calibri"/>
              </a:rPr>
              <a:t>di</a:t>
            </a:r>
            <a:r>
              <a:rPr kumimoji="0" sz="1996" b="0" i="0" u="sng" strike="noStrike" kern="0" cap="none" spc="-10" normalizeH="0" baseline="0" noProof="0" dirty="0">
                <a:ln>
                  <a:noFill/>
                </a:ln>
                <a:solidFill>
                  <a:sysClr val="windowText" lastClr="000000"/>
                </a:solidFill>
                <a:effectLst/>
                <a:uLnTx/>
                <a:uFill>
                  <a:solidFill>
                    <a:srgbClr val="000000"/>
                  </a:solidFill>
                </a:uFill>
                <a:latin typeface="Calibri"/>
                <a:ea typeface="+mn-ea"/>
                <a:cs typeface="Calibri"/>
              </a:rPr>
              <a:t> </a:t>
            </a:r>
            <a:r>
              <a:rPr kumimoji="0" sz="1996" b="0" i="0" u="sng" strike="noStrike" kern="0" cap="none" spc="-20" normalizeH="0" baseline="0" noProof="0" dirty="0">
                <a:ln>
                  <a:noFill/>
                </a:ln>
                <a:solidFill>
                  <a:sysClr val="windowText" lastClr="000000"/>
                </a:solidFill>
                <a:effectLst/>
                <a:uLnTx/>
                <a:uFill>
                  <a:solidFill>
                    <a:srgbClr val="000000"/>
                  </a:solidFill>
                </a:uFill>
                <a:latin typeface="Calibri"/>
                <a:ea typeface="+mn-ea"/>
                <a:cs typeface="Calibri"/>
              </a:rPr>
              <a:t>attuazione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(MGA)</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0" marR="0" lvl="0" indent="0" algn="l" defTabSz="1824960" rtl="0" eaLnBrk="1" fontAlgn="auto" latinLnBrk="0" hangingPunct="1">
              <a:lnSpc>
                <a:spcPct val="100000"/>
              </a:lnSpc>
              <a:spcBef>
                <a:spcPts val="629"/>
              </a:spcBef>
              <a:spcAft>
                <a:spcPts val="0"/>
              </a:spcAft>
              <a:buClrTx/>
              <a:buSzTx/>
              <a:buFont typeface="Arial MT"/>
              <a:buChar char="•"/>
              <a:tabLst/>
              <a:defRPr/>
            </a:pP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819964" marR="620993" lvl="0" indent="-225585" algn="l" defTabSz="1824960" rtl="0" eaLnBrk="1" fontAlgn="auto" latinLnBrk="0" hangingPunct="1">
              <a:lnSpc>
                <a:spcPts val="2195"/>
              </a:lnSpc>
              <a:spcBef>
                <a:spcPts val="0"/>
              </a:spcBef>
              <a:spcAft>
                <a:spcPts val="0"/>
              </a:spcAft>
              <a:buClrTx/>
              <a:buSzTx/>
              <a:buFont typeface="Arial MT"/>
              <a:buChar char="•"/>
              <a:tabLst>
                <a:tab pos="823766" algn="l"/>
              </a:tabLst>
              <a:defRPr/>
            </a:pPr>
            <a:r>
              <a:rPr kumimoji="0" sz="1996" b="0" i="0" u="sng" strike="noStrike" kern="0" cap="none" spc="0" normalizeH="0" baseline="0" noProof="0" dirty="0">
                <a:ln>
                  <a:noFill/>
                </a:ln>
                <a:solidFill>
                  <a:sysClr val="windowText" lastClr="000000"/>
                </a:solidFill>
                <a:effectLst/>
                <a:uLnTx/>
                <a:uFill>
                  <a:solidFill>
                    <a:srgbClr val="000000"/>
                  </a:solidFill>
                </a:uFill>
                <a:latin typeface="Calibri"/>
                <a:ea typeface="+mn-ea"/>
                <a:cs typeface="Calibri"/>
              </a:rPr>
              <a:t>Principi</a:t>
            </a:r>
            <a:r>
              <a:rPr kumimoji="0" sz="1996" b="0" i="0" u="sng" strike="noStrike" kern="0" cap="none" spc="-20" normalizeH="0" baseline="0" noProof="0" dirty="0">
                <a:ln>
                  <a:noFill/>
                </a:ln>
                <a:solidFill>
                  <a:sysClr val="windowText" lastClr="000000"/>
                </a:solidFill>
                <a:effectLst/>
                <a:uLnTx/>
                <a:uFill>
                  <a:solidFill>
                    <a:srgbClr val="000000"/>
                  </a:solidFill>
                </a:uFill>
                <a:latin typeface="Calibri"/>
                <a:ea typeface="+mn-ea"/>
                <a:cs typeface="Calibri"/>
              </a:rPr>
              <a:t> generaIi </a:t>
            </a:r>
            <a:r>
              <a:rPr kumimoji="0" sz="1996" b="0" i="0" u="sng" strike="noStrike" kern="0" cap="none" spc="0" normalizeH="0" baseline="0" noProof="0" dirty="0">
                <a:ln>
                  <a:noFill/>
                </a:ln>
                <a:solidFill>
                  <a:sysClr val="windowText" lastClr="000000"/>
                </a:solidFill>
                <a:effectLst/>
                <a:uLnTx/>
                <a:uFill>
                  <a:solidFill>
                    <a:srgbClr val="000000"/>
                  </a:solidFill>
                </a:uFill>
                <a:latin typeface="Calibri"/>
                <a:ea typeface="+mn-ea"/>
                <a:cs typeface="Calibri"/>
              </a:rPr>
              <a:t>deIIa</a:t>
            </a:r>
            <a:r>
              <a:rPr kumimoji="0" sz="1996" b="0" i="0" u="sng" strike="noStrike" kern="0" cap="none" spc="-20" normalizeH="0" baseline="0" noProof="0" dirty="0">
                <a:ln>
                  <a:noFill/>
                </a:ln>
                <a:solidFill>
                  <a:sysClr val="windowText" lastClr="000000"/>
                </a:solidFill>
                <a:effectLst/>
                <a:uLnTx/>
                <a:uFill>
                  <a:solidFill>
                    <a:srgbClr val="000000"/>
                  </a:solidFill>
                </a:uFill>
                <a:latin typeface="Calibri"/>
                <a:ea typeface="+mn-ea"/>
                <a:cs typeface="Calibri"/>
              </a:rPr>
              <a:t> Convenzione</a:t>
            </a:r>
            <a:r>
              <a:rPr kumimoji="0" sz="1996" b="0" i="0" u="sng" strike="noStrike" kern="0" cap="none" spc="-10" normalizeH="0" baseline="0" noProof="0" dirty="0">
                <a:ln>
                  <a:noFill/>
                </a:ln>
                <a:solidFill>
                  <a:sysClr val="windowText" lastClr="000000"/>
                </a:solidFill>
                <a:effectLst/>
                <a:uLnTx/>
                <a:uFill>
                  <a:solidFill>
                    <a:srgbClr val="000000"/>
                  </a:solidFill>
                </a:uFill>
                <a:latin typeface="Calibri"/>
                <a:ea typeface="+mn-ea"/>
                <a:cs typeface="Calibri"/>
              </a:rPr>
              <a:t> </a:t>
            </a:r>
            <a:r>
              <a:rPr kumimoji="0" sz="1996" b="0" i="0" u="sng" strike="noStrike" kern="0" cap="none" spc="0" normalizeH="0" baseline="0" noProof="0" dirty="0">
                <a:ln>
                  <a:noFill/>
                </a:ln>
                <a:solidFill>
                  <a:sysClr val="windowText" lastClr="000000"/>
                </a:solidFill>
                <a:effectLst/>
                <a:uLnTx/>
                <a:uFill>
                  <a:solidFill>
                    <a:srgbClr val="000000"/>
                  </a:solidFill>
                </a:uFill>
                <a:latin typeface="Calibri"/>
                <a:ea typeface="+mn-ea"/>
                <a:cs typeface="Calibri"/>
              </a:rPr>
              <a:t>ONU</a:t>
            </a:r>
            <a:r>
              <a:rPr kumimoji="0" sz="1996" b="0" i="0" u="sng" strike="noStrike" kern="0" cap="none" spc="-20" normalizeH="0" baseline="0" noProof="0" dirty="0">
                <a:ln>
                  <a:noFill/>
                </a:ln>
                <a:solidFill>
                  <a:sysClr val="windowText" lastClr="000000"/>
                </a:solidFill>
                <a:effectLst/>
                <a:uLnTx/>
                <a:uFill>
                  <a:solidFill>
                    <a:srgbClr val="000000"/>
                  </a:solidFill>
                </a:uFill>
                <a:latin typeface="Calibri"/>
                <a:ea typeface="+mn-ea"/>
                <a:cs typeface="Calibri"/>
              </a:rPr>
              <a:t> </a:t>
            </a:r>
            <a:r>
              <a:rPr kumimoji="0" sz="1996" b="0" i="0" u="sng" strike="noStrike" kern="0" cap="none" spc="0" normalizeH="0" baseline="0" noProof="0" dirty="0">
                <a:ln>
                  <a:noFill/>
                </a:ln>
                <a:solidFill>
                  <a:sysClr val="windowText" lastClr="000000"/>
                </a:solidFill>
                <a:effectLst/>
                <a:uLnTx/>
                <a:uFill>
                  <a:solidFill>
                    <a:srgbClr val="000000"/>
                  </a:solidFill>
                </a:uFill>
                <a:latin typeface="Calibri"/>
                <a:ea typeface="+mn-ea"/>
                <a:cs typeface="Calibri"/>
              </a:rPr>
              <a:t>sui</a:t>
            </a:r>
            <a:r>
              <a:rPr kumimoji="0" sz="1996" b="0" i="0" u="sng" strike="noStrike" kern="0" cap="none" spc="-20" normalizeH="0" baseline="0" noProof="0" dirty="0">
                <a:ln>
                  <a:noFill/>
                </a:ln>
                <a:solidFill>
                  <a:sysClr val="windowText" lastClr="000000"/>
                </a:solidFill>
                <a:effectLst/>
                <a:uLnTx/>
                <a:uFill>
                  <a:solidFill>
                    <a:srgbClr val="000000"/>
                  </a:solidFill>
                </a:uFill>
                <a:latin typeface="Calibri"/>
                <a:ea typeface="+mn-ea"/>
                <a:cs typeface="Calibri"/>
              </a:rPr>
              <a:t> </a:t>
            </a:r>
            <a:r>
              <a:rPr kumimoji="0" sz="1996" b="0" i="0" u="sng" strike="noStrike" kern="0" cap="none" spc="110" normalizeH="0" baseline="0" noProof="0" dirty="0" err="1">
                <a:ln>
                  <a:noFill/>
                </a:ln>
                <a:solidFill>
                  <a:sysClr val="windowText" lastClr="000000"/>
                </a:solidFill>
                <a:effectLst/>
                <a:uLnTx/>
                <a:uFill>
                  <a:solidFill>
                    <a:srgbClr val="000000"/>
                  </a:solidFill>
                </a:uFill>
                <a:latin typeface="Calibri"/>
                <a:ea typeface="+mn-ea"/>
                <a:cs typeface="Calibri"/>
              </a:rPr>
              <a:t>diri</a:t>
            </a:r>
            <a:r>
              <a:rPr kumimoji="0" sz="1996" b="0" i="0" u="sng" strike="noStrike" kern="0" cap="none" spc="110" normalizeH="0" baseline="0" noProof="0" dirty="0" err="1">
                <a:ln>
                  <a:noFill/>
                </a:ln>
                <a:solidFill>
                  <a:sysClr val="windowText" lastClr="000000"/>
                </a:solidFill>
                <a:effectLst/>
                <a:uLnTx/>
                <a:uFillTx/>
                <a:latin typeface="Calibri"/>
                <a:ea typeface="+mn-ea"/>
                <a:cs typeface="Calibri"/>
              </a:rPr>
              <a:t>tti</a:t>
            </a:r>
            <a:r>
              <a:rPr kumimoji="0" sz="1996" b="0" i="0" u="sng"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sng" strike="noStrike" kern="0" cap="none" spc="-190" normalizeH="0" baseline="0" noProof="0" dirty="0" err="1">
                <a:ln>
                  <a:noFill/>
                </a:ln>
                <a:solidFill>
                  <a:sysClr val="windowText" lastClr="000000"/>
                </a:solidFill>
                <a:effectLst/>
                <a:uLnTx/>
                <a:uFill>
                  <a:solidFill>
                    <a:srgbClr val="000000"/>
                  </a:solidFill>
                </a:uFill>
                <a:latin typeface="Calibri"/>
                <a:ea typeface="+mn-ea"/>
                <a:cs typeface="Calibri"/>
              </a:rPr>
              <a:t>de</a:t>
            </a:r>
            <a:r>
              <a:rPr kumimoji="0" sz="1996" b="0" i="0" u="sng" strike="noStrike" kern="0" cap="none" spc="-190" normalizeH="0" baseline="0" noProof="0" dirty="0" err="1">
                <a:ln>
                  <a:noFill/>
                </a:ln>
                <a:solidFill>
                  <a:sysClr val="windowText" lastClr="000000"/>
                </a:solidFill>
                <a:effectLst/>
                <a:uLnTx/>
                <a:uFillTx/>
                <a:latin typeface="Calibri"/>
                <a:ea typeface="+mn-ea"/>
                <a:cs typeface="Calibri"/>
              </a:rPr>
              <a:t>I</a:t>
            </a:r>
            <a:r>
              <a:rPr kumimoji="0" lang="it-IT" sz="1996" b="0" i="0" u="sng" strike="noStrike" kern="0" cap="none" spc="-190" normalizeH="0" baseline="0" noProof="0" dirty="0">
                <a:ln>
                  <a:noFill/>
                </a:ln>
                <a:solidFill>
                  <a:sysClr val="windowText" lastClr="000000"/>
                </a:solidFill>
                <a:effectLst/>
                <a:uLnTx/>
                <a:uFillTx/>
                <a:latin typeface="Calibri"/>
                <a:ea typeface="+mn-ea"/>
                <a:cs typeface="Calibri"/>
              </a:rPr>
              <a:t>   </a:t>
            </a:r>
            <a:r>
              <a:rPr kumimoji="0" sz="1996" b="0" i="0" u="sng" strike="noStrike" kern="0" cap="none" spc="-20" normalizeH="0" baseline="0" noProof="0" dirty="0" err="1">
                <a:ln>
                  <a:noFill/>
                </a:ln>
                <a:solidFill>
                  <a:sysClr val="windowText" lastClr="000000"/>
                </a:solidFill>
                <a:effectLst/>
                <a:uLnTx/>
                <a:uFill>
                  <a:solidFill>
                    <a:srgbClr val="000000"/>
                  </a:solidFill>
                </a:uFill>
                <a:latin typeface="Calibri"/>
                <a:ea typeface="+mn-ea"/>
                <a:cs typeface="Calibri"/>
              </a:rPr>
              <a:t>fanciuIIo</a:t>
            </a:r>
            <a:endParaRPr kumimoji="0" sz="1996" b="0" i="0" u="sng"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7" name="object 7"/>
          <p:cNvSpPr/>
          <p:nvPr/>
        </p:nvSpPr>
        <p:spPr>
          <a:xfrm>
            <a:off x="42078" y="27971"/>
            <a:ext cx="12138771" cy="6813326"/>
          </a:xfrm>
          <a:custGeom>
            <a:avLst/>
            <a:gdLst/>
            <a:ahLst/>
            <a:cxnLst/>
            <a:rect l="l" t="t" r="r" b="b"/>
            <a:pathLst>
              <a:path w="6082030" h="3413760">
                <a:moveTo>
                  <a:pt x="0" y="0"/>
                </a:moveTo>
                <a:lnTo>
                  <a:pt x="6081990" y="0"/>
                </a:lnTo>
              </a:path>
              <a:path w="6082030" h="3413760">
                <a:moveTo>
                  <a:pt x="0" y="3413286"/>
                </a:moveTo>
                <a:lnTo>
                  <a:pt x="0" y="0"/>
                </a:lnTo>
              </a:path>
            </a:pathLst>
          </a:custGeom>
          <a:ln w="12700">
            <a:solidFill>
              <a:srgbClr val="000000"/>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241011" y="1032091"/>
            <a:ext cx="6457198" cy="4925609"/>
          </a:xfrm>
          <a:prstGeom prst="rect">
            <a:avLst/>
          </a:prstGeom>
        </p:spPr>
        <p:txBody>
          <a:bodyPr vert="horz" wrap="square" lIns="0" tIns="168559" rIns="0" bIns="0" rtlCol="0">
            <a:spAutoFit/>
          </a:bodyPr>
          <a:lstStyle/>
          <a:p>
            <a:pPr marL="25347" marR="0" lvl="0" indent="0" algn="l" defTabSz="1824960" rtl="0" eaLnBrk="1" fontAlgn="auto" latinLnBrk="0" hangingPunct="1">
              <a:lnSpc>
                <a:spcPct val="100000"/>
              </a:lnSpc>
              <a:spcBef>
                <a:spcPts val="1327"/>
              </a:spcBef>
              <a:spcAft>
                <a:spcPts val="0"/>
              </a:spcAft>
              <a:buClrTx/>
              <a:buSzTx/>
              <a:buFontTx/>
              <a:buNone/>
              <a:tabLst/>
              <a:defRPr/>
            </a:pPr>
            <a:r>
              <a:rPr kumimoji="0" sz="2195" b="0" i="0" u="none" strike="noStrike" kern="0" cap="none" spc="0" normalizeH="0" baseline="0" noProof="0" dirty="0">
                <a:ln>
                  <a:noFill/>
                </a:ln>
                <a:solidFill>
                  <a:sysClr val="windowText" lastClr="000000"/>
                </a:solidFill>
                <a:effectLst/>
                <a:uLnTx/>
                <a:uFillTx/>
                <a:latin typeface="Calibri"/>
                <a:ea typeface="+mn-ea"/>
                <a:cs typeface="Calibri"/>
              </a:rPr>
              <a:t>B</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439" normalizeH="0" baseline="0" noProof="0" dirty="0">
                <a:ln>
                  <a:noFill/>
                </a:ln>
                <a:solidFill>
                  <a:sysClr val="windowText" lastClr="000000"/>
                </a:solidFill>
                <a:effectLst/>
                <a:uLnTx/>
                <a:uFillTx/>
                <a:latin typeface="Calibri"/>
                <a:ea typeface="+mn-ea"/>
                <a:cs typeface="Calibri"/>
              </a:rPr>
              <a:t>−</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Convalida</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del</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quadro</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attuazione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della</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Convenzione</a:t>
            </a:r>
            <a:endParaRPr kumimoji="0" sz="2195" b="0" i="0" u="none" strike="noStrike" kern="0" cap="none" spc="0" normalizeH="0" baseline="0" noProof="0" dirty="0">
              <a:ln>
                <a:noFill/>
              </a:ln>
              <a:solidFill>
                <a:sysClr val="windowText" lastClr="000000"/>
              </a:solidFill>
              <a:effectLst/>
              <a:uLnTx/>
              <a:uFillTx/>
              <a:latin typeface="Calibri"/>
              <a:ea typeface="+mn-ea"/>
              <a:cs typeface="Calibri"/>
            </a:endParaRPr>
          </a:p>
          <a:p>
            <a:pPr marL="512003" marR="0" lvl="0" indent="-313031" algn="l" defTabSz="1824960" rtl="0" eaLnBrk="1" fontAlgn="auto" latinLnBrk="0" hangingPunct="1">
              <a:lnSpc>
                <a:spcPct val="100000"/>
              </a:lnSpc>
              <a:spcBef>
                <a:spcPts val="1237"/>
              </a:spcBef>
              <a:spcAft>
                <a:spcPts val="0"/>
              </a:spcAft>
              <a:buClrTx/>
              <a:buSzTx/>
              <a:buFontTx/>
              <a:buAutoNum type="alphaLcParenR"/>
              <a:tabLst>
                <a:tab pos="512003" algn="l"/>
              </a:tabLst>
              <a:defRPr/>
            </a:pPr>
            <a:r>
              <a:rPr kumimoji="0" sz="2395" b="1" i="0" u="none" strike="noStrike" kern="0" cap="none" spc="-20" normalizeH="0" baseline="0" noProof="0" dirty="0">
                <a:ln>
                  <a:noFill/>
                </a:ln>
                <a:solidFill>
                  <a:sysClr val="windowText" lastClr="000000"/>
                </a:solidFill>
                <a:effectLst/>
                <a:uLnTx/>
                <a:uFillTx/>
                <a:latin typeface="Calibri"/>
                <a:ea typeface="+mn-ea"/>
                <a:cs typeface="Calibri"/>
              </a:rPr>
              <a:t>Obblighi</a:t>
            </a:r>
            <a:r>
              <a:rPr kumimoji="0" sz="2395" b="1" i="0" u="none" strike="noStrike" kern="0" cap="none" spc="-80" normalizeH="0" baseline="0" noProof="0" dirty="0">
                <a:ln>
                  <a:noFill/>
                </a:ln>
                <a:solidFill>
                  <a:sysClr val="windowText" lastClr="000000"/>
                </a:solidFill>
                <a:effectLst/>
                <a:uLnTx/>
                <a:uFillTx/>
                <a:latin typeface="Calibri"/>
                <a:ea typeface="+mn-ea"/>
                <a:cs typeface="Calibri"/>
              </a:rPr>
              <a:t> </a:t>
            </a:r>
            <a:r>
              <a:rPr kumimoji="0" sz="2395" b="1" i="0" u="none" strike="noStrike" kern="0" cap="none" spc="0" normalizeH="0" baseline="0" noProof="0" dirty="0">
                <a:ln>
                  <a:noFill/>
                </a:ln>
                <a:solidFill>
                  <a:sysClr val="windowText" lastClr="000000"/>
                </a:solidFill>
                <a:effectLst/>
                <a:uLnTx/>
                <a:uFillTx/>
                <a:latin typeface="Calibri"/>
                <a:ea typeface="+mn-ea"/>
                <a:cs typeface="Calibri"/>
              </a:rPr>
              <a:t>classici</a:t>
            </a:r>
            <a:r>
              <a:rPr kumimoji="0" sz="2395" b="1" i="0" u="none" strike="noStrike" kern="0" cap="none" spc="-80" normalizeH="0" baseline="0" noProof="0" dirty="0">
                <a:ln>
                  <a:noFill/>
                </a:ln>
                <a:solidFill>
                  <a:sysClr val="windowText" lastClr="000000"/>
                </a:solidFill>
                <a:effectLst/>
                <a:uLnTx/>
                <a:uFillTx/>
                <a:latin typeface="Calibri"/>
                <a:ea typeface="+mn-ea"/>
                <a:cs typeface="Calibri"/>
              </a:rPr>
              <a:t> </a:t>
            </a:r>
            <a:r>
              <a:rPr kumimoji="0" sz="2395" b="1" i="0" u="none" strike="noStrike" kern="0" cap="none" spc="0" normalizeH="0" baseline="0" noProof="0" dirty="0">
                <a:ln>
                  <a:noFill/>
                </a:ln>
                <a:solidFill>
                  <a:sysClr val="windowText" lastClr="000000"/>
                </a:solidFill>
                <a:effectLst/>
                <a:uLnTx/>
                <a:uFillTx/>
                <a:latin typeface="Calibri"/>
                <a:ea typeface="+mn-ea"/>
                <a:cs typeface="Calibri"/>
              </a:rPr>
              <a:t>degli</a:t>
            </a:r>
            <a:r>
              <a:rPr kumimoji="0" sz="2395" b="1" i="0" u="none" strike="noStrike" kern="0" cap="none" spc="-80" normalizeH="0" baseline="0" noProof="0" dirty="0">
                <a:ln>
                  <a:noFill/>
                </a:ln>
                <a:solidFill>
                  <a:sysClr val="windowText" lastClr="000000"/>
                </a:solidFill>
                <a:effectLst/>
                <a:uLnTx/>
                <a:uFillTx/>
                <a:latin typeface="Calibri"/>
                <a:ea typeface="+mn-ea"/>
                <a:cs typeface="Calibri"/>
              </a:rPr>
              <a:t> </a:t>
            </a:r>
            <a:r>
              <a:rPr kumimoji="0" sz="2395" b="1" i="0" u="none" strike="noStrike" kern="0" cap="none" spc="0" normalizeH="0" baseline="0" noProof="0" dirty="0">
                <a:ln>
                  <a:noFill/>
                </a:ln>
                <a:solidFill>
                  <a:sysClr val="windowText" lastClr="000000"/>
                </a:solidFill>
                <a:effectLst/>
                <a:uLnTx/>
                <a:uFillTx/>
                <a:latin typeface="Calibri"/>
                <a:ea typeface="+mn-ea"/>
                <a:cs typeface="Calibri"/>
              </a:rPr>
              <a:t>Stati</a:t>
            </a:r>
            <a:r>
              <a:rPr kumimoji="0" sz="2395" b="1" i="0" u="none" strike="noStrike" kern="0" cap="none" spc="-70" normalizeH="0" baseline="0" noProof="0" dirty="0">
                <a:ln>
                  <a:noFill/>
                </a:ln>
                <a:solidFill>
                  <a:sysClr val="windowText" lastClr="000000"/>
                </a:solidFill>
                <a:effectLst/>
                <a:uLnTx/>
                <a:uFillTx/>
                <a:latin typeface="Calibri"/>
                <a:ea typeface="+mn-ea"/>
                <a:cs typeface="Calibri"/>
              </a:rPr>
              <a:t> </a:t>
            </a:r>
            <a:r>
              <a:rPr kumimoji="0" sz="2395" b="1" i="0" u="none" strike="noStrike" kern="0" cap="none" spc="-20" normalizeH="0" baseline="0" noProof="0" dirty="0">
                <a:ln>
                  <a:noFill/>
                </a:ln>
                <a:solidFill>
                  <a:sysClr val="windowText" lastClr="000000"/>
                </a:solidFill>
                <a:effectLst/>
                <a:uLnTx/>
                <a:uFillTx/>
                <a:latin typeface="Calibri"/>
                <a:ea typeface="+mn-ea"/>
                <a:cs typeface="Calibri"/>
              </a:rPr>
              <a:t>contraenti:</a:t>
            </a:r>
            <a:endParaRPr kumimoji="0" sz="2395" b="0" i="0" u="none" strike="noStrike" kern="0" cap="none" spc="0" normalizeH="0" baseline="0" noProof="0" dirty="0">
              <a:ln>
                <a:noFill/>
              </a:ln>
              <a:solidFill>
                <a:sysClr val="windowText" lastClr="000000"/>
              </a:solidFill>
              <a:effectLst/>
              <a:uLnTx/>
              <a:uFillTx/>
              <a:latin typeface="Calibri"/>
              <a:ea typeface="+mn-ea"/>
              <a:cs typeface="Calibri"/>
            </a:endParaRPr>
          </a:p>
          <a:p>
            <a:pPr marL="0" marR="0" lvl="0" indent="0" algn="l" defTabSz="1824960" rtl="0" eaLnBrk="1" fontAlgn="auto" latinLnBrk="0" hangingPunct="1">
              <a:lnSpc>
                <a:spcPct val="100000"/>
              </a:lnSpc>
              <a:spcBef>
                <a:spcPts val="699"/>
              </a:spcBef>
              <a:spcAft>
                <a:spcPts val="0"/>
              </a:spcAft>
              <a:buClrTx/>
              <a:buSzTx/>
              <a:buFont typeface="Calibri"/>
              <a:buAutoNum type="alphaLcParenR"/>
              <a:tabLst/>
              <a:defRPr/>
            </a:pPr>
            <a:endParaRPr kumimoji="0" sz="2395" b="0" i="0" u="none" strike="noStrike" kern="0" cap="none" spc="0" normalizeH="0" baseline="0" noProof="0" dirty="0">
              <a:ln>
                <a:noFill/>
              </a:ln>
              <a:solidFill>
                <a:sysClr val="windowText" lastClr="000000"/>
              </a:solidFill>
              <a:effectLst/>
              <a:uLnTx/>
              <a:uFillTx/>
              <a:latin typeface="Calibri"/>
              <a:ea typeface="+mn-ea"/>
              <a:cs typeface="Calibri"/>
            </a:endParaRPr>
          </a:p>
          <a:p>
            <a:pPr marL="788281" marR="608320" lvl="1" indent="-229387" algn="l" defTabSz="1824960" rtl="0" eaLnBrk="1" fontAlgn="auto" latinLnBrk="0" hangingPunct="1">
              <a:lnSpc>
                <a:spcPts val="2595"/>
              </a:lnSpc>
              <a:spcBef>
                <a:spcPts val="10"/>
              </a:spcBef>
              <a:spcAft>
                <a:spcPts val="0"/>
              </a:spcAft>
              <a:buClrTx/>
              <a:buSzTx/>
              <a:buFont typeface="Arial MT"/>
              <a:buChar char="•"/>
              <a:tabLst>
                <a:tab pos="788281" algn="l"/>
              </a:tabLst>
              <a:defRPr/>
            </a:pPr>
            <a:r>
              <a:rPr kumimoji="0" sz="2395" b="0" i="0" u="none" strike="noStrike" kern="0" cap="none" spc="0" normalizeH="0" baseline="0" noProof="0" dirty="0">
                <a:ln>
                  <a:noFill/>
                </a:ln>
                <a:solidFill>
                  <a:sysClr val="windowText" lastClr="000000"/>
                </a:solidFill>
                <a:effectLst/>
                <a:uLnTx/>
                <a:uFillTx/>
                <a:latin typeface="Calibri"/>
                <a:ea typeface="+mn-ea"/>
                <a:cs typeface="Calibri"/>
              </a:rPr>
              <a:t>Obbligo</a:t>
            </a:r>
            <a:r>
              <a:rPr kumimoji="0" sz="23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23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395" b="0" i="0" u="sng" strike="noStrike" kern="0" cap="none" spc="-20" normalizeH="0" baseline="0" noProof="0" dirty="0">
                <a:ln>
                  <a:noFill/>
                </a:ln>
                <a:solidFill>
                  <a:sysClr val="windowText" lastClr="000000"/>
                </a:solidFill>
                <a:effectLst/>
                <a:uLnTx/>
                <a:uFill>
                  <a:solidFill>
                    <a:srgbClr val="000000"/>
                  </a:solidFill>
                </a:uFill>
                <a:latin typeface="Calibri"/>
                <a:ea typeface="+mn-ea"/>
                <a:cs typeface="Calibri"/>
              </a:rPr>
              <a:t>rispettare</a:t>
            </a:r>
            <a:r>
              <a:rPr kumimoji="0" sz="2395" b="0" i="0" u="none" strike="noStrike" kern="0" cap="none" spc="-20" normalizeH="0" baseline="0" noProof="0" dirty="0">
                <a:ln>
                  <a:noFill/>
                </a:ln>
                <a:solidFill>
                  <a:sysClr val="windowText" lastClr="000000"/>
                </a:solidFill>
                <a:effectLst/>
                <a:uLnTx/>
                <a:uFillTx/>
                <a:latin typeface="Calibri"/>
                <a:ea typeface="+mn-ea"/>
                <a:cs typeface="Calibri"/>
              </a:rPr>
              <a:t>:</a:t>
            </a:r>
            <a:r>
              <a:rPr kumimoji="0" sz="23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Gli</a:t>
            </a:r>
            <a:r>
              <a:rPr kumimoji="0" sz="23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Stati</a:t>
            </a:r>
            <a:r>
              <a:rPr kumimoji="0" sz="23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20" normalizeH="0" baseline="0" noProof="0" dirty="0">
                <a:ln>
                  <a:noFill/>
                </a:ln>
                <a:solidFill>
                  <a:sysClr val="windowText" lastClr="000000"/>
                </a:solidFill>
                <a:effectLst/>
                <a:uLnTx/>
                <a:uFillTx/>
                <a:latin typeface="Calibri"/>
                <a:ea typeface="+mn-ea"/>
                <a:cs typeface="Calibri"/>
              </a:rPr>
              <a:t>devono astenersi</a:t>
            </a:r>
            <a:r>
              <a:rPr kumimoji="0" sz="23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dal</a:t>
            </a:r>
            <a:r>
              <a:rPr kumimoji="0" sz="23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limitare</a:t>
            </a:r>
            <a:r>
              <a:rPr kumimoji="0" sz="2395" b="0" i="0" u="none" strike="noStrike" kern="0" cap="none" spc="-20" normalizeH="0" baseline="0" noProof="0" dirty="0">
                <a:ln>
                  <a:noFill/>
                </a:ln>
                <a:solidFill>
                  <a:sysClr val="windowText" lastClr="000000"/>
                </a:solidFill>
                <a:effectLst/>
                <a:uLnTx/>
                <a:uFillTx/>
                <a:latin typeface="Calibri"/>
                <a:ea typeface="+mn-ea"/>
                <a:cs typeface="Calibri"/>
              </a:rPr>
              <a:t> l'esercizio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23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20" normalizeH="0" baseline="0" noProof="0" dirty="0">
                <a:ln>
                  <a:noFill/>
                </a:ln>
                <a:solidFill>
                  <a:sysClr val="windowText" lastClr="000000"/>
                </a:solidFill>
                <a:effectLst/>
                <a:uLnTx/>
                <a:uFillTx/>
                <a:latin typeface="Calibri"/>
                <a:ea typeface="+mn-ea"/>
                <a:cs typeface="Calibri"/>
              </a:rPr>
              <a:t>diritti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sanciti</a:t>
            </a:r>
            <a:r>
              <a:rPr kumimoji="0" sz="23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dalla</a:t>
            </a:r>
            <a:r>
              <a:rPr kumimoji="0" sz="23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20" normalizeH="0" baseline="0" noProof="0" dirty="0">
                <a:ln>
                  <a:noFill/>
                </a:ln>
                <a:solidFill>
                  <a:sysClr val="windowText" lastClr="000000"/>
                </a:solidFill>
                <a:effectLst/>
                <a:uLnTx/>
                <a:uFillTx/>
                <a:latin typeface="Calibri"/>
                <a:ea typeface="+mn-ea"/>
                <a:cs typeface="Calibri"/>
              </a:rPr>
              <a:t>Convenzione.</a:t>
            </a:r>
            <a:endParaRPr kumimoji="0" sz="2395" b="0" i="0" u="none" strike="noStrike" kern="0" cap="none" spc="0" normalizeH="0" baseline="0" noProof="0" dirty="0">
              <a:ln>
                <a:noFill/>
              </a:ln>
              <a:solidFill>
                <a:sysClr val="windowText" lastClr="000000"/>
              </a:solidFill>
              <a:effectLst/>
              <a:uLnTx/>
              <a:uFillTx/>
              <a:latin typeface="Calibri"/>
              <a:ea typeface="+mn-ea"/>
              <a:cs typeface="Calibri"/>
            </a:endParaRPr>
          </a:p>
          <a:p>
            <a:pPr marL="788281" marR="579171" lvl="1" indent="-228120" algn="l" defTabSz="1824960" rtl="0" eaLnBrk="1" fontAlgn="auto" latinLnBrk="0" hangingPunct="1">
              <a:lnSpc>
                <a:spcPts val="2595"/>
              </a:lnSpc>
              <a:spcBef>
                <a:spcPts val="399"/>
              </a:spcBef>
              <a:spcAft>
                <a:spcPts val="0"/>
              </a:spcAft>
              <a:buClrTx/>
              <a:buSzTx/>
              <a:buFont typeface="Arial MT"/>
              <a:buChar char="•"/>
              <a:tabLst>
                <a:tab pos="788281" algn="l"/>
              </a:tabLst>
              <a:defRPr/>
            </a:pPr>
            <a:r>
              <a:rPr kumimoji="0" sz="2395" b="0" i="0" u="none" strike="noStrike" kern="0" cap="none" spc="0" normalizeH="0" baseline="0" noProof="0" dirty="0">
                <a:ln>
                  <a:noFill/>
                </a:ln>
                <a:solidFill>
                  <a:sysClr val="windowText" lastClr="000000"/>
                </a:solidFill>
                <a:effectLst/>
                <a:uLnTx/>
                <a:uFillTx/>
                <a:latin typeface="Calibri"/>
                <a:ea typeface="+mn-ea"/>
                <a:cs typeface="Calibri"/>
              </a:rPr>
              <a:t>Obbligo</a:t>
            </a:r>
            <a:r>
              <a:rPr kumimoji="0" sz="23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23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395" b="0" i="0" u="sng" strike="noStrike" kern="0" cap="none" spc="-20" normalizeH="0" baseline="0" noProof="0" dirty="0">
                <a:ln>
                  <a:noFill/>
                </a:ln>
                <a:solidFill>
                  <a:sysClr val="windowText" lastClr="000000"/>
                </a:solidFill>
                <a:effectLst/>
                <a:uLnTx/>
                <a:uFill>
                  <a:solidFill>
                    <a:srgbClr val="000000"/>
                  </a:solidFill>
                </a:uFill>
                <a:latin typeface="Calibri"/>
                <a:ea typeface="+mn-ea"/>
                <a:cs typeface="Calibri"/>
              </a:rPr>
              <a:t>proteggere</a:t>
            </a:r>
            <a:r>
              <a:rPr kumimoji="0" sz="2395" b="0" i="0" u="none" strike="noStrike" kern="0" cap="none" spc="-20" normalizeH="0" baseline="0" noProof="0" dirty="0">
                <a:ln>
                  <a:noFill/>
                </a:ln>
                <a:solidFill>
                  <a:sysClr val="windowText" lastClr="000000"/>
                </a:solidFill>
                <a:effectLst/>
                <a:uLnTx/>
                <a:uFillTx/>
                <a:latin typeface="Calibri"/>
                <a:ea typeface="+mn-ea"/>
                <a:cs typeface="Calibri"/>
              </a:rPr>
              <a:t>:</a:t>
            </a:r>
            <a:r>
              <a:rPr kumimoji="0" sz="23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Gli</a:t>
            </a:r>
            <a:r>
              <a:rPr kumimoji="0" sz="23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Stati</a:t>
            </a:r>
            <a:r>
              <a:rPr kumimoji="0" sz="23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20" normalizeH="0" baseline="0" noProof="0" dirty="0">
                <a:ln>
                  <a:noFill/>
                </a:ln>
                <a:solidFill>
                  <a:sysClr val="windowText" lastClr="000000"/>
                </a:solidFill>
                <a:effectLst/>
                <a:uLnTx/>
                <a:uFillTx/>
                <a:latin typeface="Calibri"/>
                <a:ea typeface="+mn-ea"/>
                <a:cs typeface="Calibri"/>
              </a:rPr>
              <a:t>devono proteggere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gli</a:t>
            </a:r>
            <a:r>
              <a:rPr kumimoji="0" sz="23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individui</a:t>
            </a:r>
            <a:r>
              <a:rPr kumimoji="0" sz="23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dalle</a:t>
            </a:r>
            <a:r>
              <a:rPr kumimoji="0" sz="23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20" normalizeH="0" baseline="0" noProof="0" dirty="0">
                <a:ln>
                  <a:noFill/>
                </a:ln>
                <a:solidFill>
                  <a:sysClr val="windowText" lastClr="000000"/>
                </a:solidFill>
                <a:effectLst/>
                <a:uLnTx/>
                <a:uFillTx/>
                <a:latin typeface="Calibri"/>
                <a:ea typeface="+mn-ea"/>
                <a:cs typeface="Calibri"/>
              </a:rPr>
              <a:t>interferenze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con</a:t>
            </a:r>
            <a:r>
              <a:rPr kumimoji="0" sz="23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i</a:t>
            </a:r>
            <a:r>
              <a:rPr kumimoji="0" sz="23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loro</a:t>
            </a:r>
            <a:r>
              <a:rPr kumimoji="0" sz="23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diritti</a:t>
            </a:r>
            <a:r>
              <a:rPr kumimoji="0" sz="23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da</a:t>
            </a:r>
            <a:r>
              <a:rPr kumimoji="0" sz="23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parte</a:t>
            </a:r>
            <a:r>
              <a:rPr kumimoji="0" sz="23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23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altri</a:t>
            </a:r>
            <a:r>
              <a:rPr kumimoji="0" sz="23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20" normalizeH="0" baseline="0" noProof="0" dirty="0">
                <a:ln>
                  <a:noFill/>
                </a:ln>
                <a:solidFill>
                  <a:sysClr val="windowText" lastClr="000000"/>
                </a:solidFill>
                <a:effectLst/>
                <a:uLnTx/>
                <a:uFillTx/>
                <a:latin typeface="Calibri"/>
                <a:ea typeface="+mn-ea"/>
                <a:cs typeface="Calibri"/>
              </a:rPr>
              <a:t>individui,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gruppi</a:t>
            </a:r>
            <a:r>
              <a:rPr kumimoji="0" sz="23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o</a:t>
            </a:r>
            <a:r>
              <a:rPr kumimoji="0" sz="23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entità</a:t>
            </a:r>
            <a:r>
              <a:rPr kumimoji="0" sz="23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20" normalizeH="0" baseline="0" noProof="0" dirty="0">
                <a:ln>
                  <a:noFill/>
                </a:ln>
                <a:solidFill>
                  <a:sysClr val="windowText" lastClr="000000"/>
                </a:solidFill>
                <a:effectLst/>
                <a:uLnTx/>
                <a:uFillTx/>
                <a:latin typeface="Calibri"/>
                <a:ea typeface="+mn-ea"/>
                <a:cs typeface="Calibri"/>
              </a:rPr>
              <a:t>private.</a:t>
            </a:r>
            <a:endParaRPr kumimoji="0" sz="2395" b="0" i="0" u="none" strike="noStrike" kern="0" cap="none" spc="0" normalizeH="0" baseline="0" noProof="0" dirty="0">
              <a:ln>
                <a:noFill/>
              </a:ln>
              <a:solidFill>
                <a:sysClr val="windowText" lastClr="000000"/>
              </a:solidFill>
              <a:effectLst/>
              <a:uLnTx/>
              <a:uFillTx/>
              <a:latin typeface="Calibri"/>
              <a:ea typeface="+mn-ea"/>
              <a:cs typeface="Calibri"/>
            </a:endParaRPr>
          </a:p>
          <a:p>
            <a:pPr marL="788281" marR="978381" lvl="1" indent="-229387" algn="just" defTabSz="1824960" rtl="0" eaLnBrk="1" fontAlgn="auto" latinLnBrk="0" hangingPunct="1">
              <a:lnSpc>
                <a:spcPts val="2595"/>
              </a:lnSpc>
              <a:spcBef>
                <a:spcPts val="399"/>
              </a:spcBef>
              <a:spcAft>
                <a:spcPts val="0"/>
              </a:spcAft>
              <a:buClrTx/>
              <a:buSzTx/>
              <a:buFont typeface="Arial MT"/>
              <a:buChar char="•"/>
              <a:tabLst>
                <a:tab pos="788281" algn="l"/>
              </a:tabLst>
              <a:defRPr/>
            </a:pPr>
            <a:r>
              <a:rPr kumimoji="0" sz="2395" b="0" i="0" u="none" strike="noStrike" kern="0" cap="none" spc="0" normalizeH="0" baseline="0" noProof="0" dirty="0">
                <a:ln>
                  <a:noFill/>
                </a:ln>
                <a:solidFill>
                  <a:sysClr val="windowText" lastClr="000000"/>
                </a:solidFill>
                <a:effectLst/>
                <a:uLnTx/>
                <a:uFillTx/>
                <a:latin typeface="Calibri"/>
                <a:ea typeface="+mn-ea"/>
                <a:cs typeface="Calibri"/>
              </a:rPr>
              <a:t>Obbligo</a:t>
            </a:r>
            <a:r>
              <a:rPr kumimoji="0" sz="23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23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395" b="0" i="0" u="sng" strike="noStrike" kern="0" cap="none" spc="-20" normalizeH="0" baseline="0" noProof="0" dirty="0">
                <a:ln>
                  <a:noFill/>
                </a:ln>
                <a:solidFill>
                  <a:sysClr val="windowText" lastClr="000000"/>
                </a:solidFill>
                <a:effectLst/>
                <a:uLnTx/>
                <a:uFill>
                  <a:solidFill>
                    <a:srgbClr val="000000"/>
                  </a:solidFill>
                </a:uFill>
                <a:latin typeface="Calibri"/>
                <a:ea typeface="+mn-ea"/>
                <a:cs typeface="Calibri"/>
              </a:rPr>
              <a:t>realizzare</a:t>
            </a:r>
            <a:r>
              <a:rPr kumimoji="0" sz="2395" b="0" i="0" u="none" strike="noStrike" kern="0" cap="none" spc="-20" normalizeH="0" baseline="0" noProof="0" dirty="0">
                <a:ln>
                  <a:noFill/>
                </a:ln>
                <a:solidFill>
                  <a:sysClr val="windowText" lastClr="000000"/>
                </a:solidFill>
                <a:effectLst/>
                <a:uLnTx/>
                <a:uFillTx/>
                <a:latin typeface="Calibri"/>
                <a:ea typeface="+mn-ea"/>
                <a:cs typeface="Calibri"/>
              </a:rPr>
              <a:t>:</a:t>
            </a:r>
            <a:r>
              <a:rPr kumimoji="0" sz="23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Gli</a:t>
            </a:r>
            <a:r>
              <a:rPr kumimoji="0" sz="23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Stati</a:t>
            </a:r>
            <a:r>
              <a:rPr kumimoji="0" sz="23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20" normalizeH="0" baseline="0" noProof="0" dirty="0">
                <a:ln>
                  <a:noFill/>
                </a:ln>
                <a:solidFill>
                  <a:sysClr val="windowText" lastClr="000000"/>
                </a:solidFill>
                <a:effectLst/>
                <a:uLnTx/>
                <a:uFillTx/>
                <a:latin typeface="Calibri"/>
                <a:ea typeface="+mn-ea"/>
                <a:cs typeface="Calibri"/>
              </a:rPr>
              <a:t>devono adottare</a:t>
            </a:r>
            <a:r>
              <a:rPr kumimoji="0" sz="23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misure</a:t>
            </a:r>
            <a:r>
              <a:rPr kumimoji="0" sz="23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positive</a:t>
            </a:r>
            <a:r>
              <a:rPr kumimoji="0" sz="23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per</a:t>
            </a:r>
            <a:r>
              <a:rPr kumimoji="0" sz="23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20" normalizeH="0" baseline="0" noProof="0" dirty="0">
                <a:ln>
                  <a:noFill/>
                </a:ln>
                <a:solidFill>
                  <a:sysClr val="windowText" lastClr="000000"/>
                </a:solidFill>
                <a:effectLst/>
                <a:uLnTx/>
                <a:uFillTx/>
                <a:latin typeface="Calibri"/>
                <a:ea typeface="+mn-ea"/>
                <a:cs typeface="Calibri"/>
              </a:rPr>
              <a:t>garantire l'effettivo</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20" normalizeH="0" baseline="0" noProof="0" dirty="0">
                <a:ln>
                  <a:noFill/>
                </a:ln>
                <a:solidFill>
                  <a:sysClr val="windowText" lastClr="000000"/>
                </a:solidFill>
                <a:effectLst/>
                <a:uLnTx/>
                <a:uFillTx/>
                <a:latin typeface="Calibri"/>
                <a:ea typeface="+mn-ea"/>
                <a:cs typeface="Calibri"/>
              </a:rPr>
              <a:t>esercizio</a:t>
            </a:r>
            <a:r>
              <a:rPr kumimoji="0" sz="23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395" b="0" i="0" u="none" strike="noStrike" kern="0" cap="none" spc="0" normalizeH="0" baseline="0" noProof="0" dirty="0">
                <a:ln>
                  <a:noFill/>
                </a:ln>
                <a:solidFill>
                  <a:sysClr val="windowText" lastClr="000000"/>
                </a:solidFill>
                <a:effectLst/>
                <a:uLnTx/>
                <a:uFillTx/>
                <a:latin typeface="Calibri"/>
                <a:ea typeface="+mn-ea"/>
                <a:cs typeface="Calibri"/>
              </a:rPr>
              <a:t>dei </a:t>
            </a:r>
            <a:r>
              <a:rPr kumimoji="0" sz="2395" b="0" i="0" u="none" strike="noStrike" kern="0" cap="none" spc="-20" normalizeH="0" baseline="0" noProof="0" dirty="0">
                <a:ln>
                  <a:noFill/>
                </a:ln>
                <a:solidFill>
                  <a:sysClr val="windowText" lastClr="000000"/>
                </a:solidFill>
                <a:effectLst/>
                <a:uLnTx/>
                <a:uFillTx/>
                <a:latin typeface="Calibri"/>
                <a:ea typeface="+mn-ea"/>
                <a:cs typeface="Calibri"/>
              </a:rPr>
              <a:t>diritti.</a:t>
            </a:r>
            <a:endParaRPr kumimoji="0" sz="2395"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2" name="object 2"/>
          <p:cNvSpPr txBox="1">
            <a:spLocks noGrp="1"/>
          </p:cNvSpPr>
          <p:nvPr>
            <p:ph type="title"/>
          </p:nvPr>
        </p:nvSpPr>
        <p:spPr>
          <a:xfrm>
            <a:off x="241011" y="389371"/>
            <a:ext cx="7719648" cy="432018"/>
          </a:xfrm>
          <a:prstGeom prst="rect">
            <a:avLst/>
          </a:prstGeom>
        </p:spPr>
        <p:txBody>
          <a:bodyPr vert="horz" wrap="square" lIns="0" tIns="72240" rIns="0" bIns="0" rtlCol="0">
            <a:spAutoFit/>
          </a:bodyPr>
          <a:lstStyle/>
          <a:p>
            <a:pPr marL="25347" marR="10139">
              <a:lnSpc>
                <a:spcPts val="2774"/>
              </a:lnSpc>
              <a:spcBef>
                <a:spcPts val="569"/>
              </a:spcBef>
            </a:pPr>
            <a:r>
              <a:rPr sz="2595" dirty="0">
                <a:latin typeface="Calibri"/>
                <a:cs typeface="Calibri"/>
              </a:rPr>
              <a:t>2.</a:t>
            </a:r>
            <a:r>
              <a:rPr sz="2595" spc="-20" dirty="0">
                <a:latin typeface="Calibri"/>
                <a:cs typeface="Calibri"/>
              </a:rPr>
              <a:t> </a:t>
            </a:r>
            <a:r>
              <a:rPr sz="2595" dirty="0">
                <a:latin typeface="Calibri"/>
                <a:cs typeface="Calibri"/>
              </a:rPr>
              <a:t>Esiti</a:t>
            </a:r>
            <a:r>
              <a:rPr sz="2595" spc="-20" dirty="0">
                <a:latin typeface="Calibri"/>
                <a:cs typeface="Calibri"/>
              </a:rPr>
              <a:t> </a:t>
            </a:r>
            <a:r>
              <a:rPr sz="2595" dirty="0">
                <a:latin typeface="Calibri"/>
                <a:cs typeface="Calibri"/>
              </a:rPr>
              <a:t>del</a:t>
            </a:r>
            <a:r>
              <a:rPr sz="2595" spc="-20" dirty="0">
                <a:latin typeface="Calibri"/>
                <a:cs typeface="Calibri"/>
              </a:rPr>
              <a:t> </a:t>
            </a:r>
            <a:r>
              <a:rPr sz="2595" dirty="0">
                <a:latin typeface="Calibri"/>
                <a:cs typeface="Calibri"/>
              </a:rPr>
              <a:t>pr</a:t>
            </a:r>
            <a:r>
              <a:rPr lang="it-IT" sz="2595" dirty="0">
                <a:latin typeface="Calibri"/>
                <a:cs typeface="Calibri"/>
              </a:rPr>
              <a:t>o</a:t>
            </a:r>
            <a:r>
              <a:rPr sz="2595" dirty="0" err="1">
                <a:latin typeface="Calibri"/>
                <a:cs typeface="Calibri"/>
              </a:rPr>
              <a:t>cess</a:t>
            </a:r>
            <a:r>
              <a:rPr lang="it-IT" sz="2595" dirty="0">
                <a:latin typeface="Calibri"/>
                <a:cs typeface="Calibri"/>
              </a:rPr>
              <a:t>o</a:t>
            </a:r>
            <a:r>
              <a:rPr sz="2595" spc="-20" dirty="0">
                <a:latin typeface="Calibri"/>
                <a:cs typeface="Calibri"/>
              </a:rPr>
              <a:t> </a:t>
            </a:r>
            <a:r>
              <a:rPr sz="2595" dirty="0">
                <a:latin typeface="Calibri"/>
                <a:cs typeface="Calibri"/>
              </a:rPr>
              <a:t>di</a:t>
            </a:r>
            <a:r>
              <a:rPr sz="2595" spc="-10" dirty="0">
                <a:latin typeface="Calibri"/>
                <a:cs typeface="Calibri"/>
              </a:rPr>
              <a:t> </a:t>
            </a:r>
            <a:r>
              <a:rPr sz="2595" spc="-20" dirty="0" err="1">
                <a:latin typeface="Calibri"/>
                <a:cs typeface="Calibri"/>
              </a:rPr>
              <a:t>redazi</a:t>
            </a:r>
            <a:r>
              <a:rPr lang="it-IT" sz="2595" spc="-20" dirty="0">
                <a:latin typeface="Calibri"/>
                <a:cs typeface="Calibri"/>
              </a:rPr>
              <a:t>o</a:t>
            </a:r>
            <a:r>
              <a:rPr sz="2595" spc="-20" dirty="0">
                <a:latin typeface="Calibri"/>
                <a:cs typeface="Calibri"/>
              </a:rPr>
              <a:t>ne/ad</a:t>
            </a:r>
            <a:r>
              <a:rPr lang="it-IT" sz="2595" spc="-20" dirty="0">
                <a:latin typeface="Calibri"/>
                <a:cs typeface="Calibri"/>
              </a:rPr>
              <a:t>o</a:t>
            </a:r>
            <a:r>
              <a:rPr sz="2595" spc="-20" dirty="0">
                <a:latin typeface="Calibri"/>
                <a:cs typeface="Calibri"/>
              </a:rPr>
              <a:t>zi</a:t>
            </a:r>
            <a:r>
              <a:rPr lang="it-IT" sz="2595" spc="-20" dirty="0">
                <a:latin typeface="Calibri"/>
                <a:cs typeface="Calibri"/>
              </a:rPr>
              <a:t>o</a:t>
            </a:r>
            <a:r>
              <a:rPr sz="2595" spc="-20" dirty="0">
                <a:latin typeface="Calibri"/>
                <a:cs typeface="Calibri"/>
              </a:rPr>
              <a:t>ne</a:t>
            </a:r>
            <a:r>
              <a:rPr sz="2595" spc="-30" dirty="0">
                <a:latin typeface="Calibri"/>
                <a:cs typeface="Calibri"/>
              </a:rPr>
              <a:t> </a:t>
            </a:r>
            <a:r>
              <a:rPr sz="2595" spc="-40" dirty="0">
                <a:latin typeface="Calibri"/>
                <a:cs typeface="Calibri"/>
              </a:rPr>
              <a:t>della </a:t>
            </a:r>
            <a:r>
              <a:rPr sz="2595" dirty="0">
                <a:latin typeface="Calibri"/>
                <a:cs typeface="Calibri"/>
              </a:rPr>
              <a:t>CG</a:t>
            </a:r>
            <a:r>
              <a:rPr sz="2595" spc="-50" dirty="0">
                <a:latin typeface="Calibri"/>
                <a:cs typeface="Calibri"/>
              </a:rPr>
              <a:t> </a:t>
            </a:r>
            <a:r>
              <a:rPr sz="2595" dirty="0">
                <a:latin typeface="Calibri"/>
                <a:cs typeface="Calibri"/>
              </a:rPr>
              <a:t>n.</a:t>
            </a:r>
            <a:r>
              <a:rPr sz="2595" spc="-40" dirty="0">
                <a:latin typeface="Calibri"/>
                <a:cs typeface="Calibri"/>
              </a:rPr>
              <a:t> </a:t>
            </a:r>
            <a:r>
              <a:rPr sz="2595" spc="-50" dirty="0">
                <a:latin typeface="Calibri"/>
                <a:cs typeface="Calibri"/>
              </a:rPr>
              <a:t>25</a:t>
            </a:r>
            <a:endParaRPr sz="2595" dirty="0">
              <a:latin typeface="Calibri"/>
              <a:cs typeface="Calibri"/>
            </a:endParaRPr>
          </a:p>
        </p:txBody>
      </p:sp>
      <p:grpSp>
        <p:nvGrpSpPr>
          <p:cNvPr id="7" name="object 5">
            <a:extLst>
              <a:ext uri="{FF2B5EF4-FFF2-40B4-BE49-F238E27FC236}">
                <a16:creationId xmlns:a16="http://schemas.microsoft.com/office/drawing/2014/main" id="{26B3E843-5FC4-BE95-012C-12C0B2B5513D}"/>
              </a:ext>
            </a:extLst>
          </p:cNvPr>
          <p:cNvGrpSpPr/>
          <p:nvPr/>
        </p:nvGrpSpPr>
        <p:grpSpPr>
          <a:xfrm flipH="1" flipV="1">
            <a:off x="0" y="0"/>
            <a:ext cx="12166653" cy="6843742"/>
            <a:chOff x="0" y="384"/>
            <a:chExt cx="6096000" cy="3429000"/>
          </a:xfrm>
        </p:grpSpPr>
        <p:pic>
          <p:nvPicPr>
            <p:cNvPr id="8" name="object 6">
              <a:extLst>
                <a:ext uri="{FF2B5EF4-FFF2-40B4-BE49-F238E27FC236}">
                  <a16:creationId xmlns:a16="http://schemas.microsoft.com/office/drawing/2014/main" id="{D9EB4E66-9314-FB4F-9BA0-0C18AD7221F4}"/>
                </a:ext>
              </a:extLst>
            </p:cNvPr>
            <p:cNvPicPr/>
            <p:nvPr/>
          </p:nvPicPr>
          <p:blipFill>
            <a:blip r:embed="rId2" cstate="print"/>
            <a:stretch>
              <a:fillRect/>
            </a:stretch>
          </p:blipFill>
          <p:spPr>
            <a:xfrm>
              <a:off x="0" y="4254"/>
              <a:ext cx="2995550" cy="3416300"/>
            </a:xfrm>
            <a:prstGeom prst="rect">
              <a:avLst/>
            </a:prstGeom>
          </p:spPr>
        </p:pic>
        <p:sp>
          <p:nvSpPr>
            <p:cNvPr id="9" name="object 7">
              <a:extLst>
                <a:ext uri="{FF2B5EF4-FFF2-40B4-BE49-F238E27FC236}">
                  <a16:creationId xmlns:a16="http://schemas.microsoft.com/office/drawing/2014/main" id="{5A7C9579-3A4C-6BC5-7EE7-CACF2F6CB241}"/>
                </a:ext>
              </a:extLst>
            </p:cNvPr>
            <p:cNvSpPr/>
            <p:nvPr/>
          </p:nvSpPr>
          <p:spPr>
            <a:xfrm>
              <a:off x="6350" y="6734"/>
              <a:ext cx="6083300" cy="3416300"/>
            </a:xfrm>
            <a:custGeom>
              <a:avLst/>
              <a:gdLst/>
              <a:ahLst/>
              <a:cxnLst/>
              <a:rect l="l" t="t" r="r" b="b"/>
              <a:pathLst>
                <a:path w="6083300" h="3416300">
                  <a:moveTo>
                    <a:pt x="0" y="0"/>
                  </a:moveTo>
                  <a:lnTo>
                    <a:pt x="6083300" y="0"/>
                  </a:lnTo>
                  <a:lnTo>
                    <a:pt x="6083300" y="3416300"/>
                  </a:lnTo>
                  <a:lnTo>
                    <a:pt x="0" y="3416300"/>
                  </a:lnTo>
                  <a:lnTo>
                    <a:pt x="0" y="0"/>
                  </a:lnTo>
                  <a:close/>
                </a:path>
              </a:pathLst>
            </a:custGeom>
            <a:ln w="12700">
              <a:solidFill>
                <a:srgbClr val="000000"/>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Tree>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object 5">
            <a:extLst>
              <a:ext uri="{FF2B5EF4-FFF2-40B4-BE49-F238E27FC236}">
                <a16:creationId xmlns:a16="http://schemas.microsoft.com/office/drawing/2014/main" id="{CD0C5A8D-C605-0233-EC1C-4C7A0ED99EDC}"/>
              </a:ext>
            </a:extLst>
          </p:cNvPr>
          <p:cNvGrpSpPr/>
          <p:nvPr/>
        </p:nvGrpSpPr>
        <p:grpSpPr>
          <a:xfrm>
            <a:off x="0" y="0"/>
            <a:ext cx="12166653" cy="6843742"/>
            <a:chOff x="0" y="384"/>
            <a:chExt cx="6096000" cy="3429000"/>
          </a:xfrm>
        </p:grpSpPr>
        <p:pic>
          <p:nvPicPr>
            <p:cNvPr id="12" name="object 6">
              <a:extLst>
                <a:ext uri="{FF2B5EF4-FFF2-40B4-BE49-F238E27FC236}">
                  <a16:creationId xmlns:a16="http://schemas.microsoft.com/office/drawing/2014/main" id="{F8D29DBF-D6A2-26CD-0C11-024A0EAAFF61}"/>
                </a:ext>
              </a:extLst>
            </p:cNvPr>
            <p:cNvPicPr/>
            <p:nvPr/>
          </p:nvPicPr>
          <p:blipFill>
            <a:blip r:embed="rId2" cstate="print"/>
            <a:stretch>
              <a:fillRect/>
            </a:stretch>
          </p:blipFill>
          <p:spPr>
            <a:xfrm>
              <a:off x="0" y="4254"/>
              <a:ext cx="2995550" cy="3416300"/>
            </a:xfrm>
            <a:prstGeom prst="rect">
              <a:avLst/>
            </a:prstGeom>
          </p:spPr>
        </p:pic>
        <p:sp>
          <p:nvSpPr>
            <p:cNvPr id="13" name="object 7">
              <a:extLst>
                <a:ext uri="{FF2B5EF4-FFF2-40B4-BE49-F238E27FC236}">
                  <a16:creationId xmlns:a16="http://schemas.microsoft.com/office/drawing/2014/main" id="{74A707CE-7041-63D4-6967-171B361D82BD}"/>
                </a:ext>
              </a:extLst>
            </p:cNvPr>
            <p:cNvSpPr/>
            <p:nvPr/>
          </p:nvSpPr>
          <p:spPr>
            <a:xfrm>
              <a:off x="6350" y="6734"/>
              <a:ext cx="6083300" cy="3416300"/>
            </a:xfrm>
            <a:custGeom>
              <a:avLst/>
              <a:gdLst/>
              <a:ahLst/>
              <a:cxnLst/>
              <a:rect l="l" t="t" r="r" b="b"/>
              <a:pathLst>
                <a:path w="6083300" h="3416300">
                  <a:moveTo>
                    <a:pt x="0" y="0"/>
                  </a:moveTo>
                  <a:lnTo>
                    <a:pt x="6083300" y="0"/>
                  </a:lnTo>
                  <a:lnTo>
                    <a:pt x="6083300" y="3416300"/>
                  </a:lnTo>
                  <a:lnTo>
                    <a:pt x="0" y="3416300"/>
                  </a:lnTo>
                  <a:lnTo>
                    <a:pt x="0" y="0"/>
                  </a:lnTo>
                  <a:close/>
                </a:path>
              </a:pathLst>
            </a:custGeom>
            <a:ln w="12700">
              <a:solidFill>
                <a:srgbClr val="000000"/>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5" name="object 5"/>
          <p:cNvSpPr txBox="1">
            <a:spLocks noGrp="1"/>
          </p:cNvSpPr>
          <p:nvPr>
            <p:ph type="title"/>
          </p:nvPr>
        </p:nvSpPr>
        <p:spPr>
          <a:xfrm>
            <a:off x="2518399" y="536436"/>
            <a:ext cx="7775577" cy="428876"/>
          </a:xfrm>
          <a:prstGeom prst="rect">
            <a:avLst/>
          </a:prstGeom>
          <a:solidFill>
            <a:schemeClr val="bg1"/>
          </a:solidFill>
        </p:spPr>
        <p:txBody>
          <a:bodyPr vert="horz" wrap="square" lIns="0" tIns="25347" rIns="0" bIns="0" rtlCol="0">
            <a:spAutoFit/>
          </a:bodyPr>
          <a:lstStyle/>
          <a:p>
            <a:pPr marL="25347">
              <a:spcBef>
                <a:spcPts val="200"/>
              </a:spcBef>
            </a:pPr>
            <a:r>
              <a:rPr sz="2595" dirty="0">
                <a:latin typeface="Calibri"/>
                <a:cs typeface="Calibri"/>
              </a:rPr>
              <a:t>2.</a:t>
            </a:r>
            <a:r>
              <a:rPr sz="2595" spc="-40" dirty="0">
                <a:latin typeface="Calibri"/>
                <a:cs typeface="Calibri"/>
              </a:rPr>
              <a:t> </a:t>
            </a:r>
            <a:r>
              <a:rPr sz="2595" dirty="0">
                <a:latin typeface="Calibri"/>
                <a:cs typeface="Calibri"/>
              </a:rPr>
              <a:t>Esiti</a:t>
            </a:r>
            <a:r>
              <a:rPr sz="2595" spc="-40" dirty="0">
                <a:latin typeface="Calibri"/>
                <a:cs typeface="Calibri"/>
              </a:rPr>
              <a:t> </a:t>
            </a:r>
            <a:r>
              <a:rPr sz="2595" dirty="0">
                <a:latin typeface="Calibri"/>
                <a:cs typeface="Calibri"/>
              </a:rPr>
              <a:t>del</a:t>
            </a:r>
            <a:r>
              <a:rPr sz="2595" spc="-30" dirty="0">
                <a:latin typeface="Calibri"/>
                <a:cs typeface="Calibri"/>
              </a:rPr>
              <a:t> </a:t>
            </a:r>
            <a:r>
              <a:rPr sz="2595" dirty="0">
                <a:latin typeface="Calibri"/>
                <a:cs typeface="Calibri"/>
              </a:rPr>
              <a:t>pr</a:t>
            </a:r>
            <a:r>
              <a:rPr lang="it-IT" sz="2595" dirty="0">
                <a:latin typeface="Calibri"/>
                <a:cs typeface="Calibri"/>
              </a:rPr>
              <a:t>o</a:t>
            </a:r>
            <a:r>
              <a:rPr sz="2595" dirty="0" err="1">
                <a:latin typeface="Calibri"/>
                <a:cs typeface="Calibri"/>
              </a:rPr>
              <a:t>cess</a:t>
            </a:r>
            <a:r>
              <a:rPr lang="it-IT" sz="2595" dirty="0">
                <a:latin typeface="Calibri"/>
                <a:cs typeface="Calibri"/>
              </a:rPr>
              <a:t>o</a:t>
            </a:r>
            <a:r>
              <a:rPr sz="2595" spc="-30" dirty="0">
                <a:latin typeface="Calibri"/>
                <a:cs typeface="Calibri"/>
              </a:rPr>
              <a:t> </a:t>
            </a:r>
            <a:r>
              <a:rPr sz="2595" dirty="0">
                <a:latin typeface="Calibri"/>
                <a:cs typeface="Calibri"/>
              </a:rPr>
              <a:t>di</a:t>
            </a:r>
            <a:r>
              <a:rPr sz="2595" spc="-30" dirty="0">
                <a:latin typeface="Calibri"/>
                <a:cs typeface="Calibri"/>
              </a:rPr>
              <a:t> </a:t>
            </a:r>
            <a:r>
              <a:rPr sz="2595" spc="-20" dirty="0" err="1">
                <a:latin typeface="Calibri"/>
                <a:cs typeface="Calibri"/>
              </a:rPr>
              <a:t>redazi</a:t>
            </a:r>
            <a:r>
              <a:rPr lang="it-IT" sz="2595" spc="-20" dirty="0">
                <a:latin typeface="Calibri"/>
                <a:cs typeface="Calibri"/>
              </a:rPr>
              <a:t>o</a:t>
            </a:r>
            <a:r>
              <a:rPr sz="2595" spc="-20" dirty="0">
                <a:latin typeface="Calibri"/>
                <a:cs typeface="Calibri"/>
              </a:rPr>
              <a:t>ne/ad</a:t>
            </a:r>
            <a:r>
              <a:rPr lang="it-IT" sz="2595" spc="-20" dirty="0">
                <a:latin typeface="Calibri"/>
                <a:cs typeface="Calibri"/>
              </a:rPr>
              <a:t>o</a:t>
            </a:r>
            <a:r>
              <a:rPr sz="2595" spc="-20" dirty="0">
                <a:latin typeface="Calibri"/>
                <a:cs typeface="Calibri"/>
              </a:rPr>
              <a:t>zi</a:t>
            </a:r>
            <a:r>
              <a:rPr lang="it-IT" sz="2595" spc="-20" dirty="0">
                <a:latin typeface="Calibri"/>
                <a:cs typeface="Calibri"/>
              </a:rPr>
              <a:t>o</a:t>
            </a:r>
            <a:r>
              <a:rPr sz="2595" spc="-20" dirty="0">
                <a:latin typeface="Calibri"/>
                <a:cs typeface="Calibri"/>
              </a:rPr>
              <a:t>ne</a:t>
            </a:r>
            <a:r>
              <a:rPr sz="2595" spc="-40" dirty="0">
                <a:latin typeface="Calibri"/>
                <a:cs typeface="Calibri"/>
              </a:rPr>
              <a:t> </a:t>
            </a:r>
            <a:r>
              <a:rPr sz="2595" dirty="0">
                <a:latin typeface="Calibri"/>
                <a:cs typeface="Calibri"/>
              </a:rPr>
              <a:t>della</a:t>
            </a:r>
            <a:r>
              <a:rPr sz="2595" spc="-30" dirty="0">
                <a:latin typeface="Calibri"/>
                <a:cs typeface="Calibri"/>
              </a:rPr>
              <a:t> </a:t>
            </a:r>
            <a:r>
              <a:rPr sz="2595" dirty="0">
                <a:latin typeface="Calibri"/>
                <a:cs typeface="Calibri"/>
              </a:rPr>
              <a:t>CG</a:t>
            </a:r>
            <a:r>
              <a:rPr sz="2595" spc="-40" dirty="0">
                <a:latin typeface="Calibri"/>
                <a:cs typeface="Calibri"/>
              </a:rPr>
              <a:t> </a:t>
            </a:r>
            <a:r>
              <a:rPr sz="2595" dirty="0">
                <a:latin typeface="Calibri"/>
                <a:cs typeface="Calibri"/>
              </a:rPr>
              <a:t>n.</a:t>
            </a:r>
            <a:r>
              <a:rPr sz="2595" spc="-30" dirty="0">
                <a:latin typeface="Calibri"/>
                <a:cs typeface="Calibri"/>
              </a:rPr>
              <a:t> </a:t>
            </a:r>
            <a:r>
              <a:rPr sz="2595" spc="-50" dirty="0">
                <a:latin typeface="Calibri"/>
                <a:cs typeface="Calibri"/>
              </a:rPr>
              <a:t>25</a:t>
            </a:r>
            <a:endParaRPr sz="2595" dirty="0">
              <a:latin typeface="Calibri"/>
              <a:cs typeface="Calibri"/>
            </a:endParaRPr>
          </a:p>
        </p:txBody>
      </p:sp>
      <p:sp>
        <p:nvSpPr>
          <p:cNvPr id="6" name="object 6"/>
          <p:cNvSpPr txBox="1"/>
          <p:nvPr/>
        </p:nvSpPr>
        <p:spPr>
          <a:xfrm>
            <a:off x="2518399" y="965312"/>
            <a:ext cx="8941222" cy="3594777"/>
          </a:xfrm>
          <a:prstGeom prst="rect">
            <a:avLst/>
          </a:prstGeom>
          <a:solidFill>
            <a:schemeClr val="bg1"/>
          </a:solidFill>
        </p:spPr>
        <p:txBody>
          <a:bodyPr vert="horz" wrap="square" lIns="0" tIns="25347" rIns="0" bIns="0" rtlCol="0">
            <a:spAutoFit/>
          </a:bodyPr>
          <a:lstStyle/>
          <a:p>
            <a:pPr marL="155882" marR="0" lvl="0" indent="0" algn="l" defTabSz="1824960" rtl="0" eaLnBrk="1" fontAlgn="auto" latinLnBrk="0" hangingPunct="1">
              <a:lnSpc>
                <a:spcPct val="100000"/>
              </a:lnSpc>
              <a:spcBef>
                <a:spcPts val="200"/>
              </a:spcBef>
              <a:spcAft>
                <a:spcPts val="0"/>
              </a:spcAft>
              <a:buClrTx/>
              <a:buSzTx/>
              <a:buFontTx/>
              <a:buNone/>
              <a:tabLst/>
              <a:defRPr/>
            </a:pPr>
            <a:r>
              <a:rPr kumimoji="0" sz="1996" b="0" i="0" u="none" strike="noStrike" kern="0" cap="none" spc="0" normalizeH="0" baseline="0" noProof="0" dirty="0">
                <a:ln>
                  <a:noFill/>
                </a:ln>
                <a:solidFill>
                  <a:sysClr val="windowText" lastClr="000000"/>
                </a:solidFill>
                <a:effectLst/>
                <a:uLnTx/>
                <a:uFillTx/>
                <a:latin typeface="Calibri"/>
                <a:ea typeface="+mn-ea"/>
                <a:cs typeface="Calibri"/>
              </a:rPr>
              <a:t>B.</a:t>
            </a:r>
            <a:r>
              <a:rPr kumimoji="0" sz="1996"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389" normalizeH="0" baseline="0" noProof="0" dirty="0">
                <a:ln>
                  <a:noFill/>
                </a:ln>
                <a:solidFill>
                  <a:sysClr val="windowText" lastClr="000000"/>
                </a:solidFill>
                <a:effectLst/>
                <a:uLnTx/>
                <a:uFillTx/>
                <a:latin typeface="Calibri"/>
                <a:ea typeface="+mn-ea"/>
                <a:cs typeface="Calibri"/>
              </a:rPr>
              <a:t>−</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ConvaIida</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quadro</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attuazione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deIIa</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Convenzione</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0" marR="0" lvl="0" indent="0" algn="l" defTabSz="1824960" rtl="0" eaLnBrk="1" fontAlgn="auto" latinLnBrk="0" hangingPunct="1">
              <a:lnSpc>
                <a:spcPct val="100000"/>
              </a:lnSpc>
              <a:spcBef>
                <a:spcPts val="2395"/>
              </a:spcBef>
              <a:spcAft>
                <a:spcPts val="0"/>
              </a:spcAft>
              <a:buClrTx/>
              <a:buSzTx/>
              <a:buFontTx/>
              <a:buNone/>
              <a:tabLst/>
              <a:defRPr/>
            </a:pP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281348" marR="0" lvl="0" indent="-256001" algn="l" defTabSz="1824960" rtl="0" eaLnBrk="1" fontAlgn="auto" latinLnBrk="0" hangingPunct="1">
              <a:lnSpc>
                <a:spcPct val="100000"/>
              </a:lnSpc>
              <a:spcBef>
                <a:spcPts val="0"/>
              </a:spcBef>
              <a:spcAft>
                <a:spcPts val="0"/>
              </a:spcAft>
              <a:buClrTx/>
              <a:buSzTx/>
              <a:buFontTx/>
              <a:buAutoNum type="alphaLcParenR" startAt="2"/>
              <a:tabLst>
                <a:tab pos="281348" algn="l"/>
              </a:tabLst>
              <a:defRPr/>
            </a:pPr>
            <a:r>
              <a:rPr kumimoji="0" sz="1996" b="1" i="0" u="none" strike="noStrike" kern="0" cap="none" spc="-60" normalizeH="0" baseline="0" noProof="0" dirty="0">
                <a:ln>
                  <a:noFill/>
                </a:ln>
                <a:solidFill>
                  <a:sysClr val="windowText" lastClr="000000"/>
                </a:solidFill>
                <a:effectLst/>
                <a:uLnTx/>
                <a:uFillTx/>
                <a:latin typeface="Calibri"/>
                <a:ea typeface="+mn-ea"/>
                <a:cs typeface="Calibri"/>
              </a:rPr>
              <a:t>Misure</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60" normalizeH="0" baseline="0" noProof="0" dirty="0">
                <a:ln>
                  <a:noFill/>
                </a:ln>
                <a:solidFill>
                  <a:sysClr val="windowText" lastClr="000000"/>
                </a:solidFill>
                <a:effectLst/>
                <a:uLnTx/>
                <a:uFillTx/>
                <a:latin typeface="Calibri"/>
                <a:ea typeface="+mn-ea"/>
                <a:cs typeface="Calibri"/>
              </a:rPr>
              <a:t>generali</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di </a:t>
            </a:r>
            <a:r>
              <a:rPr kumimoji="0" sz="1996" b="1" i="0" u="none" strike="noStrike" kern="0" cap="none" spc="-60" normalizeH="0" baseline="0" noProof="0" dirty="0">
                <a:ln>
                  <a:noFill/>
                </a:ln>
                <a:solidFill>
                  <a:sysClr val="windowText" lastClr="000000"/>
                </a:solidFill>
                <a:effectLst/>
                <a:uLnTx/>
                <a:uFillTx/>
                <a:latin typeface="Calibri"/>
                <a:ea typeface="+mn-ea"/>
                <a:cs typeface="Calibri"/>
              </a:rPr>
              <a:t>attuazione</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(MGA)</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250932" marR="0" lvl="1" indent="-225585" algn="l" defTabSz="1824960" rtl="0" eaLnBrk="1" fontAlgn="auto" latinLnBrk="0" hangingPunct="1">
              <a:lnSpc>
                <a:spcPct val="100000"/>
              </a:lnSpc>
              <a:spcBef>
                <a:spcPts val="629"/>
              </a:spcBef>
              <a:spcAft>
                <a:spcPts val="0"/>
              </a:spcAft>
              <a:buClrTx/>
              <a:buSzTx/>
              <a:buFont typeface="Arial MT"/>
              <a:buChar char="•"/>
              <a:tabLst>
                <a:tab pos="250932" algn="l"/>
              </a:tabLst>
              <a:defRPr/>
            </a:pP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ArticoIo</a:t>
            </a:r>
            <a:r>
              <a:rPr kumimoji="0" sz="1996"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4</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(1) </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CRC</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25347" marR="235724" lvl="1" indent="225585" algn="l" defTabSz="1824960" rtl="0" eaLnBrk="1" fontAlgn="auto" latinLnBrk="0" hangingPunct="1">
              <a:lnSpc>
                <a:spcPts val="2195"/>
              </a:lnSpc>
              <a:spcBef>
                <a:spcPts val="808"/>
              </a:spcBef>
              <a:spcAft>
                <a:spcPts val="0"/>
              </a:spcAft>
              <a:buClrTx/>
              <a:buSzTx/>
              <a:buFont typeface="Arial MT"/>
              <a:buChar char="•"/>
              <a:tabLst>
                <a:tab pos="250932" algn="l"/>
              </a:tabLst>
              <a:defRPr/>
            </a:pPr>
            <a:r>
              <a:rPr kumimoji="0" sz="1996" b="0" i="1" u="none" strike="noStrike" kern="0" cap="none" spc="-40" normalizeH="0" baseline="0" noProof="0" dirty="0">
                <a:ln>
                  <a:noFill/>
                </a:ln>
                <a:solidFill>
                  <a:sysClr val="windowText" lastClr="000000"/>
                </a:solidFill>
                <a:effectLst/>
                <a:uLnTx/>
                <a:uFillTx/>
                <a:latin typeface="Calibri"/>
                <a:ea typeface="+mn-ea"/>
                <a:cs typeface="Calibri"/>
              </a:rPr>
              <a:t>"Gli</a:t>
            </a:r>
            <a:r>
              <a:rPr kumimoji="0" sz="1996" b="0" i="1" u="none" strike="noStrike" kern="0" cap="none" spc="0" normalizeH="0" baseline="0" noProof="0" dirty="0">
                <a:ln>
                  <a:noFill/>
                </a:ln>
                <a:solidFill>
                  <a:sysClr val="windowText" lastClr="000000"/>
                </a:solidFill>
                <a:effectLst/>
                <a:uLnTx/>
                <a:uFillTx/>
                <a:latin typeface="Calibri"/>
                <a:ea typeface="+mn-ea"/>
                <a:cs typeface="Calibri"/>
              </a:rPr>
              <a:t> </a:t>
            </a:r>
            <a:r>
              <a:rPr kumimoji="0" sz="1996" b="0" i="1" u="none" strike="noStrike" kern="0" cap="none" spc="-50" normalizeH="0" baseline="0" noProof="0" dirty="0">
                <a:ln>
                  <a:noFill/>
                </a:ln>
                <a:solidFill>
                  <a:sysClr val="windowText" lastClr="000000"/>
                </a:solidFill>
                <a:effectLst/>
                <a:uLnTx/>
                <a:uFillTx/>
                <a:latin typeface="Calibri"/>
                <a:ea typeface="+mn-ea"/>
                <a:cs typeface="Calibri"/>
              </a:rPr>
              <a:t>Stati</a:t>
            </a:r>
            <a:r>
              <a:rPr kumimoji="0" sz="1996" b="0" i="1" u="none" strike="noStrike" kern="0" cap="none" spc="0" normalizeH="0" baseline="0" noProof="0" dirty="0">
                <a:ln>
                  <a:noFill/>
                </a:ln>
                <a:solidFill>
                  <a:sysClr val="windowText" lastClr="000000"/>
                </a:solidFill>
                <a:effectLst/>
                <a:uLnTx/>
                <a:uFillTx/>
                <a:latin typeface="Calibri"/>
                <a:ea typeface="+mn-ea"/>
                <a:cs typeface="Calibri"/>
              </a:rPr>
              <a:t> </a:t>
            </a:r>
            <a:r>
              <a:rPr kumimoji="0" sz="1996" b="0" i="1" u="none" strike="noStrike" kern="0" cap="none" spc="-40" normalizeH="0" baseline="0" noProof="0" dirty="0">
                <a:ln>
                  <a:noFill/>
                </a:ln>
                <a:solidFill>
                  <a:sysClr val="windowText" lastClr="000000"/>
                </a:solidFill>
                <a:effectLst/>
                <a:uLnTx/>
                <a:uFillTx/>
                <a:latin typeface="Calibri"/>
                <a:ea typeface="+mn-ea"/>
                <a:cs typeface="Calibri"/>
              </a:rPr>
              <a:t>parti</a:t>
            </a:r>
            <a:r>
              <a:rPr kumimoji="0" sz="1996" b="0" i="1"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1" u="none" strike="noStrike" kern="0" cap="none" spc="-60" normalizeH="0" baseline="0" noProof="0" dirty="0">
                <a:ln>
                  <a:noFill/>
                </a:ln>
                <a:solidFill>
                  <a:sysClr val="windowText" lastClr="000000"/>
                </a:solidFill>
                <a:effectLst/>
                <a:uLnTx/>
                <a:uFillTx/>
                <a:latin typeface="Calibri"/>
                <a:ea typeface="+mn-ea"/>
                <a:cs typeface="Calibri"/>
              </a:rPr>
              <a:t>intraprendono</a:t>
            </a:r>
            <a:r>
              <a:rPr kumimoji="0" sz="1996" b="0" i="1"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1" u="none" strike="noStrike" kern="0" cap="none" spc="-50" normalizeH="0" baseline="0" noProof="0" dirty="0">
                <a:ln>
                  <a:noFill/>
                </a:ln>
                <a:solidFill>
                  <a:sysClr val="windowText" lastClr="000000"/>
                </a:solidFill>
                <a:effectLst/>
                <a:uLnTx/>
                <a:uFillTx/>
                <a:latin typeface="Calibri"/>
                <a:ea typeface="+mn-ea"/>
                <a:cs typeface="Calibri"/>
              </a:rPr>
              <a:t>tutte</a:t>
            </a:r>
            <a:r>
              <a:rPr kumimoji="0" sz="1996" b="0" i="1"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1" u="none" strike="noStrike" kern="0" cap="none" spc="0" normalizeH="0" baseline="0" noProof="0" dirty="0">
                <a:ln>
                  <a:noFill/>
                </a:ln>
                <a:solidFill>
                  <a:sysClr val="windowText" lastClr="000000"/>
                </a:solidFill>
                <a:effectLst/>
                <a:uLnTx/>
                <a:uFillTx/>
                <a:latin typeface="Calibri"/>
                <a:ea typeface="+mn-ea"/>
                <a:cs typeface="Calibri"/>
              </a:rPr>
              <a:t>le</a:t>
            </a:r>
            <a:r>
              <a:rPr kumimoji="0" sz="1996" b="0" i="1"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1" u="none" strike="noStrike" kern="0" cap="none" spc="-60" normalizeH="0" baseline="0" noProof="0" dirty="0">
                <a:ln>
                  <a:noFill/>
                </a:ln>
                <a:solidFill>
                  <a:sysClr val="windowText" lastClr="000000"/>
                </a:solidFill>
                <a:effectLst/>
                <a:uLnTx/>
                <a:uFillTx/>
                <a:latin typeface="Calibri"/>
                <a:ea typeface="+mn-ea"/>
                <a:cs typeface="Calibri"/>
              </a:rPr>
              <a:t>misure</a:t>
            </a:r>
            <a:r>
              <a:rPr kumimoji="0" sz="1996" b="1" i="1"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1" u="none" strike="noStrike" kern="0" cap="none" spc="-60" normalizeH="0" baseline="0" noProof="0" dirty="0">
                <a:ln>
                  <a:noFill/>
                </a:ln>
                <a:solidFill>
                  <a:sysClr val="windowText" lastClr="000000"/>
                </a:solidFill>
                <a:effectLst/>
                <a:uLnTx/>
                <a:uFillTx/>
                <a:latin typeface="Calibri"/>
                <a:ea typeface="+mn-ea"/>
                <a:cs typeface="Calibri"/>
              </a:rPr>
              <a:t>legislative,</a:t>
            </a:r>
            <a:r>
              <a:rPr kumimoji="0" sz="1996" b="1" i="1"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1" u="none" strike="noStrike" kern="0" cap="none" spc="-70" normalizeH="0" baseline="0" noProof="0" dirty="0">
                <a:ln>
                  <a:noFill/>
                </a:ln>
                <a:solidFill>
                  <a:sysClr val="windowText" lastClr="000000"/>
                </a:solidFill>
                <a:effectLst/>
                <a:uLnTx/>
                <a:uFillTx/>
                <a:latin typeface="Calibri"/>
                <a:ea typeface="+mn-ea"/>
                <a:cs typeface="Calibri"/>
              </a:rPr>
              <a:t>amministrative</a:t>
            </a:r>
            <a:r>
              <a:rPr kumimoji="0" sz="1996" b="1" i="1"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1"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1" i="1"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1" u="none" strike="noStrike" kern="0" cap="none" spc="-20" normalizeH="0" baseline="0" noProof="0" dirty="0">
                <a:ln>
                  <a:noFill/>
                </a:ln>
                <a:solidFill>
                  <a:sysClr val="windowText" lastClr="000000"/>
                </a:solidFill>
                <a:effectLst/>
                <a:uLnTx/>
                <a:uFillTx/>
                <a:latin typeface="Calibri"/>
                <a:ea typeface="+mn-ea"/>
                <a:cs typeface="Calibri"/>
              </a:rPr>
              <a:t>di</a:t>
            </a:r>
            <a:r>
              <a:rPr kumimoji="0" sz="1996" b="1" i="1" u="none" strike="noStrike" kern="0" cap="none" spc="0" normalizeH="0" baseline="0" noProof="0" dirty="0">
                <a:ln>
                  <a:noFill/>
                </a:ln>
                <a:solidFill>
                  <a:sysClr val="windowText" lastClr="000000"/>
                </a:solidFill>
                <a:effectLst/>
                <a:uLnTx/>
                <a:uFillTx/>
                <a:latin typeface="Calibri"/>
                <a:ea typeface="+mn-ea"/>
                <a:cs typeface="Calibri"/>
              </a:rPr>
              <a:t> </a:t>
            </a:r>
            <a:r>
              <a:rPr kumimoji="0" sz="1996" b="1" i="1" u="none" strike="noStrike" kern="0" cap="none" spc="-50" normalizeH="0" baseline="0" noProof="0" dirty="0">
                <a:ln>
                  <a:noFill/>
                </a:ln>
                <a:solidFill>
                  <a:sysClr val="windowText" lastClr="000000"/>
                </a:solidFill>
                <a:effectLst/>
                <a:uLnTx/>
                <a:uFillTx/>
                <a:latin typeface="Calibri"/>
                <a:ea typeface="+mn-ea"/>
                <a:cs typeface="Calibri"/>
              </a:rPr>
              <a:t>altro</a:t>
            </a:r>
            <a:r>
              <a:rPr kumimoji="0" sz="1996" b="1" i="1" u="none" strike="noStrike" kern="0" cap="none" spc="-40" normalizeH="0" baseline="0" noProof="0" dirty="0">
                <a:ln>
                  <a:noFill/>
                </a:ln>
                <a:solidFill>
                  <a:sysClr val="windowText" lastClr="000000"/>
                </a:solidFill>
                <a:effectLst/>
                <a:uLnTx/>
                <a:uFillTx/>
                <a:latin typeface="Calibri"/>
                <a:ea typeface="+mn-ea"/>
                <a:cs typeface="Calibri"/>
              </a:rPr>
              <a:t> tipo </a:t>
            </a:r>
            <a:r>
              <a:rPr kumimoji="0" sz="1996" b="1" i="1" u="none" strike="noStrike" kern="0" cap="none" spc="-60" normalizeH="0" baseline="0" noProof="0" dirty="0">
                <a:ln>
                  <a:noFill/>
                </a:ln>
                <a:solidFill>
                  <a:sysClr val="windowText" lastClr="000000"/>
                </a:solidFill>
                <a:effectLst/>
                <a:uLnTx/>
                <a:uFillTx/>
                <a:latin typeface="Calibri"/>
                <a:ea typeface="+mn-ea"/>
                <a:cs typeface="Calibri"/>
              </a:rPr>
              <a:t>appropriate</a:t>
            </a:r>
            <a:r>
              <a:rPr kumimoji="0" sz="1996" b="1" i="1"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1" u="none" strike="noStrike" kern="0" cap="none" spc="-40" normalizeH="0" baseline="0" noProof="0" dirty="0">
                <a:ln>
                  <a:noFill/>
                </a:ln>
                <a:solidFill>
                  <a:sysClr val="windowText" lastClr="000000"/>
                </a:solidFill>
                <a:effectLst/>
                <a:uLnTx/>
                <a:uFillTx/>
                <a:latin typeface="Calibri"/>
                <a:ea typeface="+mn-ea"/>
                <a:cs typeface="Calibri"/>
              </a:rPr>
              <a:t>per</a:t>
            </a:r>
            <a:r>
              <a:rPr kumimoji="0" sz="1996" b="0" i="1"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1" u="none" strike="noStrike" kern="0" cap="none" spc="-60" normalizeH="0" baseline="0" noProof="0" dirty="0">
                <a:ln>
                  <a:noFill/>
                </a:ln>
                <a:solidFill>
                  <a:sysClr val="windowText" lastClr="000000"/>
                </a:solidFill>
                <a:effectLst/>
                <a:uLnTx/>
                <a:uFillTx/>
                <a:latin typeface="Calibri"/>
                <a:ea typeface="+mn-ea"/>
                <a:cs typeface="Calibri"/>
              </a:rPr>
              <a:t>l'attuazione</a:t>
            </a:r>
            <a:r>
              <a:rPr kumimoji="0" sz="1996" b="0" i="1"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1" u="none" strike="noStrike" kern="0" cap="none" spc="-40" normalizeH="0" baseline="0" noProof="0" dirty="0">
                <a:ln>
                  <a:noFill/>
                </a:ln>
                <a:solidFill>
                  <a:sysClr val="windowText" lastClr="000000"/>
                </a:solidFill>
                <a:effectLst/>
                <a:uLnTx/>
                <a:uFillTx/>
                <a:latin typeface="Calibri"/>
                <a:ea typeface="+mn-ea"/>
                <a:cs typeface="Calibri"/>
              </a:rPr>
              <a:t>dei</a:t>
            </a:r>
            <a:r>
              <a:rPr kumimoji="0" sz="1996" b="0" i="1"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1" u="none" strike="noStrike" kern="0" cap="none" spc="-40" normalizeH="0" baseline="0" noProof="0" dirty="0">
                <a:ln>
                  <a:noFill/>
                </a:ln>
                <a:solidFill>
                  <a:sysClr val="windowText" lastClr="000000"/>
                </a:solidFill>
                <a:effectLst/>
                <a:uLnTx/>
                <a:uFillTx/>
                <a:latin typeface="Calibri"/>
                <a:ea typeface="+mn-ea"/>
                <a:cs typeface="Calibri"/>
              </a:rPr>
              <a:t>diritti</a:t>
            </a:r>
            <a:r>
              <a:rPr kumimoji="0" sz="1996" b="0" i="1"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1" u="none" strike="noStrike" kern="0" cap="none" spc="-60" normalizeH="0" baseline="0" noProof="0" dirty="0">
                <a:ln>
                  <a:noFill/>
                </a:ln>
                <a:solidFill>
                  <a:sysClr val="windowText" lastClr="000000"/>
                </a:solidFill>
                <a:effectLst/>
                <a:uLnTx/>
                <a:uFillTx/>
                <a:latin typeface="Calibri"/>
                <a:ea typeface="+mn-ea"/>
                <a:cs typeface="Calibri"/>
              </a:rPr>
              <a:t>riconosciuti</a:t>
            </a:r>
            <a:r>
              <a:rPr kumimoji="0" sz="1996" b="0" i="1"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1" u="none" strike="noStrike" kern="0" cap="none" spc="-40" normalizeH="0" baseline="0" noProof="0" dirty="0">
                <a:ln>
                  <a:noFill/>
                </a:ln>
                <a:solidFill>
                  <a:sysClr val="windowText" lastClr="000000"/>
                </a:solidFill>
                <a:effectLst/>
                <a:uLnTx/>
                <a:uFillTx/>
                <a:latin typeface="Calibri"/>
                <a:ea typeface="+mn-ea"/>
                <a:cs typeface="Calibri"/>
              </a:rPr>
              <a:t>nella</a:t>
            </a:r>
            <a:r>
              <a:rPr kumimoji="0" sz="1996" b="0" i="1"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1" u="none" strike="noStrike" kern="0" cap="none" spc="-60" normalizeH="0" baseline="0" noProof="0" dirty="0">
                <a:ln>
                  <a:noFill/>
                </a:ln>
                <a:solidFill>
                  <a:sysClr val="windowText" lastClr="000000"/>
                </a:solidFill>
                <a:effectLst/>
                <a:uLnTx/>
                <a:uFillTx/>
                <a:latin typeface="Calibri"/>
                <a:ea typeface="+mn-ea"/>
                <a:cs typeface="Calibri"/>
              </a:rPr>
              <a:t>presente</a:t>
            </a:r>
            <a:r>
              <a:rPr kumimoji="0" sz="1996" b="0" i="1"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1" u="none" strike="noStrike" kern="0" cap="none" spc="-20" normalizeH="0" baseline="0" noProof="0" dirty="0">
                <a:ln>
                  <a:noFill/>
                </a:ln>
                <a:solidFill>
                  <a:sysClr val="windowText" lastClr="000000"/>
                </a:solidFill>
                <a:effectLst/>
                <a:uLnTx/>
                <a:uFillTx/>
                <a:latin typeface="Calibri"/>
                <a:ea typeface="+mn-ea"/>
                <a:cs typeface="Calibri"/>
              </a:rPr>
              <a:t>Convenzione".</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0" marR="0" lvl="1" indent="0" algn="l" defTabSz="1824960" rtl="0" eaLnBrk="1" fontAlgn="auto" latinLnBrk="0" hangingPunct="1">
              <a:lnSpc>
                <a:spcPct val="100000"/>
              </a:lnSpc>
              <a:spcBef>
                <a:spcPts val="1437"/>
              </a:spcBef>
              <a:spcAft>
                <a:spcPts val="0"/>
              </a:spcAft>
              <a:buClrTx/>
              <a:buSzTx/>
              <a:buFont typeface="Arial MT"/>
              <a:buChar char="•"/>
              <a:tabLst/>
              <a:defRPr/>
            </a:pP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25347" marR="10139" lvl="1" indent="225585" algn="l" defTabSz="1824960" rtl="0" eaLnBrk="1" fontAlgn="auto" latinLnBrk="0" hangingPunct="1">
              <a:lnSpc>
                <a:spcPct val="87000"/>
              </a:lnSpc>
              <a:spcBef>
                <a:spcPts val="0"/>
              </a:spcBef>
              <a:spcAft>
                <a:spcPts val="0"/>
              </a:spcAft>
              <a:buClrTx/>
              <a:buSzTx/>
              <a:buFont typeface="Arial MT"/>
              <a:buChar char="•"/>
              <a:tabLst>
                <a:tab pos="250932" algn="l"/>
              </a:tabLst>
              <a:defRPr/>
            </a:pPr>
            <a:r>
              <a:rPr kumimoji="0" sz="1996" b="1" i="0" u="none" strike="noStrike" kern="0" cap="none" spc="-60" normalizeH="0" baseline="0" noProof="0" dirty="0">
                <a:ln>
                  <a:noFill/>
                </a:ln>
                <a:solidFill>
                  <a:sysClr val="windowText" lastClr="000000"/>
                </a:solidFill>
                <a:effectLst/>
                <a:uLnTx/>
                <a:uFillTx/>
                <a:latin typeface="Calibri"/>
                <a:ea typeface="+mn-ea"/>
                <a:cs typeface="Calibri"/>
              </a:rPr>
              <a:t>Obiettivo</a:t>
            </a: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70" normalizeH="0" baseline="0" noProof="0" dirty="0">
                <a:ln>
                  <a:noFill/>
                </a:ln>
                <a:solidFill>
                  <a:sysClr val="windowText" lastClr="000000"/>
                </a:solidFill>
                <a:effectLst/>
                <a:uLnTx/>
                <a:uFillTx/>
                <a:latin typeface="Calibri"/>
                <a:ea typeface="+mn-ea"/>
                <a:cs typeface="Calibri"/>
              </a:rPr>
              <a:t>durante</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Ia</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70" normalizeH="0" baseline="0" noProof="0" dirty="0">
                <a:ln>
                  <a:noFill/>
                </a:ln>
                <a:solidFill>
                  <a:sysClr val="windowText" lastClr="000000"/>
                </a:solidFill>
                <a:effectLst/>
                <a:uLnTx/>
                <a:uFillTx/>
                <a:latin typeface="Calibri"/>
                <a:ea typeface="+mn-ea"/>
                <a:cs typeface="Calibri"/>
              </a:rPr>
              <a:t>stesura</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deIIa</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70" normalizeH="0" baseline="0" noProof="0" dirty="0">
                <a:ln>
                  <a:noFill/>
                </a:ln>
                <a:solidFill>
                  <a:sysClr val="windowText" lastClr="000000"/>
                </a:solidFill>
                <a:effectLst/>
                <a:uLnTx/>
                <a:uFillTx/>
                <a:latin typeface="Calibri"/>
                <a:ea typeface="+mn-ea"/>
                <a:cs typeface="Calibri"/>
              </a:rPr>
              <a:t>Convenzione,</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si è</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deciso</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che</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Ia</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CRC</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70" normalizeH="0" baseline="0" noProof="0" dirty="0">
                <a:ln>
                  <a:noFill/>
                </a:ln>
                <a:solidFill>
                  <a:sysClr val="windowText" lastClr="000000"/>
                </a:solidFill>
                <a:effectLst/>
                <a:uLnTx/>
                <a:uFillTx/>
                <a:latin typeface="Calibri"/>
                <a:ea typeface="+mn-ea"/>
                <a:cs typeface="Calibri"/>
              </a:rPr>
              <a:t>avrebbe</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dovuto </a:t>
            </a: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individuare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60" normalizeH="0" baseline="0" noProof="0" dirty="0">
                <a:ln>
                  <a:noFill/>
                </a:ln>
                <a:solidFill>
                  <a:sysClr val="windowText" lastClr="000000"/>
                </a:solidFill>
                <a:effectLst/>
                <a:uLnTx/>
                <a:uFillTx/>
                <a:latin typeface="Calibri"/>
                <a:ea typeface="+mn-ea"/>
                <a:cs typeface="Calibri"/>
              </a:rPr>
              <a:t>disposizioni</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60" normalizeH="0" baseline="0" noProof="0" dirty="0">
                <a:ln>
                  <a:noFill/>
                </a:ln>
                <a:solidFill>
                  <a:sysClr val="windowText" lastClr="000000"/>
                </a:solidFill>
                <a:effectLst/>
                <a:uLnTx/>
                <a:uFillTx/>
                <a:latin typeface="Calibri"/>
                <a:ea typeface="+mn-ea"/>
                <a:cs typeface="Calibri"/>
              </a:rPr>
              <a:t>concrete</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in</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termini</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 di </a:t>
            </a: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obbIighi</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degIi</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Stati,</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 a</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80" normalizeH="0" baseline="0" noProof="0" dirty="0">
                <a:ln>
                  <a:noFill/>
                </a:ln>
                <a:solidFill>
                  <a:sysClr val="windowText" lastClr="000000"/>
                </a:solidFill>
                <a:effectLst/>
                <a:uLnTx/>
                <a:uFillTx/>
                <a:latin typeface="Calibri"/>
                <a:ea typeface="+mn-ea"/>
                <a:cs typeface="Calibri"/>
              </a:rPr>
              <a:t>compIemento</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di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queIIe già</a:t>
            </a: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 esistenti</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in</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aItri</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trattati</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internazionaIi</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(in</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particoIare,</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Ia</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CCPR</a:t>
            </a: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iI CESCR).</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1917" y="156060"/>
            <a:ext cx="6883030" cy="424935"/>
          </a:xfrm>
          <a:prstGeom prst="rect">
            <a:avLst/>
          </a:prstGeom>
        </p:spPr>
        <p:txBody>
          <a:bodyPr vert="horz" wrap="square" lIns="0" tIns="25347" rIns="0" bIns="0" rtlCol="0">
            <a:spAutoFit/>
          </a:bodyPr>
          <a:lstStyle/>
          <a:p>
            <a:pPr marL="25347">
              <a:spcBef>
                <a:spcPts val="200"/>
              </a:spcBef>
            </a:pPr>
            <a:r>
              <a:rPr sz="2595" dirty="0">
                <a:latin typeface="Calibri"/>
                <a:cs typeface="Calibri"/>
              </a:rPr>
              <a:t>C</a:t>
            </a:r>
            <a:r>
              <a:rPr lang="it-IT" sz="2595" dirty="0">
                <a:latin typeface="Calibri"/>
                <a:cs typeface="Calibri"/>
              </a:rPr>
              <a:t>o</a:t>
            </a:r>
            <a:r>
              <a:rPr sz="2595" dirty="0" err="1">
                <a:latin typeface="Calibri"/>
                <a:cs typeface="Calibri"/>
              </a:rPr>
              <a:t>sa</a:t>
            </a:r>
            <a:r>
              <a:rPr sz="2595" spc="-20" dirty="0">
                <a:latin typeface="Calibri"/>
                <a:cs typeface="Calibri"/>
              </a:rPr>
              <a:t> </a:t>
            </a:r>
            <a:r>
              <a:rPr sz="2595" dirty="0">
                <a:latin typeface="Calibri"/>
                <a:cs typeface="Calibri"/>
              </a:rPr>
              <a:t>s</a:t>
            </a:r>
            <a:r>
              <a:rPr lang="it-IT" sz="2595" dirty="0">
                <a:latin typeface="Calibri"/>
                <a:cs typeface="Calibri"/>
              </a:rPr>
              <a:t>o</a:t>
            </a:r>
            <a:r>
              <a:rPr sz="2595" dirty="0">
                <a:latin typeface="Calibri"/>
                <a:cs typeface="Calibri"/>
              </a:rPr>
              <a:t>n</a:t>
            </a:r>
            <a:r>
              <a:rPr lang="it-IT" sz="2595" dirty="0">
                <a:latin typeface="Calibri"/>
                <a:cs typeface="Calibri"/>
              </a:rPr>
              <a:t>o</a:t>
            </a:r>
            <a:r>
              <a:rPr sz="2595" spc="-20" dirty="0">
                <a:latin typeface="Calibri"/>
                <a:cs typeface="Calibri"/>
              </a:rPr>
              <a:t> </a:t>
            </a:r>
            <a:r>
              <a:rPr sz="2595" dirty="0">
                <a:latin typeface="Calibri"/>
                <a:cs typeface="Calibri"/>
              </a:rPr>
              <a:t>le</a:t>
            </a:r>
            <a:r>
              <a:rPr sz="2595" spc="-30" dirty="0">
                <a:latin typeface="Calibri"/>
                <a:cs typeface="Calibri"/>
              </a:rPr>
              <a:t> </a:t>
            </a:r>
            <a:r>
              <a:rPr sz="2595" dirty="0">
                <a:latin typeface="Calibri"/>
                <a:cs typeface="Calibri"/>
              </a:rPr>
              <a:t>Misure</a:t>
            </a:r>
            <a:r>
              <a:rPr sz="2595" spc="-30" dirty="0">
                <a:latin typeface="Calibri"/>
                <a:cs typeface="Calibri"/>
              </a:rPr>
              <a:t> </a:t>
            </a:r>
            <a:r>
              <a:rPr sz="2595" spc="-20" dirty="0">
                <a:latin typeface="Calibri"/>
                <a:cs typeface="Calibri"/>
              </a:rPr>
              <a:t>Generali</a:t>
            </a:r>
            <a:r>
              <a:rPr sz="2595" spc="-10" dirty="0">
                <a:latin typeface="Calibri"/>
                <a:cs typeface="Calibri"/>
              </a:rPr>
              <a:t> </a:t>
            </a:r>
            <a:r>
              <a:rPr sz="2595" dirty="0">
                <a:latin typeface="Calibri"/>
                <a:cs typeface="Calibri"/>
              </a:rPr>
              <a:t>di</a:t>
            </a:r>
            <a:r>
              <a:rPr sz="2595" spc="-20" dirty="0">
                <a:latin typeface="Calibri"/>
                <a:cs typeface="Calibri"/>
              </a:rPr>
              <a:t> </a:t>
            </a:r>
            <a:r>
              <a:rPr sz="2595" spc="-20" dirty="0" err="1">
                <a:latin typeface="Calibri"/>
                <a:cs typeface="Calibri"/>
              </a:rPr>
              <a:t>Attuazi</a:t>
            </a:r>
            <a:r>
              <a:rPr lang="it-IT" sz="2595" spc="-20" dirty="0">
                <a:latin typeface="Calibri"/>
                <a:cs typeface="Calibri"/>
              </a:rPr>
              <a:t>o</a:t>
            </a:r>
            <a:r>
              <a:rPr sz="2595" spc="-20" dirty="0">
                <a:latin typeface="Calibri"/>
                <a:cs typeface="Calibri"/>
              </a:rPr>
              <a:t>ne</a:t>
            </a:r>
            <a:r>
              <a:rPr sz="2595" spc="-30" dirty="0">
                <a:latin typeface="Calibri"/>
                <a:cs typeface="Calibri"/>
              </a:rPr>
              <a:t> </a:t>
            </a:r>
            <a:r>
              <a:rPr sz="2595" spc="-20" dirty="0">
                <a:latin typeface="Calibri"/>
                <a:cs typeface="Calibri"/>
              </a:rPr>
              <a:t>(MGA)?</a:t>
            </a:r>
            <a:endParaRPr sz="2595" dirty="0">
              <a:latin typeface="Calibri"/>
              <a:cs typeface="Calibri"/>
            </a:endParaRPr>
          </a:p>
        </p:txBody>
      </p:sp>
      <p:grpSp>
        <p:nvGrpSpPr>
          <p:cNvPr id="3" name="object 3"/>
          <p:cNvGrpSpPr/>
          <p:nvPr/>
        </p:nvGrpSpPr>
        <p:grpSpPr>
          <a:xfrm>
            <a:off x="257316" y="657249"/>
            <a:ext cx="11669848" cy="6092198"/>
            <a:chOff x="128926" y="322562"/>
            <a:chExt cx="5847080" cy="3052445"/>
          </a:xfrm>
        </p:grpSpPr>
        <p:sp>
          <p:nvSpPr>
            <p:cNvPr id="4" name="object 4"/>
            <p:cNvSpPr/>
            <p:nvPr/>
          </p:nvSpPr>
          <p:spPr>
            <a:xfrm>
              <a:off x="132092" y="322567"/>
              <a:ext cx="5840730" cy="3052445"/>
            </a:xfrm>
            <a:custGeom>
              <a:avLst/>
              <a:gdLst/>
              <a:ahLst/>
              <a:cxnLst/>
              <a:rect l="l" t="t" r="r" b="b"/>
              <a:pathLst>
                <a:path w="5840730" h="3052445">
                  <a:moveTo>
                    <a:pt x="5840539" y="2688386"/>
                  </a:moveTo>
                  <a:lnTo>
                    <a:pt x="5837529" y="2673451"/>
                  </a:lnTo>
                  <a:lnTo>
                    <a:pt x="5829300" y="2661247"/>
                  </a:lnTo>
                  <a:lnTo>
                    <a:pt x="5817108" y="2653017"/>
                  </a:lnTo>
                  <a:lnTo>
                    <a:pt x="5802173" y="2650007"/>
                  </a:lnTo>
                  <a:lnTo>
                    <a:pt x="38379" y="2650007"/>
                  </a:lnTo>
                  <a:lnTo>
                    <a:pt x="23444" y="2653017"/>
                  </a:lnTo>
                  <a:lnTo>
                    <a:pt x="11239" y="2661247"/>
                  </a:lnTo>
                  <a:lnTo>
                    <a:pt x="3022" y="2673451"/>
                  </a:lnTo>
                  <a:lnTo>
                    <a:pt x="0" y="2688386"/>
                  </a:lnTo>
                  <a:lnTo>
                    <a:pt x="0" y="2841891"/>
                  </a:lnTo>
                  <a:lnTo>
                    <a:pt x="3022" y="2856827"/>
                  </a:lnTo>
                  <a:lnTo>
                    <a:pt x="11239" y="2869031"/>
                  </a:lnTo>
                  <a:lnTo>
                    <a:pt x="13347" y="2870466"/>
                  </a:lnTo>
                  <a:lnTo>
                    <a:pt x="9194" y="2873260"/>
                  </a:lnTo>
                  <a:lnTo>
                    <a:pt x="2463" y="2883230"/>
                  </a:lnTo>
                  <a:lnTo>
                    <a:pt x="0" y="2895435"/>
                  </a:lnTo>
                  <a:lnTo>
                    <a:pt x="0" y="3020860"/>
                  </a:lnTo>
                  <a:lnTo>
                    <a:pt x="2463" y="3033077"/>
                  </a:lnTo>
                  <a:lnTo>
                    <a:pt x="9194" y="3043047"/>
                  </a:lnTo>
                  <a:lnTo>
                    <a:pt x="19151" y="3049765"/>
                  </a:lnTo>
                  <a:lnTo>
                    <a:pt x="31356" y="3052229"/>
                  </a:lnTo>
                  <a:lnTo>
                    <a:pt x="5809183" y="3052229"/>
                  </a:lnTo>
                  <a:lnTo>
                    <a:pt x="5821388" y="3049765"/>
                  </a:lnTo>
                  <a:lnTo>
                    <a:pt x="5831357" y="3043047"/>
                  </a:lnTo>
                  <a:lnTo>
                    <a:pt x="5838075" y="3033077"/>
                  </a:lnTo>
                  <a:lnTo>
                    <a:pt x="5840539" y="3020860"/>
                  </a:lnTo>
                  <a:lnTo>
                    <a:pt x="5840539" y="2895435"/>
                  </a:lnTo>
                  <a:lnTo>
                    <a:pt x="5838075" y="2883230"/>
                  </a:lnTo>
                  <a:lnTo>
                    <a:pt x="5831357" y="2873260"/>
                  </a:lnTo>
                  <a:lnTo>
                    <a:pt x="5827179" y="2870454"/>
                  </a:lnTo>
                  <a:lnTo>
                    <a:pt x="5829300" y="2869031"/>
                  </a:lnTo>
                  <a:lnTo>
                    <a:pt x="5837529" y="2856827"/>
                  </a:lnTo>
                  <a:lnTo>
                    <a:pt x="5840539" y="2841891"/>
                  </a:lnTo>
                  <a:lnTo>
                    <a:pt x="5840539" y="2688386"/>
                  </a:lnTo>
                  <a:close/>
                </a:path>
                <a:path w="5840730" h="3052445">
                  <a:moveTo>
                    <a:pt x="5840539" y="2231453"/>
                  </a:moveTo>
                  <a:lnTo>
                    <a:pt x="5838075" y="2219248"/>
                  </a:lnTo>
                  <a:lnTo>
                    <a:pt x="5831357" y="2209279"/>
                  </a:lnTo>
                  <a:lnTo>
                    <a:pt x="5821388" y="2202561"/>
                  </a:lnTo>
                  <a:lnTo>
                    <a:pt x="5809183" y="2200097"/>
                  </a:lnTo>
                  <a:lnTo>
                    <a:pt x="31356" y="2200097"/>
                  </a:lnTo>
                  <a:lnTo>
                    <a:pt x="19151" y="2202561"/>
                  </a:lnTo>
                  <a:lnTo>
                    <a:pt x="9194" y="2209279"/>
                  </a:lnTo>
                  <a:lnTo>
                    <a:pt x="2463" y="2219248"/>
                  </a:lnTo>
                  <a:lnTo>
                    <a:pt x="0" y="2231453"/>
                  </a:lnTo>
                  <a:lnTo>
                    <a:pt x="0" y="2356878"/>
                  </a:lnTo>
                  <a:lnTo>
                    <a:pt x="2463" y="2369083"/>
                  </a:lnTo>
                  <a:lnTo>
                    <a:pt x="9194" y="2379053"/>
                  </a:lnTo>
                  <a:lnTo>
                    <a:pt x="19151" y="2385784"/>
                  </a:lnTo>
                  <a:lnTo>
                    <a:pt x="31356" y="2388247"/>
                  </a:lnTo>
                  <a:lnTo>
                    <a:pt x="5809183" y="2388247"/>
                  </a:lnTo>
                  <a:lnTo>
                    <a:pt x="5821388" y="2385784"/>
                  </a:lnTo>
                  <a:lnTo>
                    <a:pt x="5831357" y="2379053"/>
                  </a:lnTo>
                  <a:lnTo>
                    <a:pt x="5838075" y="2369083"/>
                  </a:lnTo>
                  <a:lnTo>
                    <a:pt x="5840539" y="2356878"/>
                  </a:lnTo>
                  <a:lnTo>
                    <a:pt x="5840539" y="2231453"/>
                  </a:lnTo>
                  <a:close/>
                </a:path>
                <a:path w="5840730" h="3052445">
                  <a:moveTo>
                    <a:pt x="5840539" y="527532"/>
                  </a:moveTo>
                  <a:lnTo>
                    <a:pt x="5838075" y="515315"/>
                  </a:lnTo>
                  <a:lnTo>
                    <a:pt x="5831357" y="505345"/>
                  </a:lnTo>
                  <a:lnTo>
                    <a:pt x="5821388" y="498627"/>
                  </a:lnTo>
                  <a:lnTo>
                    <a:pt x="5809183" y="496163"/>
                  </a:lnTo>
                  <a:lnTo>
                    <a:pt x="31356" y="496163"/>
                  </a:lnTo>
                  <a:lnTo>
                    <a:pt x="19151" y="498627"/>
                  </a:lnTo>
                  <a:lnTo>
                    <a:pt x="9194" y="505345"/>
                  </a:lnTo>
                  <a:lnTo>
                    <a:pt x="2463" y="515315"/>
                  </a:lnTo>
                  <a:lnTo>
                    <a:pt x="0" y="527532"/>
                  </a:lnTo>
                  <a:lnTo>
                    <a:pt x="0" y="652957"/>
                  </a:lnTo>
                  <a:lnTo>
                    <a:pt x="2463" y="665162"/>
                  </a:lnTo>
                  <a:lnTo>
                    <a:pt x="9194" y="675132"/>
                  </a:lnTo>
                  <a:lnTo>
                    <a:pt x="19151" y="681850"/>
                  </a:lnTo>
                  <a:lnTo>
                    <a:pt x="31356" y="684326"/>
                  </a:lnTo>
                  <a:lnTo>
                    <a:pt x="5809183" y="684326"/>
                  </a:lnTo>
                  <a:lnTo>
                    <a:pt x="5821388" y="681850"/>
                  </a:lnTo>
                  <a:lnTo>
                    <a:pt x="5831357" y="675132"/>
                  </a:lnTo>
                  <a:lnTo>
                    <a:pt x="5838075" y="665162"/>
                  </a:lnTo>
                  <a:lnTo>
                    <a:pt x="5840539" y="652957"/>
                  </a:lnTo>
                  <a:lnTo>
                    <a:pt x="5840539" y="527532"/>
                  </a:lnTo>
                  <a:close/>
                </a:path>
                <a:path w="5840730" h="3052445">
                  <a:moveTo>
                    <a:pt x="5840539" y="31356"/>
                  </a:moveTo>
                  <a:lnTo>
                    <a:pt x="5838075" y="19151"/>
                  </a:lnTo>
                  <a:lnTo>
                    <a:pt x="5831357" y="9182"/>
                  </a:lnTo>
                  <a:lnTo>
                    <a:pt x="5821388" y="2463"/>
                  </a:lnTo>
                  <a:lnTo>
                    <a:pt x="5809183" y="0"/>
                  </a:lnTo>
                  <a:lnTo>
                    <a:pt x="31356" y="0"/>
                  </a:lnTo>
                  <a:lnTo>
                    <a:pt x="19151" y="2463"/>
                  </a:lnTo>
                  <a:lnTo>
                    <a:pt x="9194" y="9182"/>
                  </a:lnTo>
                  <a:lnTo>
                    <a:pt x="2463" y="19151"/>
                  </a:lnTo>
                  <a:lnTo>
                    <a:pt x="0" y="31356"/>
                  </a:lnTo>
                  <a:lnTo>
                    <a:pt x="0" y="156781"/>
                  </a:lnTo>
                  <a:lnTo>
                    <a:pt x="2463" y="168986"/>
                  </a:lnTo>
                  <a:lnTo>
                    <a:pt x="9194" y="178968"/>
                  </a:lnTo>
                  <a:lnTo>
                    <a:pt x="19151" y="185686"/>
                  </a:lnTo>
                  <a:lnTo>
                    <a:pt x="31356" y="188150"/>
                  </a:lnTo>
                  <a:lnTo>
                    <a:pt x="5809183" y="188150"/>
                  </a:lnTo>
                  <a:lnTo>
                    <a:pt x="5821388" y="185686"/>
                  </a:lnTo>
                  <a:lnTo>
                    <a:pt x="5831357" y="178968"/>
                  </a:lnTo>
                  <a:lnTo>
                    <a:pt x="5838075" y="168986"/>
                  </a:lnTo>
                  <a:lnTo>
                    <a:pt x="5840539" y="156781"/>
                  </a:lnTo>
                  <a:lnTo>
                    <a:pt x="5840539" y="31356"/>
                  </a:lnTo>
                  <a:close/>
                </a:path>
              </a:pathLst>
            </a:custGeom>
            <a:solidFill>
              <a:srgbClr val="6FAC46"/>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 name="object 5"/>
            <p:cNvSpPr/>
            <p:nvPr/>
          </p:nvSpPr>
          <p:spPr>
            <a:xfrm>
              <a:off x="132101" y="2972567"/>
              <a:ext cx="5840730" cy="230504"/>
            </a:xfrm>
            <a:custGeom>
              <a:avLst/>
              <a:gdLst/>
              <a:ahLst/>
              <a:cxnLst/>
              <a:rect l="l" t="t" r="r" b="b"/>
              <a:pathLst>
                <a:path w="5840730" h="230505">
                  <a:moveTo>
                    <a:pt x="0" y="38379"/>
                  </a:moveTo>
                  <a:lnTo>
                    <a:pt x="3016" y="23440"/>
                  </a:lnTo>
                  <a:lnTo>
                    <a:pt x="11241" y="11241"/>
                  </a:lnTo>
                  <a:lnTo>
                    <a:pt x="23440" y="3016"/>
                  </a:lnTo>
                  <a:lnTo>
                    <a:pt x="38379" y="0"/>
                  </a:lnTo>
                  <a:lnTo>
                    <a:pt x="5802172" y="0"/>
                  </a:lnTo>
                  <a:lnTo>
                    <a:pt x="5817104" y="3016"/>
                  </a:lnTo>
                  <a:lnTo>
                    <a:pt x="5829299" y="11241"/>
                  </a:lnTo>
                  <a:lnTo>
                    <a:pt x="5837523" y="23440"/>
                  </a:lnTo>
                  <a:lnTo>
                    <a:pt x="5840539" y="38379"/>
                  </a:lnTo>
                  <a:lnTo>
                    <a:pt x="5840539" y="191884"/>
                  </a:lnTo>
                  <a:lnTo>
                    <a:pt x="5837523" y="206823"/>
                  </a:lnTo>
                  <a:lnTo>
                    <a:pt x="5829300" y="219022"/>
                  </a:lnTo>
                  <a:lnTo>
                    <a:pt x="5817104" y="227247"/>
                  </a:lnTo>
                  <a:lnTo>
                    <a:pt x="5802172" y="230263"/>
                  </a:lnTo>
                  <a:lnTo>
                    <a:pt x="38379" y="230263"/>
                  </a:lnTo>
                  <a:lnTo>
                    <a:pt x="23440" y="227247"/>
                  </a:lnTo>
                  <a:lnTo>
                    <a:pt x="11241" y="219022"/>
                  </a:lnTo>
                  <a:lnTo>
                    <a:pt x="3016" y="206823"/>
                  </a:lnTo>
                  <a:lnTo>
                    <a:pt x="0" y="191884"/>
                  </a:lnTo>
                  <a:lnTo>
                    <a:pt x="0" y="38379"/>
                  </a:lnTo>
                  <a:close/>
                </a:path>
              </a:pathLst>
            </a:custGeom>
            <a:ln w="6350">
              <a:solidFill>
                <a:srgbClr val="FFFFFF"/>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6" name="object 6"/>
          <p:cNvSpPr txBox="1"/>
          <p:nvPr/>
        </p:nvSpPr>
        <p:spPr>
          <a:xfrm>
            <a:off x="332680" y="580995"/>
            <a:ext cx="7334210" cy="6217060"/>
          </a:xfrm>
          <a:prstGeom prst="rect">
            <a:avLst/>
          </a:prstGeom>
        </p:spPr>
        <p:txBody>
          <a:bodyPr vert="horz" wrap="square" lIns="0" tIns="73507" rIns="0" bIns="0" rtlCol="0">
            <a:spAutoFit/>
          </a:bodyPr>
          <a:lstStyle/>
          <a:p>
            <a:pPr marL="25347" marR="0" lvl="0" indent="0" algn="l" defTabSz="1824960" rtl="0" eaLnBrk="1" fontAlgn="auto" latinLnBrk="0" hangingPunct="1">
              <a:lnSpc>
                <a:spcPct val="100000"/>
              </a:lnSpc>
              <a:spcBef>
                <a:spcPts val="579"/>
              </a:spcBef>
              <a:spcAft>
                <a:spcPts val="0"/>
              </a:spcAft>
              <a:buClrTx/>
              <a:buSzTx/>
              <a:buFontTx/>
              <a:buNone/>
              <a:tabLst/>
              <a:defRPr/>
            </a:pPr>
            <a:r>
              <a:rPr kumimoji="0" sz="1996" b="0" i="0" u="none" strike="noStrike" kern="0" cap="none" spc="0" normalizeH="0" baseline="0" noProof="0" dirty="0">
                <a:ln>
                  <a:noFill/>
                </a:ln>
                <a:solidFill>
                  <a:srgbClr val="FFFFFF"/>
                </a:solidFill>
                <a:effectLst/>
                <a:uLnTx/>
                <a:uFillTx/>
                <a:latin typeface="Calibri"/>
                <a:ea typeface="+mn-ea"/>
                <a:cs typeface="Calibri"/>
              </a:rPr>
              <a:t>Misure</a:t>
            </a:r>
            <a:r>
              <a:rPr kumimoji="0" sz="1996" b="0" i="0" u="none" strike="noStrike" kern="0" cap="none" spc="-5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IegisIative</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470181" marR="0" lvl="0" indent="-169823" algn="l" defTabSz="1824960" rtl="0" eaLnBrk="1" fontAlgn="auto" latinLnBrk="0" hangingPunct="1">
              <a:lnSpc>
                <a:spcPct val="100000"/>
              </a:lnSpc>
              <a:spcBef>
                <a:spcPts val="379"/>
              </a:spcBef>
              <a:spcAft>
                <a:spcPts val="0"/>
              </a:spcAft>
              <a:buClrTx/>
              <a:buSzTx/>
              <a:buFontTx/>
              <a:buChar char="•"/>
              <a:tabLst>
                <a:tab pos="470181" algn="l"/>
              </a:tabLst>
              <a:defRPr/>
            </a:pPr>
            <a:r>
              <a:rPr kumimoji="0" sz="1800" b="0" i="0" u="none" strike="noStrike" kern="0" cap="none" spc="-70" normalizeH="0" baseline="0" noProof="0" dirty="0">
                <a:ln>
                  <a:noFill/>
                </a:ln>
                <a:solidFill>
                  <a:sysClr val="windowText" lastClr="000000"/>
                </a:solidFill>
                <a:effectLst/>
                <a:uLnTx/>
                <a:uFillTx/>
                <a:latin typeface="Calibri"/>
                <a:ea typeface="+mn-ea"/>
                <a:cs typeface="Calibri"/>
              </a:rPr>
              <a:t>Armonizzazione</a:t>
            </a:r>
            <a:r>
              <a:rPr kumimoji="0" sz="18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60" normalizeH="0" baseline="0" noProof="0" dirty="0">
                <a:ln>
                  <a:noFill/>
                </a:ln>
                <a:solidFill>
                  <a:sysClr val="windowText" lastClr="000000"/>
                </a:solidFill>
                <a:effectLst/>
                <a:uLnTx/>
                <a:uFillTx/>
                <a:latin typeface="Calibri"/>
                <a:ea typeface="+mn-ea"/>
                <a:cs typeface="Calibri"/>
              </a:rPr>
              <a:t>deIIa</a:t>
            </a:r>
            <a:r>
              <a:rPr kumimoji="0" sz="18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60" normalizeH="0" baseline="0" noProof="0" dirty="0" err="1">
                <a:ln>
                  <a:noFill/>
                </a:ln>
                <a:solidFill>
                  <a:sysClr val="windowText" lastClr="000000"/>
                </a:solidFill>
                <a:effectLst/>
                <a:uLnTx/>
                <a:uFillTx/>
                <a:latin typeface="Calibri"/>
                <a:ea typeface="+mn-ea"/>
                <a:cs typeface="Calibri"/>
              </a:rPr>
              <a:t>IegisIazione</a:t>
            </a:r>
            <a:r>
              <a:rPr kumimoji="0" sz="18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20" normalizeH="0" baseline="0" noProof="0" dirty="0" err="1">
                <a:ln>
                  <a:noFill/>
                </a:ln>
                <a:solidFill>
                  <a:sysClr val="windowText" lastClr="000000"/>
                </a:solidFill>
                <a:effectLst/>
                <a:uLnTx/>
                <a:uFillTx/>
                <a:latin typeface="Calibri"/>
                <a:ea typeface="+mn-ea"/>
                <a:cs typeface="Calibri"/>
              </a:rPr>
              <a:t>nazionaIe</a:t>
            </a:r>
            <a:endParaRPr kumimoji="0" lang="it-IT" sz="1800" b="0" i="0" u="none" strike="noStrike" kern="0" cap="none" spc="0" normalizeH="0" baseline="0" noProof="0" dirty="0">
              <a:ln>
                <a:noFill/>
              </a:ln>
              <a:solidFill>
                <a:sysClr val="windowText" lastClr="000000"/>
              </a:solidFill>
              <a:effectLst/>
              <a:uLnTx/>
              <a:uFillTx/>
              <a:latin typeface="Calibri"/>
              <a:ea typeface="+mn-ea"/>
              <a:cs typeface="Calibri"/>
            </a:endParaRPr>
          </a:p>
          <a:p>
            <a:pPr marL="470181" marR="0" lvl="0" indent="-169823" algn="l" defTabSz="1824960" rtl="0" eaLnBrk="1" fontAlgn="auto" latinLnBrk="0" hangingPunct="1">
              <a:lnSpc>
                <a:spcPct val="100000"/>
              </a:lnSpc>
              <a:spcBef>
                <a:spcPts val="379"/>
              </a:spcBef>
              <a:spcAft>
                <a:spcPts val="0"/>
              </a:spcAft>
              <a:buClrTx/>
              <a:buSzTx/>
              <a:buFontTx/>
              <a:buChar char="•"/>
              <a:tabLst>
                <a:tab pos="470181" algn="l"/>
              </a:tabLst>
              <a:defRPr/>
            </a:pPr>
            <a:r>
              <a:rPr kumimoji="0" sz="1800" b="0" i="0" u="none" strike="noStrike" kern="0" cap="none" spc="-70" normalizeH="0" baseline="0" noProof="0" dirty="0" err="1">
                <a:ln>
                  <a:noFill/>
                </a:ln>
                <a:solidFill>
                  <a:sysClr val="windowText" lastClr="000000"/>
                </a:solidFill>
                <a:effectLst/>
                <a:uLnTx/>
                <a:uFillTx/>
                <a:latin typeface="Calibri"/>
                <a:ea typeface="+mn-ea"/>
                <a:cs typeface="Calibri"/>
              </a:rPr>
              <a:t>Attribuzione</a:t>
            </a:r>
            <a:r>
              <a:rPr kumimoji="0" sz="18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60" normalizeH="0" baseline="0" noProof="0" dirty="0">
                <a:ln>
                  <a:noFill/>
                </a:ln>
                <a:solidFill>
                  <a:sysClr val="windowText" lastClr="000000"/>
                </a:solidFill>
                <a:effectLst/>
                <a:uLnTx/>
                <a:uFillTx/>
                <a:latin typeface="Calibri"/>
                <a:ea typeface="+mn-ea"/>
                <a:cs typeface="Calibri"/>
              </a:rPr>
              <a:t>aIIa</a:t>
            </a:r>
            <a:r>
              <a:rPr kumimoji="0" sz="18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50" normalizeH="0" baseline="0" noProof="0" dirty="0">
                <a:ln>
                  <a:noFill/>
                </a:ln>
                <a:solidFill>
                  <a:sysClr val="windowText" lastClr="000000"/>
                </a:solidFill>
                <a:effectLst/>
                <a:uLnTx/>
                <a:uFillTx/>
                <a:latin typeface="Calibri"/>
                <a:ea typeface="+mn-ea"/>
                <a:cs typeface="Calibri"/>
              </a:rPr>
              <a:t>Convenzione</a:t>
            </a:r>
            <a:r>
              <a:rPr kumimoji="0" sz="1800" b="0" i="0" u="none" strike="noStrike" kern="0" cap="none" spc="429"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60" normalizeH="0" baseline="0" noProof="0" dirty="0">
                <a:ln>
                  <a:noFill/>
                </a:ln>
                <a:solidFill>
                  <a:sysClr val="windowText" lastClr="000000"/>
                </a:solidFill>
                <a:effectLst/>
                <a:uLnTx/>
                <a:uFillTx/>
                <a:latin typeface="Calibri"/>
                <a:ea typeface="+mn-ea"/>
                <a:cs typeface="Calibri"/>
              </a:rPr>
              <a:t>deIIo</a:t>
            </a:r>
            <a:r>
              <a:rPr kumimoji="0" sz="18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60" normalizeH="0" baseline="0" noProof="0" dirty="0">
                <a:ln>
                  <a:noFill/>
                </a:ln>
                <a:solidFill>
                  <a:sysClr val="windowText" lastClr="000000"/>
                </a:solidFill>
                <a:effectLst/>
                <a:uLnTx/>
                <a:uFillTx/>
                <a:latin typeface="Calibri"/>
                <a:ea typeface="+mn-ea"/>
                <a:cs typeface="Calibri"/>
              </a:rPr>
              <a:t>status</a:t>
            </a:r>
            <a:r>
              <a:rPr kumimoji="0" sz="18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800"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60" normalizeH="0" baseline="0" noProof="0" dirty="0" err="1">
                <a:ln>
                  <a:noFill/>
                </a:ln>
                <a:solidFill>
                  <a:sysClr val="windowText" lastClr="000000"/>
                </a:solidFill>
                <a:effectLst/>
                <a:uLnTx/>
                <a:uFillTx/>
                <a:latin typeface="Calibri"/>
                <a:ea typeface="+mn-ea"/>
                <a:cs typeface="Calibri"/>
              </a:rPr>
              <a:t>IegisIazione</a:t>
            </a:r>
            <a:r>
              <a:rPr kumimoji="0" sz="18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800" b="0" i="0" u="none" strike="noStrike" kern="0" cap="none" spc="-20" normalizeH="0" baseline="0" noProof="0" dirty="0" err="1">
                <a:ln>
                  <a:noFill/>
                </a:ln>
                <a:solidFill>
                  <a:sysClr val="windowText" lastClr="000000"/>
                </a:solidFill>
                <a:effectLst/>
                <a:uLnTx/>
                <a:uFillTx/>
                <a:latin typeface="Calibri"/>
                <a:ea typeface="+mn-ea"/>
                <a:cs typeface="Calibri"/>
              </a:rPr>
              <a:t>nazionaIe</a:t>
            </a:r>
            <a:endParaRPr kumimoji="0" lang="it-IT" sz="1800" b="0" i="0" u="none" strike="noStrike" kern="0" cap="none" spc="-20" normalizeH="0" baseline="0" noProof="0" dirty="0">
              <a:ln>
                <a:noFill/>
              </a:ln>
              <a:solidFill>
                <a:sysClr val="windowText" lastClr="000000"/>
              </a:solidFill>
              <a:effectLst/>
              <a:uLnTx/>
              <a:uFillTx/>
              <a:latin typeface="Calibri"/>
              <a:ea typeface="+mn-ea"/>
              <a:cs typeface="Calibri"/>
            </a:endParaRPr>
          </a:p>
          <a:p>
            <a:pPr marL="0" marR="0" lvl="0" indent="0" algn="l" defTabSz="1824960" rtl="0" eaLnBrk="1" fontAlgn="auto" latinLnBrk="0" hangingPunct="1">
              <a:lnSpc>
                <a:spcPct val="100000"/>
              </a:lnSpc>
              <a:spcBef>
                <a:spcPts val="379"/>
              </a:spcBef>
              <a:spcAft>
                <a:spcPts val="0"/>
              </a:spcAft>
              <a:buClrTx/>
              <a:buSzTx/>
              <a:buFontTx/>
              <a:buNone/>
              <a:tabLst>
                <a:tab pos="470181" algn="l"/>
              </a:tabLst>
              <a:defRPr/>
            </a:pP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Misure</a:t>
            </a:r>
            <a:r>
              <a:rPr kumimoji="0" sz="1996" b="0" i="0" u="none" strike="noStrike" kern="0" cap="none" spc="-3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amministrative</a:t>
            </a:r>
            <a:r>
              <a:rPr kumimoji="0" sz="1996" b="0" i="0" u="none" strike="noStrike" kern="0" cap="none" spc="-3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e</a:t>
            </a:r>
            <a:r>
              <a:rPr kumimoji="0" sz="1996" b="0" i="0" u="none" strike="noStrike" kern="0" cap="none" spc="-2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di</a:t>
            </a:r>
            <a:r>
              <a:rPr kumimoji="0" sz="1996" b="0" i="0" u="none" strike="noStrike" kern="0" cap="none" spc="-3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aItro</a:t>
            </a:r>
            <a:r>
              <a:rPr kumimoji="0" sz="1996" b="0" i="0" u="none" strike="noStrike" kern="0" cap="none" spc="-30" normalizeH="0" baseline="0" noProof="0" dirty="0">
                <a:ln>
                  <a:noFill/>
                </a:ln>
                <a:solidFill>
                  <a:srgbClr val="FFFFFF"/>
                </a:solidFill>
                <a:effectLst/>
                <a:uLnTx/>
                <a:uFillTx/>
                <a:latin typeface="Calibri"/>
                <a:ea typeface="+mn-ea"/>
                <a:cs typeface="Calibri"/>
              </a:rPr>
              <a:t> </a:t>
            </a:r>
            <a:r>
              <a:rPr kumimoji="0" sz="1996" b="0" i="0" u="none" strike="noStrike" kern="0" cap="none" spc="-40" normalizeH="0" baseline="0" noProof="0" dirty="0">
                <a:ln>
                  <a:noFill/>
                </a:ln>
                <a:solidFill>
                  <a:srgbClr val="FFFFFF"/>
                </a:solidFill>
                <a:effectLst/>
                <a:uLnTx/>
                <a:uFillTx/>
                <a:latin typeface="Calibri"/>
                <a:ea typeface="+mn-ea"/>
                <a:cs typeface="Calibri"/>
              </a:rPr>
              <a:t>tipo</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468913" marR="0" lvl="0" indent="-168555" algn="l" defTabSz="1824960" rtl="0" eaLnBrk="1" fontAlgn="auto" latinLnBrk="0" hangingPunct="1">
              <a:lnSpc>
                <a:spcPct val="100000"/>
              </a:lnSpc>
              <a:spcBef>
                <a:spcPts val="339"/>
              </a:spcBef>
              <a:spcAft>
                <a:spcPts val="0"/>
              </a:spcAft>
              <a:buClrTx/>
              <a:buSzTx/>
              <a:buFontTx/>
              <a:buChar char="•"/>
              <a:tabLst>
                <a:tab pos="468913" algn="l"/>
              </a:tabLst>
              <a:defRPr/>
            </a:pP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Strategia</a:t>
            </a:r>
            <a:r>
              <a:rPr kumimoji="0" sz="17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nazionale</a:t>
            </a:r>
            <a:r>
              <a:rPr kumimoji="0" sz="17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globale</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o</a:t>
            </a:r>
            <a:r>
              <a:rPr kumimoji="0" sz="17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piano</a:t>
            </a:r>
            <a:r>
              <a:rPr kumimoji="0" sz="17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d'azione</a:t>
            </a:r>
            <a:r>
              <a:rPr kumimoji="0" sz="17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nazionale</a:t>
            </a:r>
            <a:endParaRPr kumimoji="0" sz="1796" b="0" i="0" u="none" strike="noStrike" kern="0" cap="none" spc="0" normalizeH="0" baseline="0" noProof="0" dirty="0">
              <a:ln>
                <a:noFill/>
              </a:ln>
              <a:solidFill>
                <a:sysClr val="windowText" lastClr="000000"/>
              </a:solidFill>
              <a:effectLst/>
              <a:uLnTx/>
              <a:uFillTx/>
              <a:latin typeface="Calibri"/>
              <a:ea typeface="+mn-ea"/>
              <a:cs typeface="Calibri"/>
            </a:endParaRPr>
          </a:p>
          <a:p>
            <a:pPr marL="468913" marR="0" lvl="0" indent="-168555" algn="l" defTabSz="1824960" rtl="0" eaLnBrk="1" fontAlgn="auto" latinLnBrk="0" hangingPunct="1">
              <a:lnSpc>
                <a:spcPct val="100000"/>
              </a:lnSpc>
              <a:spcBef>
                <a:spcPts val="437"/>
              </a:spcBef>
              <a:spcAft>
                <a:spcPts val="0"/>
              </a:spcAft>
              <a:buClrTx/>
              <a:buSzTx/>
              <a:buFontTx/>
              <a:buChar char="•"/>
              <a:tabLst>
                <a:tab pos="468913" algn="l"/>
              </a:tabLst>
              <a:defRPr/>
            </a:pP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Coordinamento</a:t>
            </a:r>
            <a:endParaRPr kumimoji="0" sz="1796" b="0" i="0" u="none" strike="noStrike" kern="0" cap="none" spc="0" normalizeH="0" baseline="0" noProof="0" dirty="0">
              <a:ln>
                <a:noFill/>
              </a:ln>
              <a:solidFill>
                <a:sysClr val="windowText" lastClr="000000"/>
              </a:solidFill>
              <a:effectLst/>
              <a:uLnTx/>
              <a:uFillTx/>
              <a:latin typeface="Calibri"/>
              <a:ea typeface="+mn-ea"/>
              <a:cs typeface="Calibri"/>
            </a:endParaRPr>
          </a:p>
          <a:p>
            <a:pPr marL="468913" marR="0" lvl="0" indent="-168555" algn="l" defTabSz="1824960" rtl="0" eaLnBrk="1" fontAlgn="auto" latinLnBrk="0" hangingPunct="1">
              <a:lnSpc>
                <a:spcPct val="100000"/>
              </a:lnSpc>
              <a:spcBef>
                <a:spcPts val="228"/>
              </a:spcBef>
              <a:spcAft>
                <a:spcPts val="0"/>
              </a:spcAft>
              <a:buClrTx/>
              <a:buSzTx/>
              <a:buFontTx/>
              <a:buChar char="•"/>
              <a:tabLst>
                <a:tab pos="468913" algn="l"/>
              </a:tabLst>
              <a:defRPr/>
            </a:pP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Privatizzazione</a:t>
            </a:r>
            <a:endParaRPr kumimoji="0" sz="1796" b="0" i="0" u="none" strike="noStrike" kern="0" cap="none" spc="0" normalizeH="0" baseline="0" noProof="0" dirty="0">
              <a:ln>
                <a:noFill/>
              </a:ln>
              <a:solidFill>
                <a:sysClr val="windowText" lastClr="000000"/>
              </a:solidFill>
              <a:effectLst/>
              <a:uLnTx/>
              <a:uFillTx/>
              <a:latin typeface="Calibri"/>
              <a:ea typeface="+mn-ea"/>
              <a:cs typeface="Calibri"/>
            </a:endParaRPr>
          </a:p>
          <a:p>
            <a:pPr marL="468913" marR="0" lvl="0" indent="-168555" algn="l" defTabSz="1824960" rtl="0" eaLnBrk="1" fontAlgn="auto" latinLnBrk="0" hangingPunct="1">
              <a:lnSpc>
                <a:spcPct val="100000"/>
              </a:lnSpc>
              <a:spcBef>
                <a:spcPts val="239"/>
              </a:spcBef>
              <a:spcAft>
                <a:spcPts val="0"/>
              </a:spcAft>
              <a:buClrTx/>
              <a:buSzTx/>
              <a:buFontTx/>
              <a:buChar char="•"/>
              <a:tabLst>
                <a:tab pos="468913" algn="l"/>
              </a:tabLst>
              <a:defRPr/>
            </a:pP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Monitoraggio</a:t>
            </a:r>
            <a:r>
              <a:rPr kumimoji="0" sz="1796"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dell'implementazione</a:t>
            </a:r>
            <a:endParaRPr kumimoji="0" sz="1796" b="0" i="0" u="none" strike="noStrike" kern="0" cap="none" spc="0" normalizeH="0" baseline="0" noProof="0" dirty="0">
              <a:ln>
                <a:noFill/>
              </a:ln>
              <a:solidFill>
                <a:sysClr val="windowText" lastClr="000000"/>
              </a:solidFill>
              <a:effectLst/>
              <a:uLnTx/>
              <a:uFillTx/>
              <a:latin typeface="Calibri"/>
              <a:ea typeface="+mn-ea"/>
              <a:cs typeface="Calibri"/>
            </a:endParaRPr>
          </a:p>
          <a:p>
            <a:pPr marL="468913" marR="0" lvl="0" indent="-168555" algn="l" defTabSz="1824960" rtl="0" eaLnBrk="1" fontAlgn="auto" latinLnBrk="0" hangingPunct="1">
              <a:lnSpc>
                <a:spcPct val="100000"/>
              </a:lnSpc>
              <a:spcBef>
                <a:spcPts val="239"/>
              </a:spcBef>
              <a:spcAft>
                <a:spcPts val="0"/>
              </a:spcAft>
              <a:buClrTx/>
              <a:buSzTx/>
              <a:buFontTx/>
              <a:buChar char="•"/>
              <a:tabLst>
                <a:tab pos="468913" algn="l"/>
              </a:tabLst>
              <a:defRPr/>
            </a:pPr>
            <a:r>
              <a:rPr kumimoji="0" sz="1796" b="0" i="0" u="none" strike="noStrike" kern="0" cap="none" spc="0" normalizeH="0" baseline="0" noProof="0" dirty="0">
                <a:ln>
                  <a:noFill/>
                </a:ln>
                <a:solidFill>
                  <a:sysClr val="windowText" lastClr="000000"/>
                </a:solidFill>
                <a:effectLst/>
                <a:uLnTx/>
                <a:uFillTx/>
                <a:latin typeface="Calibri"/>
                <a:ea typeface="+mn-ea"/>
                <a:cs typeface="Calibri"/>
              </a:rPr>
              <a:t>Raccolta</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dati</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sviluppo</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indicatori</a:t>
            </a:r>
            <a:endParaRPr kumimoji="0" sz="1796" b="0" i="0" u="none" strike="noStrike" kern="0" cap="none" spc="0" normalizeH="0" baseline="0" noProof="0" dirty="0">
              <a:ln>
                <a:noFill/>
              </a:ln>
              <a:solidFill>
                <a:sysClr val="windowText" lastClr="000000"/>
              </a:solidFill>
              <a:effectLst/>
              <a:uLnTx/>
              <a:uFillTx/>
              <a:latin typeface="Calibri"/>
              <a:ea typeface="+mn-ea"/>
              <a:cs typeface="Calibri"/>
            </a:endParaRPr>
          </a:p>
          <a:p>
            <a:pPr marL="468913" marR="0" lvl="0" indent="-168555" algn="l" defTabSz="1824960" rtl="0" eaLnBrk="1" fontAlgn="auto" latinLnBrk="0" hangingPunct="1">
              <a:lnSpc>
                <a:spcPct val="100000"/>
              </a:lnSpc>
              <a:spcBef>
                <a:spcPts val="239"/>
              </a:spcBef>
              <a:spcAft>
                <a:spcPts val="0"/>
              </a:spcAft>
              <a:buClrTx/>
              <a:buSzTx/>
              <a:buFontTx/>
              <a:buChar char="•"/>
              <a:tabLst>
                <a:tab pos="468913" algn="l"/>
              </a:tabLst>
              <a:defRPr/>
            </a:pP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Assegnazione</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del</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budget</a:t>
            </a:r>
            <a:endParaRPr kumimoji="0" sz="1796" b="0" i="0" u="none" strike="noStrike" kern="0" cap="none" spc="0" normalizeH="0" baseline="0" noProof="0" dirty="0">
              <a:ln>
                <a:noFill/>
              </a:ln>
              <a:solidFill>
                <a:sysClr val="windowText" lastClr="000000"/>
              </a:solidFill>
              <a:effectLst/>
              <a:uLnTx/>
              <a:uFillTx/>
              <a:latin typeface="Calibri"/>
              <a:ea typeface="+mn-ea"/>
              <a:cs typeface="Calibri"/>
            </a:endParaRPr>
          </a:p>
          <a:p>
            <a:pPr marL="468913" marR="0" lvl="0" indent="-168555" algn="l" defTabSz="1824960" rtl="0" eaLnBrk="1" fontAlgn="auto" latinLnBrk="0" hangingPunct="1">
              <a:lnSpc>
                <a:spcPct val="100000"/>
              </a:lnSpc>
              <a:spcBef>
                <a:spcPts val="239"/>
              </a:spcBef>
              <a:spcAft>
                <a:spcPts val="0"/>
              </a:spcAft>
              <a:buClrTx/>
              <a:buSzTx/>
              <a:buFontTx/>
              <a:buChar char="•"/>
              <a:tabLst>
                <a:tab pos="468913" algn="l"/>
              </a:tabLst>
              <a:defRPr/>
            </a:pP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Formazione</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e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sviluppo</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 delle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capacità</a:t>
            </a:r>
            <a:endParaRPr kumimoji="0" sz="1796" b="0" i="0" u="none" strike="noStrike" kern="0" cap="none" spc="0" normalizeH="0" baseline="0" noProof="0" dirty="0">
              <a:ln>
                <a:noFill/>
              </a:ln>
              <a:solidFill>
                <a:sysClr val="windowText" lastClr="000000"/>
              </a:solidFill>
              <a:effectLst/>
              <a:uLnTx/>
              <a:uFillTx/>
              <a:latin typeface="Calibri"/>
              <a:ea typeface="+mn-ea"/>
              <a:cs typeface="Calibri"/>
            </a:endParaRPr>
          </a:p>
          <a:p>
            <a:pPr marL="468913" marR="0" lvl="0" indent="-168555" algn="l" defTabSz="1824960" rtl="0" eaLnBrk="1" fontAlgn="auto" latinLnBrk="0" hangingPunct="1">
              <a:lnSpc>
                <a:spcPct val="100000"/>
              </a:lnSpc>
              <a:spcBef>
                <a:spcPts val="239"/>
              </a:spcBef>
              <a:spcAft>
                <a:spcPts val="0"/>
              </a:spcAft>
              <a:buClrTx/>
              <a:buSzTx/>
              <a:buFontTx/>
              <a:buChar char="•"/>
              <a:tabLst>
                <a:tab pos="468913" algn="l"/>
              </a:tabLst>
              <a:defRPr/>
            </a:pP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Cooperazione</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con la società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civile</a:t>
            </a:r>
            <a:endParaRPr kumimoji="0" sz="1796" b="0" i="0" u="none" strike="noStrike" kern="0" cap="none" spc="0" normalizeH="0" baseline="0" noProof="0" dirty="0">
              <a:ln>
                <a:noFill/>
              </a:ln>
              <a:solidFill>
                <a:sysClr val="windowText" lastClr="000000"/>
              </a:solidFill>
              <a:effectLst/>
              <a:uLnTx/>
              <a:uFillTx/>
              <a:latin typeface="Calibri"/>
              <a:ea typeface="+mn-ea"/>
              <a:cs typeface="Calibri"/>
            </a:endParaRPr>
          </a:p>
          <a:p>
            <a:pPr marL="468913" marR="0" lvl="0" indent="-168555" algn="l" defTabSz="1824960" rtl="0" eaLnBrk="1" fontAlgn="auto" latinLnBrk="0" hangingPunct="1">
              <a:lnSpc>
                <a:spcPct val="100000"/>
              </a:lnSpc>
              <a:spcBef>
                <a:spcPts val="239"/>
              </a:spcBef>
              <a:spcAft>
                <a:spcPts val="0"/>
              </a:spcAft>
              <a:buClrTx/>
              <a:buSzTx/>
              <a:buFontTx/>
              <a:buChar char="•"/>
              <a:tabLst>
                <a:tab pos="468913" algn="l"/>
              </a:tabLst>
              <a:defRPr/>
            </a:pP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Cooperazione</a:t>
            </a:r>
            <a:r>
              <a:rPr kumimoji="0" sz="1796" b="0" i="0" u="none" strike="noStrike" kern="0" cap="none" spc="1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internazionale</a:t>
            </a:r>
            <a:endParaRPr kumimoji="0" sz="1796" b="0" i="0" u="none" strike="noStrike" kern="0" cap="none" spc="0" normalizeH="0" baseline="0" noProof="0" dirty="0">
              <a:ln>
                <a:noFill/>
              </a:ln>
              <a:solidFill>
                <a:sysClr val="windowText" lastClr="000000"/>
              </a:solidFill>
              <a:effectLst/>
              <a:uLnTx/>
              <a:uFillTx/>
              <a:latin typeface="Calibri"/>
              <a:ea typeface="+mn-ea"/>
              <a:cs typeface="Calibri"/>
            </a:endParaRPr>
          </a:p>
          <a:p>
            <a:pPr marL="468913" marR="0" lvl="0" indent="-168555" algn="l" defTabSz="1824960" rtl="0" eaLnBrk="1" fontAlgn="auto" latinLnBrk="0" hangingPunct="1">
              <a:lnSpc>
                <a:spcPct val="100000"/>
              </a:lnSpc>
              <a:spcBef>
                <a:spcPts val="239"/>
              </a:spcBef>
              <a:spcAft>
                <a:spcPts val="0"/>
              </a:spcAft>
              <a:buClrTx/>
              <a:buSzTx/>
              <a:buFontTx/>
              <a:buChar char="•"/>
              <a:tabLst>
                <a:tab pos="468913" algn="l"/>
              </a:tabLst>
              <a:defRPr/>
            </a:pP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Istituzioni</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indipendenti</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per</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i</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err="1">
                <a:ln>
                  <a:noFill/>
                </a:ln>
                <a:solidFill>
                  <a:sysClr val="windowText" lastClr="000000"/>
                </a:solidFill>
                <a:effectLst/>
                <a:uLnTx/>
                <a:uFillTx/>
                <a:latin typeface="Calibri"/>
                <a:ea typeface="+mn-ea"/>
                <a:cs typeface="Calibri"/>
              </a:rPr>
              <a:t>diritti</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err="1">
                <a:ln>
                  <a:noFill/>
                </a:ln>
                <a:solidFill>
                  <a:sysClr val="windowText" lastClr="000000"/>
                </a:solidFill>
                <a:effectLst/>
                <a:uLnTx/>
                <a:uFillTx/>
                <a:latin typeface="Calibri"/>
                <a:ea typeface="+mn-ea"/>
                <a:cs typeface="Calibri"/>
              </a:rPr>
              <a:t>umani</a:t>
            </a:r>
            <a:endParaRPr kumimoji="0" lang="it-IT" sz="1796" b="0" i="0" u="none" strike="noStrike" kern="0" cap="none" spc="-20" normalizeH="0" baseline="0" noProof="0" dirty="0">
              <a:ln>
                <a:noFill/>
              </a:ln>
              <a:solidFill>
                <a:sysClr val="windowText" lastClr="000000"/>
              </a:solidFill>
              <a:effectLst/>
              <a:uLnTx/>
              <a:uFillTx/>
              <a:latin typeface="Calibri"/>
              <a:ea typeface="+mn-ea"/>
              <a:cs typeface="Calibri"/>
            </a:endParaRPr>
          </a:p>
          <a:p>
            <a:pPr marL="300358" marR="0" lvl="0" indent="0" algn="l" defTabSz="1824960" rtl="0" eaLnBrk="1" fontAlgn="auto" latinLnBrk="0" hangingPunct="1">
              <a:lnSpc>
                <a:spcPct val="100000"/>
              </a:lnSpc>
              <a:spcBef>
                <a:spcPts val="239"/>
              </a:spcBef>
              <a:spcAft>
                <a:spcPts val="0"/>
              </a:spcAft>
              <a:buClrTx/>
              <a:buSzTx/>
              <a:buFontTx/>
              <a:buNone/>
              <a:tabLst>
                <a:tab pos="468913" algn="l"/>
              </a:tabLst>
              <a:defRPr/>
            </a:pPr>
            <a:endParaRPr kumimoji="0" sz="400" b="0" i="0" u="none" strike="noStrike" kern="0" cap="none" spc="0" normalizeH="0" baseline="0" noProof="0" dirty="0">
              <a:ln>
                <a:noFill/>
              </a:ln>
              <a:solidFill>
                <a:sysClr val="windowText" lastClr="000000"/>
              </a:solidFill>
              <a:effectLst/>
              <a:uLnTx/>
              <a:uFillTx/>
              <a:latin typeface="Calibri"/>
              <a:ea typeface="+mn-ea"/>
              <a:cs typeface="Calibri"/>
            </a:endParaRPr>
          </a:p>
          <a:p>
            <a:pPr marL="25347" marR="0" lvl="0" indent="0" algn="l" defTabSz="1824960" rtl="0" eaLnBrk="1" fontAlgn="auto" latinLnBrk="0" hangingPunct="1">
              <a:lnSpc>
                <a:spcPts val="2225"/>
              </a:lnSpc>
              <a:spcBef>
                <a:spcPts val="140"/>
              </a:spcBef>
              <a:spcAft>
                <a:spcPts val="0"/>
              </a:spcAft>
              <a:buClrTx/>
              <a:buSzTx/>
              <a:buFontTx/>
              <a:buNone/>
              <a:tabLst/>
              <a:defRPr/>
            </a:pPr>
            <a:r>
              <a:rPr kumimoji="0" sz="1996" b="0" i="0" u="none" strike="noStrike" kern="0" cap="none" spc="-20" normalizeH="0" baseline="0" noProof="0" dirty="0">
                <a:ln>
                  <a:noFill/>
                </a:ln>
                <a:solidFill>
                  <a:srgbClr val="FFFFFF"/>
                </a:solidFill>
                <a:effectLst/>
                <a:uLnTx/>
                <a:uFillTx/>
                <a:latin typeface="Calibri"/>
                <a:ea typeface="+mn-ea"/>
                <a:cs typeface="Calibri"/>
              </a:rPr>
              <a:t>GiustiziabiIità</a:t>
            </a:r>
            <a:r>
              <a:rPr kumimoji="0" sz="1996" b="0" i="0" u="none" strike="noStrike" kern="0" cap="none" spc="5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dei</a:t>
            </a:r>
            <a:r>
              <a:rPr kumimoji="0" sz="1996" b="0" i="0" u="none" strike="noStrike" kern="0" cap="none" spc="5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diritti</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470181" marR="0" lvl="0" indent="-169823" algn="l" defTabSz="1824960" rtl="0" eaLnBrk="1" fontAlgn="auto" latinLnBrk="0" hangingPunct="1">
              <a:lnSpc>
                <a:spcPts val="2225"/>
              </a:lnSpc>
              <a:spcBef>
                <a:spcPts val="0"/>
              </a:spcBef>
              <a:spcAft>
                <a:spcPts val="0"/>
              </a:spcAft>
              <a:buClrTx/>
              <a:buSzTx/>
              <a:buFontTx/>
              <a:buChar char="•"/>
              <a:tabLst>
                <a:tab pos="470181" algn="l"/>
              </a:tabLst>
              <a:defRPr/>
            </a:pP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Devono</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essere</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disponibiIi</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rimedi</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efficaci</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per</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70" normalizeH="0" baseline="0" noProof="0" dirty="0">
                <a:ln>
                  <a:noFill/>
                </a:ln>
                <a:solidFill>
                  <a:sysClr val="windowText" lastClr="000000"/>
                </a:solidFill>
                <a:effectLst/>
                <a:uLnTx/>
                <a:uFillTx/>
                <a:latin typeface="Calibri"/>
                <a:ea typeface="+mn-ea"/>
                <a:cs typeface="Calibri"/>
              </a:rPr>
              <a:t>compensare</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Ie</a:t>
            </a:r>
            <a:r>
              <a:rPr kumimoji="0" sz="16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err="1">
                <a:ln>
                  <a:noFill/>
                </a:ln>
                <a:solidFill>
                  <a:sysClr val="windowText" lastClr="000000"/>
                </a:solidFill>
                <a:effectLst/>
                <a:uLnTx/>
                <a:uFillTx/>
                <a:latin typeface="Calibri"/>
                <a:ea typeface="+mn-ea"/>
                <a:cs typeface="Calibri"/>
              </a:rPr>
              <a:t>vioIazioni</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a:t>
            </a:r>
            <a:endParaRPr kumimoji="0" lang="it-IT" sz="1600" b="0" i="0" u="none" strike="noStrike" kern="0" cap="none" spc="0" normalizeH="0" baseline="0" noProof="0" dirty="0">
              <a:ln>
                <a:noFill/>
              </a:ln>
              <a:solidFill>
                <a:sysClr val="windowText" lastClr="000000"/>
              </a:solidFill>
              <a:effectLst/>
              <a:uLnTx/>
              <a:uFillTx/>
              <a:latin typeface="Calibri"/>
              <a:ea typeface="+mn-ea"/>
              <a:cs typeface="Calibri"/>
            </a:endParaRPr>
          </a:p>
          <a:p>
            <a:pPr marL="470181" marR="0" lvl="0" indent="-169823" algn="l" defTabSz="1824960" rtl="0" eaLnBrk="1" fontAlgn="auto" latinLnBrk="0" hangingPunct="1">
              <a:lnSpc>
                <a:spcPts val="2225"/>
              </a:lnSpc>
              <a:spcBef>
                <a:spcPts val="0"/>
              </a:spcBef>
              <a:spcAft>
                <a:spcPts val="0"/>
              </a:spcAft>
              <a:buClrTx/>
              <a:buSzTx/>
              <a:buFontTx/>
              <a:buChar char="•"/>
              <a:tabLst>
                <a:tab pos="470181" algn="l"/>
              </a:tabLst>
              <a:defRPr/>
            </a:pPr>
            <a:r>
              <a:rPr kumimoji="0" sz="1600" b="0" i="0" u="none" strike="noStrike" kern="0" cap="none" spc="-60" normalizeH="0" baseline="0" noProof="0" dirty="0" err="1">
                <a:ln>
                  <a:noFill/>
                </a:ln>
                <a:solidFill>
                  <a:sysClr val="windowText" lastClr="000000"/>
                </a:solidFill>
                <a:effectLst/>
                <a:uLnTx/>
                <a:uFillTx/>
                <a:latin typeface="Calibri"/>
                <a:ea typeface="+mn-ea"/>
                <a:cs typeface="Calibri"/>
              </a:rPr>
              <a:t>Devono</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60" normalizeH="0" baseline="0" noProof="0" dirty="0">
                <a:ln>
                  <a:noFill/>
                </a:ln>
                <a:solidFill>
                  <a:sysClr val="windowText" lastClr="000000"/>
                </a:solidFill>
                <a:effectLst/>
                <a:uLnTx/>
                <a:uFillTx/>
                <a:latin typeface="Calibri"/>
                <a:ea typeface="+mn-ea"/>
                <a:cs typeface="Calibri"/>
              </a:rPr>
              <a:t>essere</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disponibiIi</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70" normalizeH="0" baseline="0" noProof="0" dirty="0">
                <a:ln>
                  <a:noFill/>
                </a:ln>
                <a:solidFill>
                  <a:sysClr val="windowText" lastClr="000000"/>
                </a:solidFill>
                <a:effectLst/>
                <a:uLnTx/>
                <a:uFillTx/>
                <a:latin typeface="Calibri"/>
                <a:ea typeface="+mn-ea"/>
                <a:cs typeface="Calibri"/>
              </a:rPr>
              <a:t>procedure</a:t>
            </a:r>
            <a:r>
              <a:rPr kumimoji="0" sz="1600" b="0" i="0" u="none" strike="noStrike" kern="0" cap="none" spc="-50" normalizeH="0" baseline="0" noProof="0" dirty="0">
                <a:ln>
                  <a:noFill/>
                </a:ln>
                <a:solidFill>
                  <a:sysClr val="windowText" lastClr="000000"/>
                </a:solidFill>
                <a:effectLst/>
                <a:uLnTx/>
                <a:uFillTx/>
                <a:latin typeface="Calibri"/>
                <a:ea typeface="+mn-ea"/>
                <a:cs typeface="Calibri"/>
              </a:rPr>
              <a:t> efficaci</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70" normalizeH="0" baseline="0" noProof="0" dirty="0">
                <a:ln>
                  <a:noFill/>
                </a:ln>
                <a:solidFill>
                  <a:sysClr val="windowText" lastClr="000000"/>
                </a:solidFill>
                <a:effectLst/>
                <a:uLnTx/>
                <a:uFillTx/>
                <a:latin typeface="Calibri"/>
                <a:ea typeface="+mn-ea"/>
                <a:cs typeface="Calibri"/>
              </a:rPr>
              <a:t>adatte</a:t>
            </a:r>
            <a:r>
              <a:rPr kumimoji="0" sz="16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0" normalizeH="0" baseline="0" noProof="0" dirty="0">
                <a:ln>
                  <a:noFill/>
                </a:ln>
                <a:solidFill>
                  <a:sysClr val="windowText" lastClr="000000"/>
                </a:solidFill>
                <a:effectLst/>
                <a:uLnTx/>
                <a:uFillTx/>
                <a:latin typeface="Calibri"/>
                <a:ea typeface="+mn-ea"/>
                <a:cs typeface="Calibri"/>
              </a:rPr>
              <a:t>ai</a:t>
            </a:r>
            <a:r>
              <a:rPr kumimoji="0" sz="1600"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600" b="0" i="0" u="none" strike="noStrike" kern="0" cap="none" spc="-20" normalizeH="0" baseline="0" noProof="0" dirty="0">
                <a:ln>
                  <a:noFill/>
                </a:ln>
                <a:solidFill>
                  <a:sysClr val="windowText" lastClr="000000"/>
                </a:solidFill>
                <a:effectLst/>
                <a:uLnTx/>
                <a:uFillTx/>
                <a:latin typeface="Calibri"/>
                <a:ea typeface="+mn-ea"/>
                <a:cs typeface="Calibri"/>
              </a:rPr>
              <a:t>bambini.</a:t>
            </a:r>
            <a:endParaRPr kumimoji="0" lang="it-IT" sz="800" b="0" i="0" u="none" strike="noStrike" kern="0" cap="none" spc="-20" normalizeH="0" baseline="0" noProof="0" dirty="0">
              <a:ln>
                <a:noFill/>
              </a:ln>
              <a:solidFill>
                <a:sysClr val="windowText" lastClr="000000"/>
              </a:solidFill>
              <a:effectLst/>
              <a:uLnTx/>
              <a:uFillTx/>
              <a:latin typeface="Calibri"/>
              <a:ea typeface="+mn-ea"/>
              <a:cs typeface="Calibri"/>
            </a:endParaRPr>
          </a:p>
          <a:p>
            <a:pPr marL="0" marR="0" lvl="0" indent="0" algn="l" defTabSz="1824960" rtl="0" eaLnBrk="1" fontAlgn="auto" latinLnBrk="0" hangingPunct="1">
              <a:lnSpc>
                <a:spcPts val="2225"/>
              </a:lnSpc>
              <a:spcBef>
                <a:spcPts val="600"/>
              </a:spcBef>
              <a:spcAft>
                <a:spcPts val="0"/>
              </a:spcAft>
              <a:buClrTx/>
              <a:buSzTx/>
              <a:buFontTx/>
              <a:buNone/>
              <a:tabLst>
                <a:tab pos="470181" algn="l"/>
              </a:tabLst>
              <a:defRPr/>
            </a:pPr>
            <a:r>
              <a:rPr kumimoji="0" sz="1996" b="0" i="0" u="none" strike="noStrike" kern="0" cap="none" spc="0" normalizeH="0" baseline="0" noProof="0" dirty="0" err="1">
                <a:ln>
                  <a:noFill/>
                </a:ln>
                <a:solidFill>
                  <a:srgbClr val="FFFFFF"/>
                </a:solidFill>
                <a:effectLst/>
                <a:uLnTx/>
                <a:uFillTx/>
                <a:latin typeface="Calibri"/>
                <a:ea typeface="+mn-ea"/>
                <a:cs typeface="Calibri"/>
              </a:rPr>
              <a:t>Ratifica</a:t>
            </a:r>
            <a:r>
              <a:rPr kumimoji="0" sz="1996" b="0" i="0" u="none" strike="noStrike" kern="0" cap="none" spc="-3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di</a:t>
            </a:r>
            <a:r>
              <a:rPr kumimoji="0" sz="1996" b="0" i="0" u="none" strike="noStrike" kern="0" cap="none" spc="-2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aItri</a:t>
            </a:r>
            <a:r>
              <a:rPr kumimoji="0" sz="1996" b="0" i="0" u="none" strike="noStrike" kern="0" cap="none" spc="-3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strumenti internazionaIi</a:t>
            </a:r>
            <a:r>
              <a:rPr kumimoji="0" sz="1996" b="0" i="0" u="none" strike="noStrike" kern="0" cap="none" spc="-3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sui</a:t>
            </a:r>
            <a:r>
              <a:rPr kumimoji="0" sz="1996" b="0" i="0" u="none" strike="noStrike" kern="0" cap="none" spc="-20" normalizeH="0" baseline="0" noProof="0" dirty="0">
                <a:ln>
                  <a:noFill/>
                </a:ln>
                <a:solidFill>
                  <a:srgbClr val="FFFFFF"/>
                </a:solidFill>
                <a:effectLst/>
                <a:uLnTx/>
                <a:uFillTx/>
                <a:latin typeface="Calibri"/>
                <a:ea typeface="+mn-ea"/>
                <a:cs typeface="Calibri"/>
              </a:rPr>
              <a:t> </a:t>
            </a:r>
            <a:r>
              <a:rPr kumimoji="0" sz="1996" b="0" i="0" u="none" strike="noStrike" kern="0" cap="none" spc="0" normalizeH="0" baseline="0" noProof="0" dirty="0">
                <a:ln>
                  <a:noFill/>
                </a:ln>
                <a:solidFill>
                  <a:srgbClr val="FFFFFF"/>
                </a:solidFill>
                <a:effectLst/>
                <a:uLnTx/>
                <a:uFillTx/>
                <a:latin typeface="Calibri"/>
                <a:ea typeface="+mn-ea"/>
                <a:cs typeface="Calibri"/>
              </a:rPr>
              <a:t>diritti</a:t>
            </a:r>
            <a:r>
              <a:rPr kumimoji="0" sz="1996" b="0" i="0" u="none" strike="noStrike" kern="0" cap="none" spc="-20" normalizeH="0" baseline="0" noProof="0" dirty="0">
                <a:ln>
                  <a:noFill/>
                </a:ln>
                <a:solidFill>
                  <a:srgbClr val="FFFFFF"/>
                </a:solidFill>
                <a:effectLst/>
                <a:uLnTx/>
                <a:uFillTx/>
                <a:latin typeface="Calibri"/>
                <a:ea typeface="+mn-ea"/>
                <a:cs typeface="Calibri"/>
              </a:rPr>
              <a:t> umani</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25347" marR="0" lvl="0" indent="0" algn="l" defTabSz="1824960" rtl="0" eaLnBrk="1" fontAlgn="auto" latinLnBrk="0" hangingPunct="1">
              <a:lnSpc>
                <a:spcPct val="100000"/>
              </a:lnSpc>
              <a:spcBef>
                <a:spcPts val="800"/>
              </a:spcBef>
              <a:spcAft>
                <a:spcPts val="0"/>
              </a:spcAft>
              <a:buClrTx/>
              <a:buSzTx/>
              <a:buFontTx/>
              <a:buNone/>
              <a:tabLst/>
              <a:defRPr/>
            </a:pPr>
            <a:r>
              <a:rPr kumimoji="0" sz="1996" b="0" i="0" u="none" strike="noStrike" kern="0" cap="none" spc="0" normalizeH="0" baseline="0" noProof="0" dirty="0">
                <a:ln>
                  <a:noFill/>
                </a:ln>
                <a:solidFill>
                  <a:srgbClr val="FFFFFF"/>
                </a:solidFill>
                <a:effectLst/>
                <a:uLnTx/>
                <a:uFillTx/>
                <a:latin typeface="Calibri"/>
                <a:ea typeface="+mn-ea"/>
                <a:cs typeface="Calibri"/>
              </a:rPr>
              <a:t>Revisione</a:t>
            </a:r>
            <a:r>
              <a:rPr kumimoji="0" sz="1996" b="0" i="0" u="none" strike="noStrike" kern="0" cap="none" spc="-6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deIIe</a:t>
            </a:r>
            <a:r>
              <a:rPr kumimoji="0" sz="1996" b="0" i="0" u="none" strike="noStrike" kern="0" cap="none" spc="-50" normalizeH="0" baseline="0" noProof="0" dirty="0">
                <a:ln>
                  <a:noFill/>
                </a:ln>
                <a:solidFill>
                  <a:srgbClr val="FFFFFF"/>
                </a:solidFill>
                <a:effectLst/>
                <a:uLnTx/>
                <a:uFillTx/>
                <a:latin typeface="Calibri"/>
                <a:ea typeface="+mn-ea"/>
                <a:cs typeface="Calibri"/>
              </a:rPr>
              <a:t> </a:t>
            </a:r>
            <a:r>
              <a:rPr kumimoji="0" sz="1996" b="0" i="0" u="none" strike="noStrike" kern="0" cap="none" spc="-20" normalizeH="0" baseline="0" noProof="0" dirty="0">
                <a:ln>
                  <a:noFill/>
                </a:ln>
                <a:solidFill>
                  <a:srgbClr val="FFFFFF"/>
                </a:solidFill>
                <a:effectLst/>
                <a:uLnTx/>
                <a:uFillTx/>
                <a:latin typeface="Calibri"/>
                <a:ea typeface="+mn-ea"/>
                <a:cs typeface="Calibri"/>
              </a:rPr>
              <a:t>riserve</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7" name="object 7"/>
          <p:cNvSpPr/>
          <p:nvPr/>
        </p:nvSpPr>
        <p:spPr>
          <a:xfrm>
            <a:off x="22920" y="26906"/>
            <a:ext cx="12141306" cy="6818395"/>
          </a:xfrm>
          <a:custGeom>
            <a:avLst/>
            <a:gdLst/>
            <a:ahLst/>
            <a:cxnLst/>
            <a:rect l="l" t="t" r="r" b="b"/>
            <a:pathLst>
              <a:path w="6083300" h="3416300">
                <a:moveTo>
                  <a:pt x="0" y="0"/>
                </a:moveTo>
                <a:lnTo>
                  <a:pt x="6083300" y="0"/>
                </a:lnTo>
                <a:lnTo>
                  <a:pt x="6083300" y="3416300"/>
                </a:lnTo>
                <a:lnTo>
                  <a:pt x="0" y="3416300"/>
                </a:lnTo>
                <a:lnTo>
                  <a:pt x="0" y="0"/>
                </a:lnTo>
                <a:close/>
              </a:path>
            </a:pathLst>
          </a:custGeom>
          <a:ln w="12700">
            <a:solidFill>
              <a:srgbClr val="000000"/>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268" y="21956"/>
            <a:ext cx="12094413" cy="6818395"/>
            <a:chOff x="5144" y="4254"/>
            <a:chExt cx="6059805" cy="3416300"/>
          </a:xfrm>
        </p:grpSpPr>
        <p:pic>
          <p:nvPicPr>
            <p:cNvPr id="3" name="object 3"/>
            <p:cNvPicPr/>
            <p:nvPr/>
          </p:nvPicPr>
          <p:blipFill>
            <a:blip r:embed="rId2" cstate="print"/>
            <a:stretch>
              <a:fillRect/>
            </a:stretch>
          </p:blipFill>
          <p:spPr>
            <a:xfrm>
              <a:off x="5144" y="4254"/>
              <a:ext cx="3055451" cy="3416300"/>
            </a:xfrm>
            <a:prstGeom prst="rect">
              <a:avLst/>
            </a:prstGeom>
          </p:spPr>
        </p:pic>
        <p:sp>
          <p:nvSpPr>
            <p:cNvPr id="4" name="object 4"/>
            <p:cNvSpPr/>
            <p:nvPr/>
          </p:nvSpPr>
          <p:spPr>
            <a:xfrm>
              <a:off x="139623" y="513956"/>
              <a:ext cx="3310254" cy="200660"/>
            </a:xfrm>
            <a:custGeom>
              <a:avLst/>
              <a:gdLst/>
              <a:ahLst/>
              <a:cxnLst/>
              <a:rect l="l" t="t" r="r" b="b"/>
              <a:pathLst>
                <a:path w="3310254" h="200659">
                  <a:moveTo>
                    <a:pt x="3310166" y="0"/>
                  </a:moveTo>
                  <a:lnTo>
                    <a:pt x="0" y="0"/>
                  </a:lnTo>
                  <a:lnTo>
                    <a:pt x="0" y="200050"/>
                  </a:lnTo>
                  <a:lnTo>
                    <a:pt x="3310166" y="200050"/>
                  </a:lnTo>
                  <a:lnTo>
                    <a:pt x="3310166" y="0"/>
                  </a:lnTo>
                  <a:close/>
                </a:path>
              </a:pathLst>
            </a:custGeom>
            <a:solidFill>
              <a:srgbClr val="FFFFFF"/>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5" name="object 5"/>
            <p:cNvPicPr/>
            <p:nvPr/>
          </p:nvPicPr>
          <p:blipFill>
            <a:blip r:embed="rId3" cstate="print"/>
            <a:stretch>
              <a:fillRect/>
            </a:stretch>
          </p:blipFill>
          <p:spPr>
            <a:xfrm>
              <a:off x="59998" y="698919"/>
              <a:ext cx="6004559" cy="917439"/>
            </a:xfrm>
            <a:prstGeom prst="rect">
              <a:avLst/>
            </a:prstGeom>
          </p:spPr>
        </p:pic>
        <p:pic>
          <p:nvPicPr>
            <p:cNvPr id="6" name="object 6"/>
            <p:cNvPicPr/>
            <p:nvPr/>
          </p:nvPicPr>
          <p:blipFill>
            <a:blip r:embed="rId4" cstate="print"/>
            <a:stretch>
              <a:fillRect/>
            </a:stretch>
          </p:blipFill>
          <p:spPr>
            <a:xfrm>
              <a:off x="63046" y="814734"/>
              <a:ext cx="5379720" cy="716279"/>
            </a:xfrm>
            <a:prstGeom prst="rect">
              <a:avLst/>
            </a:prstGeom>
          </p:spPr>
        </p:pic>
        <p:sp>
          <p:nvSpPr>
            <p:cNvPr id="7" name="object 7"/>
            <p:cNvSpPr/>
            <p:nvPr/>
          </p:nvSpPr>
          <p:spPr>
            <a:xfrm>
              <a:off x="91619" y="719336"/>
              <a:ext cx="5943600" cy="857885"/>
            </a:xfrm>
            <a:custGeom>
              <a:avLst/>
              <a:gdLst/>
              <a:ahLst/>
              <a:cxnLst/>
              <a:rect l="l" t="t" r="r" b="b"/>
              <a:pathLst>
                <a:path w="5943600" h="857885">
                  <a:moveTo>
                    <a:pt x="5800686" y="0"/>
                  </a:moveTo>
                  <a:lnTo>
                    <a:pt x="142913" y="0"/>
                  </a:lnTo>
                  <a:lnTo>
                    <a:pt x="97740" y="7285"/>
                  </a:lnTo>
                  <a:lnTo>
                    <a:pt x="58509" y="27573"/>
                  </a:lnTo>
                  <a:lnTo>
                    <a:pt x="27573" y="58509"/>
                  </a:lnTo>
                  <a:lnTo>
                    <a:pt x="7285" y="97740"/>
                  </a:lnTo>
                  <a:lnTo>
                    <a:pt x="0" y="142913"/>
                  </a:lnTo>
                  <a:lnTo>
                    <a:pt x="0" y="714540"/>
                  </a:lnTo>
                  <a:lnTo>
                    <a:pt x="7285" y="759713"/>
                  </a:lnTo>
                  <a:lnTo>
                    <a:pt x="27573" y="798947"/>
                  </a:lnTo>
                  <a:lnTo>
                    <a:pt x="58509" y="829888"/>
                  </a:lnTo>
                  <a:lnTo>
                    <a:pt x="97740" y="850178"/>
                  </a:lnTo>
                  <a:lnTo>
                    <a:pt x="142913" y="857465"/>
                  </a:lnTo>
                  <a:lnTo>
                    <a:pt x="5800686" y="857465"/>
                  </a:lnTo>
                  <a:lnTo>
                    <a:pt x="5845859" y="850178"/>
                  </a:lnTo>
                  <a:lnTo>
                    <a:pt x="5885090" y="829888"/>
                  </a:lnTo>
                  <a:lnTo>
                    <a:pt x="5916026" y="798947"/>
                  </a:lnTo>
                  <a:lnTo>
                    <a:pt x="5936314" y="759713"/>
                  </a:lnTo>
                  <a:lnTo>
                    <a:pt x="5943600" y="714540"/>
                  </a:lnTo>
                  <a:lnTo>
                    <a:pt x="5943600" y="142913"/>
                  </a:lnTo>
                  <a:lnTo>
                    <a:pt x="5936314" y="97740"/>
                  </a:lnTo>
                  <a:lnTo>
                    <a:pt x="5916026" y="58509"/>
                  </a:lnTo>
                  <a:lnTo>
                    <a:pt x="5885090" y="27573"/>
                  </a:lnTo>
                  <a:lnTo>
                    <a:pt x="5845859" y="7285"/>
                  </a:lnTo>
                  <a:lnTo>
                    <a:pt x="5800686" y="0"/>
                  </a:lnTo>
                  <a:close/>
                </a:path>
              </a:pathLst>
            </a:custGeom>
            <a:solidFill>
              <a:srgbClr val="FFD966"/>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8" name="object 8"/>
            <p:cNvPicPr/>
            <p:nvPr/>
          </p:nvPicPr>
          <p:blipFill>
            <a:blip r:embed="rId5" cstate="print"/>
            <a:stretch>
              <a:fillRect/>
            </a:stretch>
          </p:blipFill>
          <p:spPr>
            <a:xfrm>
              <a:off x="59998" y="1588934"/>
              <a:ext cx="6004559" cy="917435"/>
            </a:xfrm>
            <a:prstGeom prst="rect">
              <a:avLst/>
            </a:prstGeom>
          </p:spPr>
        </p:pic>
        <p:pic>
          <p:nvPicPr>
            <p:cNvPr id="9" name="object 9"/>
            <p:cNvPicPr/>
            <p:nvPr/>
          </p:nvPicPr>
          <p:blipFill>
            <a:blip r:embed="rId6" cstate="print"/>
            <a:stretch>
              <a:fillRect/>
            </a:stretch>
          </p:blipFill>
          <p:spPr>
            <a:xfrm>
              <a:off x="63046" y="1625510"/>
              <a:ext cx="5980172" cy="871715"/>
            </a:xfrm>
            <a:prstGeom prst="rect">
              <a:avLst/>
            </a:prstGeom>
          </p:spPr>
        </p:pic>
        <p:sp>
          <p:nvSpPr>
            <p:cNvPr id="10" name="object 10"/>
            <p:cNvSpPr/>
            <p:nvPr/>
          </p:nvSpPr>
          <p:spPr>
            <a:xfrm>
              <a:off x="91619" y="1608480"/>
              <a:ext cx="5943600" cy="857885"/>
            </a:xfrm>
            <a:custGeom>
              <a:avLst/>
              <a:gdLst/>
              <a:ahLst/>
              <a:cxnLst/>
              <a:rect l="l" t="t" r="r" b="b"/>
              <a:pathLst>
                <a:path w="5943600" h="857885">
                  <a:moveTo>
                    <a:pt x="5800686" y="0"/>
                  </a:moveTo>
                  <a:lnTo>
                    <a:pt x="142913" y="0"/>
                  </a:lnTo>
                  <a:lnTo>
                    <a:pt x="97740" y="7285"/>
                  </a:lnTo>
                  <a:lnTo>
                    <a:pt x="58509" y="27573"/>
                  </a:lnTo>
                  <a:lnTo>
                    <a:pt x="27573" y="58509"/>
                  </a:lnTo>
                  <a:lnTo>
                    <a:pt x="7285" y="97740"/>
                  </a:lnTo>
                  <a:lnTo>
                    <a:pt x="0" y="142913"/>
                  </a:lnTo>
                  <a:lnTo>
                    <a:pt x="0" y="714540"/>
                  </a:lnTo>
                  <a:lnTo>
                    <a:pt x="7285" y="759713"/>
                  </a:lnTo>
                  <a:lnTo>
                    <a:pt x="27573" y="798947"/>
                  </a:lnTo>
                  <a:lnTo>
                    <a:pt x="58509" y="829888"/>
                  </a:lnTo>
                  <a:lnTo>
                    <a:pt x="97740" y="850178"/>
                  </a:lnTo>
                  <a:lnTo>
                    <a:pt x="142913" y="857465"/>
                  </a:lnTo>
                  <a:lnTo>
                    <a:pt x="5800686" y="857465"/>
                  </a:lnTo>
                  <a:lnTo>
                    <a:pt x="5845859" y="850178"/>
                  </a:lnTo>
                  <a:lnTo>
                    <a:pt x="5885090" y="829888"/>
                  </a:lnTo>
                  <a:lnTo>
                    <a:pt x="5916026" y="798947"/>
                  </a:lnTo>
                  <a:lnTo>
                    <a:pt x="5936314" y="759713"/>
                  </a:lnTo>
                  <a:lnTo>
                    <a:pt x="5943600" y="714540"/>
                  </a:lnTo>
                  <a:lnTo>
                    <a:pt x="5943600" y="142913"/>
                  </a:lnTo>
                  <a:lnTo>
                    <a:pt x="5936314" y="97740"/>
                  </a:lnTo>
                  <a:lnTo>
                    <a:pt x="5916026" y="58509"/>
                  </a:lnTo>
                  <a:lnTo>
                    <a:pt x="5885090" y="27573"/>
                  </a:lnTo>
                  <a:lnTo>
                    <a:pt x="5845859" y="7285"/>
                  </a:lnTo>
                  <a:lnTo>
                    <a:pt x="5800686" y="0"/>
                  </a:lnTo>
                  <a:close/>
                </a:path>
              </a:pathLst>
            </a:custGeom>
            <a:solidFill>
              <a:srgbClr val="FFD966"/>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1" name="object 11"/>
            <p:cNvPicPr/>
            <p:nvPr/>
          </p:nvPicPr>
          <p:blipFill>
            <a:blip r:embed="rId7" cstate="print"/>
            <a:stretch>
              <a:fillRect/>
            </a:stretch>
          </p:blipFill>
          <p:spPr>
            <a:xfrm>
              <a:off x="59998" y="2475902"/>
              <a:ext cx="6004559" cy="917435"/>
            </a:xfrm>
            <a:prstGeom prst="rect">
              <a:avLst/>
            </a:prstGeom>
          </p:spPr>
        </p:pic>
        <p:pic>
          <p:nvPicPr>
            <p:cNvPr id="12" name="object 12"/>
            <p:cNvPicPr/>
            <p:nvPr/>
          </p:nvPicPr>
          <p:blipFill>
            <a:blip r:embed="rId8" cstate="print"/>
            <a:stretch>
              <a:fillRect/>
            </a:stretch>
          </p:blipFill>
          <p:spPr>
            <a:xfrm>
              <a:off x="63046" y="2591727"/>
              <a:ext cx="5897876" cy="716271"/>
            </a:xfrm>
            <a:prstGeom prst="rect">
              <a:avLst/>
            </a:prstGeom>
          </p:spPr>
        </p:pic>
        <p:sp>
          <p:nvSpPr>
            <p:cNvPr id="13" name="object 13"/>
            <p:cNvSpPr/>
            <p:nvPr/>
          </p:nvSpPr>
          <p:spPr>
            <a:xfrm>
              <a:off x="91619" y="2497623"/>
              <a:ext cx="5943600" cy="857885"/>
            </a:xfrm>
            <a:custGeom>
              <a:avLst/>
              <a:gdLst/>
              <a:ahLst/>
              <a:cxnLst/>
              <a:rect l="l" t="t" r="r" b="b"/>
              <a:pathLst>
                <a:path w="5943600" h="857885">
                  <a:moveTo>
                    <a:pt x="5800686" y="0"/>
                  </a:moveTo>
                  <a:lnTo>
                    <a:pt x="142913" y="0"/>
                  </a:lnTo>
                  <a:lnTo>
                    <a:pt x="97740" y="7285"/>
                  </a:lnTo>
                  <a:lnTo>
                    <a:pt x="58509" y="27573"/>
                  </a:lnTo>
                  <a:lnTo>
                    <a:pt x="27573" y="58509"/>
                  </a:lnTo>
                  <a:lnTo>
                    <a:pt x="7285" y="97740"/>
                  </a:lnTo>
                  <a:lnTo>
                    <a:pt x="0" y="142913"/>
                  </a:lnTo>
                  <a:lnTo>
                    <a:pt x="0" y="714540"/>
                  </a:lnTo>
                  <a:lnTo>
                    <a:pt x="7285" y="759713"/>
                  </a:lnTo>
                  <a:lnTo>
                    <a:pt x="27573" y="798947"/>
                  </a:lnTo>
                  <a:lnTo>
                    <a:pt x="58509" y="829888"/>
                  </a:lnTo>
                  <a:lnTo>
                    <a:pt x="97740" y="850178"/>
                  </a:lnTo>
                  <a:lnTo>
                    <a:pt x="142913" y="857465"/>
                  </a:lnTo>
                  <a:lnTo>
                    <a:pt x="5800686" y="857465"/>
                  </a:lnTo>
                  <a:lnTo>
                    <a:pt x="5845859" y="850178"/>
                  </a:lnTo>
                  <a:lnTo>
                    <a:pt x="5885090" y="829888"/>
                  </a:lnTo>
                  <a:lnTo>
                    <a:pt x="5916026" y="798947"/>
                  </a:lnTo>
                  <a:lnTo>
                    <a:pt x="5936314" y="759713"/>
                  </a:lnTo>
                  <a:lnTo>
                    <a:pt x="5943600" y="714540"/>
                  </a:lnTo>
                  <a:lnTo>
                    <a:pt x="5943600" y="142913"/>
                  </a:lnTo>
                  <a:lnTo>
                    <a:pt x="5936314" y="97740"/>
                  </a:lnTo>
                  <a:lnTo>
                    <a:pt x="5916026" y="58509"/>
                  </a:lnTo>
                  <a:lnTo>
                    <a:pt x="5885090" y="27573"/>
                  </a:lnTo>
                  <a:lnTo>
                    <a:pt x="5845859" y="7285"/>
                  </a:lnTo>
                  <a:lnTo>
                    <a:pt x="5800686" y="0"/>
                  </a:lnTo>
                  <a:close/>
                </a:path>
              </a:pathLst>
            </a:custGeom>
            <a:solidFill>
              <a:srgbClr val="FFD966"/>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4" name="object 14"/>
            <p:cNvSpPr/>
            <p:nvPr/>
          </p:nvSpPr>
          <p:spPr>
            <a:xfrm>
              <a:off x="139623" y="32600"/>
              <a:ext cx="4344035" cy="500380"/>
            </a:xfrm>
            <a:custGeom>
              <a:avLst/>
              <a:gdLst/>
              <a:ahLst/>
              <a:cxnLst/>
              <a:rect l="l" t="t" r="r" b="b"/>
              <a:pathLst>
                <a:path w="4344035" h="500380">
                  <a:moveTo>
                    <a:pt x="4343565" y="0"/>
                  </a:moveTo>
                  <a:lnTo>
                    <a:pt x="0" y="0"/>
                  </a:lnTo>
                  <a:lnTo>
                    <a:pt x="0" y="499846"/>
                  </a:lnTo>
                  <a:lnTo>
                    <a:pt x="4343565" y="499846"/>
                  </a:lnTo>
                  <a:lnTo>
                    <a:pt x="4343565" y="0"/>
                  </a:lnTo>
                  <a:close/>
                </a:path>
              </a:pathLst>
            </a:custGeom>
            <a:solidFill>
              <a:srgbClr val="FFFFFF"/>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5" name="object 15"/>
          <p:cNvSpPr txBox="1">
            <a:spLocks noGrp="1"/>
          </p:cNvSpPr>
          <p:nvPr>
            <p:ph type="title"/>
          </p:nvPr>
        </p:nvSpPr>
        <p:spPr>
          <a:xfrm>
            <a:off x="344572" y="147105"/>
            <a:ext cx="7644714" cy="424935"/>
          </a:xfrm>
          <a:prstGeom prst="rect">
            <a:avLst/>
          </a:prstGeom>
        </p:spPr>
        <p:txBody>
          <a:bodyPr vert="horz" wrap="square" lIns="0" tIns="25347" rIns="0" bIns="0" rtlCol="0">
            <a:spAutoFit/>
          </a:bodyPr>
          <a:lstStyle/>
          <a:p>
            <a:pPr marL="25347">
              <a:spcBef>
                <a:spcPts val="200"/>
              </a:spcBef>
            </a:pPr>
            <a:r>
              <a:rPr sz="2595" dirty="0">
                <a:latin typeface="Calibri"/>
                <a:cs typeface="Calibri"/>
              </a:rPr>
              <a:t>2.</a:t>
            </a:r>
            <a:r>
              <a:rPr sz="2595" spc="-40" dirty="0">
                <a:latin typeface="Calibri"/>
                <a:cs typeface="Calibri"/>
              </a:rPr>
              <a:t> </a:t>
            </a:r>
            <a:r>
              <a:rPr sz="2595" dirty="0">
                <a:latin typeface="Calibri"/>
                <a:cs typeface="Calibri"/>
              </a:rPr>
              <a:t>Esiti</a:t>
            </a:r>
            <a:r>
              <a:rPr sz="2595" spc="-40" dirty="0">
                <a:latin typeface="Calibri"/>
                <a:cs typeface="Calibri"/>
              </a:rPr>
              <a:t> </a:t>
            </a:r>
            <a:r>
              <a:rPr sz="2595" dirty="0">
                <a:latin typeface="Calibri"/>
                <a:cs typeface="Calibri"/>
              </a:rPr>
              <a:t>del</a:t>
            </a:r>
            <a:r>
              <a:rPr sz="2595" spc="-30" dirty="0">
                <a:latin typeface="Calibri"/>
                <a:cs typeface="Calibri"/>
              </a:rPr>
              <a:t> </a:t>
            </a:r>
            <a:r>
              <a:rPr sz="2595" dirty="0">
                <a:latin typeface="Calibri"/>
                <a:cs typeface="Calibri"/>
              </a:rPr>
              <a:t>pr</a:t>
            </a:r>
            <a:r>
              <a:rPr lang="it-IT" sz="2595" dirty="0">
                <a:latin typeface="Calibri"/>
                <a:cs typeface="Calibri"/>
              </a:rPr>
              <a:t>o</a:t>
            </a:r>
            <a:r>
              <a:rPr sz="2595" dirty="0" err="1">
                <a:latin typeface="Calibri"/>
                <a:cs typeface="Calibri"/>
              </a:rPr>
              <a:t>cess</a:t>
            </a:r>
            <a:r>
              <a:rPr lang="it-IT" sz="2595" dirty="0">
                <a:latin typeface="Calibri"/>
                <a:cs typeface="Calibri"/>
              </a:rPr>
              <a:t>o</a:t>
            </a:r>
            <a:r>
              <a:rPr sz="2595" spc="-30" dirty="0">
                <a:latin typeface="Calibri"/>
                <a:cs typeface="Calibri"/>
              </a:rPr>
              <a:t> </a:t>
            </a:r>
            <a:r>
              <a:rPr sz="2595" dirty="0">
                <a:latin typeface="Calibri"/>
                <a:cs typeface="Calibri"/>
              </a:rPr>
              <a:t>di</a:t>
            </a:r>
            <a:r>
              <a:rPr sz="2595" spc="-30" dirty="0">
                <a:latin typeface="Calibri"/>
                <a:cs typeface="Calibri"/>
              </a:rPr>
              <a:t> </a:t>
            </a:r>
            <a:r>
              <a:rPr sz="2595" spc="-20" dirty="0" err="1">
                <a:latin typeface="Calibri"/>
                <a:cs typeface="Calibri"/>
              </a:rPr>
              <a:t>redazi</a:t>
            </a:r>
            <a:r>
              <a:rPr lang="it-IT" sz="2595" spc="-20" dirty="0">
                <a:latin typeface="Calibri"/>
                <a:cs typeface="Calibri"/>
              </a:rPr>
              <a:t>o</a:t>
            </a:r>
            <a:r>
              <a:rPr sz="2595" spc="-20" dirty="0">
                <a:latin typeface="Calibri"/>
                <a:cs typeface="Calibri"/>
              </a:rPr>
              <a:t>ne/ad</a:t>
            </a:r>
            <a:r>
              <a:rPr lang="it-IT" sz="2595" spc="-20" dirty="0">
                <a:latin typeface="Calibri"/>
                <a:cs typeface="Calibri"/>
              </a:rPr>
              <a:t>o</a:t>
            </a:r>
            <a:r>
              <a:rPr sz="2595" spc="-20" dirty="0">
                <a:latin typeface="Calibri"/>
                <a:cs typeface="Calibri"/>
              </a:rPr>
              <a:t>zi</a:t>
            </a:r>
            <a:r>
              <a:rPr lang="it-IT" sz="2595" spc="-20" dirty="0">
                <a:latin typeface="Calibri"/>
                <a:cs typeface="Calibri"/>
              </a:rPr>
              <a:t>o</a:t>
            </a:r>
            <a:r>
              <a:rPr sz="2595" spc="-20" dirty="0">
                <a:latin typeface="Calibri"/>
                <a:cs typeface="Calibri"/>
              </a:rPr>
              <a:t>ne</a:t>
            </a:r>
            <a:r>
              <a:rPr sz="2595" spc="-40" dirty="0">
                <a:latin typeface="Calibri"/>
                <a:cs typeface="Calibri"/>
              </a:rPr>
              <a:t> </a:t>
            </a:r>
            <a:r>
              <a:rPr sz="2595" dirty="0">
                <a:latin typeface="Calibri"/>
                <a:cs typeface="Calibri"/>
              </a:rPr>
              <a:t>della</a:t>
            </a:r>
            <a:r>
              <a:rPr sz="2595" spc="-30" dirty="0">
                <a:latin typeface="Calibri"/>
                <a:cs typeface="Calibri"/>
              </a:rPr>
              <a:t> </a:t>
            </a:r>
            <a:r>
              <a:rPr sz="2595" dirty="0">
                <a:latin typeface="Calibri"/>
                <a:cs typeface="Calibri"/>
              </a:rPr>
              <a:t>CG</a:t>
            </a:r>
            <a:r>
              <a:rPr sz="2595" spc="-40" dirty="0">
                <a:latin typeface="Calibri"/>
                <a:cs typeface="Calibri"/>
              </a:rPr>
              <a:t> </a:t>
            </a:r>
            <a:r>
              <a:rPr sz="2595" dirty="0">
                <a:latin typeface="Calibri"/>
                <a:cs typeface="Calibri"/>
              </a:rPr>
              <a:t>n.</a:t>
            </a:r>
            <a:r>
              <a:rPr sz="2595" spc="-30" dirty="0">
                <a:latin typeface="Calibri"/>
                <a:cs typeface="Calibri"/>
              </a:rPr>
              <a:t> </a:t>
            </a:r>
            <a:r>
              <a:rPr sz="2595" spc="-50" dirty="0">
                <a:latin typeface="Calibri"/>
                <a:cs typeface="Calibri"/>
              </a:rPr>
              <a:t>25</a:t>
            </a:r>
            <a:endParaRPr sz="2595" dirty="0">
              <a:latin typeface="Calibri"/>
              <a:cs typeface="Calibri"/>
            </a:endParaRPr>
          </a:p>
        </p:txBody>
      </p:sp>
      <p:sp>
        <p:nvSpPr>
          <p:cNvPr id="16" name="object 16"/>
          <p:cNvSpPr txBox="1"/>
          <p:nvPr/>
        </p:nvSpPr>
        <p:spPr>
          <a:xfrm>
            <a:off x="324419" y="436062"/>
            <a:ext cx="11470872" cy="5937805"/>
          </a:xfrm>
          <a:prstGeom prst="rect">
            <a:avLst/>
          </a:prstGeom>
        </p:spPr>
        <p:txBody>
          <a:bodyPr vert="horz" wrap="square" lIns="0" tIns="171094" rIns="0" bIns="0" rtlCol="0">
            <a:spAutoFit/>
          </a:bodyPr>
          <a:lstStyle/>
          <a:p>
            <a:pPr marL="44357" marR="0" lvl="0" indent="0" algn="l" defTabSz="1824960" rtl="0" eaLnBrk="1" fontAlgn="auto" latinLnBrk="0" hangingPunct="1">
              <a:lnSpc>
                <a:spcPct val="100000"/>
              </a:lnSpc>
              <a:spcBef>
                <a:spcPts val="1347"/>
              </a:spcBef>
              <a:spcAft>
                <a:spcPts val="0"/>
              </a:spcAft>
              <a:buClrTx/>
              <a:buSzTx/>
              <a:buFontTx/>
              <a:buNone/>
              <a:tabLst/>
              <a:defRPr/>
            </a:pPr>
            <a:r>
              <a:rPr kumimoji="0" sz="1996" b="0" i="0" u="none" strike="noStrike" kern="0" cap="none" spc="0" normalizeH="0" baseline="0" noProof="0" dirty="0">
                <a:ln>
                  <a:noFill/>
                </a:ln>
                <a:solidFill>
                  <a:sysClr val="windowText" lastClr="000000"/>
                </a:solidFill>
                <a:effectLst/>
                <a:uLnTx/>
                <a:uFillTx/>
                <a:latin typeface="Calibri"/>
                <a:ea typeface="+mn-ea"/>
                <a:cs typeface="Calibri"/>
              </a:rPr>
              <a:t>B</a:t>
            </a:r>
            <a:r>
              <a:rPr kumimoji="0" sz="1996"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389" normalizeH="0" baseline="0" noProof="0" dirty="0">
                <a:ln>
                  <a:noFill/>
                </a:ln>
                <a:solidFill>
                  <a:sysClr val="windowText" lastClr="000000"/>
                </a:solidFill>
                <a:effectLst/>
                <a:uLnTx/>
                <a:uFillTx/>
                <a:latin typeface="Calibri"/>
                <a:ea typeface="+mn-ea"/>
                <a:cs typeface="Calibri"/>
              </a:rPr>
              <a:t>−</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ConvaIida</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quadro</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attuazione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deIIa</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Convenzione</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44357" marR="0" lvl="0" indent="0" algn="l" defTabSz="1824960" rtl="0" eaLnBrk="1" fontAlgn="auto" latinLnBrk="0" hangingPunct="1">
              <a:lnSpc>
                <a:spcPct val="100000"/>
              </a:lnSpc>
              <a:spcBef>
                <a:spcPts val="1148"/>
              </a:spcBef>
              <a:spcAft>
                <a:spcPts val="0"/>
              </a:spcAft>
              <a:buClrTx/>
              <a:buSzTx/>
              <a:buFontTx/>
              <a:buNone/>
              <a:tabLst/>
              <a:defRPr/>
            </a:pPr>
            <a:r>
              <a:rPr kumimoji="0" sz="1996" b="1" i="0" u="none" strike="noStrike" kern="0" cap="none" spc="0" normalizeH="0" baseline="0" noProof="0" dirty="0">
                <a:ln>
                  <a:noFill/>
                </a:ln>
                <a:solidFill>
                  <a:sysClr val="windowText" lastClr="000000"/>
                </a:solidFill>
                <a:effectLst/>
                <a:uLnTx/>
                <a:uFillTx/>
                <a:latin typeface="Calibri"/>
                <a:ea typeface="+mn-ea"/>
                <a:cs typeface="Calibri"/>
              </a:rPr>
              <a:t>c)</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I</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principi</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generali</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della</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Convenzione</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sui</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diritti</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del</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fanciullo</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0" marR="0" lvl="0" indent="0" algn="l" defTabSz="1824960" rtl="0" eaLnBrk="1" fontAlgn="auto" latinLnBrk="0" hangingPunct="1">
              <a:lnSpc>
                <a:spcPct val="100000"/>
              </a:lnSpc>
              <a:spcBef>
                <a:spcPts val="529"/>
              </a:spcBef>
              <a:spcAft>
                <a:spcPts val="0"/>
              </a:spcAft>
              <a:buClrTx/>
              <a:buSzTx/>
              <a:buFontTx/>
              <a:buNone/>
              <a:tabLst/>
              <a:defRPr/>
            </a:pP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25347" marR="0" lvl="0" indent="0" algn="l" defTabSz="1824960" rtl="0" eaLnBrk="1" fontAlgn="auto" latinLnBrk="0" hangingPunct="1">
              <a:lnSpc>
                <a:spcPct val="100000"/>
              </a:lnSpc>
              <a:spcBef>
                <a:spcPts val="0"/>
              </a:spcBef>
              <a:spcAft>
                <a:spcPts val="0"/>
              </a:spcAft>
              <a:buClrTx/>
              <a:buSzTx/>
              <a:buFontTx/>
              <a:buNone/>
              <a:tabLst/>
              <a:defRPr/>
            </a:pPr>
            <a:r>
              <a:rPr kumimoji="0" sz="2195" b="1" i="0" u="none" strike="noStrike" kern="0" cap="none" spc="0" normalizeH="0" baseline="0" noProof="0" dirty="0">
                <a:ln>
                  <a:noFill/>
                </a:ln>
                <a:solidFill>
                  <a:sysClr val="windowText" lastClr="000000"/>
                </a:solidFill>
                <a:effectLst/>
                <a:uLnTx/>
                <a:uFillTx/>
                <a:latin typeface="Calibri"/>
                <a:ea typeface="+mn-ea"/>
                <a:cs typeface="Calibri"/>
              </a:rPr>
              <a:t>Articolo</a:t>
            </a:r>
            <a:r>
              <a:rPr kumimoji="0" sz="2195"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2:</a:t>
            </a:r>
            <a:r>
              <a:rPr kumimoji="0" sz="2195"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principio</a:t>
            </a:r>
            <a:r>
              <a:rPr kumimoji="0" sz="2195"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di</a:t>
            </a:r>
            <a:r>
              <a:rPr kumimoji="0" sz="2195"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non</a:t>
            </a:r>
            <a:r>
              <a:rPr kumimoji="0" sz="2195" b="1"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20" normalizeH="0" baseline="0" noProof="0" dirty="0">
                <a:ln>
                  <a:noFill/>
                </a:ln>
                <a:solidFill>
                  <a:sysClr val="windowText" lastClr="000000"/>
                </a:solidFill>
                <a:effectLst/>
                <a:uLnTx/>
                <a:uFillTx/>
                <a:latin typeface="Calibri"/>
                <a:ea typeface="+mn-ea"/>
                <a:cs typeface="Calibri"/>
              </a:rPr>
              <a:t>discriminazione</a:t>
            </a: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a:p>
            <a:pPr marL="25347" marR="1201432" lvl="0" indent="0" algn="l" defTabSz="1824960" rtl="0" eaLnBrk="1" fontAlgn="auto" latinLnBrk="0" hangingPunct="1">
              <a:lnSpc>
                <a:spcPts val="2395"/>
              </a:lnSpc>
              <a:spcBef>
                <a:spcPts val="998"/>
              </a:spcBef>
              <a:spcAft>
                <a:spcPts val="0"/>
              </a:spcAft>
              <a:buClrTx/>
              <a:buSzTx/>
              <a:buFontTx/>
              <a:buNone/>
              <a:tabLst/>
              <a:defRPr/>
            </a:pP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“…la</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necessità</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che</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la</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raccolta</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dati</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sia</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disaggregata</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per</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consentire</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l'identificazione</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della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discriminazione</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o</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della</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potenziale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discriminazione…".</a:t>
            </a: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a:p>
            <a:pPr marL="0" marR="0" lvl="0" indent="0" algn="l" defTabSz="1824960" rtl="0" eaLnBrk="1" fontAlgn="auto" latinLnBrk="0" hangingPunct="1">
              <a:lnSpc>
                <a:spcPct val="100000"/>
              </a:lnSpc>
              <a:spcBef>
                <a:spcPts val="1635"/>
              </a:spcBef>
              <a:spcAft>
                <a:spcPts val="0"/>
              </a:spcAft>
              <a:buClrTx/>
              <a:buSzTx/>
              <a:buFontTx/>
              <a:buNone/>
              <a:tabLst/>
              <a:defRPr/>
            </a:pP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a:p>
            <a:pPr marL="25347" marR="0" lvl="0" indent="0" algn="l" defTabSz="1824960" rtl="0" eaLnBrk="1" fontAlgn="auto" latinLnBrk="0" hangingPunct="1">
              <a:lnSpc>
                <a:spcPct val="100000"/>
              </a:lnSpc>
              <a:spcBef>
                <a:spcPts val="0"/>
              </a:spcBef>
              <a:spcAft>
                <a:spcPts val="0"/>
              </a:spcAft>
              <a:buClrTx/>
              <a:buSzTx/>
              <a:buFontTx/>
              <a:buNone/>
              <a:tabLst/>
              <a:defRPr/>
            </a:pPr>
            <a:r>
              <a:rPr kumimoji="0" sz="2195" b="1" i="0" u="none" strike="noStrike" kern="0" cap="none" spc="0" normalizeH="0" baseline="0" noProof="0" dirty="0">
                <a:ln>
                  <a:noFill/>
                </a:ln>
                <a:solidFill>
                  <a:sysClr val="windowText" lastClr="000000"/>
                </a:solidFill>
                <a:effectLst/>
                <a:uLnTx/>
                <a:uFillTx/>
                <a:latin typeface="Calibri"/>
                <a:ea typeface="+mn-ea"/>
                <a:cs typeface="Calibri"/>
              </a:rPr>
              <a:t>Articolo</a:t>
            </a:r>
            <a:r>
              <a:rPr kumimoji="0" sz="2195"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3</a:t>
            </a:r>
            <a:r>
              <a:rPr kumimoji="0" sz="2195"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(1):</a:t>
            </a:r>
            <a:r>
              <a:rPr kumimoji="0" sz="2195"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principio</a:t>
            </a:r>
            <a:r>
              <a:rPr kumimoji="0" sz="2195"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20" normalizeH="0" baseline="0" noProof="0" dirty="0">
                <a:ln>
                  <a:noFill/>
                </a:ln>
                <a:solidFill>
                  <a:sysClr val="windowText" lastClr="000000"/>
                </a:solidFill>
                <a:effectLst/>
                <a:uLnTx/>
                <a:uFillTx/>
                <a:latin typeface="Calibri"/>
                <a:ea typeface="+mn-ea"/>
                <a:cs typeface="Calibri"/>
              </a:rPr>
              <a:t>dell'interesse</a:t>
            </a:r>
            <a:r>
              <a:rPr kumimoji="0" sz="2195"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20" normalizeH="0" baseline="0" noProof="0" dirty="0">
                <a:ln>
                  <a:noFill/>
                </a:ln>
                <a:solidFill>
                  <a:sysClr val="windowText" lastClr="000000"/>
                </a:solidFill>
                <a:effectLst/>
                <a:uLnTx/>
                <a:uFillTx/>
                <a:latin typeface="Calibri"/>
                <a:ea typeface="+mn-ea"/>
                <a:cs typeface="Calibri"/>
              </a:rPr>
              <a:t>superiore</a:t>
            </a: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a:p>
            <a:pPr marL="25347" marR="10139" lvl="0" indent="0" algn="l" defTabSz="1824960" rtl="0" eaLnBrk="1" fontAlgn="auto" latinLnBrk="0" hangingPunct="1">
              <a:lnSpc>
                <a:spcPts val="2395"/>
              </a:lnSpc>
              <a:spcBef>
                <a:spcPts val="1048"/>
              </a:spcBef>
              <a:spcAft>
                <a:spcPts val="0"/>
              </a:spcAft>
              <a:buClrTx/>
              <a:buSzTx/>
              <a:buFontTx/>
              <a:buNone/>
              <a:tabLst/>
              <a:defRPr/>
            </a:pPr>
            <a:r>
              <a:rPr kumimoji="0" sz="2195" b="0" i="0" u="none" strike="noStrike" kern="0" cap="none" spc="0" normalizeH="0" baseline="0" noProof="0" dirty="0">
                <a:ln>
                  <a:noFill/>
                </a:ln>
                <a:solidFill>
                  <a:sysClr val="windowText" lastClr="000000"/>
                </a:solidFill>
                <a:effectLst/>
                <a:uLnTx/>
                <a:uFillTx/>
                <a:latin typeface="Calibri"/>
                <a:ea typeface="+mn-ea"/>
                <a:cs typeface="Calibri"/>
              </a:rPr>
              <a:t>"Ogni</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organo</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o</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istituzione</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legislativa,</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amministrativa</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giudiziaria</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è</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tenuta</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ad</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applicare</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il</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principio dell'interesse</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 superiore,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considerando</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sistematicamente</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 come</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i diritti e gli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interessi</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dei bambini </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sono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o</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saranno</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influenzati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dalle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loro</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decisioni</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azioni".</a:t>
            </a: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a:p>
            <a:pPr marL="0" marR="0" lvl="0" indent="0" algn="l" defTabSz="1824960" rtl="0" eaLnBrk="1" fontAlgn="auto" latinLnBrk="0" hangingPunct="1">
              <a:lnSpc>
                <a:spcPct val="100000"/>
              </a:lnSpc>
              <a:spcBef>
                <a:spcPts val="1635"/>
              </a:spcBef>
              <a:spcAft>
                <a:spcPts val="0"/>
              </a:spcAft>
              <a:buClrTx/>
              <a:buSzTx/>
              <a:buFontTx/>
              <a:buNone/>
              <a:tabLst/>
              <a:defRPr/>
            </a:pP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a:p>
            <a:pPr marL="25347" marR="0" lvl="0" indent="0" algn="l" defTabSz="1824960" rtl="0" eaLnBrk="1" fontAlgn="auto" latinLnBrk="0" hangingPunct="1">
              <a:lnSpc>
                <a:spcPct val="100000"/>
              </a:lnSpc>
              <a:spcBef>
                <a:spcPts val="0"/>
              </a:spcBef>
              <a:spcAft>
                <a:spcPts val="0"/>
              </a:spcAft>
              <a:buClrTx/>
              <a:buSzTx/>
              <a:buFontTx/>
              <a:buNone/>
              <a:tabLst/>
              <a:defRPr/>
            </a:pPr>
            <a:r>
              <a:rPr kumimoji="0" sz="2195" b="1" i="0" u="none" strike="noStrike" kern="0" cap="none" spc="0" normalizeH="0" baseline="0" noProof="0" dirty="0">
                <a:ln>
                  <a:noFill/>
                </a:ln>
                <a:solidFill>
                  <a:sysClr val="windowText" lastClr="000000"/>
                </a:solidFill>
                <a:effectLst/>
                <a:uLnTx/>
                <a:uFillTx/>
                <a:latin typeface="Calibri"/>
                <a:ea typeface="+mn-ea"/>
                <a:cs typeface="Calibri"/>
              </a:rPr>
              <a:t>Articolo</a:t>
            </a:r>
            <a:r>
              <a:rPr kumimoji="0" sz="2195"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6:</a:t>
            </a:r>
            <a:r>
              <a:rPr kumimoji="0" sz="2195"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principio</a:t>
            </a:r>
            <a:r>
              <a:rPr kumimoji="0" sz="2195"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del</a:t>
            </a:r>
            <a:r>
              <a:rPr kumimoji="0" sz="2195"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pieno</a:t>
            </a:r>
            <a:r>
              <a:rPr kumimoji="0" sz="2195"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sviluppo</a:t>
            </a:r>
            <a:r>
              <a:rPr kumimoji="0" sz="2195"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e</a:t>
            </a:r>
            <a:r>
              <a:rPr kumimoji="0" sz="2195"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della</a:t>
            </a:r>
            <a:r>
              <a:rPr kumimoji="0" sz="2195"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20" normalizeH="0" baseline="0" noProof="0" dirty="0">
                <a:ln>
                  <a:noFill/>
                </a:ln>
                <a:solidFill>
                  <a:sysClr val="windowText" lastClr="000000"/>
                </a:solidFill>
                <a:effectLst/>
                <a:uLnTx/>
                <a:uFillTx/>
                <a:latin typeface="Calibri"/>
                <a:ea typeface="+mn-ea"/>
                <a:cs typeface="Calibri"/>
              </a:rPr>
              <a:t>sopravvivenza</a:t>
            </a: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a:p>
            <a:pPr marL="25347" marR="172357" lvl="0" indent="62099" algn="l" defTabSz="1824960" rtl="0" eaLnBrk="1" fontAlgn="auto" latinLnBrk="0" hangingPunct="1">
              <a:lnSpc>
                <a:spcPts val="2395"/>
              </a:lnSpc>
              <a:spcBef>
                <a:spcPts val="1048"/>
              </a:spcBef>
              <a:spcAft>
                <a:spcPts val="0"/>
              </a:spcAft>
              <a:buClrTx/>
              <a:buSzTx/>
              <a:buFontTx/>
              <a:buNone/>
              <a:tabLst/>
              <a:defRPr/>
            </a:pP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Agli</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Stati</a:t>
            </a:r>
            <a:r>
              <a:rPr kumimoji="0" sz="2195" b="0" i="0" u="none" strike="noStrike" kern="0" cap="none" spc="429"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è</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richiesto</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adottare</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tutte</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le</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misure</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adeguate</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con</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l'obiettivo</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raggiungere</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"lo</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sviluppo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ottimale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per</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tutti</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i</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bambini"</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(articolo</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4</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della</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CRC).</a:t>
            </a: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7" name="object 17"/>
          <p:cNvSpPr/>
          <p:nvPr/>
        </p:nvSpPr>
        <p:spPr>
          <a:xfrm>
            <a:off x="22920" y="27971"/>
            <a:ext cx="12141306" cy="6813326"/>
          </a:xfrm>
          <a:custGeom>
            <a:avLst/>
            <a:gdLst/>
            <a:ahLst/>
            <a:cxnLst/>
            <a:rect l="l" t="t" r="r" b="b"/>
            <a:pathLst>
              <a:path w="6083300" h="3413760">
                <a:moveTo>
                  <a:pt x="0" y="0"/>
                </a:moveTo>
                <a:lnTo>
                  <a:pt x="6083300" y="0"/>
                </a:lnTo>
                <a:lnTo>
                  <a:pt x="6083300" y="3413286"/>
                </a:lnTo>
              </a:path>
              <a:path w="6083300" h="3413760">
                <a:moveTo>
                  <a:pt x="0" y="3413286"/>
                </a:moveTo>
                <a:lnTo>
                  <a:pt x="0" y="0"/>
                </a:lnTo>
              </a:path>
            </a:pathLst>
          </a:custGeom>
          <a:ln w="12700">
            <a:solidFill>
              <a:srgbClr val="000000"/>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9528" y="21956"/>
            <a:ext cx="11996827" cy="6818395"/>
            <a:chOff x="14795" y="4254"/>
            <a:chExt cx="6010910" cy="3416300"/>
          </a:xfrm>
        </p:grpSpPr>
        <p:pic>
          <p:nvPicPr>
            <p:cNvPr id="3" name="object 3"/>
            <p:cNvPicPr/>
            <p:nvPr/>
          </p:nvPicPr>
          <p:blipFill>
            <a:blip r:embed="rId2" cstate="print"/>
            <a:stretch>
              <a:fillRect/>
            </a:stretch>
          </p:blipFill>
          <p:spPr>
            <a:xfrm>
              <a:off x="14795" y="4254"/>
              <a:ext cx="3055452" cy="3416300"/>
            </a:xfrm>
            <a:prstGeom prst="rect">
              <a:avLst/>
            </a:prstGeom>
          </p:spPr>
        </p:pic>
        <p:pic>
          <p:nvPicPr>
            <p:cNvPr id="4" name="object 4"/>
            <p:cNvPicPr/>
            <p:nvPr/>
          </p:nvPicPr>
          <p:blipFill>
            <a:blip r:embed="rId3" cstate="print"/>
            <a:stretch>
              <a:fillRect/>
            </a:stretch>
          </p:blipFill>
          <p:spPr>
            <a:xfrm>
              <a:off x="109271" y="728856"/>
              <a:ext cx="5907024" cy="2569464"/>
            </a:xfrm>
            <a:prstGeom prst="rect">
              <a:avLst/>
            </a:prstGeom>
          </p:spPr>
        </p:pic>
        <p:pic>
          <p:nvPicPr>
            <p:cNvPr id="5" name="object 5"/>
            <p:cNvPicPr/>
            <p:nvPr/>
          </p:nvPicPr>
          <p:blipFill>
            <a:blip r:embed="rId4" cstate="print"/>
            <a:stretch>
              <a:fillRect/>
            </a:stretch>
          </p:blipFill>
          <p:spPr>
            <a:xfrm>
              <a:off x="69647" y="954408"/>
              <a:ext cx="5955791" cy="2142743"/>
            </a:xfrm>
            <a:prstGeom prst="rect">
              <a:avLst/>
            </a:prstGeom>
          </p:spPr>
        </p:pic>
        <p:sp>
          <p:nvSpPr>
            <p:cNvPr id="6" name="object 6"/>
            <p:cNvSpPr/>
            <p:nvPr/>
          </p:nvSpPr>
          <p:spPr>
            <a:xfrm>
              <a:off x="137921" y="749261"/>
              <a:ext cx="5850255" cy="2511425"/>
            </a:xfrm>
            <a:custGeom>
              <a:avLst/>
              <a:gdLst/>
              <a:ahLst/>
              <a:cxnLst/>
              <a:rect l="l" t="t" r="r" b="b"/>
              <a:pathLst>
                <a:path w="5850255" h="2511425">
                  <a:moveTo>
                    <a:pt x="5849721" y="0"/>
                  </a:moveTo>
                  <a:lnTo>
                    <a:pt x="0" y="0"/>
                  </a:lnTo>
                  <a:lnTo>
                    <a:pt x="0" y="2510942"/>
                  </a:lnTo>
                  <a:lnTo>
                    <a:pt x="5849721" y="2510942"/>
                  </a:lnTo>
                  <a:lnTo>
                    <a:pt x="5849721" y="0"/>
                  </a:lnTo>
                  <a:close/>
                </a:path>
              </a:pathLst>
            </a:custGeom>
            <a:solidFill>
              <a:srgbClr val="FFD966"/>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7" name="object 7"/>
          <p:cNvSpPr txBox="1"/>
          <p:nvPr/>
        </p:nvSpPr>
        <p:spPr>
          <a:xfrm>
            <a:off x="366515" y="1068641"/>
            <a:ext cx="3093625" cy="294953"/>
          </a:xfrm>
          <a:prstGeom prst="rect">
            <a:avLst/>
          </a:prstGeom>
        </p:spPr>
        <p:txBody>
          <a:bodyPr vert="horz" wrap="square" lIns="0" tIns="0" rIns="0" bIns="0" rtlCol="0">
            <a:spAutoFit/>
          </a:bodyPr>
          <a:lstStyle/>
          <a:p>
            <a:pPr marL="0" marR="0" lvl="0" indent="0" algn="l" defTabSz="1824960" rtl="0" eaLnBrk="1" fontAlgn="auto" latinLnBrk="0" hangingPunct="1">
              <a:lnSpc>
                <a:spcPts val="2295"/>
              </a:lnSpc>
              <a:spcBef>
                <a:spcPts val="0"/>
              </a:spcBef>
              <a:spcAft>
                <a:spcPts val="0"/>
              </a:spcAft>
              <a:buClrTx/>
              <a:buSzTx/>
              <a:buFontTx/>
              <a:buNone/>
              <a:tabLst/>
              <a:defRPr/>
            </a:pPr>
            <a:r>
              <a:rPr kumimoji="0" sz="1996" b="1" i="0" u="none" strike="noStrike" kern="0" cap="none" spc="0" normalizeH="0" baseline="0" noProof="0" dirty="0">
                <a:ln>
                  <a:noFill/>
                </a:ln>
                <a:solidFill>
                  <a:sysClr val="windowText" lastClr="000000"/>
                </a:solidFill>
                <a:effectLst/>
                <a:uLnTx/>
                <a:uFillTx/>
                <a:latin typeface="Calibri"/>
                <a:ea typeface="+mn-ea"/>
                <a:cs typeface="Calibri"/>
              </a:rPr>
              <a:t>c)</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I</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principi</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generali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della</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50" normalizeH="0" baseline="0" noProof="0" dirty="0">
                <a:ln>
                  <a:noFill/>
                </a:ln>
                <a:solidFill>
                  <a:sysClr val="windowText" lastClr="000000"/>
                </a:solidFill>
                <a:effectLst/>
                <a:uLnTx/>
                <a:uFillTx/>
                <a:latin typeface="Calibri"/>
                <a:ea typeface="+mn-ea"/>
                <a:cs typeface="Calibri"/>
              </a:rPr>
              <a:t>CRC</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8" name="object 8"/>
          <p:cNvSpPr/>
          <p:nvPr/>
        </p:nvSpPr>
        <p:spPr>
          <a:xfrm>
            <a:off x="275270" y="77467"/>
            <a:ext cx="10117332" cy="998679"/>
          </a:xfrm>
          <a:custGeom>
            <a:avLst/>
            <a:gdLst/>
            <a:ahLst/>
            <a:cxnLst/>
            <a:rect l="l" t="t" r="r" b="b"/>
            <a:pathLst>
              <a:path w="5069205" h="500380">
                <a:moveTo>
                  <a:pt x="5068900" y="0"/>
                </a:moveTo>
                <a:lnTo>
                  <a:pt x="0" y="0"/>
                </a:lnTo>
                <a:lnTo>
                  <a:pt x="0" y="499846"/>
                </a:lnTo>
                <a:lnTo>
                  <a:pt x="5068900" y="499846"/>
                </a:lnTo>
                <a:lnTo>
                  <a:pt x="5068900" y="0"/>
                </a:lnTo>
                <a:close/>
              </a:path>
            </a:pathLst>
          </a:custGeom>
          <a:solidFill>
            <a:srgbClr val="FFFFFF"/>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txBox="1">
            <a:spLocks noGrp="1"/>
          </p:cNvSpPr>
          <p:nvPr>
            <p:ph type="title"/>
          </p:nvPr>
        </p:nvSpPr>
        <p:spPr>
          <a:xfrm>
            <a:off x="341168" y="146038"/>
            <a:ext cx="7653585" cy="424935"/>
          </a:xfrm>
          <a:prstGeom prst="rect">
            <a:avLst/>
          </a:prstGeom>
        </p:spPr>
        <p:txBody>
          <a:bodyPr vert="horz" wrap="square" lIns="0" tIns="25347" rIns="0" bIns="0" rtlCol="0">
            <a:spAutoFit/>
          </a:bodyPr>
          <a:lstStyle/>
          <a:p>
            <a:pPr marL="25347">
              <a:spcBef>
                <a:spcPts val="200"/>
              </a:spcBef>
            </a:pPr>
            <a:r>
              <a:rPr sz="2595" dirty="0">
                <a:latin typeface="Calibri"/>
                <a:cs typeface="Calibri"/>
              </a:rPr>
              <a:t>2.</a:t>
            </a:r>
            <a:r>
              <a:rPr sz="2595" spc="-30" dirty="0">
                <a:latin typeface="Calibri"/>
                <a:cs typeface="Calibri"/>
              </a:rPr>
              <a:t> </a:t>
            </a:r>
            <a:r>
              <a:rPr sz="2595" dirty="0">
                <a:latin typeface="Calibri"/>
                <a:cs typeface="Calibri"/>
              </a:rPr>
              <a:t>Esiti</a:t>
            </a:r>
            <a:r>
              <a:rPr sz="2595" spc="-30" dirty="0">
                <a:latin typeface="Calibri"/>
                <a:cs typeface="Calibri"/>
              </a:rPr>
              <a:t> </a:t>
            </a:r>
            <a:r>
              <a:rPr sz="2595" dirty="0">
                <a:latin typeface="Calibri"/>
                <a:cs typeface="Calibri"/>
              </a:rPr>
              <a:t>del</a:t>
            </a:r>
            <a:r>
              <a:rPr sz="2595" spc="-30" dirty="0">
                <a:latin typeface="Calibri"/>
                <a:cs typeface="Calibri"/>
              </a:rPr>
              <a:t> </a:t>
            </a:r>
            <a:r>
              <a:rPr sz="2595" dirty="0">
                <a:latin typeface="Calibri"/>
                <a:cs typeface="Calibri"/>
              </a:rPr>
              <a:t>pr</a:t>
            </a:r>
            <a:r>
              <a:rPr lang="it-IT" sz="2595" dirty="0">
                <a:latin typeface="Calibri"/>
                <a:cs typeface="Calibri"/>
              </a:rPr>
              <a:t>o</a:t>
            </a:r>
            <a:r>
              <a:rPr sz="2595" dirty="0" err="1">
                <a:latin typeface="Calibri"/>
                <a:cs typeface="Calibri"/>
              </a:rPr>
              <a:t>cess</a:t>
            </a:r>
            <a:r>
              <a:rPr lang="it-IT" sz="2595" dirty="0">
                <a:latin typeface="Calibri"/>
                <a:cs typeface="Calibri"/>
              </a:rPr>
              <a:t>o</a:t>
            </a:r>
            <a:r>
              <a:rPr sz="2595" spc="-30" dirty="0">
                <a:latin typeface="Calibri"/>
                <a:cs typeface="Calibri"/>
              </a:rPr>
              <a:t> </a:t>
            </a:r>
            <a:r>
              <a:rPr sz="2595" dirty="0">
                <a:latin typeface="Calibri"/>
                <a:cs typeface="Calibri"/>
              </a:rPr>
              <a:t>di</a:t>
            </a:r>
            <a:r>
              <a:rPr sz="2595" spc="-30" dirty="0">
                <a:latin typeface="Calibri"/>
                <a:cs typeface="Calibri"/>
              </a:rPr>
              <a:t> </a:t>
            </a:r>
            <a:r>
              <a:rPr sz="2595" spc="-20" dirty="0" err="1">
                <a:latin typeface="Calibri"/>
                <a:cs typeface="Calibri"/>
              </a:rPr>
              <a:t>redazi</a:t>
            </a:r>
            <a:r>
              <a:rPr lang="it-IT" sz="2595" spc="-20" dirty="0">
                <a:latin typeface="Calibri"/>
                <a:cs typeface="Calibri"/>
              </a:rPr>
              <a:t>o</a:t>
            </a:r>
            <a:r>
              <a:rPr sz="2595" spc="-20" dirty="0">
                <a:latin typeface="Calibri"/>
                <a:cs typeface="Calibri"/>
              </a:rPr>
              <a:t>ne/ad</a:t>
            </a:r>
            <a:r>
              <a:rPr lang="it-IT" sz="2595" spc="-20" dirty="0">
                <a:latin typeface="Calibri"/>
                <a:cs typeface="Calibri"/>
              </a:rPr>
              <a:t>o</a:t>
            </a:r>
            <a:r>
              <a:rPr sz="2595" spc="-20" dirty="0">
                <a:latin typeface="Calibri"/>
                <a:cs typeface="Calibri"/>
              </a:rPr>
              <a:t>zi</a:t>
            </a:r>
            <a:r>
              <a:rPr lang="it-IT" sz="2595" spc="-20" dirty="0">
                <a:latin typeface="Calibri"/>
                <a:cs typeface="Calibri"/>
              </a:rPr>
              <a:t>o</a:t>
            </a:r>
            <a:r>
              <a:rPr sz="2595" spc="-20" dirty="0">
                <a:latin typeface="Calibri"/>
                <a:cs typeface="Calibri"/>
              </a:rPr>
              <a:t>ne</a:t>
            </a:r>
            <a:r>
              <a:rPr sz="2595" spc="-40" dirty="0">
                <a:latin typeface="Calibri"/>
                <a:cs typeface="Calibri"/>
              </a:rPr>
              <a:t> </a:t>
            </a:r>
            <a:r>
              <a:rPr sz="2595" dirty="0">
                <a:latin typeface="Calibri"/>
                <a:cs typeface="Calibri"/>
              </a:rPr>
              <a:t>della</a:t>
            </a:r>
            <a:r>
              <a:rPr sz="2595" spc="-20" dirty="0">
                <a:latin typeface="Calibri"/>
                <a:cs typeface="Calibri"/>
              </a:rPr>
              <a:t> </a:t>
            </a:r>
            <a:r>
              <a:rPr sz="2595" dirty="0">
                <a:latin typeface="Calibri"/>
                <a:cs typeface="Calibri"/>
              </a:rPr>
              <a:t>CG</a:t>
            </a:r>
            <a:r>
              <a:rPr sz="2595" spc="-40" dirty="0">
                <a:latin typeface="Calibri"/>
                <a:cs typeface="Calibri"/>
              </a:rPr>
              <a:t> </a:t>
            </a:r>
            <a:r>
              <a:rPr sz="2595" dirty="0">
                <a:latin typeface="Calibri"/>
                <a:cs typeface="Calibri"/>
              </a:rPr>
              <a:t>n.</a:t>
            </a:r>
            <a:r>
              <a:rPr sz="2595" spc="-30" dirty="0">
                <a:latin typeface="Calibri"/>
                <a:cs typeface="Calibri"/>
              </a:rPr>
              <a:t> </a:t>
            </a:r>
            <a:r>
              <a:rPr sz="2595" spc="-50" dirty="0">
                <a:latin typeface="Calibri"/>
                <a:cs typeface="Calibri"/>
              </a:rPr>
              <a:t>25</a:t>
            </a:r>
            <a:endParaRPr sz="2595" dirty="0">
              <a:latin typeface="Calibri"/>
              <a:cs typeface="Calibri"/>
            </a:endParaRPr>
          </a:p>
        </p:txBody>
      </p:sp>
      <p:sp>
        <p:nvSpPr>
          <p:cNvPr id="10" name="object 10"/>
          <p:cNvSpPr/>
          <p:nvPr/>
        </p:nvSpPr>
        <p:spPr>
          <a:xfrm>
            <a:off x="297929" y="1038175"/>
            <a:ext cx="6606744" cy="400486"/>
          </a:xfrm>
          <a:custGeom>
            <a:avLst/>
            <a:gdLst/>
            <a:ahLst/>
            <a:cxnLst/>
            <a:rect l="l" t="t" r="r" b="b"/>
            <a:pathLst>
              <a:path w="3310254" h="200659">
                <a:moveTo>
                  <a:pt x="3310166" y="0"/>
                </a:moveTo>
                <a:lnTo>
                  <a:pt x="0" y="0"/>
                </a:lnTo>
                <a:lnTo>
                  <a:pt x="0" y="200050"/>
                </a:lnTo>
                <a:lnTo>
                  <a:pt x="3310166" y="200050"/>
                </a:lnTo>
                <a:lnTo>
                  <a:pt x="3310166" y="0"/>
                </a:lnTo>
                <a:close/>
              </a:path>
            </a:pathLst>
          </a:custGeom>
          <a:solidFill>
            <a:srgbClr val="FFFFFF"/>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 name="object 11"/>
          <p:cNvSpPr txBox="1"/>
          <p:nvPr/>
        </p:nvSpPr>
        <p:spPr>
          <a:xfrm>
            <a:off x="325705" y="434995"/>
            <a:ext cx="11451862" cy="5530450"/>
          </a:xfrm>
          <a:prstGeom prst="rect">
            <a:avLst/>
          </a:prstGeom>
        </p:spPr>
        <p:txBody>
          <a:bodyPr vert="horz" wrap="square" lIns="0" tIns="171094" rIns="0" bIns="0" rtlCol="0">
            <a:spAutoFit/>
          </a:bodyPr>
          <a:lstStyle/>
          <a:p>
            <a:pPr marL="40555" marR="0" lvl="0" indent="0" algn="l" defTabSz="1824960" rtl="0" eaLnBrk="1" fontAlgn="auto" latinLnBrk="0" hangingPunct="1">
              <a:lnSpc>
                <a:spcPct val="100000"/>
              </a:lnSpc>
              <a:spcBef>
                <a:spcPts val="1347"/>
              </a:spcBef>
              <a:spcAft>
                <a:spcPts val="0"/>
              </a:spcAft>
              <a:buClrTx/>
              <a:buSzTx/>
              <a:buFontTx/>
              <a:buNone/>
              <a:tabLst/>
              <a:defRPr/>
            </a:pPr>
            <a:r>
              <a:rPr kumimoji="0" sz="1996" b="0" i="0" u="none" strike="noStrike" kern="0" cap="none" spc="0" normalizeH="0" baseline="0" noProof="0" dirty="0">
                <a:ln>
                  <a:noFill/>
                </a:ln>
                <a:solidFill>
                  <a:sysClr val="windowText" lastClr="000000"/>
                </a:solidFill>
                <a:effectLst/>
                <a:uLnTx/>
                <a:uFillTx/>
                <a:latin typeface="Calibri"/>
                <a:ea typeface="+mn-ea"/>
                <a:cs typeface="Calibri"/>
              </a:rPr>
              <a:t>2.B</a:t>
            </a:r>
            <a:r>
              <a:rPr kumimoji="0" sz="1996"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389" normalizeH="0" baseline="0" noProof="0" dirty="0">
                <a:ln>
                  <a:noFill/>
                </a:ln>
                <a:solidFill>
                  <a:sysClr val="windowText" lastClr="000000"/>
                </a:solidFill>
                <a:effectLst/>
                <a:uLnTx/>
                <a:uFillTx/>
                <a:latin typeface="Calibri"/>
                <a:ea typeface="+mn-ea"/>
                <a:cs typeface="Calibri"/>
              </a:rPr>
              <a:t>−</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ConvaIida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quadro</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attuazione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deIIa</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Convenzione</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304160" marR="0" lvl="0" indent="-240793" algn="l" defTabSz="1824960" rtl="0" eaLnBrk="1" fontAlgn="auto" latinLnBrk="0" hangingPunct="1">
              <a:lnSpc>
                <a:spcPct val="100000"/>
              </a:lnSpc>
              <a:spcBef>
                <a:spcPts val="1148"/>
              </a:spcBef>
              <a:spcAft>
                <a:spcPts val="0"/>
              </a:spcAft>
              <a:buClrTx/>
              <a:buSzTx/>
              <a:buFontTx/>
              <a:buAutoNum type="alphaLcParenR" startAt="3"/>
              <a:tabLst>
                <a:tab pos="304160" algn="l"/>
              </a:tabLst>
              <a:defRPr/>
            </a:pPr>
            <a:r>
              <a:rPr kumimoji="0" sz="1996" b="1" i="0" u="none" strike="noStrike" kern="0" cap="none" spc="0" normalizeH="0" baseline="0" noProof="0" dirty="0">
                <a:ln>
                  <a:noFill/>
                </a:ln>
                <a:solidFill>
                  <a:sysClr val="windowText" lastClr="000000"/>
                </a:solidFill>
                <a:effectLst/>
                <a:uLnTx/>
                <a:uFillTx/>
                <a:latin typeface="Calibri"/>
                <a:ea typeface="+mn-ea"/>
                <a:cs typeface="Calibri"/>
              </a:rPr>
              <a:t>I</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principi</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generali</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 della</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Convenzione</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 sui</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diritti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del</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fanciullo</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0" marR="0" lvl="0" indent="0" algn="l" defTabSz="1824960" rtl="0" eaLnBrk="1" fontAlgn="auto" latinLnBrk="0" hangingPunct="1">
              <a:lnSpc>
                <a:spcPct val="100000"/>
              </a:lnSpc>
              <a:spcBef>
                <a:spcPts val="0"/>
              </a:spcBef>
              <a:spcAft>
                <a:spcPts val="0"/>
              </a:spcAft>
              <a:buClrTx/>
              <a:buSzTx/>
              <a:buFont typeface="Calibri"/>
              <a:buAutoNum type="alphaLcParenR" startAt="3"/>
              <a:tabLst/>
              <a:defRPr/>
            </a:pP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0" marR="0" lvl="0" indent="0" algn="l" defTabSz="1824960" rtl="0" eaLnBrk="1" fontAlgn="auto" latinLnBrk="0" hangingPunct="1">
              <a:lnSpc>
                <a:spcPct val="100000"/>
              </a:lnSpc>
              <a:spcBef>
                <a:spcPts val="439"/>
              </a:spcBef>
              <a:spcAft>
                <a:spcPts val="0"/>
              </a:spcAft>
              <a:buClrTx/>
              <a:buSzTx/>
              <a:buFont typeface="Calibri"/>
              <a:buAutoNum type="alphaLcParenR" startAt="3"/>
              <a:tabLst/>
              <a:defRPr/>
            </a:pP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25347" marR="0" lvl="0" indent="0" algn="l" defTabSz="1824960" rtl="0" eaLnBrk="1" fontAlgn="auto" latinLnBrk="0" hangingPunct="1">
              <a:lnSpc>
                <a:spcPct val="100000"/>
              </a:lnSpc>
              <a:spcBef>
                <a:spcPts val="10"/>
              </a:spcBef>
              <a:spcAft>
                <a:spcPts val="0"/>
              </a:spcAft>
              <a:buClrTx/>
              <a:buSzTx/>
              <a:buFontTx/>
              <a:buNone/>
              <a:tabLst/>
              <a:defRPr/>
            </a:pPr>
            <a:r>
              <a:rPr kumimoji="0" sz="1996" b="1" i="0" u="none" strike="noStrike" kern="0" cap="none" spc="0" normalizeH="0" baseline="0" noProof="0" dirty="0">
                <a:ln>
                  <a:noFill/>
                </a:ln>
                <a:solidFill>
                  <a:sysClr val="windowText" lastClr="000000"/>
                </a:solidFill>
                <a:effectLst/>
                <a:uLnTx/>
                <a:uFillTx/>
                <a:latin typeface="Calibri"/>
                <a:ea typeface="+mn-ea"/>
                <a:cs typeface="Calibri"/>
              </a:rPr>
              <a:t>Articolo</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12:</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principio</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della</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partecipazione</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bambini</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25347" marR="0" lvl="0" indent="0" algn="l" defTabSz="1824960" rtl="0" eaLnBrk="1" fontAlgn="auto" latinLnBrk="0" hangingPunct="1">
              <a:lnSpc>
                <a:spcPct val="100000"/>
              </a:lnSpc>
              <a:spcBef>
                <a:spcPts val="758"/>
              </a:spcBef>
              <a:spcAft>
                <a:spcPts val="0"/>
              </a:spcAft>
              <a:buClrTx/>
              <a:buSzTx/>
              <a:buFontTx/>
              <a:buNone/>
              <a:tabLst/>
              <a:defRPr/>
            </a:pPr>
            <a:r>
              <a:rPr kumimoji="0" sz="1996" b="0" i="0" u="none" strike="noStrike" kern="0" cap="none" spc="-389" normalizeH="0" baseline="0" noProof="0" dirty="0">
                <a:ln>
                  <a:noFill/>
                </a:ln>
                <a:solidFill>
                  <a:sysClr val="windowText" lastClr="000000"/>
                </a:solidFill>
                <a:effectLst/>
                <a:uLnTx/>
                <a:uFillTx/>
                <a:latin typeface="Calibri"/>
                <a:ea typeface="+mn-ea"/>
                <a:cs typeface="Calibri"/>
              </a:rPr>
              <a:t>−</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bambini</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partecipano</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attivamente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all'attuazione</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aI</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monitoraggio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Ioro</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diritti.</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25347" marR="211645" lvl="0" indent="0" algn="l" defTabSz="1824960" rtl="0" eaLnBrk="1" fontAlgn="auto" latinLnBrk="0" hangingPunct="1">
              <a:lnSpc>
                <a:spcPct val="100000"/>
              </a:lnSpc>
              <a:spcBef>
                <a:spcPts val="629"/>
              </a:spcBef>
              <a:spcAft>
                <a:spcPts val="0"/>
              </a:spcAft>
              <a:buClrTx/>
              <a:buSzTx/>
              <a:buFontTx/>
              <a:buNone/>
              <a:tabLst/>
              <a:defRPr/>
            </a:pPr>
            <a:r>
              <a:rPr kumimoji="0" sz="1996" b="0" i="0" u="none" strike="noStrike" kern="0" cap="none" spc="-389" normalizeH="0" baseline="0" noProof="0" dirty="0">
                <a:ln>
                  <a:noFill/>
                </a:ln>
                <a:solidFill>
                  <a:sysClr val="windowText" lastClr="000000"/>
                </a:solidFill>
                <a:effectLst/>
                <a:uLnTx/>
                <a:uFillTx/>
                <a:latin typeface="Calibri"/>
                <a:ea typeface="+mn-ea"/>
                <a:cs typeface="Calibri"/>
              </a:rPr>
              <a:t>−</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GIi</a:t>
            </a:r>
            <a:r>
              <a:rPr kumimoji="0" sz="1996"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Stati</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tenuti</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ad</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appIicare</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questo</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principio</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in</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modo</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uguaIe</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a</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tutte</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misure</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adottate</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per</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I'attuazione</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deIIa Convenzione</a:t>
            </a:r>
            <a:r>
              <a:rPr kumimoji="0" sz="1996"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100" normalizeH="0" baseline="0" noProof="0" dirty="0">
                <a:ln>
                  <a:noFill/>
                </a:ln>
                <a:solidFill>
                  <a:sysClr val="windowText" lastClr="000000"/>
                </a:solidFill>
                <a:effectLst/>
                <a:uLnTx/>
                <a:uFillTx/>
                <a:latin typeface="Calibri"/>
                <a:ea typeface="+mn-ea"/>
                <a:cs typeface="Calibri"/>
              </a:rPr>
              <a:t>:</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685627" marR="0" lvl="1" indent="-252197" algn="l" defTabSz="1824960" rtl="0" eaLnBrk="1" fontAlgn="auto" latinLnBrk="0" hangingPunct="1">
              <a:lnSpc>
                <a:spcPct val="100000"/>
              </a:lnSpc>
              <a:spcBef>
                <a:spcPts val="766"/>
              </a:spcBef>
              <a:spcAft>
                <a:spcPts val="0"/>
              </a:spcAft>
              <a:buClrTx/>
              <a:buSzTx/>
              <a:buFontTx/>
              <a:buAutoNum type="alphaLcParenR"/>
              <a:tabLst>
                <a:tab pos="685627" algn="l"/>
              </a:tabLst>
              <a:defRPr/>
            </a:pP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CoinvoIgere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bambini</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nei</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processi</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decisionali</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formaIi</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non</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formaIi.</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697033" marR="0" lvl="1" indent="-263605" algn="l" defTabSz="1824960" rtl="0" eaLnBrk="1" fontAlgn="auto" latinLnBrk="0" hangingPunct="1">
              <a:lnSpc>
                <a:spcPct val="100000"/>
              </a:lnSpc>
              <a:spcBef>
                <a:spcPts val="619"/>
              </a:spcBef>
              <a:spcAft>
                <a:spcPts val="0"/>
              </a:spcAft>
              <a:buClrTx/>
              <a:buSzTx/>
              <a:buFontTx/>
              <a:buAutoNum type="alphaLcParenR"/>
              <a:tabLst>
                <a:tab pos="697033" algn="l"/>
              </a:tabLst>
              <a:defRPr/>
            </a:pPr>
            <a:r>
              <a:rPr kumimoji="0" sz="1996" b="0" i="0" u="none" strike="noStrike" kern="0" cap="none" spc="0" normalizeH="0" baseline="0" noProof="0" dirty="0">
                <a:ln>
                  <a:noFill/>
                </a:ln>
                <a:solidFill>
                  <a:sysClr val="windowText" lastClr="000000"/>
                </a:solidFill>
                <a:effectLst/>
                <a:uLnTx/>
                <a:uFillTx/>
                <a:latin typeface="Calibri"/>
                <a:ea typeface="+mn-ea"/>
                <a:cs typeface="Calibri"/>
              </a:rPr>
              <a:t>Fornire</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Ioro</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l'accesso</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a</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documenti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informazioni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adeguate.</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671686" marR="0" lvl="1" indent="-238259" algn="l" defTabSz="1824960" rtl="0" eaLnBrk="1" fontAlgn="auto" latinLnBrk="0" hangingPunct="1">
              <a:lnSpc>
                <a:spcPct val="100000"/>
              </a:lnSpc>
              <a:spcBef>
                <a:spcPts val="579"/>
              </a:spcBef>
              <a:spcAft>
                <a:spcPts val="0"/>
              </a:spcAft>
              <a:buClrTx/>
              <a:buSzTx/>
              <a:buFontTx/>
              <a:buAutoNum type="alphaLcParenR"/>
              <a:tabLst>
                <a:tab pos="671686" algn="l"/>
              </a:tabLst>
              <a:defRPr/>
            </a:pP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Dare</a:t>
            </a:r>
            <a:r>
              <a:rPr kumimoji="0" sz="1996"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iI</a:t>
            </a:r>
            <a:r>
              <a:rPr kumimoji="0" sz="1996"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giusto</a:t>
            </a:r>
            <a:r>
              <a:rPr kumimoji="0" sz="1996" b="1" i="0" u="none" strike="noStrike" kern="0" cap="none" spc="-8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peso</a:t>
            </a:r>
            <a:r>
              <a:rPr kumimoji="0" sz="1996" b="1" i="0" u="none" strike="noStrike" kern="0" cap="none" spc="-7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aIIe</a:t>
            </a:r>
            <a:r>
              <a:rPr kumimoji="0" sz="1996"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Ioro</a:t>
            </a:r>
            <a:r>
              <a:rPr kumimoji="0" sz="1996"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opinioni</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0" marR="0" lvl="0" indent="0" algn="l" defTabSz="1824960" rtl="0" eaLnBrk="1" fontAlgn="auto" latinLnBrk="0" hangingPunct="1">
              <a:lnSpc>
                <a:spcPct val="100000"/>
              </a:lnSpc>
              <a:spcBef>
                <a:spcPts val="1607"/>
              </a:spcBef>
              <a:spcAft>
                <a:spcPts val="0"/>
              </a:spcAft>
              <a:buClrTx/>
              <a:buSzTx/>
              <a:buFontTx/>
              <a:buNone/>
              <a:tabLst/>
              <a:defRPr/>
            </a:pP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25347" marR="10139" lvl="0" indent="0" algn="l" defTabSz="1824960" rtl="0" eaLnBrk="1" fontAlgn="auto" latinLnBrk="0" hangingPunct="1">
              <a:lnSpc>
                <a:spcPct val="91000"/>
              </a:lnSpc>
              <a:spcBef>
                <a:spcPts val="0"/>
              </a:spcBef>
              <a:spcAft>
                <a:spcPts val="0"/>
              </a:spcAft>
              <a:buClrTx/>
              <a:buSzTx/>
              <a:buFontTx/>
              <a:buNone/>
              <a:tabLst/>
              <a:defRPr/>
            </a:pPr>
            <a:r>
              <a:rPr kumimoji="0" sz="1996" b="0" i="0" u="none" strike="noStrike" kern="0" cap="none" spc="0" normalizeH="0" baseline="0" noProof="0" dirty="0">
                <a:ln>
                  <a:noFill/>
                </a:ln>
                <a:solidFill>
                  <a:sysClr val="windowText" lastClr="000000"/>
                </a:solidFill>
                <a:effectLst/>
                <a:uLnTx/>
                <a:uFillTx/>
                <a:latin typeface="Calibri"/>
                <a:ea typeface="+mn-ea"/>
                <a:cs typeface="Calibri"/>
              </a:rPr>
              <a:t>La</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consuItazione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bambini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deve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essere</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una</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parte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costante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processo</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decisione/discussione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I'enfasi suIIe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questioni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che</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li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riguardano</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è</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cruciaIe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ed</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impIica</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coinvoIgimento</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bambini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che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si</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confrontano</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con</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Ia</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 questione</a:t>
            </a: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in</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discussione.</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2" name="object 12"/>
          <p:cNvSpPr/>
          <p:nvPr/>
        </p:nvSpPr>
        <p:spPr>
          <a:xfrm>
            <a:off x="42176" y="26906"/>
            <a:ext cx="12141306" cy="6818395"/>
          </a:xfrm>
          <a:custGeom>
            <a:avLst/>
            <a:gdLst/>
            <a:ahLst/>
            <a:cxnLst/>
            <a:rect l="l" t="t" r="r" b="b"/>
            <a:pathLst>
              <a:path w="6083300" h="3416300">
                <a:moveTo>
                  <a:pt x="0" y="0"/>
                </a:moveTo>
                <a:lnTo>
                  <a:pt x="6083300" y="0"/>
                </a:lnTo>
                <a:lnTo>
                  <a:pt x="6083300" y="3416300"/>
                </a:lnTo>
                <a:lnTo>
                  <a:pt x="0" y="3416300"/>
                </a:lnTo>
                <a:lnTo>
                  <a:pt x="0" y="0"/>
                </a:lnTo>
                <a:close/>
              </a:path>
            </a:pathLst>
          </a:custGeom>
          <a:ln w="12700">
            <a:solidFill>
              <a:srgbClr val="000000"/>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4499" y="128853"/>
            <a:ext cx="7653585" cy="424935"/>
          </a:xfrm>
          <a:prstGeom prst="rect">
            <a:avLst/>
          </a:prstGeom>
        </p:spPr>
        <p:txBody>
          <a:bodyPr vert="horz" wrap="square" lIns="0" tIns="25347" rIns="0" bIns="0" rtlCol="0">
            <a:spAutoFit/>
          </a:bodyPr>
          <a:lstStyle/>
          <a:p>
            <a:pPr marL="25347">
              <a:spcBef>
                <a:spcPts val="200"/>
              </a:spcBef>
            </a:pPr>
            <a:r>
              <a:rPr sz="2595" dirty="0">
                <a:latin typeface="Calibri"/>
                <a:cs typeface="Calibri"/>
              </a:rPr>
              <a:t>2.</a:t>
            </a:r>
            <a:r>
              <a:rPr sz="2595" spc="-30" dirty="0">
                <a:latin typeface="Calibri"/>
                <a:cs typeface="Calibri"/>
              </a:rPr>
              <a:t> </a:t>
            </a:r>
            <a:r>
              <a:rPr sz="2595" dirty="0">
                <a:latin typeface="Calibri"/>
                <a:cs typeface="Calibri"/>
              </a:rPr>
              <a:t>Esiti</a:t>
            </a:r>
            <a:r>
              <a:rPr sz="2595" spc="-30" dirty="0">
                <a:latin typeface="Calibri"/>
                <a:cs typeface="Calibri"/>
              </a:rPr>
              <a:t> </a:t>
            </a:r>
            <a:r>
              <a:rPr sz="2595" dirty="0">
                <a:latin typeface="Calibri"/>
                <a:cs typeface="Calibri"/>
              </a:rPr>
              <a:t>del</a:t>
            </a:r>
            <a:r>
              <a:rPr sz="2595" spc="-30" dirty="0">
                <a:latin typeface="Calibri"/>
                <a:cs typeface="Calibri"/>
              </a:rPr>
              <a:t> </a:t>
            </a:r>
            <a:r>
              <a:rPr sz="2595" dirty="0">
                <a:latin typeface="Calibri"/>
                <a:cs typeface="Calibri"/>
              </a:rPr>
              <a:t>pr</a:t>
            </a:r>
            <a:r>
              <a:rPr lang="it-IT" sz="2595" dirty="0">
                <a:latin typeface="Calibri"/>
                <a:cs typeface="Calibri"/>
              </a:rPr>
              <a:t>o</a:t>
            </a:r>
            <a:r>
              <a:rPr sz="2595" dirty="0" err="1">
                <a:latin typeface="Calibri"/>
                <a:cs typeface="Calibri"/>
              </a:rPr>
              <a:t>cess</a:t>
            </a:r>
            <a:r>
              <a:rPr lang="it-IT" sz="2595" dirty="0">
                <a:latin typeface="Calibri"/>
                <a:cs typeface="Calibri"/>
              </a:rPr>
              <a:t>o</a:t>
            </a:r>
            <a:r>
              <a:rPr sz="2595" spc="-30" dirty="0">
                <a:latin typeface="Calibri"/>
                <a:cs typeface="Calibri"/>
              </a:rPr>
              <a:t> </a:t>
            </a:r>
            <a:r>
              <a:rPr sz="2595" dirty="0">
                <a:latin typeface="Calibri"/>
                <a:cs typeface="Calibri"/>
              </a:rPr>
              <a:t>di</a:t>
            </a:r>
            <a:r>
              <a:rPr sz="2595" spc="-30" dirty="0">
                <a:latin typeface="Calibri"/>
                <a:cs typeface="Calibri"/>
              </a:rPr>
              <a:t> </a:t>
            </a:r>
            <a:r>
              <a:rPr sz="2595" spc="-20" dirty="0" err="1">
                <a:latin typeface="Calibri"/>
                <a:cs typeface="Calibri"/>
              </a:rPr>
              <a:t>redazi</a:t>
            </a:r>
            <a:r>
              <a:rPr lang="it-IT" sz="2595" spc="-20" dirty="0">
                <a:latin typeface="Calibri"/>
                <a:cs typeface="Calibri"/>
              </a:rPr>
              <a:t>o</a:t>
            </a:r>
            <a:r>
              <a:rPr sz="2595" spc="-20" dirty="0">
                <a:latin typeface="Calibri"/>
                <a:cs typeface="Calibri"/>
              </a:rPr>
              <a:t>ne/ad</a:t>
            </a:r>
            <a:r>
              <a:rPr lang="it-IT" sz="2595" spc="-20" dirty="0">
                <a:latin typeface="Calibri"/>
                <a:cs typeface="Calibri"/>
              </a:rPr>
              <a:t>o</a:t>
            </a:r>
            <a:r>
              <a:rPr sz="2595" spc="-20" dirty="0">
                <a:latin typeface="Calibri"/>
                <a:cs typeface="Calibri"/>
              </a:rPr>
              <a:t>zi</a:t>
            </a:r>
            <a:r>
              <a:rPr lang="it-IT" sz="2595" spc="-20" dirty="0">
                <a:latin typeface="Calibri"/>
                <a:cs typeface="Calibri"/>
              </a:rPr>
              <a:t>o</a:t>
            </a:r>
            <a:r>
              <a:rPr sz="2595" spc="-20" dirty="0">
                <a:latin typeface="Calibri"/>
                <a:cs typeface="Calibri"/>
              </a:rPr>
              <a:t>ne</a:t>
            </a:r>
            <a:r>
              <a:rPr sz="2595" spc="-40" dirty="0">
                <a:latin typeface="Calibri"/>
                <a:cs typeface="Calibri"/>
              </a:rPr>
              <a:t> </a:t>
            </a:r>
            <a:r>
              <a:rPr sz="2595" dirty="0">
                <a:latin typeface="Calibri"/>
                <a:cs typeface="Calibri"/>
              </a:rPr>
              <a:t>della</a:t>
            </a:r>
            <a:r>
              <a:rPr sz="2595" spc="-20" dirty="0">
                <a:latin typeface="Calibri"/>
                <a:cs typeface="Calibri"/>
              </a:rPr>
              <a:t> </a:t>
            </a:r>
            <a:r>
              <a:rPr sz="2595" dirty="0">
                <a:latin typeface="Calibri"/>
                <a:cs typeface="Calibri"/>
              </a:rPr>
              <a:t>CG</a:t>
            </a:r>
            <a:r>
              <a:rPr sz="2595" spc="-40" dirty="0">
                <a:latin typeface="Calibri"/>
                <a:cs typeface="Calibri"/>
              </a:rPr>
              <a:t> </a:t>
            </a:r>
            <a:r>
              <a:rPr sz="2595" dirty="0">
                <a:latin typeface="Calibri"/>
                <a:cs typeface="Calibri"/>
              </a:rPr>
              <a:t>n.</a:t>
            </a:r>
            <a:r>
              <a:rPr sz="2595" spc="-30" dirty="0">
                <a:latin typeface="Calibri"/>
                <a:cs typeface="Calibri"/>
              </a:rPr>
              <a:t> </a:t>
            </a:r>
            <a:r>
              <a:rPr sz="2595" spc="-50" dirty="0">
                <a:latin typeface="Calibri"/>
                <a:cs typeface="Calibri"/>
              </a:rPr>
              <a:t>25</a:t>
            </a:r>
            <a:endParaRPr sz="2595" dirty="0">
              <a:latin typeface="Calibri"/>
              <a:cs typeface="Calibri"/>
            </a:endParaRPr>
          </a:p>
        </p:txBody>
      </p:sp>
      <p:sp>
        <p:nvSpPr>
          <p:cNvPr id="3" name="object 3"/>
          <p:cNvSpPr txBox="1"/>
          <p:nvPr/>
        </p:nvSpPr>
        <p:spPr>
          <a:xfrm>
            <a:off x="437790" y="587130"/>
            <a:ext cx="6666312" cy="363379"/>
          </a:xfrm>
          <a:prstGeom prst="rect">
            <a:avLst/>
          </a:prstGeom>
        </p:spPr>
        <p:txBody>
          <a:bodyPr vert="horz" wrap="square" lIns="0" tIns="25347" rIns="0" bIns="0" rtlCol="0">
            <a:spAutoFit/>
          </a:bodyPr>
          <a:lstStyle/>
          <a:p>
            <a:pPr marL="25347" marR="0" lvl="0" indent="0" algn="l" defTabSz="1824960" rtl="0" eaLnBrk="1" fontAlgn="auto" latinLnBrk="0" hangingPunct="1">
              <a:lnSpc>
                <a:spcPct val="100000"/>
              </a:lnSpc>
              <a:spcBef>
                <a:spcPts val="200"/>
              </a:spcBef>
              <a:spcAft>
                <a:spcPts val="0"/>
              </a:spcAft>
              <a:buClrTx/>
              <a:buSzTx/>
              <a:buFontTx/>
              <a:buNone/>
              <a:tabLst/>
              <a:defRPr/>
            </a:pPr>
            <a:r>
              <a:rPr kumimoji="0" sz="2195" b="0" i="0" u="none" strike="noStrike" kern="0" cap="none" spc="0" normalizeH="0" baseline="0" noProof="0" dirty="0">
                <a:ln>
                  <a:noFill/>
                </a:ln>
                <a:solidFill>
                  <a:sysClr val="windowText" lastClr="000000"/>
                </a:solidFill>
                <a:effectLst/>
                <a:uLnTx/>
                <a:uFillTx/>
                <a:latin typeface="Calibri"/>
                <a:ea typeface="+mn-ea"/>
                <a:cs typeface="Calibri"/>
              </a:rPr>
              <a:t>2.B</a:t>
            </a:r>
            <a:r>
              <a:rPr kumimoji="0" sz="2195"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439" normalizeH="0" baseline="0" noProof="0" dirty="0">
                <a:ln>
                  <a:noFill/>
                </a:ln>
                <a:solidFill>
                  <a:sysClr val="windowText" lastClr="000000"/>
                </a:solidFill>
                <a:effectLst/>
                <a:uLnTx/>
                <a:uFillTx/>
                <a:latin typeface="Calibri"/>
                <a:ea typeface="+mn-ea"/>
                <a:cs typeface="Calibri"/>
              </a:rPr>
              <a:t>−</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Convalida</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del</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quadro</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attuazione</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della</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Convenzione</a:t>
            </a: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1038693" y="1083959"/>
            <a:ext cx="9212689" cy="5683194"/>
          </a:xfrm>
          <a:prstGeom prst="rect">
            <a:avLst/>
          </a:prstGeom>
        </p:spPr>
      </p:pic>
      <p:sp>
        <p:nvSpPr>
          <p:cNvPr id="5" name="object 5"/>
          <p:cNvSpPr txBox="1"/>
          <p:nvPr/>
        </p:nvSpPr>
        <p:spPr>
          <a:xfrm>
            <a:off x="3103978" y="5367612"/>
            <a:ext cx="5080845" cy="394157"/>
          </a:xfrm>
          <a:prstGeom prst="rect">
            <a:avLst/>
          </a:prstGeom>
        </p:spPr>
        <p:txBody>
          <a:bodyPr vert="horz" wrap="square" lIns="0" tIns="25347" rIns="0" bIns="0" rtlCol="0">
            <a:spAutoFit/>
          </a:bodyPr>
          <a:lstStyle/>
          <a:p>
            <a:pPr marL="25347" marR="0" lvl="0" indent="0" algn="l" defTabSz="1824960" rtl="0" eaLnBrk="1" fontAlgn="auto" latinLnBrk="0" hangingPunct="1">
              <a:lnSpc>
                <a:spcPct val="100000"/>
              </a:lnSpc>
              <a:spcBef>
                <a:spcPts val="200"/>
              </a:spcBef>
              <a:spcAft>
                <a:spcPts val="0"/>
              </a:spcAft>
              <a:buClrTx/>
              <a:buSzTx/>
              <a:buFontTx/>
              <a:buNone/>
              <a:tabLst/>
              <a:defRPr/>
            </a:pPr>
            <a:r>
              <a:rPr kumimoji="0" sz="2395" b="1" i="0" u="none" strike="noStrike" kern="0" cap="none" spc="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Quadro</a:t>
            </a:r>
            <a:r>
              <a:rPr kumimoji="0" sz="2395" b="1" i="0" u="none" strike="noStrike" kern="0" cap="none" spc="-8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 </a:t>
            </a:r>
            <a:r>
              <a:rPr kumimoji="0" sz="2395" b="1" i="0" u="none" strike="noStrike" kern="0" cap="none" spc="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di</a:t>
            </a:r>
            <a:r>
              <a:rPr kumimoji="0" sz="2395" b="1" i="0" u="none" strike="noStrike" kern="0" cap="none" spc="-7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 </a:t>
            </a:r>
            <a:r>
              <a:rPr kumimoji="0" sz="2395" b="1" i="0" u="none" strike="noStrike" kern="0" cap="none" spc="-2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attuazione</a:t>
            </a:r>
            <a:r>
              <a:rPr kumimoji="0" sz="2395" b="1" i="0" u="none" strike="noStrike" kern="0" cap="none" spc="-6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 </a:t>
            </a:r>
            <a:r>
              <a:rPr kumimoji="0" sz="2395" b="1" i="0" u="none" strike="noStrike" kern="0" cap="none" spc="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della</a:t>
            </a:r>
            <a:r>
              <a:rPr kumimoji="0" sz="2395" b="1" i="0" u="none" strike="noStrike" kern="0" cap="none" spc="-6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 </a:t>
            </a:r>
            <a:r>
              <a:rPr kumimoji="0" sz="2395" b="1" i="0" u="none" strike="noStrike" kern="0" cap="none" spc="-2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Convenzione</a:t>
            </a:r>
            <a:endParaRPr kumimoji="0" sz="2395" b="0" i="0" u="none" strike="noStrike" kern="0" cap="none" spc="0" normalizeH="0" baseline="0" noProof="0" dirty="0">
              <a:ln>
                <a:noFill/>
              </a:ln>
              <a:solidFill>
                <a:sysClr val="windowText" lastClr="000000"/>
              </a:solidFill>
              <a:effectLst>
                <a:outerShdw blurRad="165100" dist="25400" dir="2700000" algn="tl" rotWithShape="0">
                  <a:prstClr val="black">
                    <a:alpha val="54000"/>
                  </a:prstClr>
                </a:outerShdw>
              </a:effectLst>
              <a:uLnTx/>
              <a:uFillTx/>
              <a:latin typeface="Calibri"/>
              <a:ea typeface="+mn-ea"/>
              <a:cs typeface="Calibri"/>
            </a:endParaRPr>
          </a:p>
        </p:txBody>
      </p:sp>
      <p:sp>
        <p:nvSpPr>
          <p:cNvPr id="6" name="object 6"/>
          <p:cNvSpPr txBox="1"/>
          <p:nvPr/>
        </p:nvSpPr>
        <p:spPr>
          <a:xfrm>
            <a:off x="5422051" y="3360114"/>
            <a:ext cx="3411447" cy="1634368"/>
          </a:xfrm>
          <a:prstGeom prst="rect">
            <a:avLst/>
          </a:prstGeom>
        </p:spPr>
        <p:txBody>
          <a:bodyPr vert="horz" wrap="square" lIns="0" tIns="25347" rIns="0" bIns="0" rtlCol="0">
            <a:spAutoFit/>
          </a:bodyPr>
          <a:lstStyle/>
          <a:p>
            <a:pPr marL="648874" marR="632399" lvl="0" indent="0" algn="ctr" defTabSz="1824960" rtl="0" eaLnBrk="1" fontAlgn="auto" latinLnBrk="0" hangingPunct="1">
              <a:lnSpc>
                <a:spcPct val="105000"/>
              </a:lnSpc>
              <a:spcBef>
                <a:spcPts val="200"/>
              </a:spcBef>
              <a:spcAft>
                <a:spcPts val="0"/>
              </a:spcAft>
              <a:buClrTx/>
              <a:buSzTx/>
              <a:buFontTx/>
              <a:buNone/>
              <a:tabLst/>
              <a:defRPr/>
            </a:pPr>
            <a:r>
              <a:rPr kumimoji="0" sz="2395" b="1" i="0" u="none" strike="noStrike" kern="0" cap="none" spc="-2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Principi</a:t>
            </a:r>
            <a:r>
              <a:rPr kumimoji="0" sz="2395" b="1" i="0" u="none" strike="noStrike" kern="0" cap="none" spc="1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 </a:t>
            </a:r>
            <a:r>
              <a:rPr kumimoji="0" sz="2395" b="1" i="0" u="none" strike="noStrike" kern="0" cap="none" spc="-2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generali Convenzione</a:t>
            </a:r>
            <a:endParaRPr kumimoji="0" sz="2395" b="0" i="0" u="none" strike="noStrike" kern="0" cap="none" spc="0" normalizeH="0" baseline="0" noProof="0" dirty="0">
              <a:ln>
                <a:noFill/>
              </a:ln>
              <a:solidFill>
                <a:sysClr val="windowText" lastClr="000000"/>
              </a:solidFill>
              <a:effectLst>
                <a:outerShdw blurRad="165100" dist="25400" dir="2700000" algn="tl" rotWithShape="0">
                  <a:prstClr val="black">
                    <a:alpha val="54000"/>
                  </a:prstClr>
                </a:outerShdw>
              </a:effectLst>
              <a:uLnTx/>
              <a:uFillTx/>
              <a:latin typeface="Calibri"/>
              <a:ea typeface="+mn-ea"/>
              <a:cs typeface="Calibri"/>
            </a:endParaRPr>
          </a:p>
          <a:p>
            <a:pPr marL="1267" marR="0" lvl="0" indent="0" algn="ctr" defTabSz="1824960" rtl="0" eaLnBrk="1" fontAlgn="auto" latinLnBrk="0" hangingPunct="1">
              <a:lnSpc>
                <a:spcPts val="2086"/>
              </a:lnSpc>
              <a:spcBef>
                <a:spcPts val="0"/>
              </a:spcBef>
              <a:spcAft>
                <a:spcPts val="0"/>
              </a:spcAft>
              <a:buClrTx/>
              <a:buSzTx/>
              <a:buFontTx/>
              <a:buNone/>
              <a:tabLst/>
              <a:defRPr/>
            </a:pPr>
            <a:r>
              <a:rPr kumimoji="0" sz="1796" b="1" i="0" u="none" strike="noStrike" kern="0" cap="none" spc="-2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Partecipazione </a:t>
            </a:r>
            <a:r>
              <a:rPr kumimoji="0" sz="1796" b="1" i="0" u="none" strike="noStrike" kern="0" cap="none" spc="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a:t>
            </a:r>
            <a:r>
              <a:rPr kumimoji="0" sz="1796" b="1" i="0" u="none" strike="noStrike" kern="0" cap="none" spc="-1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 </a:t>
            </a:r>
            <a:r>
              <a:rPr kumimoji="0" sz="1796" b="1" i="0" u="none" strike="noStrike" kern="0" cap="none" spc="-5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Non</a:t>
            </a:r>
            <a:endParaRPr kumimoji="0" sz="1796" b="0" i="0" u="none" strike="noStrike" kern="0" cap="none" spc="0" normalizeH="0" baseline="0" noProof="0" dirty="0">
              <a:ln>
                <a:noFill/>
              </a:ln>
              <a:solidFill>
                <a:sysClr val="windowText" lastClr="000000"/>
              </a:solidFill>
              <a:effectLst>
                <a:outerShdw blurRad="165100" dist="25400" dir="2700000" algn="tl" rotWithShape="0">
                  <a:prstClr val="black">
                    <a:alpha val="54000"/>
                  </a:prstClr>
                </a:outerShdw>
              </a:effectLst>
              <a:uLnTx/>
              <a:uFillTx/>
              <a:latin typeface="Calibri"/>
              <a:ea typeface="+mn-ea"/>
              <a:cs typeface="Calibri"/>
            </a:endParaRPr>
          </a:p>
          <a:p>
            <a:pPr marL="0" marR="0" lvl="0" indent="0" algn="ctr" defTabSz="1824960" rtl="0" eaLnBrk="1" fontAlgn="auto" latinLnBrk="0" hangingPunct="1">
              <a:lnSpc>
                <a:spcPct val="100000"/>
              </a:lnSpc>
              <a:spcBef>
                <a:spcPts val="50"/>
              </a:spcBef>
              <a:spcAft>
                <a:spcPts val="0"/>
              </a:spcAft>
              <a:buClrTx/>
              <a:buSzTx/>
              <a:buFontTx/>
              <a:buNone/>
              <a:tabLst/>
              <a:defRPr/>
            </a:pPr>
            <a:r>
              <a:rPr kumimoji="0" sz="1796" b="1" i="0" u="none" strike="noStrike" kern="0" cap="none" spc="-2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discriminazione</a:t>
            </a:r>
            <a:r>
              <a:rPr kumimoji="0" sz="1796" b="1" i="0" u="none" strike="noStrike" kern="0" cap="none" spc="-1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 </a:t>
            </a:r>
            <a:r>
              <a:rPr kumimoji="0" sz="1796" b="1" i="0" u="none" strike="noStrike" kern="0" cap="none" spc="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 </a:t>
            </a:r>
            <a:r>
              <a:rPr kumimoji="0" sz="1796" b="1" i="0" u="none" strike="noStrike" kern="0" cap="none" spc="-2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Migliori</a:t>
            </a:r>
            <a:r>
              <a:rPr kumimoji="0" sz="1796" b="1" i="0" u="none" strike="noStrike" kern="0" cap="none" spc="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 </a:t>
            </a:r>
            <a:r>
              <a:rPr kumimoji="0" sz="1796" b="1" i="0" u="none" strike="noStrike" kern="0" cap="none" spc="-2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interessi</a:t>
            </a:r>
            <a:endParaRPr kumimoji="0" sz="1796" b="0" i="0" u="none" strike="noStrike" kern="0" cap="none" spc="0" normalizeH="0" baseline="0" noProof="0" dirty="0">
              <a:ln>
                <a:noFill/>
              </a:ln>
              <a:solidFill>
                <a:sysClr val="windowText" lastClr="000000"/>
              </a:solidFill>
              <a:effectLst>
                <a:outerShdw blurRad="165100" dist="25400" dir="2700000" algn="tl" rotWithShape="0">
                  <a:prstClr val="black">
                    <a:alpha val="54000"/>
                  </a:prstClr>
                </a:outerShdw>
              </a:effectLst>
              <a:uLnTx/>
              <a:uFillTx/>
              <a:latin typeface="Calibri"/>
              <a:ea typeface="+mn-ea"/>
              <a:cs typeface="Calibri"/>
            </a:endParaRPr>
          </a:p>
          <a:p>
            <a:pPr marL="1267" marR="0" lvl="0" indent="0" algn="ctr" defTabSz="1824960" rtl="0" eaLnBrk="1" fontAlgn="auto" latinLnBrk="0" hangingPunct="1">
              <a:lnSpc>
                <a:spcPct val="100000"/>
              </a:lnSpc>
              <a:spcBef>
                <a:spcPts val="0"/>
              </a:spcBef>
              <a:spcAft>
                <a:spcPts val="0"/>
              </a:spcAft>
              <a:buClrTx/>
              <a:buSzTx/>
              <a:buFontTx/>
              <a:buNone/>
              <a:tabLst/>
              <a:defRPr/>
            </a:pPr>
            <a:r>
              <a:rPr kumimoji="0" sz="1796" b="1" i="0" u="none" strike="noStrike" kern="0" cap="none" spc="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a:t>
            </a:r>
            <a:r>
              <a:rPr kumimoji="0" sz="1796" b="1" i="0" u="none" strike="noStrike" kern="0" cap="none" spc="-1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 </a:t>
            </a:r>
            <a:r>
              <a:rPr kumimoji="0" sz="1796" b="1" i="0" u="none" strike="noStrike" kern="0" cap="none" spc="-2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Sviluppo</a:t>
            </a:r>
            <a:endParaRPr kumimoji="0" sz="1796" b="0" i="0" u="none" strike="noStrike" kern="0" cap="none" spc="0" normalizeH="0" baseline="0" noProof="0" dirty="0">
              <a:ln>
                <a:noFill/>
              </a:ln>
              <a:solidFill>
                <a:sysClr val="windowText" lastClr="000000"/>
              </a:solidFill>
              <a:effectLst>
                <a:outerShdw blurRad="165100" dist="25400" dir="2700000" algn="tl" rotWithShape="0">
                  <a:prstClr val="black">
                    <a:alpha val="54000"/>
                  </a:prstClr>
                </a:outerShdw>
              </a:effectLst>
              <a:uLnTx/>
              <a:uFillTx/>
              <a:latin typeface="Calibri"/>
              <a:ea typeface="+mn-ea"/>
              <a:cs typeface="Calibri"/>
            </a:endParaRPr>
          </a:p>
        </p:txBody>
      </p:sp>
      <p:sp>
        <p:nvSpPr>
          <p:cNvPr id="7" name="object 7"/>
          <p:cNvSpPr txBox="1"/>
          <p:nvPr/>
        </p:nvSpPr>
        <p:spPr>
          <a:xfrm>
            <a:off x="2230095" y="2958614"/>
            <a:ext cx="2437133" cy="1306408"/>
          </a:xfrm>
          <a:prstGeom prst="rect">
            <a:avLst/>
          </a:prstGeom>
        </p:spPr>
        <p:txBody>
          <a:bodyPr vert="horz" wrap="square" lIns="0" tIns="49427" rIns="0" bIns="0" rtlCol="0">
            <a:spAutoFit/>
          </a:bodyPr>
          <a:lstStyle/>
          <a:p>
            <a:pPr marL="0" marR="0" lvl="0" indent="0" algn="ctr" defTabSz="1824960" rtl="0" eaLnBrk="1" fontAlgn="auto" latinLnBrk="0" hangingPunct="1">
              <a:lnSpc>
                <a:spcPct val="100000"/>
              </a:lnSpc>
              <a:spcBef>
                <a:spcPts val="389"/>
              </a:spcBef>
              <a:spcAft>
                <a:spcPts val="0"/>
              </a:spcAft>
              <a:buClrTx/>
              <a:buSzTx/>
              <a:buFontTx/>
              <a:buNone/>
              <a:tabLst/>
              <a:defRPr/>
            </a:pPr>
            <a:r>
              <a:rPr kumimoji="0" sz="2395" b="1" i="0" u="none" strike="noStrike" kern="0" cap="none" spc="-2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Obblighi</a:t>
            </a:r>
            <a:r>
              <a:rPr kumimoji="0" sz="2395" b="1" i="0" u="none" strike="noStrike" kern="0" cap="none" spc="-5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 </a:t>
            </a:r>
            <a:r>
              <a:rPr kumimoji="0" sz="2395" b="1" i="0" u="none" strike="noStrike" kern="0" cap="none" spc="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degli</a:t>
            </a:r>
            <a:r>
              <a:rPr kumimoji="0" sz="2395" b="1" i="0" u="none" strike="noStrike" kern="0" cap="none" spc="-5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 </a:t>
            </a:r>
            <a:r>
              <a:rPr kumimoji="0" sz="2395" b="1" i="0" u="none" strike="noStrike" kern="0" cap="none" spc="-4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Stati</a:t>
            </a:r>
            <a:endParaRPr kumimoji="0" sz="2395" b="0" i="0" u="none" strike="noStrike" kern="0" cap="none" spc="0" normalizeH="0" baseline="0" noProof="0" dirty="0">
              <a:ln>
                <a:noFill/>
              </a:ln>
              <a:solidFill>
                <a:sysClr val="windowText" lastClr="000000"/>
              </a:solidFill>
              <a:effectLst>
                <a:outerShdw blurRad="165100" dist="25400" dir="2700000" algn="tl" rotWithShape="0">
                  <a:prstClr val="black">
                    <a:alpha val="54000"/>
                  </a:prstClr>
                </a:outerShdw>
              </a:effectLst>
              <a:uLnTx/>
              <a:uFillTx/>
              <a:latin typeface="Calibri"/>
              <a:ea typeface="+mn-ea"/>
              <a:cs typeface="Calibri"/>
            </a:endParaRPr>
          </a:p>
          <a:p>
            <a:pPr marL="0" marR="0" lvl="0" indent="0" algn="ctr" defTabSz="1824960" rtl="0" eaLnBrk="1" fontAlgn="auto" latinLnBrk="0" hangingPunct="1">
              <a:lnSpc>
                <a:spcPts val="2375"/>
              </a:lnSpc>
              <a:spcBef>
                <a:spcPts val="160"/>
              </a:spcBef>
              <a:spcAft>
                <a:spcPts val="0"/>
              </a:spcAft>
              <a:buClrTx/>
              <a:buSzTx/>
              <a:buFontTx/>
              <a:buNone/>
              <a:tabLst/>
              <a:defRPr/>
            </a:pPr>
            <a:r>
              <a:rPr kumimoji="0" sz="1996" b="1" i="0" u="none" strike="noStrike" kern="0" cap="none" spc="-2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(classici)</a:t>
            </a:r>
            <a:endParaRPr kumimoji="0" sz="1996" b="0" i="0" u="none" strike="noStrike" kern="0" cap="none" spc="0" normalizeH="0" baseline="0" noProof="0" dirty="0">
              <a:ln>
                <a:noFill/>
              </a:ln>
              <a:solidFill>
                <a:sysClr val="windowText" lastClr="000000"/>
              </a:solidFill>
              <a:effectLst>
                <a:outerShdw blurRad="165100" dist="25400" dir="2700000" algn="tl" rotWithShape="0">
                  <a:prstClr val="black">
                    <a:alpha val="54000"/>
                  </a:prstClr>
                </a:outerShdw>
              </a:effectLst>
              <a:uLnTx/>
              <a:uFillTx/>
              <a:latin typeface="Calibri"/>
              <a:ea typeface="+mn-ea"/>
              <a:cs typeface="Calibri"/>
            </a:endParaRPr>
          </a:p>
          <a:p>
            <a:pPr marL="25347" marR="10139" lvl="0" indent="0" algn="ctr" defTabSz="1824960" rtl="0" eaLnBrk="1" fontAlgn="auto" latinLnBrk="0" hangingPunct="1">
              <a:lnSpc>
                <a:spcPts val="2195"/>
              </a:lnSpc>
              <a:spcBef>
                <a:spcPts val="20"/>
              </a:spcBef>
              <a:spcAft>
                <a:spcPts val="0"/>
              </a:spcAft>
              <a:buClrTx/>
              <a:buSzTx/>
              <a:buFontTx/>
              <a:buNone/>
              <a:tabLst/>
              <a:defRPr/>
            </a:pPr>
            <a:r>
              <a:rPr kumimoji="0" sz="1796" b="1" i="0" u="none" strike="noStrike" kern="0" cap="none" spc="-2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Rispettare</a:t>
            </a:r>
            <a:r>
              <a:rPr kumimoji="0" sz="1796" b="1" i="0" u="none" strike="noStrike" kern="0" cap="none" spc="-3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 </a:t>
            </a:r>
            <a:r>
              <a:rPr kumimoji="0" sz="1796" b="1" i="0" u="none" strike="noStrike" kern="0" cap="none" spc="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 </a:t>
            </a:r>
            <a:r>
              <a:rPr kumimoji="0" sz="1796" b="1" i="0" u="none" strike="noStrike" kern="0" cap="none" spc="-2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Proteggere </a:t>
            </a:r>
            <a:r>
              <a:rPr kumimoji="0" sz="1796" b="1" i="0" u="none" strike="noStrike" kern="0" cap="none" spc="-10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a:t>
            </a:r>
            <a:r>
              <a:rPr kumimoji="0" sz="1796" b="1" i="0" u="none" strike="noStrike" kern="0" cap="none" spc="998"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 </a:t>
            </a:r>
            <a:r>
              <a:rPr kumimoji="0" sz="1796" b="1" i="0" u="none" strike="noStrike" kern="0" cap="none" spc="-2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Realizzare</a:t>
            </a:r>
            <a:endParaRPr kumimoji="0" sz="1796" b="0" i="0" u="none" strike="noStrike" kern="0" cap="none" spc="0" normalizeH="0" baseline="0" noProof="0" dirty="0">
              <a:ln>
                <a:noFill/>
              </a:ln>
              <a:solidFill>
                <a:sysClr val="windowText" lastClr="000000"/>
              </a:solidFill>
              <a:effectLst>
                <a:outerShdw blurRad="165100" dist="25400" dir="2700000" algn="tl" rotWithShape="0">
                  <a:prstClr val="black">
                    <a:alpha val="54000"/>
                  </a:prstClr>
                </a:outerShdw>
              </a:effectLst>
              <a:uLnTx/>
              <a:uFillTx/>
              <a:latin typeface="Calibri"/>
              <a:ea typeface="+mn-ea"/>
              <a:cs typeface="Calibri"/>
            </a:endParaRPr>
          </a:p>
        </p:txBody>
      </p:sp>
      <p:sp>
        <p:nvSpPr>
          <p:cNvPr id="8" name="object 8"/>
          <p:cNvSpPr txBox="1"/>
          <p:nvPr/>
        </p:nvSpPr>
        <p:spPr>
          <a:xfrm>
            <a:off x="3916175" y="1636505"/>
            <a:ext cx="2869302" cy="981519"/>
          </a:xfrm>
          <a:prstGeom prst="rect">
            <a:avLst/>
          </a:prstGeom>
        </p:spPr>
        <p:txBody>
          <a:bodyPr vert="horz" wrap="square" lIns="0" tIns="45625" rIns="0" bIns="0" rtlCol="0">
            <a:spAutoFit/>
          </a:bodyPr>
          <a:lstStyle/>
          <a:p>
            <a:pPr marL="0" marR="0" lvl="0" indent="0" algn="ctr" defTabSz="1824960" rtl="0" eaLnBrk="1" fontAlgn="auto" latinLnBrk="0" hangingPunct="1">
              <a:lnSpc>
                <a:spcPct val="100000"/>
              </a:lnSpc>
              <a:spcBef>
                <a:spcPts val="359"/>
              </a:spcBef>
              <a:spcAft>
                <a:spcPts val="0"/>
              </a:spcAft>
              <a:buClrTx/>
              <a:buSzTx/>
              <a:buFontTx/>
              <a:buNone/>
              <a:tabLst/>
              <a:defRPr/>
            </a:pPr>
            <a:r>
              <a:rPr kumimoji="0" sz="2395" b="1" i="0" u="none" strike="noStrike" kern="0" cap="none" spc="-5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MGA</a:t>
            </a:r>
            <a:endParaRPr kumimoji="0" sz="2395" b="0" i="0" u="none" strike="noStrike" kern="0" cap="none" spc="0" normalizeH="0" baseline="0" noProof="0" dirty="0">
              <a:ln>
                <a:noFill/>
              </a:ln>
              <a:solidFill>
                <a:sysClr val="windowText" lastClr="000000"/>
              </a:solidFill>
              <a:effectLst>
                <a:outerShdw blurRad="165100" dist="25400" dir="2700000" algn="tl" rotWithShape="0">
                  <a:prstClr val="black">
                    <a:alpha val="54000"/>
                  </a:prstClr>
                </a:outerShdw>
              </a:effectLst>
              <a:uLnTx/>
              <a:uFillTx/>
              <a:latin typeface="Calibri"/>
              <a:ea typeface="+mn-ea"/>
              <a:cs typeface="Calibri"/>
            </a:endParaRPr>
          </a:p>
          <a:p>
            <a:pPr marL="25347" marR="10139" lvl="0" indent="0" algn="ctr" defTabSz="1824960" rtl="0" eaLnBrk="1" fontAlgn="auto" latinLnBrk="0" hangingPunct="1">
              <a:lnSpc>
                <a:spcPct val="102200"/>
              </a:lnSpc>
              <a:spcBef>
                <a:spcPts val="70"/>
              </a:spcBef>
              <a:spcAft>
                <a:spcPts val="0"/>
              </a:spcAft>
              <a:buClrTx/>
              <a:buSzTx/>
              <a:buFontTx/>
              <a:buNone/>
              <a:tabLst/>
              <a:defRPr/>
            </a:pPr>
            <a:r>
              <a:rPr kumimoji="0" sz="1796" b="1" i="0" u="none" strike="noStrike" kern="0" cap="none" spc="-2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Legislative</a:t>
            </a:r>
            <a:r>
              <a:rPr kumimoji="0" sz="1796" b="1" i="0" u="none" strike="noStrike" kern="0" cap="none" spc="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 + </a:t>
            </a:r>
            <a:r>
              <a:rPr kumimoji="0" sz="1796" b="1" i="0" u="none" strike="noStrike" kern="0" cap="none" spc="-2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Amministrative</a:t>
            </a:r>
            <a:r>
              <a:rPr kumimoji="0" sz="1796" b="1" i="0" u="none" strike="noStrike" kern="0" cap="none" spc="-1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 </a:t>
            </a:r>
            <a:r>
              <a:rPr kumimoji="0" sz="1796" b="1" i="0" u="none" strike="noStrike" kern="0" cap="none" spc="-10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a:t>
            </a:r>
            <a:r>
              <a:rPr kumimoji="0" sz="1796" b="1" i="0" u="none" strike="noStrike" kern="0" cap="none" spc="998"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 </a:t>
            </a:r>
            <a:r>
              <a:rPr kumimoji="0" sz="1796" b="1" i="0" u="none" strike="noStrike" kern="0" cap="none" spc="-40" normalizeH="0" baseline="0" noProof="0" dirty="0">
                <a:ln>
                  <a:noFill/>
                </a:ln>
                <a:solidFill>
                  <a:srgbClr val="FFFFFF"/>
                </a:solidFill>
                <a:effectLst>
                  <a:outerShdw blurRad="165100" dist="25400" dir="2700000" algn="tl" rotWithShape="0">
                    <a:prstClr val="black">
                      <a:alpha val="54000"/>
                    </a:prstClr>
                  </a:outerShdw>
                </a:effectLst>
                <a:uLnTx/>
                <a:uFillTx/>
                <a:latin typeface="Calibri"/>
                <a:ea typeface="+mn-ea"/>
                <a:cs typeface="Calibri"/>
              </a:rPr>
              <a:t>Altri</a:t>
            </a:r>
            <a:endParaRPr kumimoji="0" sz="1796" b="0" i="0" u="none" strike="noStrike" kern="0" cap="none" spc="0" normalizeH="0" baseline="0" noProof="0" dirty="0">
              <a:ln>
                <a:noFill/>
              </a:ln>
              <a:solidFill>
                <a:sysClr val="windowText" lastClr="000000"/>
              </a:solidFill>
              <a:effectLst>
                <a:outerShdw blurRad="165100" dist="25400" dir="2700000" algn="tl" rotWithShape="0">
                  <a:prstClr val="black">
                    <a:alpha val="54000"/>
                  </a:prstClr>
                </a:outerShdw>
              </a:effectLst>
              <a:uLnTx/>
              <a:uFillTx/>
              <a:latin typeface="Calibri"/>
              <a:ea typeface="+mn-ea"/>
              <a:cs typeface="Calibri"/>
            </a:endParaRPr>
          </a:p>
        </p:txBody>
      </p:sp>
      <p:sp>
        <p:nvSpPr>
          <p:cNvPr id="9" name="object 9"/>
          <p:cNvSpPr/>
          <p:nvPr/>
        </p:nvSpPr>
        <p:spPr>
          <a:xfrm>
            <a:off x="42176" y="27971"/>
            <a:ext cx="12138771" cy="6813326"/>
          </a:xfrm>
          <a:custGeom>
            <a:avLst/>
            <a:gdLst/>
            <a:ahLst/>
            <a:cxnLst/>
            <a:rect l="l" t="t" r="r" b="b"/>
            <a:pathLst>
              <a:path w="6082030" h="3413760">
                <a:moveTo>
                  <a:pt x="0" y="0"/>
                </a:moveTo>
                <a:lnTo>
                  <a:pt x="6081941" y="0"/>
                </a:lnTo>
              </a:path>
              <a:path w="6082030" h="3413760">
                <a:moveTo>
                  <a:pt x="0" y="3413286"/>
                </a:moveTo>
                <a:lnTo>
                  <a:pt x="0" y="0"/>
                </a:lnTo>
              </a:path>
            </a:pathLst>
          </a:custGeom>
          <a:ln w="12700">
            <a:solidFill>
              <a:srgbClr val="000000"/>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5" name="object 5">
            <a:extLst>
              <a:ext uri="{FF2B5EF4-FFF2-40B4-BE49-F238E27FC236}">
                <a16:creationId xmlns:a16="http://schemas.microsoft.com/office/drawing/2014/main" id="{867D875D-C5E2-3CBF-7CAC-0A72A195A5C0}"/>
              </a:ext>
            </a:extLst>
          </p:cNvPr>
          <p:cNvGrpSpPr/>
          <p:nvPr/>
        </p:nvGrpSpPr>
        <p:grpSpPr>
          <a:xfrm flipH="1" flipV="1">
            <a:off x="0" y="0"/>
            <a:ext cx="12166653" cy="6843742"/>
            <a:chOff x="0" y="384"/>
            <a:chExt cx="6096000" cy="3429000"/>
          </a:xfrm>
        </p:grpSpPr>
        <p:pic>
          <p:nvPicPr>
            <p:cNvPr id="36" name="object 6">
              <a:extLst>
                <a:ext uri="{FF2B5EF4-FFF2-40B4-BE49-F238E27FC236}">
                  <a16:creationId xmlns:a16="http://schemas.microsoft.com/office/drawing/2014/main" id="{2C4506A1-C1FB-4C59-BCCF-B7643167C3A2}"/>
                </a:ext>
              </a:extLst>
            </p:cNvPr>
            <p:cNvPicPr/>
            <p:nvPr/>
          </p:nvPicPr>
          <p:blipFill>
            <a:blip r:embed="rId2" cstate="print"/>
            <a:stretch>
              <a:fillRect/>
            </a:stretch>
          </p:blipFill>
          <p:spPr>
            <a:xfrm>
              <a:off x="0" y="4254"/>
              <a:ext cx="2995550" cy="3416300"/>
            </a:xfrm>
            <a:prstGeom prst="rect">
              <a:avLst/>
            </a:prstGeom>
          </p:spPr>
        </p:pic>
        <p:sp>
          <p:nvSpPr>
            <p:cNvPr id="37" name="object 7">
              <a:extLst>
                <a:ext uri="{FF2B5EF4-FFF2-40B4-BE49-F238E27FC236}">
                  <a16:creationId xmlns:a16="http://schemas.microsoft.com/office/drawing/2014/main" id="{9AE7A982-F657-D163-5800-B0FCE0300F6A}"/>
                </a:ext>
              </a:extLst>
            </p:cNvPr>
            <p:cNvSpPr/>
            <p:nvPr/>
          </p:nvSpPr>
          <p:spPr>
            <a:xfrm>
              <a:off x="6350" y="6734"/>
              <a:ext cx="6083300" cy="3416300"/>
            </a:xfrm>
            <a:custGeom>
              <a:avLst/>
              <a:gdLst/>
              <a:ahLst/>
              <a:cxnLst/>
              <a:rect l="l" t="t" r="r" b="b"/>
              <a:pathLst>
                <a:path w="6083300" h="3416300">
                  <a:moveTo>
                    <a:pt x="0" y="0"/>
                  </a:moveTo>
                  <a:lnTo>
                    <a:pt x="6083300" y="0"/>
                  </a:lnTo>
                  <a:lnTo>
                    <a:pt x="6083300" y="3416300"/>
                  </a:lnTo>
                  <a:lnTo>
                    <a:pt x="0" y="3416300"/>
                  </a:lnTo>
                  <a:lnTo>
                    <a:pt x="0" y="0"/>
                  </a:lnTo>
                  <a:close/>
                </a:path>
              </a:pathLst>
            </a:custGeom>
            <a:ln w="12700">
              <a:solidFill>
                <a:srgbClr val="000000"/>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7" name="object 7"/>
          <p:cNvGrpSpPr/>
          <p:nvPr/>
        </p:nvGrpSpPr>
        <p:grpSpPr>
          <a:xfrm>
            <a:off x="2080210" y="1167064"/>
            <a:ext cx="9657281" cy="1492950"/>
            <a:chOff x="1042272" y="578001"/>
            <a:chExt cx="4838700" cy="748030"/>
          </a:xfrm>
        </p:grpSpPr>
        <p:sp>
          <p:nvSpPr>
            <p:cNvPr id="8" name="object 8"/>
            <p:cNvSpPr/>
            <p:nvPr/>
          </p:nvSpPr>
          <p:spPr>
            <a:xfrm>
              <a:off x="1045447" y="581174"/>
              <a:ext cx="4832350" cy="741680"/>
            </a:xfrm>
            <a:custGeom>
              <a:avLst/>
              <a:gdLst/>
              <a:ahLst/>
              <a:cxnLst/>
              <a:rect l="l" t="t" r="r" b="b"/>
              <a:pathLst>
                <a:path w="4832350" h="741680">
                  <a:moveTo>
                    <a:pt x="4708677" y="0"/>
                  </a:moveTo>
                  <a:lnTo>
                    <a:pt x="0" y="0"/>
                  </a:lnTo>
                  <a:lnTo>
                    <a:pt x="0" y="741286"/>
                  </a:lnTo>
                  <a:lnTo>
                    <a:pt x="4708677" y="741286"/>
                  </a:lnTo>
                  <a:lnTo>
                    <a:pt x="4756763" y="731576"/>
                  </a:lnTo>
                  <a:lnTo>
                    <a:pt x="4796034" y="705097"/>
                  </a:lnTo>
                  <a:lnTo>
                    <a:pt x="4822513" y="665826"/>
                  </a:lnTo>
                  <a:lnTo>
                    <a:pt x="4832223" y="617740"/>
                  </a:lnTo>
                  <a:lnTo>
                    <a:pt x="4832223" y="123545"/>
                  </a:lnTo>
                  <a:lnTo>
                    <a:pt x="4822513" y="75454"/>
                  </a:lnTo>
                  <a:lnTo>
                    <a:pt x="4796034" y="36183"/>
                  </a:lnTo>
                  <a:lnTo>
                    <a:pt x="4756763" y="9708"/>
                  </a:lnTo>
                  <a:lnTo>
                    <a:pt x="4708677" y="0"/>
                  </a:lnTo>
                  <a:close/>
                </a:path>
              </a:pathLst>
            </a:custGeom>
            <a:solidFill>
              <a:srgbClr val="CFD4EA">
                <a:alpha val="90199"/>
              </a:srgbClr>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p:nvPr/>
          </p:nvSpPr>
          <p:spPr>
            <a:xfrm>
              <a:off x="1045447" y="581176"/>
              <a:ext cx="4832350" cy="741680"/>
            </a:xfrm>
            <a:custGeom>
              <a:avLst/>
              <a:gdLst/>
              <a:ahLst/>
              <a:cxnLst/>
              <a:rect l="l" t="t" r="r" b="b"/>
              <a:pathLst>
                <a:path w="4832350" h="741680">
                  <a:moveTo>
                    <a:pt x="4832223" y="123545"/>
                  </a:moveTo>
                  <a:lnTo>
                    <a:pt x="4832223" y="617740"/>
                  </a:lnTo>
                  <a:lnTo>
                    <a:pt x="4822514" y="665826"/>
                  </a:lnTo>
                  <a:lnTo>
                    <a:pt x="4796039" y="705097"/>
                  </a:lnTo>
                  <a:lnTo>
                    <a:pt x="4756768" y="731576"/>
                  </a:lnTo>
                  <a:lnTo>
                    <a:pt x="4708677" y="741286"/>
                  </a:lnTo>
                  <a:lnTo>
                    <a:pt x="0" y="741286"/>
                  </a:lnTo>
                  <a:lnTo>
                    <a:pt x="0" y="0"/>
                  </a:lnTo>
                  <a:lnTo>
                    <a:pt x="4708677" y="0"/>
                  </a:lnTo>
                  <a:lnTo>
                    <a:pt x="4756768" y="9708"/>
                  </a:lnTo>
                  <a:lnTo>
                    <a:pt x="4796039" y="36183"/>
                  </a:lnTo>
                  <a:lnTo>
                    <a:pt x="4822514" y="75454"/>
                  </a:lnTo>
                  <a:lnTo>
                    <a:pt x="4832223" y="123545"/>
                  </a:lnTo>
                  <a:close/>
                </a:path>
              </a:pathLst>
            </a:custGeom>
            <a:ln w="6349">
              <a:solidFill>
                <a:srgbClr val="CFD4EA"/>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0" name="object 10"/>
          <p:cNvSpPr txBox="1"/>
          <p:nvPr/>
        </p:nvSpPr>
        <p:spPr>
          <a:xfrm>
            <a:off x="2308344" y="1181218"/>
            <a:ext cx="9045146" cy="1381364"/>
          </a:xfrm>
          <a:prstGeom prst="rect">
            <a:avLst/>
          </a:prstGeom>
        </p:spPr>
        <p:txBody>
          <a:bodyPr vert="horz" wrap="square" lIns="0" tIns="49427" rIns="0" bIns="0" rtlCol="0">
            <a:spAutoFit/>
          </a:bodyPr>
          <a:lstStyle/>
          <a:p>
            <a:pPr marL="115327" marR="0" lvl="0" indent="-89981" algn="l" defTabSz="1824960" rtl="0" eaLnBrk="1" fontAlgn="auto" latinLnBrk="0" hangingPunct="1">
              <a:lnSpc>
                <a:spcPct val="100000"/>
              </a:lnSpc>
              <a:spcBef>
                <a:spcPts val="389"/>
              </a:spcBef>
              <a:spcAft>
                <a:spcPts val="0"/>
              </a:spcAft>
              <a:buClrTx/>
              <a:buSzTx/>
              <a:buFont typeface="Arial MT"/>
              <a:buChar char="•"/>
              <a:tabLst>
                <a:tab pos="115327" algn="l"/>
              </a:tabLst>
              <a:defRPr/>
            </a:pPr>
            <a:r>
              <a:rPr kumimoji="0" sz="1197" b="1" i="0" u="none" strike="noStrike" kern="0" cap="none" spc="0" normalizeH="0" baseline="0" noProof="0" dirty="0">
                <a:ln>
                  <a:noFill/>
                </a:ln>
                <a:solidFill>
                  <a:sysClr val="windowText" lastClr="000000"/>
                </a:solidFill>
                <a:effectLst/>
                <a:uLnTx/>
                <a:uFillTx/>
                <a:latin typeface="Calibri"/>
                <a:ea typeface="+mn-ea"/>
                <a:cs typeface="Calibri"/>
              </a:rPr>
              <a:t>Un</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quadro</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giuridico</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chiaro</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e</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trasparente</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che</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dia</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priorità</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all'interesse</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superiore</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del</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bambino</a:t>
            </a:r>
            <a:endParaRPr kumimoji="0" sz="1197" b="0" i="0" u="none" strike="noStrike" kern="0" cap="none" spc="0" normalizeH="0" baseline="0" noProof="0">
              <a:ln>
                <a:noFill/>
              </a:ln>
              <a:solidFill>
                <a:sysClr val="windowText" lastClr="000000"/>
              </a:solidFill>
              <a:effectLst/>
              <a:uLnTx/>
              <a:uFillTx/>
              <a:latin typeface="Calibri"/>
              <a:ea typeface="+mn-ea"/>
              <a:cs typeface="Calibri"/>
            </a:endParaRPr>
          </a:p>
          <a:p>
            <a:pPr marL="114060" marR="370061" lvl="0" indent="-89981" algn="l" defTabSz="1824960" rtl="0" eaLnBrk="1" fontAlgn="auto" latinLnBrk="0" hangingPunct="1">
              <a:lnSpc>
                <a:spcPts val="1197"/>
              </a:lnSpc>
              <a:spcBef>
                <a:spcPts val="429"/>
              </a:spcBef>
              <a:spcAft>
                <a:spcPts val="0"/>
              </a:spcAft>
              <a:buClrTx/>
              <a:buSzTx/>
              <a:buFont typeface="Arial MT"/>
              <a:buChar char="•"/>
              <a:tabLst>
                <a:tab pos="116593" algn="l"/>
              </a:tabLst>
              <a:defRPr/>
            </a:pP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Politiche</a:t>
            </a:r>
            <a:r>
              <a:rPr kumimoji="0" sz="1197"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nazionali</a:t>
            </a:r>
            <a:r>
              <a:rPr kumimoji="0" sz="1197"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sui</a:t>
            </a:r>
            <a:r>
              <a:rPr kumimoji="0" sz="1197"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diritti</a:t>
            </a:r>
            <a:r>
              <a:rPr kumimoji="0" sz="1197"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dell'infanzia</a:t>
            </a:r>
            <a:r>
              <a:rPr kumimoji="0" sz="1197"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che</a:t>
            </a:r>
            <a:r>
              <a:rPr kumimoji="0" sz="1197"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riguardano</a:t>
            </a:r>
            <a:r>
              <a:rPr kumimoji="0" sz="1197"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specificamente</a:t>
            </a:r>
            <a:r>
              <a:rPr kumimoji="0" sz="1197"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l'ambiente</a:t>
            </a:r>
            <a:r>
              <a:rPr kumimoji="0" sz="1197"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digitale,</a:t>
            </a:r>
            <a:r>
              <a:rPr kumimoji="0" sz="1197"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corroborate</a:t>
            </a:r>
            <a:r>
              <a:rPr kumimoji="0" sz="1197"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da</a:t>
            </a:r>
            <a:r>
              <a:rPr kumimoji="0" sz="1197"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regolamenti</a:t>
            </a:r>
            <a:r>
              <a:rPr kumimoji="0" sz="1197"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attuativi,</a:t>
            </a:r>
            <a:r>
              <a:rPr kumimoji="0" sz="1197"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codici</a:t>
            </a:r>
            <a:r>
              <a:rPr kumimoji="0" sz="1197" b="1"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industriali,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standard</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di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progettazione</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 e</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piani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d'azione.</a:t>
            </a:r>
            <a:endParaRPr kumimoji="0" sz="1197" b="0" i="0" u="none" strike="noStrike" kern="0" cap="none" spc="0" normalizeH="0" baseline="0" noProof="0">
              <a:ln>
                <a:noFill/>
              </a:ln>
              <a:solidFill>
                <a:sysClr val="windowText" lastClr="000000"/>
              </a:solidFill>
              <a:effectLst/>
              <a:uLnTx/>
              <a:uFillTx/>
              <a:latin typeface="Calibri"/>
              <a:ea typeface="+mn-ea"/>
              <a:cs typeface="Calibri"/>
            </a:endParaRPr>
          </a:p>
          <a:p>
            <a:pPr marL="115327" marR="0" lvl="0" indent="-89981" algn="l" defTabSz="1824960" rtl="0" eaLnBrk="1" fontAlgn="auto" latinLnBrk="0" hangingPunct="1">
              <a:lnSpc>
                <a:spcPct val="100000"/>
              </a:lnSpc>
              <a:spcBef>
                <a:spcPts val="150"/>
              </a:spcBef>
              <a:spcAft>
                <a:spcPts val="0"/>
              </a:spcAft>
              <a:buClrTx/>
              <a:buSzTx/>
              <a:buFont typeface="Arial MT"/>
              <a:buChar char="•"/>
              <a:tabLst>
                <a:tab pos="115327" algn="l"/>
              </a:tabLst>
              <a:defRPr/>
            </a:pPr>
            <a:r>
              <a:rPr kumimoji="0" sz="1197" b="0" i="0" u="none" strike="noStrike" kern="0" cap="none" spc="0" normalizeH="0" baseline="0" noProof="0" dirty="0">
                <a:ln>
                  <a:noFill/>
                </a:ln>
                <a:solidFill>
                  <a:sysClr val="windowText" lastClr="000000"/>
                </a:solidFill>
                <a:effectLst/>
                <a:uLnTx/>
                <a:uFillTx/>
                <a:latin typeface="Calibri"/>
                <a:ea typeface="+mn-ea"/>
                <a:cs typeface="Calibri"/>
              </a:rPr>
              <a:t>La</a:t>
            </a:r>
            <a:r>
              <a:rPr kumimoji="0" sz="1197"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legislazione</a:t>
            </a:r>
            <a:r>
              <a:rPr kumimoji="0" sz="11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deve</a:t>
            </a:r>
            <a:r>
              <a:rPr kumimoji="0" sz="11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rimanere</a:t>
            </a:r>
            <a:r>
              <a:rPr kumimoji="0" sz="1197"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pertinente,</a:t>
            </a:r>
            <a:r>
              <a:rPr kumimoji="0" sz="1197"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nel</a:t>
            </a:r>
            <a:r>
              <a:rPr kumimoji="0" sz="1197"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contesto</a:t>
            </a:r>
            <a:r>
              <a:rPr kumimoji="0" sz="1197"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197"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progressi</a:t>
            </a:r>
            <a:r>
              <a:rPr kumimoji="0" sz="1197"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tecnologici</a:t>
            </a:r>
            <a:r>
              <a:rPr kumimoji="0" sz="1197"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1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delle</a:t>
            </a:r>
            <a:r>
              <a:rPr kumimoji="0" sz="11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pratiche</a:t>
            </a:r>
            <a:r>
              <a:rPr kumimoji="0" sz="1197"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emergenti.</a:t>
            </a:r>
            <a:endParaRPr kumimoji="0" sz="1197" b="0" i="0" u="none" strike="noStrike" kern="0" cap="none" spc="0" normalizeH="0" baseline="0" noProof="0">
              <a:ln>
                <a:noFill/>
              </a:ln>
              <a:solidFill>
                <a:sysClr val="windowText" lastClr="000000"/>
              </a:solidFill>
              <a:effectLst/>
              <a:uLnTx/>
              <a:uFillTx/>
              <a:latin typeface="Calibri"/>
              <a:ea typeface="+mn-ea"/>
              <a:cs typeface="Calibri"/>
            </a:endParaRPr>
          </a:p>
          <a:p>
            <a:pPr marL="115327" marR="0" lvl="0" indent="-89981" algn="l" defTabSz="1824960" rtl="0" eaLnBrk="1" fontAlgn="auto" latinLnBrk="0" hangingPunct="1">
              <a:lnSpc>
                <a:spcPct val="100000"/>
              </a:lnSpc>
              <a:spcBef>
                <a:spcPts val="140"/>
              </a:spcBef>
              <a:spcAft>
                <a:spcPts val="0"/>
              </a:spcAft>
              <a:buClrTx/>
              <a:buSzTx/>
              <a:buFont typeface="Arial MT"/>
              <a:buChar char="•"/>
              <a:tabLst>
                <a:tab pos="115327" algn="l"/>
              </a:tabLst>
              <a:defRPr/>
            </a:pP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Regolamentazione</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modelli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di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business</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emergenti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che</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si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basano</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su</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algoritmi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black-boxed</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e</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intelligenza</a:t>
            </a:r>
            <a:r>
              <a:rPr kumimoji="0" sz="1197"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artificiale</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(protezione</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della</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privacy)</a:t>
            </a:r>
            <a:endParaRPr kumimoji="0" sz="1197" b="0" i="0" u="none" strike="noStrike" kern="0" cap="none" spc="0" normalizeH="0" baseline="0" noProof="0">
              <a:ln>
                <a:noFill/>
              </a:ln>
              <a:solidFill>
                <a:sysClr val="windowText" lastClr="000000"/>
              </a:solidFill>
              <a:effectLst/>
              <a:uLnTx/>
              <a:uFillTx/>
              <a:latin typeface="Calibri"/>
              <a:ea typeface="+mn-ea"/>
              <a:cs typeface="Calibri"/>
            </a:endParaRPr>
          </a:p>
          <a:p>
            <a:pPr marL="115327" marR="0" lvl="0" indent="-89981" algn="l" defTabSz="1824960" rtl="0" eaLnBrk="1" fontAlgn="auto" latinLnBrk="0" hangingPunct="1">
              <a:lnSpc>
                <a:spcPct val="100000"/>
              </a:lnSpc>
              <a:spcBef>
                <a:spcPts val="0"/>
              </a:spcBef>
              <a:spcAft>
                <a:spcPts val="0"/>
              </a:spcAft>
              <a:buClrTx/>
              <a:buSzTx/>
              <a:buFont typeface="Arial MT"/>
              <a:buChar char="•"/>
              <a:tabLst>
                <a:tab pos="115327" algn="l"/>
              </a:tabLst>
              <a:defRPr/>
            </a:pP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Istituire</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rimedi</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giustizia</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per</a:t>
            </a:r>
            <a:r>
              <a:rPr kumimoji="0" sz="11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i</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bambini</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sulle</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violazioni</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diritti</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1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bambini,</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in</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particolare</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in</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relazione</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all'ambiente</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digitale.</a:t>
            </a:r>
            <a:endParaRPr kumimoji="0" sz="1197" b="0" i="0" u="none" strike="noStrike" kern="0" cap="none" spc="0" normalizeH="0" baseline="0" noProof="0">
              <a:ln>
                <a:noFill/>
              </a:ln>
              <a:solidFill>
                <a:sysClr val="windowText" lastClr="000000"/>
              </a:solidFill>
              <a:effectLst/>
              <a:uLnTx/>
              <a:uFillTx/>
              <a:latin typeface="Calibri"/>
              <a:ea typeface="+mn-ea"/>
              <a:cs typeface="Calibri"/>
            </a:endParaRPr>
          </a:p>
          <a:p>
            <a:pPr marL="115327" marR="0" lvl="0" indent="-89981" algn="l" defTabSz="1824960" rtl="0" eaLnBrk="1" fontAlgn="auto" latinLnBrk="0" hangingPunct="1">
              <a:lnSpc>
                <a:spcPct val="100000"/>
              </a:lnSpc>
              <a:spcBef>
                <a:spcPts val="140"/>
              </a:spcBef>
              <a:spcAft>
                <a:spcPts val="0"/>
              </a:spcAft>
              <a:buClrTx/>
              <a:buSzTx/>
              <a:buFont typeface="Arial MT"/>
              <a:buChar char="•"/>
              <a:tabLst>
                <a:tab pos="115327" algn="l"/>
              </a:tabLst>
              <a:defRPr/>
            </a:pPr>
            <a:r>
              <a:rPr kumimoji="0" sz="1197" b="0" i="0" u="none" strike="noStrike" kern="0" cap="none" spc="-50" normalizeH="0" baseline="0" noProof="0" dirty="0">
                <a:ln>
                  <a:noFill/>
                </a:ln>
                <a:solidFill>
                  <a:sysClr val="windowText" lastClr="000000"/>
                </a:solidFill>
                <a:effectLst/>
                <a:uLnTx/>
                <a:uFillTx/>
                <a:latin typeface="Calibri"/>
                <a:ea typeface="+mn-ea"/>
                <a:cs typeface="Calibri"/>
              </a:rPr>
              <a:t>...</a:t>
            </a:r>
            <a:endParaRPr kumimoji="0" sz="1197"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11" name="object 11"/>
          <p:cNvGrpSpPr/>
          <p:nvPr/>
        </p:nvGrpSpPr>
        <p:grpSpPr>
          <a:xfrm>
            <a:off x="498649" y="1414852"/>
            <a:ext cx="1594338" cy="964459"/>
            <a:chOff x="249844" y="702153"/>
            <a:chExt cx="798830" cy="483234"/>
          </a:xfrm>
        </p:grpSpPr>
        <p:sp>
          <p:nvSpPr>
            <p:cNvPr id="12" name="object 12"/>
            <p:cNvSpPr/>
            <p:nvPr/>
          </p:nvSpPr>
          <p:spPr>
            <a:xfrm>
              <a:off x="253019" y="705328"/>
              <a:ext cx="792480" cy="476884"/>
            </a:xfrm>
            <a:custGeom>
              <a:avLst/>
              <a:gdLst/>
              <a:ahLst/>
              <a:cxnLst/>
              <a:rect l="l" t="t" r="r" b="b"/>
              <a:pathLst>
                <a:path w="792480" h="476884">
                  <a:moveTo>
                    <a:pt x="712749" y="0"/>
                  </a:moveTo>
                  <a:lnTo>
                    <a:pt x="79463" y="0"/>
                  </a:lnTo>
                  <a:lnTo>
                    <a:pt x="48531" y="6244"/>
                  </a:lnTo>
                  <a:lnTo>
                    <a:pt x="23272" y="23272"/>
                  </a:lnTo>
                  <a:lnTo>
                    <a:pt x="6244" y="48531"/>
                  </a:lnTo>
                  <a:lnTo>
                    <a:pt x="0" y="79463"/>
                  </a:lnTo>
                  <a:lnTo>
                    <a:pt x="0" y="397319"/>
                  </a:lnTo>
                  <a:lnTo>
                    <a:pt x="6244" y="428252"/>
                  </a:lnTo>
                  <a:lnTo>
                    <a:pt x="23272" y="453510"/>
                  </a:lnTo>
                  <a:lnTo>
                    <a:pt x="48531" y="470539"/>
                  </a:lnTo>
                  <a:lnTo>
                    <a:pt x="79463" y="476783"/>
                  </a:lnTo>
                  <a:lnTo>
                    <a:pt x="712749" y="476783"/>
                  </a:lnTo>
                  <a:lnTo>
                    <a:pt x="743676" y="470539"/>
                  </a:lnTo>
                  <a:lnTo>
                    <a:pt x="768935" y="453510"/>
                  </a:lnTo>
                  <a:lnTo>
                    <a:pt x="785967" y="428252"/>
                  </a:lnTo>
                  <a:lnTo>
                    <a:pt x="792213" y="397319"/>
                  </a:lnTo>
                  <a:lnTo>
                    <a:pt x="792213" y="79463"/>
                  </a:lnTo>
                  <a:lnTo>
                    <a:pt x="785967" y="48531"/>
                  </a:lnTo>
                  <a:lnTo>
                    <a:pt x="768935" y="23272"/>
                  </a:lnTo>
                  <a:lnTo>
                    <a:pt x="743676" y="6244"/>
                  </a:lnTo>
                  <a:lnTo>
                    <a:pt x="712749" y="0"/>
                  </a:lnTo>
                  <a:close/>
                </a:path>
              </a:pathLst>
            </a:custGeom>
            <a:solidFill>
              <a:srgbClr val="4471C4"/>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object 13"/>
            <p:cNvSpPr/>
            <p:nvPr/>
          </p:nvSpPr>
          <p:spPr>
            <a:xfrm>
              <a:off x="253019" y="705328"/>
              <a:ext cx="792480" cy="476884"/>
            </a:xfrm>
            <a:custGeom>
              <a:avLst/>
              <a:gdLst/>
              <a:ahLst/>
              <a:cxnLst/>
              <a:rect l="l" t="t" r="r" b="b"/>
              <a:pathLst>
                <a:path w="792480" h="476884">
                  <a:moveTo>
                    <a:pt x="0" y="79463"/>
                  </a:moveTo>
                  <a:lnTo>
                    <a:pt x="6244" y="48531"/>
                  </a:lnTo>
                  <a:lnTo>
                    <a:pt x="23272" y="23272"/>
                  </a:lnTo>
                  <a:lnTo>
                    <a:pt x="48531" y="6244"/>
                  </a:lnTo>
                  <a:lnTo>
                    <a:pt x="79463" y="0"/>
                  </a:lnTo>
                  <a:lnTo>
                    <a:pt x="712749" y="0"/>
                  </a:lnTo>
                  <a:lnTo>
                    <a:pt x="743676" y="6244"/>
                  </a:lnTo>
                  <a:lnTo>
                    <a:pt x="768935" y="23272"/>
                  </a:lnTo>
                  <a:lnTo>
                    <a:pt x="785967" y="48531"/>
                  </a:lnTo>
                  <a:lnTo>
                    <a:pt x="792213" y="79463"/>
                  </a:lnTo>
                  <a:lnTo>
                    <a:pt x="792213" y="397319"/>
                  </a:lnTo>
                  <a:lnTo>
                    <a:pt x="785967" y="428252"/>
                  </a:lnTo>
                  <a:lnTo>
                    <a:pt x="768935" y="453510"/>
                  </a:lnTo>
                  <a:lnTo>
                    <a:pt x="743676" y="470539"/>
                  </a:lnTo>
                  <a:lnTo>
                    <a:pt x="712749" y="476783"/>
                  </a:lnTo>
                  <a:lnTo>
                    <a:pt x="79463" y="476783"/>
                  </a:lnTo>
                  <a:lnTo>
                    <a:pt x="48531" y="470539"/>
                  </a:lnTo>
                  <a:lnTo>
                    <a:pt x="23272" y="453510"/>
                  </a:lnTo>
                  <a:lnTo>
                    <a:pt x="6244" y="428252"/>
                  </a:lnTo>
                  <a:lnTo>
                    <a:pt x="0" y="397319"/>
                  </a:lnTo>
                  <a:lnTo>
                    <a:pt x="0" y="79463"/>
                  </a:lnTo>
                  <a:close/>
                </a:path>
              </a:pathLst>
            </a:custGeom>
            <a:ln w="6350">
              <a:solidFill>
                <a:srgbClr val="FFFFFF"/>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4" name="object 14"/>
          <p:cNvSpPr txBox="1"/>
          <p:nvPr/>
        </p:nvSpPr>
        <p:spPr>
          <a:xfrm>
            <a:off x="700111" y="1695261"/>
            <a:ext cx="1191318" cy="301952"/>
          </a:xfrm>
          <a:prstGeom prst="rect">
            <a:avLst/>
          </a:prstGeom>
        </p:spPr>
        <p:txBody>
          <a:bodyPr vert="horz" wrap="square" lIns="0" tIns="25347" rIns="0" bIns="0" rtlCol="0">
            <a:spAutoFit/>
          </a:bodyPr>
          <a:lstStyle/>
          <a:p>
            <a:pPr marL="25347" marR="0" lvl="0" indent="0" algn="l" defTabSz="1824960" rtl="0" eaLnBrk="1" fontAlgn="auto" latinLnBrk="0" hangingPunct="1">
              <a:lnSpc>
                <a:spcPct val="100000"/>
              </a:lnSpc>
              <a:spcBef>
                <a:spcPts val="200"/>
              </a:spcBef>
              <a:spcAft>
                <a:spcPts val="0"/>
              </a:spcAft>
              <a:buClrTx/>
              <a:buSzTx/>
              <a:buFontTx/>
              <a:buNone/>
              <a:tabLst/>
              <a:defRPr/>
            </a:pPr>
            <a:r>
              <a:rPr kumimoji="0" sz="1796" b="1" i="0" u="none" strike="noStrike" kern="0" cap="none" spc="-20" normalizeH="0" baseline="0" noProof="0" dirty="0">
                <a:ln>
                  <a:noFill/>
                </a:ln>
                <a:solidFill>
                  <a:srgbClr val="FFFFFF"/>
                </a:solidFill>
                <a:effectLst/>
                <a:uLnTx/>
                <a:uFillTx/>
                <a:latin typeface="Calibri"/>
                <a:ea typeface="+mn-ea"/>
                <a:cs typeface="Calibri"/>
              </a:rPr>
              <a:t>STRUTTURA</a:t>
            </a:r>
            <a:endParaRPr kumimoji="0" sz="1796"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15" name="object 15"/>
          <p:cNvGrpSpPr/>
          <p:nvPr/>
        </p:nvGrpSpPr>
        <p:grpSpPr>
          <a:xfrm>
            <a:off x="2067910" y="2786229"/>
            <a:ext cx="9669954" cy="2235622"/>
            <a:chOff x="1036109" y="1389270"/>
            <a:chExt cx="4845050" cy="1120140"/>
          </a:xfrm>
        </p:grpSpPr>
        <p:sp>
          <p:nvSpPr>
            <p:cNvPr id="16" name="object 16"/>
            <p:cNvSpPr/>
            <p:nvPr/>
          </p:nvSpPr>
          <p:spPr>
            <a:xfrm>
              <a:off x="1039284" y="1392444"/>
              <a:ext cx="4838700" cy="1113790"/>
            </a:xfrm>
            <a:custGeom>
              <a:avLst/>
              <a:gdLst/>
              <a:ahLst/>
              <a:cxnLst/>
              <a:rect l="l" t="t" r="r" b="b"/>
              <a:pathLst>
                <a:path w="4838700" h="1113789">
                  <a:moveTo>
                    <a:pt x="4652568" y="0"/>
                  </a:moveTo>
                  <a:lnTo>
                    <a:pt x="0" y="0"/>
                  </a:lnTo>
                  <a:lnTo>
                    <a:pt x="0" y="1113789"/>
                  </a:lnTo>
                  <a:lnTo>
                    <a:pt x="4652568" y="1113789"/>
                  </a:lnTo>
                  <a:lnTo>
                    <a:pt x="4701919" y="1107159"/>
                  </a:lnTo>
                  <a:lnTo>
                    <a:pt x="4746264" y="1088446"/>
                  </a:lnTo>
                  <a:lnTo>
                    <a:pt x="4783834" y="1059421"/>
                  </a:lnTo>
                  <a:lnTo>
                    <a:pt x="4812860" y="1021853"/>
                  </a:lnTo>
                  <a:lnTo>
                    <a:pt x="4831573" y="977511"/>
                  </a:lnTo>
                  <a:lnTo>
                    <a:pt x="4838204" y="928166"/>
                  </a:lnTo>
                  <a:lnTo>
                    <a:pt x="4838204" y="185635"/>
                  </a:lnTo>
                  <a:lnTo>
                    <a:pt x="4831573" y="136285"/>
                  </a:lnTo>
                  <a:lnTo>
                    <a:pt x="4812860" y="91940"/>
                  </a:lnTo>
                  <a:lnTo>
                    <a:pt x="4783834" y="54370"/>
                  </a:lnTo>
                  <a:lnTo>
                    <a:pt x="4746264" y="25344"/>
                  </a:lnTo>
                  <a:lnTo>
                    <a:pt x="4701919" y="6630"/>
                  </a:lnTo>
                  <a:lnTo>
                    <a:pt x="4652568" y="0"/>
                  </a:lnTo>
                  <a:close/>
                </a:path>
              </a:pathLst>
            </a:custGeom>
            <a:solidFill>
              <a:srgbClr val="CFD4EA">
                <a:alpha val="90199"/>
              </a:srgbClr>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object 17"/>
            <p:cNvSpPr/>
            <p:nvPr/>
          </p:nvSpPr>
          <p:spPr>
            <a:xfrm>
              <a:off x="1039284" y="1392445"/>
              <a:ext cx="4838700" cy="1113790"/>
            </a:xfrm>
            <a:custGeom>
              <a:avLst/>
              <a:gdLst/>
              <a:ahLst/>
              <a:cxnLst/>
              <a:rect l="l" t="t" r="r" b="b"/>
              <a:pathLst>
                <a:path w="4838700" h="1113789">
                  <a:moveTo>
                    <a:pt x="4838204" y="185635"/>
                  </a:moveTo>
                  <a:lnTo>
                    <a:pt x="4838204" y="928154"/>
                  </a:lnTo>
                  <a:lnTo>
                    <a:pt x="4831573" y="977504"/>
                  </a:lnTo>
                  <a:lnTo>
                    <a:pt x="4812860" y="1021849"/>
                  </a:lnTo>
                  <a:lnTo>
                    <a:pt x="4783834" y="1059419"/>
                  </a:lnTo>
                  <a:lnTo>
                    <a:pt x="4746264" y="1088445"/>
                  </a:lnTo>
                  <a:lnTo>
                    <a:pt x="4701919" y="1107159"/>
                  </a:lnTo>
                  <a:lnTo>
                    <a:pt x="4652568" y="1113789"/>
                  </a:lnTo>
                  <a:lnTo>
                    <a:pt x="0" y="1113789"/>
                  </a:lnTo>
                  <a:lnTo>
                    <a:pt x="0" y="0"/>
                  </a:lnTo>
                  <a:lnTo>
                    <a:pt x="4652568" y="0"/>
                  </a:lnTo>
                  <a:lnTo>
                    <a:pt x="4701919" y="6630"/>
                  </a:lnTo>
                  <a:lnTo>
                    <a:pt x="4746264" y="25344"/>
                  </a:lnTo>
                  <a:lnTo>
                    <a:pt x="4783834" y="54370"/>
                  </a:lnTo>
                  <a:lnTo>
                    <a:pt x="4812860" y="91940"/>
                  </a:lnTo>
                  <a:lnTo>
                    <a:pt x="4831573" y="136285"/>
                  </a:lnTo>
                  <a:lnTo>
                    <a:pt x="4838204" y="185635"/>
                  </a:lnTo>
                  <a:close/>
                </a:path>
              </a:pathLst>
            </a:custGeom>
            <a:ln w="6350">
              <a:solidFill>
                <a:srgbClr val="CFD4EA"/>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8" name="object 18"/>
          <p:cNvSpPr txBox="1"/>
          <p:nvPr/>
        </p:nvSpPr>
        <p:spPr>
          <a:xfrm>
            <a:off x="2303642" y="2805466"/>
            <a:ext cx="8986847" cy="2139726"/>
          </a:xfrm>
          <a:prstGeom prst="rect">
            <a:avLst/>
          </a:prstGeom>
        </p:spPr>
        <p:txBody>
          <a:bodyPr vert="horz" wrap="square" lIns="0" tIns="43090" rIns="0" bIns="0" rtlCol="0">
            <a:spAutoFit/>
          </a:bodyPr>
          <a:lstStyle/>
          <a:p>
            <a:pPr marL="107723" marR="0" lvl="0" indent="-82377" algn="l" defTabSz="1824960" rtl="0" eaLnBrk="1" fontAlgn="auto" latinLnBrk="0" hangingPunct="1">
              <a:lnSpc>
                <a:spcPct val="100000"/>
              </a:lnSpc>
              <a:spcBef>
                <a:spcPts val="339"/>
              </a:spcBef>
              <a:spcAft>
                <a:spcPts val="0"/>
              </a:spcAft>
              <a:buClrTx/>
              <a:buSzTx/>
              <a:buFont typeface="Arial MT"/>
              <a:buChar char="•"/>
              <a:tabLst>
                <a:tab pos="107723" algn="l"/>
              </a:tabLst>
              <a:defRPr/>
            </a:pP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Diffusione</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efficace</a:t>
            </a:r>
            <a:r>
              <a:rPr kumimoji="0" sz="11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delle</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informazioni</a:t>
            </a:r>
            <a:r>
              <a:rPr kumimoji="0" sz="1197"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sui</a:t>
            </a:r>
            <a:r>
              <a:rPr kumimoji="0" sz="1197"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diritti</a:t>
            </a:r>
            <a:r>
              <a:rPr kumimoji="0" sz="11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197"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bambini</a:t>
            </a:r>
            <a:r>
              <a:rPr kumimoji="0" sz="1197"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in</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relazione</a:t>
            </a:r>
            <a:r>
              <a:rPr kumimoji="0" sz="11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all'ambiente</a:t>
            </a:r>
            <a:r>
              <a:rPr kumimoji="0" sz="11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digitale.</a:t>
            </a:r>
            <a:endParaRPr kumimoji="0" sz="1197" b="0" i="0" u="none" strike="noStrike" kern="0" cap="none" spc="0" normalizeH="0" baseline="0" noProof="0">
              <a:ln>
                <a:noFill/>
              </a:ln>
              <a:solidFill>
                <a:sysClr val="windowText" lastClr="000000"/>
              </a:solidFill>
              <a:effectLst/>
              <a:uLnTx/>
              <a:uFillTx/>
              <a:latin typeface="Calibri"/>
              <a:ea typeface="+mn-ea"/>
              <a:cs typeface="Calibri"/>
            </a:endParaRPr>
          </a:p>
          <a:p>
            <a:pPr marL="106456" marR="191367" lvl="0" indent="-82377" algn="l" defTabSz="1824960" rtl="0" eaLnBrk="1" fontAlgn="auto" latinLnBrk="0" hangingPunct="1">
              <a:lnSpc>
                <a:spcPts val="1197"/>
              </a:lnSpc>
              <a:spcBef>
                <a:spcPts val="389"/>
              </a:spcBef>
              <a:spcAft>
                <a:spcPts val="0"/>
              </a:spcAft>
              <a:buClrTx/>
              <a:buSzTx/>
              <a:buFont typeface="Arial MT"/>
              <a:buChar char="•"/>
              <a:tabLst>
                <a:tab pos="108991" algn="l"/>
              </a:tabLst>
              <a:defRPr/>
            </a:pP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Sostegno</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 ai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genitori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con</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informazioni</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 e</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formazione</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per</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consentire</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loro</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di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sostenere</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la</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partecipazione</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online</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figli</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e</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di</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colmare</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il</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divario</a:t>
            </a:r>
            <a:r>
              <a:rPr kumimoji="0" sz="1197" b="1"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culturale</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generazionale.</a:t>
            </a:r>
            <a:endParaRPr kumimoji="0" sz="1197" b="0" i="0" u="none" strike="noStrike" kern="0" cap="none" spc="0" normalizeH="0" baseline="0" noProof="0">
              <a:ln>
                <a:noFill/>
              </a:ln>
              <a:solidFill>
                <a:sysClr val="windowText" lastClr="000000"/>
              </a:solidFill>
              <a:effectLst/>
              <a:uLnTx/>
              <a:uFillTx/>
              <a:latin typeface="Calibri"/>
              <a:ea typeface="+mn-ea"/>
              <a:cs typeface="Calibri"/>
            </a:endParaRPr>
          </a:p>
          <a:p>
            <a:pPr marL="106456" marR="10139" lvl="0" indent="-82377" algn="l" defTabSz="1824960" rtl="0" eaLnBrk="1" fontAlgn="auto" latinLnBrk="0" hangingPunct="1">
              <a:lnSpc>
                <a:spcPts val="1397"/>
              </a:lnSpc>
              <a:spcBef>
                <a:spcPts val="269"/>
              </a:spcBef>
              <a:spcAft>
                <a:spcPts val="0"/>
              </a:spcAft>
              <a:buClrTx/>
              <a:buSzTx/>
              <a:buFont typeface="Arial MT"/>
              <a:buChar char="•"/>
              <a:tabLst>
                <a:tab pos="108991" algn="l"/>
              </a:tabLst>
              <a:defRPr/>
            </a:pP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Formazione</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dei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professionisti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che</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lavorano</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per</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e</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con</a:t>
            </a:r>
            <a:r>
              <a:rPr kumimoji="0" sz="1197"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bambini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e</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delle</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imprese,</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compresa</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l'industria</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tecnologica,</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su</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come</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l'ambiente</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digitale</a:t>
            </a:r>
            <a:r>
              <a:rPr kumimoji="0" sz="1197" b="1"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influisce</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 sui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diritti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bambini</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 in</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molteplici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contesti.</a:t>
            </a:r>
            <a:endParaRPr kumimoji="0" sz="1197" b="0" i="0" u="none" strike="noStrike" kern="0" cap="none" spc="0" normalizeH="0" baseline="0" noProof="0">
              <a:ln>
                <a:noFill/>
              </a:ln>
              <a:solidFill>
                <a:sysClr val="windowText" lastClr="000000"/>
              </a:solidFill>
              <a:effectLst/>
              <a:uLnTx/>
              <a:uFillTx/>
              <a:latin typeface="Calibri"/>
              <a:ea typeface="+mn-ea"/>
              <a:cs typeface="Calibri"/>
            </a:endParaRPr>
          </a:p>
          <a:p>
            <a:pPr marL="107723" marR="0" lvl="0" indent="-82377" algn="l" defTabSz="1824960" rtl="0" eaLnBrk="1" fontAlgn="auto" latinLnBrk="0" hangingPunct="1">
              <a:lnSpc>
                <a:spcPts val="1337"/>
              </a:lnSpc>
              <a:spcBef>
                <a:spcPts val="0"/>
              </a:spcBef>
              <a:spcAft>
                <a:spcPts val="0"/>
              </a:spcAft>
              <a:buClrTx/>
              <a:buSzTx/>
              <a:buFont typeface="Arial MT"/>
              <a:buChar char="•"/>
              <a:tabLst>
                <a:tab pos="107723" algn="l"/>
              </a:tabLst>
              <a:defRPr/>
            </a:pP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Valutazione</a:t>
            </a:r>
            <a:r>
              <a:rPr kumimoji="0" sz="1197"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197"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aggiornamento</a:t>
            </a:r>
            <a:r>
              <a:rPr kumimoji="0" sz="1197"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regolari</a:t>
            </a:r>
            <a:r>
              <a:rPr kumimoji="0" sz="1197"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197"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regolamenti,</a:t>
            </a:r>
            <a:r>
              <a:rPr kumimoji="0" sz="1197"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codici</a:t>
            </a:r>
            <a:r>
              <a:rPr kumimoji="0" sz="1197"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197"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standard</a:t>
            </a:r>
            <a:r>
              <a:rPr kumimoji="0" sz="1197"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aziendali.</a:t>
            </a:r>
            <a:endParaRPr kumimoji="0" sz="1197" b="0" i="0" u="none" strike="noStrike" kern="0" cap="none" spc="0" normalizeH="0" baseline="0" noProof="0">
              <a:ln>
                <a:noFill/>
              </a:ln>
              <a:solidFill>
                <a:sysClr val="windowText" lastClr="000000"/>
              </a:solidFill>
              <a:effectLst/>
              <a:uLnTx/>
              <a:uFillTx/>
              <a:latin typeface="Calibri"/>
              <a:ea typeface="+mn-ea"/>
              <a:cs typeface="Calibri"/>
            </a:endParaRPr>
          </a:p>
          <a:p>
            <a:pPr marL="107723" marR="0" lvl="0" indent="-82377" algn="l" defTabSz="1824960" rtl="0" eaLnBrk="1" fontAlgn="auto" latinLnBrk="0" hangingPunct="1">
              <a:lnSpc>
                <a:spcPct val="100000"/>
              </a:lnSpc>
              <a:spcBef>
                <a:spcPts val="140"/>
              </a:spcBef>
              <a:spcAft>
                <a:spcPts val="0"/>
              </a:spcAft>
              <a:buClrTx/>
              <a:buSzTx/>
              <a:buFont typeface="Arial MT"/>
              <a:buChar char="•"/>
              <a:tabLst>
                <a:tab pos="107723" algn="l"/>
              </a:tabLst>
              <a:defRPr/>
            </a:pP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Coinvolgimento</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dei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bambini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nello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sviluppo</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di leggi,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politiche</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e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regolamenti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aziendali.</a:t>
            </a:r>
            <a:endParaRPr kumimoji="0" sz="1197" b="0" i="0" u="none" strike="noStrike" kern="0" cap="none" spc="0" normalizeH="0" baseline="0" noProof="0">
              <a:ln>
                <a:noFill/>
              </a:ln>
              <a:solidFill>
                <a:sysClr val="windowText" lastClr="000000"/>
              </a:solidFill>
              <a:effectLst/>
              <a:uLnTx/>
              <a:uFillTx/>
              <a:latin typeface="Calibri"/>
              <a:ea typeface="+mn-ea"/>
              <a:cs typeface="Calibri"/>
            </a:endParaRPr>
          </a:p>
          <a:p>
            <a:pPr marL="107723" marR="0" lvl="0" indent="-82377" algn="l" defTabSz="1824960" rtl="0" eaLnBrk="1" fontAlgn="auto" latinLnBrk="0" hangingPunct="1">
              <a:lnSpc>
                <a:spcPts val="1417"/>
              </a:lnSpc>
              <a:spcBef>
                <a:spcPts val="190"/>
              </a:spcBef>
              <a:spcAft>
                <a:spcPts val="0"/>
              </a:spcAft>
              <a:buClrTx/>
              <a:buSzTx/>
              <a:buFont typeface="Arial MT"/>
              <a:buChar char="•"/>
              <a:tabLst>
                <a:tab pos="107723" algn="l"/>
              </a:tabLst>
              <a:defRPr/>
            </a:pP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Diffondere</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 le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informazioni</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sull'accesso ai</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rimedi</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e alla</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giustizia</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per</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i</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bambini.</a:t>
            </a:r>
            <a:endParaRPr kumimoji="0" sz="1197" b="0" i="0" u="none" strike="noStrike" kern="0" cap="none" spc="0" normalizeH="0" baseline="0" noProof="0">
              <a:ln>
                <a:noFill/>
              </a:ln>
              <a:solidFill>
                <a:sysClr val="windowText" lastClr="000000"/>
              </a:solidFill>
              <a:effectLst/>
              <a:uLnTx/>
              <a:uFillTx/>
              <a:latin typeface="Calibri"/>
              <a:ea typeface="+mn-ea"/>
              <a:cs typeface="Calibri"/>
            </a:endParaRPr>
          </a:p>
          <a:p>
            <a:pPr marL="107723" marR="0" lvl="0" indent="-82377" algn="l" defTabSz="1824960" rtl="0" eaLnBrk="1" fontAlgn="auto" latinLnBrk="0" hangingPunct="1">
              <a:lnSpc>
                <a:spcPts val="1417"/>
              </a:lnSpc>
              <a:spcBef>
                <a:spcPts val="0"/>
              </a:spcBef>
              <a:spcAft>
                <a:spcPts val="0"/>
              </a:spcAft>
              <a:buClrTx/>
              <a:buSzTx/>
              <a:buFont typeface="Arial MT"/>
              <a:buChar char="•"/>
              <a:tabLst>
                <a:tab pos="107723" algn="l"/>
              </a:tabLst>
              <a:defRPr/>
            </a:pP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Rafforzare</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 il</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ruolo delle</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scuole</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per</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garantire</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che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l'alfabetizzazione</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digitale</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e l'uso</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social</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media</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facciano</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 parte</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del</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programma</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studi.</a:t>
            </a:r>
            <a:endParaRPr kumimoji="0" sz="1197" b="0" i="0" u="none" strike="noStrike" kern="0" cap="none" spc="0" normalizeH="0" baseline="0" noProof="0">
              <a:ln>
                <a:noFill/>
              </a:ln>
              <a:solidFill>
                <a:sysClr val="windowText" lastClr="000000"/>
              </a:solidFill>
              <a:effectLst/>
              <a:uLnTx/>
              <a:uFillTx/>
              <a:latin typeface="Calibri"/>
              <a:ea typeface="+mn-ea"/>
              <a:cs typeface="Calibri"/>
            </a:endParaRPr>
          </a:p>
          <a:p>
            <a:pPr marL="107723" marR="0" lvl="0" indent="-82377" algn="l" defTabSz="1824960" rtl="0" eaLnBrk="1" fontAlgn="auto" latinLnBrk="0" hangingPunct="1">
              <a:lnSpc>
                <a:spcPct val="100000"/>
              </a:lnSpc>
              <a:spcBef>
                <a:spcPts val="150"/>
              </a:spcBef>
              <a:spcAft>
                <a:spcPts val="0"/>
              </a:spcAft>
              <a:buClrTx/>
              <a:buSzTx/>
              <a:buFont typeface="Arial MT"/>
              <a:buChar char="•"/>
              <a:tabLst>
                <a:tab pos="107723" algn="l"/>
              </a:tabLst>
              <a:defRPr/>
            </a:pPr>
            <a:r>
              <a:rPr kumimoji="0" sz="1197" b="1" i="0" u="none" strike="noStrike" kern="0" cap="none" spc="0" normalizeH="0" baseline="0" noProof="0" dirty="0">
                <a:ln>
                  <a:noFill/>
                </a:ln>
                <a:solidFill>
                  <a:sysClr val="windowText" lastClr="000000"/>
                </a:solidFill>
                <a:effectLst/>
                <a:uLnTx/>
                <a:uFillTx/>
                <a:latin typeface="Calibri"/>
                <a:ea typeface="+mn-ea"/>
                <a:cs typeface="Calibri"/>
              </a:rPr>
              <a:t>Le</a:t>
            </a:r>
            <a:r>
              <a:rPr kumimoji="0" sz="1197"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piattaforme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di</a:t>
            </a:r>
            <a:r>
              <a:rPr kumimoji="0" sz="1197"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social</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media</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coinvolgono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i</a:t>
            </a:r>
            <a:r>
              <a:rPr kumimoji="0" sz="1197"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bambini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nella</a:t>
            </a:r>
            <a:r>
              <a:rPr kumimoji="0" sz="1197"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loro</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progettazione</a:t>
            </a:r>
            <a:endParaRPr kumimoji="0" sz="1197" b="0" i="0" u="none" strike="noStrike" kern="0" cap="none" spc="0" normalizeH="0" baseline="0" noProof="0">
              <a:ln>
                <a:noFill/>
              </a:ln>
              <a:solidFill>
                <a:sysClr val="windowText" lastClr="000000"/>
              </a:solidFill>
              <a:effectLst/>
              <a:uLnTx/>
              <a:uFillTx/>
              <a:latin typeface="Calibri"/>
              <a:ea typeface="+mn-ea"/>
              <a:cs typeface="Calibri"/>
            </a:endParaRPr>
          </a:p>
          <a:p>
            <a:pPr marL="107723" marR="0" lvl="0" indent="-82377" algn="l" defTabSz="1824960" rtl="0" eaLnBrk="1" fontAlgn="auto" latinLnBrk="0" hangingPunct="1">
              <a:lnSpc>
                <a:spcPct val="100000"/>
              </a:lnSpc>
              <a:spcBef>
                <a:spcPts val="140"/>
              </a:spcBef>
              <a:spcAft>
                <a:spcPts val="0"/>
              </a:spcAft>
              <a:buClrTx/>
              <a:buSzTx/>
              <a:buFont typeface="Arial MT"/>
              <a:buChar char="•"/>
              <a:tabLst>
                <a:tab pos="107723" algn="l"/>
              </a:tabLst>
              <a:defRPr/>
            </a:pPr>
            <a:r>
              <a:rPr kumimoji="0" sz="1197" b="0" i="0" u="none" strike="noStrike" kern="0" cap="none" spc="-50" normalizeH="0" baseline="0" noProof="0" dirty="0">
                <a:ln>
                  <a:noFill/>
                </a:ln>
                <a:solidFill>
                  <a:sysClr val="windowText" lastClr="000000"/>
                </a:solidFill>
                <a:effectLst/>
                <a:uLnTx/>
                <a:uFillTx/>
                <a:latin typeface="Calibri"/>
                <a:ea typeface="+mn-ea"/>
                <a:cs typeface="Calibri"/>
              </a:rPr>
              <a:t>−−−</a:t>
            </a:r>
            <a:endParaRPr kumimoji="0" sz="1197"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19" name="object 19"/>
          <p:cNvGrpSpPr/>
          <p:nvPr/>
        </p:nvGrpSpPr>
        <p:grpSpPr>
          <a:xfrm>
            <a:off x="498649" y="3400661"/>
            <a:ext cx="1581665" cy="964459"/>
            <a:chOff x="249844" y="1697126"/>
            <a:chExt cx="792480" cy="483234"/>
          </a:xfrm>
        </p:grpSpPr>
        <p:sp>
          <p:nvSpPr>
            <p:cNvPr id="20" name="object 20"/>
            <p:cNvSpPr/>
            <p:nvPr/>
          </p:nvSpPr>
          <p:spPr>
            <a:xfrm>
              <a:off x="253019" y="1700301"/>
              <a:ext cx="786130" cy="476884"/>
            </a:xfrm>
            <a:custGeom>
              <a:avLst/>
              <a:gdLst/>
              <a:ahLst/>
              <a:cxnLst/>
              <a:rect l="l" t="t" r="r" b="b"/>
              <a:pathLst>
                <a:path w="786130" h="476885">
                  <a:moveTo>
                    <a:pt x="706577" y="0"/>
                  </a:moveTo>
                  <a:lnTo>
                    <a:pt x="79463" y="0"/>
                  </a:lnTo>
                  <a:lnTo>
                    <a:pt x="48531" y="6244"/>
                  </a:lnTo>
                  <a:lnTo>
                    <a:pt x="23272" y="23272"/>
                  </a:lnTo>
                  <a:lnTo>
                    <a:pt x="6244" y="48531"/>
                  </a:lnTo>
                  <a:lnTo>
                    <a:pt x="0" y="79463"/>
                  </a:lnTo>
                  <a:lnTo>
                    <a:pt x="0" y="397319"/>
                  </a:lnTo>
                  <a:lnTo>
                    <a:pt x="6244" y="428252"/>
                  </a:lnTo>
                  <a:lnTo>
                    <a:pt x="23272" y="453510"/>
                  </a:lnTo>
                  <a:lnTo>
                    <a:pt x="48531" y="470539"/>
                  </a:lnTo>
                  <a:lnTo>
                    <a:pt x="79463" y="476783"/>
                  </a:lnTo>
                  <a:lnTo>
                    <a:pt x="706577" y="476783"/>
                  </a:lnTo>
                  <a:lnTo>
                    <a:pt x="737510" y="470539"/>
                  </a:lnTo>
                  <a:lnTo>
                    <a:pt x="762768" y="453510"/>
                  </a:lnTo>
                  <a:lnTo>
                    <a:pt x="779797" y="428252"/>
                  </a:lnTo>
                  <a:lnTo>
                    <a:pt x="786041" y="397319"/>
                  </a:lnTo>
                  <a:lnTo>
                    <a:pt x="786041" y="79463"/>
                  </a:lnTo>
                  <a:lnTo>
                    <a:pt x="779797" y="48531"/>
                  </a:lnTo>
                  <a:lnTo>
                    <a:pt x="762768" y="23272"/>
                  </a:lnTo>
                  <a:lnTo>
                    <a:pt x="737510" y="6244"/>
                  </a:lnTo>
                  <a:lnTo>
                    <a:pt x="706577" y="0"/>
                  </a:lnTo>
                  <a:close/>
                </a:path>
              </a:pathLst>
            </a:custGeom>
            <a:solidFill>
              <a:srgbClr val="EC7C30"/>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object 21"/>
            <p:cNvSpPr/>
            <p:nvPr/>
          </p:nvSpPr>
          <p:spPr>
            <a:xfrm>
              <a:off x="253019" y="1700301"/>
              <a:ext cx="786130" cy="476884"/>
            </a:xfrm>
            <a:custGeom>
              <a:avLst/>
              <a:gdLst/>
              <a:ahLst/>
              <a:cxnLst/>
              <a:rect l="l" t="t" r="r" b="b"/>
              <a:pathLst>
                <a:path w="786130" h="476885">
                  <a:moveTo>
                    <a:pt x="0" y="79463"/>
                  </a:moveTo>
                  <a:lnTo>
                    <a:pt x="6244" y="48531"/>
                  </a:lnTo>
                  <a:lnTo>
                    <a:pt x="23272" y="23272"/>
                  </a:lnTo>
                  <a:lnTo>
                    <a:pt x="48531" y="6244"/>
                  </a:lnTo>
                  <a:lnTo>
                    <a:pt x="79463" y="0"/>
                  </a:lnTo>
                  <a:lnTo>
                    <a:pt x="706577" y="0"/>
                  </a:lnTo>
                  <a:lnTo>
                    <a:pt x="737510" y="6244"/>
                  </a:lnTo>
                  <a:lnTo>
                    <a:pt x="762768" y="23272"/>
                  </a:lnTo>
                  <a:lnTo>
                    <a:pt x="779797" y="48531"/>
                  </a:lnTo>
                  <a:lnTo>
                    <a:pt x="786041" y="79463"/>
                  </a:lnTo>
                  <a:lnTo>
                    <a:pt x="786041" y="397319"/>
                  </a:lnTo>
                  <a:lnTo>
                    <a:pt x="779797" y="428252"/>
                  </a:lnTo>
                  <a:lnTo>
                    <a:pt x="762768" y="453510"/>
                  </a:lnTo>
                  <a:lnTo>
                    <a:pt x="737510" y="470539"/>
                  </a:lnTo>
                  <a:lnTo>
                    <a:pt x="706577" y="476783"/>
                  </a:lnTo>
                  <a:lnTo>
                    <a:pt x="79463" y="476783"/>
                  </a:lnTo>
                  <a:lnTo>
                    <a:pt x="48531" y="470539"/>
                  </a:lnTo>
                  <a:lnTo>
                    <a:pt x="23272" y="453510"/>
                  </a:lnTo>
                  <a:lnTo>
                    <a:pt x="6244" y="428252"/>
                  </a:lnTo>
                  <a:lnTo>
                    <a:pt x="0" y="397319"/>
                  </a:lnTo>
                  <a:lnTo>
                    <a:pt x="0" y="79463"/>
                  </a:lnTo>
                  <a:close/>
                </a:path>
              </a:pathLst>
            </a:custGeom>
            <a:ln w="6350">
              <a:solidFill>
                <a:srgbClr val="FFFFFF"/>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2" name="object 22"/>
          <p:cNvSpPr txBox="1"/>
          <p:nvPr/>
        </p:nvSpPr>
        <p:spPr>
          <a:xfrm>
            <a:off x="763189" y="3678426"/>
            <a:ext cx="1053176" cy="301952"/>
          </a:xfrm>
          <a:prstGeom prst="rect">
            <a:avLst/>
          </a:prstGeom>
        </p:spPr>
        <p:txBody>
          <a:bodyPr vert="horz" wrap="square" lIns="0" tIns="25347" rIns="0" bIns="0" rtlCol="0">
            <a:spAutoFit/>
          </a:bodyPr>
          <a:lstStyle/>
          <a:p>
            <a:pPr marL="25347" marR="0" lvl="0" indent="0" algn="l" defTabSz="1824960" rtl="0" eaLnBrk="1" fontAlgn="auto" latinLnBrk="0" hangingPunct="1">
              <a:lnSpc>
                <a:spcPct val="100000"/>
              </a:lnSpc>
              <a:spcBef>
                <a:spcPts val="200"/>
              </a:spcBef>
              <a:spcAft>
                <a:spcPts val="0"/>
              </a:spcAft>
              <a:buClrTx/>
              <a:buSzTx/>
              <a:buFontTx/>
              <a:buNone/>
              <a:tabLst/>
              <a:defRPr/>
            </a:pPr>
            <a:r>
              <a:rPr kumimoji="0" sz="1796" b="1" i="0" u="none" strike="noStrike" kern="0" cap="none" spc="-20" normalizeH="0" baseline="0" noProof="0" dirty="0">
                <a:ln>
                  <a:noFill/>
                </a:ln>
                <a:solidFill>
                  <a:srgbClr val="FFFFFF"/>
                </a:solidFill>
                <a:effectLst/>
                <a:uLnTx/>
                <a:uFillTx/>
                <a:latin typeface="Calibri"/>
                <a:ea typeface="+mn-ea"/>
                <a:cs typeface="Calibri"/>
              </a:rPr>
              <a:t>PROCESSO</a:t>
            </a:r>
            <a:endParaRPr kumimoji="0" sz="1796"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23" name="object 23"/>
          <p:cNvGrpSpPr/>
          <p:nvPr/>
        </p:nvGrpSpPr>
        <p:grpSpPr>
          <a:xfrm>
            <a:off x="2113250" y="5148135"/>
            <a:ext cx="9625597" cy="1458731"/>
            <a:chOff x="1058826" y="2572683"/>
            <a:chExt cx="4822825" cy="730885"/>
          </a:xfrm>
        </p:grpSpPr>
        <p:sp>
          <p:nvSpPr>
            <p:cNvPr id="24" name="object 24"/>
            <p:cNvSpPr/>
            <p:nvPr/>
          </p:nvSpPr>
          <p:spPr>
            <a:xfrm>
              <a:off x="1062014" y="2575857"/>
              <a:ext cx="4815840" cy="724535"/>
            </a:xfrm>
            <a:custGeom>
              <a:avLst/>
              <a:gdLst/>
              <a:ahLst/>
              <a:cxnLst/>
              <a:rect l="l" t="t" r="r" b="b"/>
              <a:pathLst>
                <a:path w="4815840" h="724535">
                  <a:moveTo>
                    <a:pt x="4695101" y="0"/>
                  </a:moveTo>
                  <a:lnTo>
                    <a:pt x="0" y="0"/>
                  </a:lnTo>
                  <a:lnTo>
                    <a:pt x="0" y="724446"/>
                  </a:lnTo>
                  <a:lnTo>
                    <a:pt x="4695101" y="724446"/>
                  </a:lnTo>
                  <a:lnTo>
                    <a:pt x="4742095" y="714958"/>
                  </a:lnTo>
                  <a:lnTo>
                    <a:pt x="4780473" y="689084"/>
                  </a:lnTo>
                  <a:lnTo>
                    <a:pt x="4806350" y="650706"/>
                  </a:lnTo>
                  <a:lnTo>
                    <a:pt x="4815840" y="603707"/>
                  </a:lnTo>
                  <a:lnTo>
                    <a:pt x="4815840" y="120738"/>
                  </a:lnTo>
                  <a:lnTo>
                    <a:pt x="4806350" y="73739"/>
                  </a:lnTo>
                  <a:lnTo>
                    <a:pt x="4780473" y="35361"/>
                  </a:lnTo>
                  <a:lnTo>
                    <a:pt x="4742095" y="9487"/>
                  </a:lnTo>
                  <a:lnTo>
                    <a:pt x="4695101" y="0"/>
                  </a:lnTo>
                  <a:close/>
                </a:path>
              </a:pathLst>
            </a:custGeom>
            <a:solidFill>
              <a:srgbClr val="CFD4EA">
                <a:alpha val="90199"/>
              </a:srgbClr>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 name="object 25"/>
            <p:cNvSpPr/>
            <p:nvPr/>
          </p:nvSpPr>
          <p:spPr>
            <a:xfrm>
              <a:off x="1062001" y="2575858"/>
              <a:ext cx="4816475" cy="724535"/>
            </a:xfrm>
            <a:custGeom>
              <a:avLst/>
              <a:gdLst/>
              <a:ahLst/>
              <a:cxnLst/>
              <a:rect l="l" t="t" r="r" b="b"/>
              <a:pathLst>
                <a:path w="4816475" h="724535">
                  <a:moveTo>
                    <a:pt x="4815852" y="120738"/>
                  </a:moveTo>
                  <a:lnTo>
                    <a:pt x="4815852" y="603707"/>
                  </a:lnTo>
                  <a:lnTo>
                    <a:pt x="4806363" y="650706"/>
                  </a:lnTo>
                  <a:lnTo>
                    <a:pt x="4780486" y="689084"/>
                  </a:lnTo>
                  <a:lnTo>
                    <a:pt x="4742107" y="714958"/>
                  </a:lnTo>
                  <a:lnTo>
                    <a:pt x="4695113" y="724446"/>
                  </a:lnTo>
                  <a:lnTo>
                    <a:pt x="0" y="724446"/>
                  </a:lnTo>
                  <a:lnTo>
                    <a:pt x="0" y="0"/>
                  </a:lnTo>
                  <a:lnTo>
                    <a:pt x="4695113" y="0"/>
                  </a:lnTo>
                  <a:lnTo>
                    <a:pt x="4742107" y="9487"/>
                  </a:lnTo>
                  <a:lnTo>
                    <a:pt x="4780486" y="35361"/>
                  </a:lnTo>
                  <a:lnTo>
                    <a:pt x="4806363" y="73739"/>
                  </a:lnTo>
                  <a:lnTo>
                    <a:pt x="4815852" y="120738"/>
                  </a:lnTo>
                  <a:close/>
                </a:path>
              </a:pathLst>
            </a:custGeom>
            <a:ln w="6350">
              <a:solidFill>
                <a:srgbClr val="CFD4EA"/>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6" name="object 26"/>
          <p:cNvSpPr txBox="1"/>
          <p:nvPr/>
        </p:nvSpPr>
        <p:spPr>
          <a:xfrm>
            <a:off x="2341391" y="5336136"/>
            <a:ext cx="8315147" cy="1006531"/>
          </a:xfrm>
          <a:prstGeom prst="rect">
            <a:avLst/>
          </a:prstGeom>
        </p:spPr>
        <p:txBody>
          <a:bodyPr vert="horz" wrap="square" lIns="0" tIns="43090" rIns="0" bIns="0" rtlCol="0">
            <a:spAutoFit/>
          </a:bodyPr>
          <a:lstStyle/>
          <a:p>
            <a:pPr marL="157149" marR="0" lvl="0" indent="-131803" algn="l" defTabSz="1824960" rtl="0" eaLnBrk="1" fontAlgn="auto" latinLnBrk="0" hangingPunct="1">
              <a:lnSpc>
                <a:spcPct val="100000"/>
              </a:lnSpc>
              <a:spcBef>
                <a:spcPts val="339"/>
              </a:spcBef>
              <a:spcAft>
                <a:spcPts val="0"/>
              </a:spcAft>
              <a:buClrTx/>
              <a:buSzTx/>
              <a:buFont typeface="Arial MT"/>
              <a:buChar char="•"/>
              <a:tabLst>
                <a:tab pos="157149" algn="l"/>
              </a:tabLst>
              <a:defRPr/>
            </a:pP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Valutazioni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costanti</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dell'impatto</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 sui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diritti</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 dei minori per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informare</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 gli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sviluppi</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tecnologici</a:t>
            </a:r>
            <a:endParaRPr kumimoji="0" sz="1197" b="0" i="0" u="none" strike="noStrike" kern="0" cap="none" spc="0" normalizeH="0" baseline="0" noProof="0">
              <a:ln>
                <a:noFill/>
              </a:ln>
              <a:solidFill>
                <a:sysClr val="windowText" lastClr="000000"/>
              </a:solidFill>
              <a:effectLst/>
              <a:uLnTx/>
              <a:uFillTx/>
              <a:latin typeface="Calibri"/>
              <a:ea typeface="+mn-ea"/>
              <a:cs typeface="Calibri"/>
            </a:endParaRPr>
          </a:p>
          <a:p>
            <a:pPr marL="157149" marR="0" lvl="0" indent="-131803" algn="l" defTabSz="1824960" rtl="0" eaLnBrk="1" fontAlgn="auto" latinLnBrk="0" hangingPunct="1">
              <a:lnSpc>
                <a:spcPts val="1417"/>
              </a:lnSpc>
              <a:spcBef>
                <a:spcPts val="140"/>
              </a:spcBef>
              <a:spcAft>
                <a:spcPts val="0"/>
              </a:spcAft>
              <a:buClrTx/>
              <a:buSzTx/>
              <a:buFont typeface="Arial MT"/>
              <a:buChar char="•"/>
              <a:tabLst>
                <a:tab pos="157149" algn="l"/>
              </a:tabLst>
              <a:defRPr/>
            </a:pP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Coinvolgimento</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costante</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dei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bambini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nella</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valutazione</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dell'impatto</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 di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leggi,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politiche</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e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regolamenti</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aziendali.</a:t>
            </a:r>
            <a:endParaRPr kumimoji="0" sz="1197" b="0" i="0" u="none" strike="noStrike" kern="0" cap="none" spc="0" normalizeH="0" baseline="0" noProof="0">
              <a:ln>
                <a:noFill/>
              </a:ln>
              <a:solidFill>
                <a:sysClr val="windowText" lastClr="000000"/>
              </a:solidFill>
              <a:effectLst/>
              <a:uLnTx/>
              <a:uFillTx/>
              <a:latin typeface="Calibri"/>
              <a:ea typeface="+mn-ea"/>
              <a:cs typeface="Calibri"/>
            </a:endParaRPr>
          </a:p>
          <a:p>
            <a:pPr marL="157149" marR="0" lvl="0" indent="-131803" algn="l" defTabSz="1824960" rtl="0" eaLnBrk="1" fontAlgn="auto" latinLnBrk="0" hangingPunct="1">
              <a:lnSpc>
                <a:spcPts val="1417"/>
              </a:lnSpc>
              <a:spcBef>
                <a:spcPts val="0"/>
              </a:spcBef>
              <a:spcAft>
                <a:spcPts val="0"/>
              </a:spcAft>
              <a:buClrTx/>
              <a:buSzTx/>
              <a:buFont typeface="Arial MT"/>
              <a:buChar char="•"/>
              <a:tabLst>
                <a:tab pos="157149" algn="l"/>
              </a:tabLst>
              <a:defRPr/>
            </a:pPr>
            <a:r>
              <a:rPr kumimoji="0" sz="1197" b="1" i="0" u="none" strike="noStrike" kern="0" cap="none" spc="0" normalizeH="0" baseline="0" noProof="0" dirty="0">
                <a:ln>
                  <a:noFill/>
                </a:ln>
                <a:solidFill>
                  <a:sysClr val="windowText" lastClr="000000"/>
                </a:solidFill>
                <a:effectLst/>
                <a:uLnTx/>
                <a:uFillTx/>
                <a:latin typeface="Calibri"/>
                <a:ea typeface="+mn-ea"/>
                <a:cs typeface="Calibri"/>
              </a:rPr>
              <a:t>Uso</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regolare</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 delle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prove</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scientifiche</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 per</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lo</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sviluppo</a:t>
            </a:r>
            <a:r>
              <a:rPr kumimoji="0" sz="11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1" i="0" u="none" strike="noStrike" kern="0" cap="none" spc="0" normalizeH="0" baseline="0" noProof="0" dirty="0">
                <a:ln>
                  <a:noFill/>
                </a:ln>
                <a:solidFill>
                  <a:sysClr val="windowText" lastClr="000000"/>
                </a:solidFill>
                <a:effectLst/>
                <a:uLnTx/>
                <a:uFillTx/>
                <a:latin typeface="Calibri"/>
                <a:ea typeface="+mn-ea"/>
                <a:cs typeface="Calibri"/>
              </a:rPr>
              <a:t>delle </a:t>
            </a:r>
            <a:r>
              <a:rPr kumimoji="0" sz="1197" b="1" i="0" u="none" strike="noStrike" kern="0" cap="none" spc="-20" normalizeH="0" baseline="0" noProof="0" dirty="0">
                <a:ln>
                  <a:noFill/>
                </a:ln>
                <a:solidFill>
                  <a:sysClr val="windowText" lastClr="000000"/>
                </a:solidFill>
                <a:effectLst/>
                <a:uLnTx/>
                <a:uFillTx/>
                <a:latin typeface="Calibri"/>
                <a:ea typeface="+mn-ea"/>
                <a:cs typeface="Calibri"/>
              </a:rPr>
              <a:t>politiche.</a:t>
            </a:r>
            <a:endParaRPr kumimoji="0" sz="1197" b="0" i="0" u="none" strike="noStrike" kern="0" cap="none" spc="0" normalizeH="0" baseline="0" noProof="0">
              <a:ln>
                <a:noFill/>
              </a:ln>
              <a:solidFill>
                <a:sysClr val="windowText" lastClr="000000"/>
              </a:solidFill>
              <a:effectLst/>
              <a:uLnTx/>
              <a:uFillTx/>
              <a:latin typeface="Calibri"/>
              <a:ea typeface="+mn-ea"/>
              <a:cs typeface="Calibri"/>
            </a:endParaRPr>
          </a:p>
          <a:p>
            <a:pPr marL="157149" marR="0" lvl="0" indent="-131803" algn="l" defTabSz="1824960" rtl="0" eaLnBrk="1" fontAlgn="auto" latinLnBrk="0" hangingPunct="1">
              <a:lnSpc>
                <a:spcPct val="100000"/>
              </a:lnSpc>
              <a:spcBef>
                <a:spcPts val="200"/>
              </a:spcBef>
              <a:spcAft>
                <a:spcPts val="0"/>
              </a:spcAft>
              <a:buClrTx/>
              <a:buSzTx/>
              <a:buFont typeface="Arial MT"/>
              <a:buChar char="•"/>
              <a:tabLst>
                <a:tab pos="157149" algn="l"/>
              </a:tabLst>
              <a:defRPr/>
            </a:pPr>
            <a:r>
              <a:rPr kumimoji="0" sz="1197" b="0" i="0" u="none" strike="noStrike" kern="0" cap="none" spc="0" normalizeH="0" baseline="0" noProof="0" dirty="0">
                <a:ln>
                  <a:noFill/>
                </a:ln>
                <a:solidFill>
                  <a:sysClr val="windowText" lastClr="000000"/>
                </a:solidFill>
                <a:effectLst/>
                <a:uLnTx/>
                <a:uFillTx/>
                <a:latin typeface="Calibri"/>
                <a:ea typeface="+mn-ea"/>
                <a:cs typeface="Calibri"/>
              </a:rPr>
              <a:t>Aumento del</a:t>
            </a:r>
            <a:r>
              <a:rPr kumimoji="0" sz="11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numero di</a:t>
            </a:r>
            <a:r>
              <a:rPr kumimoji="0" sz="11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certificazioni</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delle</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piattaforme</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online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sviluppate</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con</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il</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coinvolgimento</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bambini</a:t>
            </a:r>
            <a:r>
              <a:rPr kumimoji="0" sz="11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nella</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0" normalizeH="0" baseline="0" noProof="0" dirty="0">
                <a:ln>
                  <a:noFill/>
                </a:ln>
                <a:solidFill>
                  <a:sysClr val="windowText" lastClr="000000"/>
                </a:solidFill>
                <a:effectLst/>
                <a:uLnTx/>
                <a:uFillTx/>
                <a:latin typeface="Calibri"/>
                <a:ea typeface="+mn-ea"/>
                <a:cs typeface="Calibri"/>
              </a:rPr>
              <a:t>loro</a:t>
            </a:r>
            <a:r>
              <a:rPr kumimoji="0" sz="11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197" b="0" i="0" u="none" strike="noStrike" kern="0" cap="none" spc="-20" normalizeH="0" baseline="0" noProof="0" dirty="0">
                <a:ln>
                  <a:noFill/>
                </a:ln>
                <a:solidFill>
                  <a:sysClr val="windowText" lastClr="000000"/>
                </a:solidFill>
                <a:effectLst/>
                <a:uLnTx/>
                <a:uFillTx/>
                <a:latin typeface="Calibri"/>
                <a:ea typeface="+mn-ea"/>
                <a:cs typeface="Calibri"/>
              </a:rPr>
              <a:t>progettazione.</a:t>
            </a:r>
            <a:endParaRPr kumimoji="0" sz="1197" b="0" i="0" u="none" strike="noStrike" kern="0" cap="none" spc="0" normalizeH="0" baseline="0" noProof="0">
              <a:ln>
                <a:noFill/>
              </a:ln>
              <a:solidFill>
                <a:sysClr val="windowText" lastClr="000000"/>
              </a:solidFill>
              <a:effectLst/>
              <a:uLnTx/>
              <a:uFillTx/>
              <a:latin typeface="Calibri"/>
              <a:ea typeface="+mn-ea"/>
              <a:cs typeface="Calibri"/>
            </a:endParaRPr>
          </a:p>
          <a:p>
            <a:pPr marL="157149" marR="0" lvl="0" indent="-131803" algn="l" defTabSz="1824960" rtl="0" eaLnBrk="1" fontAlgn="auto" latinLnBrk="0" hangingPunct="1">
              <a:lnSpc>
                <a:spcPct val="100000"/>
              </a:lnSpc>
              <a:spcBef>
                <a:spcPts val="140"/>
              </a:spcBef>
              <a:spcAft>
                <a:spcPts val="0"/>
              </a:spcAft>
              <a:buClrTx/>
              <a:buSzTx/>
              <a:buFont typeface="Arial MT"/>
              <a:buChar char="•"/>
              <a:tabLst>
                <a:tab pos="157149" algn="l"/>
              </a:tabLst>
              <a:defRPr/>
            </a:pPr>
            <a:r>
              <a:rPr kumimoji="0" sz="1197" b="0" i="0" u="none" strike="noStrike" kern="0" cap="none" spc="-50" normalizeH="0" baseline="0" noProof="0" dirty="0">
                <a:ln>
                  <a:noFill/>
                </a:ln>
                <a:solidFill>
                  <a:sysClr val="windowText" lastClr="000000"/>
                </a:solidFill>
                <a:effectLst/>
                <a:uLnTx/>
                <a:uFillTx/>
                <a:latin typeface="Calibri"/>
                <a:ea typeface="+mn-ea"/>
                <a:cs typeface="Calibri"/>
              </a:rPr>
              <a:t>...</a:t>
            </a:r>
            <a:endParaRPr kumimoji="0" sz="1197"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27" name="object 27"/>
          <p:cNvGrpSpPr/>
          <p:nvPr/>
        </p:nvGrpSpPr>
        <p:grpSpPr>
          <a:xfrm>
            <a:off x="498649" y="5411396"/>
            <a:ext cx="1627290" cy="964459"/>
            <a:chOff x="249844" y="2704588"/>
            <a:chExt cx="815340" cy="483234"/>
          </a:xfrm>
        </p:grpSpPr>
        <p:sp>
          <p:nvSpPr>
            <p:cNvPr id="28" name="object 28"/>
            <p:cNvSpPr/>
            <p:nvPr/>
          </p:nvSpPr>
          <p:spPr>
            <a:xfrm>
              <a:off x="253019" y="2707763"/>
              <a:ext cx="808990" cy="476884"/>
            </a:xfrm>
            <a:custGeom>
              <a:avLst/>
              <a:gdLst/>
              <a:ahLst/>
              <a:cxnLst/>
              <a:rect l="l" t="t" r="r" b="b"/>
              <a:pathLst>
                <a:path w="808990" h="476885">
                  <a:moveTo>
                    <a:pt x="729297" y="0"/>
                  </a:moveTo>
                  <a:lnTo>
                    <a:pt x="79463" y="0"/>
                  </a:lnTo>
                  <a:lnTo>
                    <a:pt x="48531" y="6244"/>
                  </a:lnTo>
                  <a:lnTo>
                    <a:pt x="23272" y="23272"/>
                  </a:lnTo>
                  <a:lnTo>
                    <a:pt x="6244" y="48531"/>
                  </a:lnTo>
                  <a:lnTo>
                    <a:pt x="0" y="79463"/>
                  </a:lnTo>
                  <a:lnTo>
                    <a:pt x="0" y="397319"/>
                  </a:lnTo>
                  <a:lnTo>
                    <a:pt x="6244" y="428252"/>
                  </a:lnTo>
                  <a:lnTo>
                    <a:pt x="23272" y="453510"/>
                  </a:lnTo>
                  <a:lnTo>
                    <a:pt x="48531" y="470539"/>
                  </a:lnTo>
                  <a:lnTo>
                    <a:pt x="79463" y="476783"/>
                  </a:lnTo>
                  <a:lnTo>
                    <a:pt x="729297" y="476783"/>
                  </a:lnTo>
                  <a:lnTo>
                    <a:pt x="760232" y="470539"/>
                  </a:lnTo>
                  <a:lnTo>
                    <a:pt x="785494" y="453510"/>
                  </a:lnTo>
                  <a:lnTo>
                    <a:pt x="802528" y="428252"/>
                  </a:lnTo>
                  <a:lnTo>
                    <a:pt x="808774" y="397319"/>
                  </a:lnTo>
                  <a:lnTo>
                    <a:pt x="808774" y="79463"/>
                  </a:lnTo>
                  <a:lnTo>
                    <a:pt x="802528" y="48531"/>
                  </a:lnTo>
                  <a:lnTo>
                    <a:pt x="785495" y="23272"/>
                  </a:lnTo>
                  <a:lnTo>
                    <a:pt x="760232" y="6244"/>
                  </a:lnTo>
                  <a:lnTo>
                    <a:pt x="729297" y="0"/>
                  </a:lnTo>
                  <a:close/>
                </a:path>
              </a:pathLst>
            </a:custGeom>
            <a:solidFill>
              <a:srgbClr val="00AF50"/>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object 29"/>
            <p:cNvSpPr/>
            <p:nvPr/>
          </p:nvSpPr>
          <p:spPr>
            <a:xfrm>
              <a:off x="253019" y="2707763"/>
              <a:ext cx="808990" cy="476884"/>
            </a:xfrm>
            <a:custGeom>
              <a:avLst/>
              <a:gdLst/>
              <a:ahLst/>
              <a:cxnLst/>
              <a:rect l="l" t="t" r="r" b="b"/>
              <a:pathLst>
                <a:path w="808990" h="476885">
                  <a:moveTo>
                    <a:pt x="0" y="79463"/>
                  </a:moveTo>
                  <a:lnTo>
                    <a:pt x="6244" y="48531"/>
                  </a:lnTo>
                  <a:lnTo>
                    <a:pt x="23272" y="23272"/>
                  </a:lnTo>
                  <a:lnTo>
                    <a:pt x="48531" y="6244"/>
                  </a:lnTo>
                  <a:lnTo>
                    <a:pt x="79463" y="0"/>
                  </a:lnTo>
                  <a:lnTo>
                    <a:pt x="729297" y="0"/>
                  </a:lnTo>
                  <a:lnTo>
                    <a:pt x="760232" y="6244"/>
                  </a:lnTo>
                  <a:lnTo>
                    <a:pt x="785495" y="23272"/>
                  </a:lnTo>
                  <a:lnTo>
                    <a:pt x="802528" y="48531"/>
                  </a:lnTo>
                  <a:lnTo>
                    <a:pt x="808774" y="79463"/>
                  </a:lnTo>
                  <a:lnTo>
                    <a:pt x="808774" y="397319"/>
                  </a:lnTo>
                  <a:lnTo>
                    <a:pt x="802528" y="428252"/>
                  </a:lnTo>
                  <a:lnTo>
                    <a:pt x="785494" y="453510"/>
                  </a:lnTo>
                  <a:lnTo>
                    <a:pt x="760232" y="470539"/>
                  </a:lnTo>
                  <a:lnTo>
                    <a:pt x="729297" y="476783"/>
                  </a:lnTo>
                  <a:lnTo>
                    <a:pt x="79463" y="476783"/>
                  </a:lnTo>
                  <a:lnTo>
                    <a:pt x="48531" y="470539"/>
                  </a:lnTo>
                  <a:lnTo>
                    <a:pt x="23272" y="453510"/>
                  </a:lnTo>
                  <a:lnTo>
                    <a:pt x="6244" y="428252"/>
                  </a:lnTo>
                  <a:lnTo>
                    <a:pt x="0" y="397319"/>
                  </a:lnTo>
                  <a:lnTo>
                    <a:pt x="0" y="79463"/>
                  </a:lnTo>
                  <a:close/>
                </a:path>
              </a:pathLst>
            </a:custGeom>
            <a:ln w="6350">
              <a:solidFill>
                <a:srgbClr val="FFFFFF"/>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0" name="object 30"/>
          <p:cNvSpPr txBox="1"/>
          <p:nvPr/>
        </p:nvSpPr>
        <p:spPr>
          <a:xfrm>
            <a:off x="773066" y="5692005"/>
            <a:ext cx="1078523" cy="301952"/>
          </a:xfrm>
          <a:prstGeom prst="rect">
            <a:avLst/>
          </a:prstGeom>
        </p:spPr>
        <p:txBody>
          <a:bodyPr vert="horz" wrap="square" lIns="0" tIns="25347" rIns="0" bIns="0" rtlCol="0">
            <a:spAutoFit/>
          </a:bodyPr>
          <a:lstStyle/>
          <a:p>
            <a:pPr marL="25347" marR="0" lvl="0" indent="0" algn="l" defTabSz="1824960" rtl="0" eaLnBrk="1" fontAlgn="auto" latinLnBrk="0" hangingPunct="1">
              <a:lnSpc>
                <a:spcPct val="100000"/>
              </a:lnSpc>
              <a:spcBef>
                <a:spcPts val="200"/>
              </a:spcBef>
              <a:spcAft>
                <a:spcPts val="0"/>
              </a:spcAft>
              <a:buClrTx/>
              <a:buSzTx/>
              <a:buFontTx/>
              <a:buNone/>
              <a:tabLst/>
              <a:defRPr/>
            </a:pPr>
            <a:r>
              <a:rPr kumimoji="0" sz="1796" b="1" i="0" u="none" strike="noStrike" kern="0" cap="none" spc="0" normalizeH="0" baseline="0" noProof="0" dirty="0">
                <a:ln>
                  <a:noFill/>
                </a:ln>
                <a:solidFill>
                  <a:srgbClr val="FFFFFF"/>
                </a:solidFill>
                <a:effectLst/>
                <a:uLnTx/>
                <a:uFillTx/>
                <a:latin typeface="Calibri"/>
                <a:ea typeface="+mn-ea"/>
                <a:cs typeface="Calibri"/>
              </a:rPr>
              <a:t>I </a:t>
            </a:r>
            <a:r>
              <a:rPr kumimoji="0" sz="1796" b="1" i="0" u="none" strike="noStrike" kern="0" cap="none" spc="-50" normalizeH="0" baseline="0" noProof="0" dirty="0">
                <a:ln>
                  <a:noFill/>
                </a:ln>
                <a:solidFill>
                  <a:srgbClr val="FFFFFF"/>
                </a:solidFill>
                <a:effectLst/>
                <a:uLnTx/>
                <a:uFillTx/>
                <a:latin typeface="Calibri"/>
                <a:ea typeface="+mn-ea"/>
                <a:cs typeface="Calibri"/>
              </a:rPr>
              <a:t>RISULTATI</a:t>
            </a:r>
            <a:endParaRPr kumimoji="0" sz="1796"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34" name="object 5">
            <a:extLst>
              <a:ext uri="{FF2B5EF4-FFF2-40B4-BE49-F238E27FC236}">
                <a16:creationId xmlns:a16="http://schemas.microsoft.com/office/drawing/2014/main" id="{3A931B2D-0CA4-E249-8673-BD7D44CFED99}"/>
              </a:ext>
            </a:extLst>
          </p:cNvPr>
          <p:cNvSpPr txBox="1">
            <a:spLocks noGrp="1"/>
          </p:cNvSpPr>
          <p:nvPr>
            <p:ph type="title"/>
          </p:nvPr>
        </p:nvSpPr>
        <p:spPr>
          <a:xfrm>
            <a:off x="792300" y="264685"/>
            <a:ext cx="10103325" cy="833508"/>
          </a:xfrm>
          <a:prstGeom prst="rect">
            <a:avLst/>
          </a:prstGeom>
          <a:solidFill>
            <a:schemeClr val="bg1"/>
          </a:solidFill>
        </p:spPr>
        <p:txBody>
          <a:bodyPr vert="horz" wrap="square" lIns="0" tIns="25347" rIns="0" bIns="0" rtlCol="0">
            <a:spAutoFit/>
          </a:bodyPr>
          <a:lstStyle/>
          <a:p>
            <a:pPr marL="25347">
              <a:lnSpc>
                <a:spcPts val="3263"/>
              </a:lnSpc>
              <a:spcBef>
                <a:spcPts val="200"/>
              </a:spcBef>
            </a:pPr>
            <a:r>
              <a:rPr dirty="0"/>
              <a:t>3.</a:t>
            </a:r>
            <a:r>
              <a:rPr spc="-50" dirty="0"/>
              <a:t> </a:t>
            </a:r>
            <a:r>
              <a:rPr dirty="0"/>
              <a:t>CG</a:t>
            </a:r>
            <a:r>
              <a:rPr spc="-40" dirty="0"/>
              <a:t> </a:t>
            </a:r>
            <a:r>
              <a:rPr dirty="0"/>
              <a:t>n.</a:t>
            </a:r>
            <a:r>
              <a:rPr spc="-50" dirty="0"/>
              <a:t> </a:t>
            </a:r>
            <a:r>
              <a:rPr dirty="0"/>
              <a:t>25:</a:t>
            </a:r>
            <a:r>
              <a:rPr spc="-40" dirty="0"/>
              <a:t> </a:t>
            </a:r>
            <a:r>
              <a:rPr dirty="0"/>
              <a:t>Quadro</a:t>
            </a:r>
            <a:r>
              <a:rPr spc="-50" dirty="0"/>
              <a:t> </a:t>
            </a:r>
            <a:r>
              <a:rPr dirty="0"/>
              <a:t>di</a:t>
            </a:r>
            <a:r>
              <a:rPr spc="-50" dirty="0"/>
              <a:t> </a:t>
            </a:r>
            <a:r>
              <a:rPr spc="-20" dirty="0"/>
              <a:t>attuazione</a:t>
            </a:r>
            <a:r>
              <a:rPr spc="-40" dirty="0"/>
              <a:t> </a:t>
            </a:r>
            <a:r>
              <a:rPr dirty="0"/>
              <a:t>della</a:t>
            </a:r>
            <a:r>
              <a:rPr spc="-60" dirty="0"/>
              <a:t> </a:t>
            </a:r>
            <a:r>
              <a:rPr dirty="0"/>
              <a:t>Convenzione</a:t>
            </a:r>
            <a:r>
              <a:rPr spc="-30" dirty="0"/>
              <a:t> </a:t>
            </a:r>
            <a:r>
              <a:rPr dirty="0"/>
              <a:t>nel</a:t>
            </a:r>
            <a:r>
              <a:rPr spc="-60" dirty="0"/>
              <a:t> </a:t>
            </a:r>
            <a:r>
              <a:rPr dirty="0"/>
              <a:t>mondo</a:t>
            </a:r>
            <a:r>
              <a:rPr spc="-50" dirty="0"/>
              <a:t> </a:t>
            </a:r>
            <a:r>
              <a:rPr spc="-20" dirty="0"/>
              <a:t>digitale</a:t>
            </a:r>
          </a:p>
          <a:p>
            <a:pPr marL="1267" algn="ctr">
              <a:lnSpc>
                <a:spcPts val="3024"/>
              </a:lnSpc>
            </a:pPr>
            <a:r>
              <a:rPr sz="2595" dirty="0">
                <a:latin typeface="Calibri"/>
                <a:cs typeface="Calibri"/>
              </a:rPr>
              <a:t>Alcuni</a:t>
            </a:r>
            <a:r>
              <a:rPr sz="2595" spc="-80" dirty="0">
                <a:latin typeface="Calibri"/>
                <a:cs typeface="Calibri"/>
              </a:rPr>
              <a:t> </a:t>
            </a:r>
            <a:r>
              <a:rPr sz="2595" dirty="0">
                <a:latin typeface="Calibri"/>
                <a:cs typeface="Calibri"/>
              </a:rPr>
              <a:t>esempi</a:t>
            </a:r>
            <a:r>
              <a:rPr sz="2595" spc="-80" dirty="0">
                <a:latin typeface="Calibri"/>
                <a:cs typeface="Calibri"/>
              </a:rPr>
              <a:t> </a:t>
            </a:r>
            <a:r>
              <a:rPr sz="2595" dirty="0">
                <a:latin typeface="Calibri"/>
                <a:cs typeface="Calibri"/>
              </a:rPr>
              <a:t>di</a:t>
            </a:r>
            <a:r>
              <a:rPr sz="2595" spc="-80" dirty="0">
                <a:latin typeface="Calibri"/>
                <a:cs typeface="Calibri"/>
              </a:rPr>
              <a:t> </a:t>
            </a:r>
            <a:r>
              <a:rPr sz="2595" spc="-20" dirty="0">
                <a:latin typeface="Calibri"/>
                <a:cs typeface="Calibri"/>
              </a:rPr>
              <a:t>p</a:t>
            </a:r>
            <a:r>
              <a:rPr lang="it-IT" sz="2595" spc="-20" dirty="0">
                <a:latin typeface="Calibri"/>
                <a:cs typeface="Calibri"/>
              </a:rPr>
              <a:t>o</a:t>
            </a:r>
            <a:r>
              <a:rPr sz="2595" spc="-20" dirty="0" err="1">
                <a:latin typeface="Calibri"/>
                <a:cs typeface="Calibri"/>
              </a:rPr>
              <a:t>litiche</a:t>
            </a:r>
            <a:endParaRPr sz="2595" dirty="0">
              <a:latin typeface="Calibri"/>
              <a:cs typeface="Calibri"/>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object 5">
            <a:extLst>
              <a:ext uri="{FF2B5EF4-FFF2-40B4-BE49-F238E27FC236}">
                <a16:creationId xmlns:a16="http://schemas.microsoft.com/office/drawing/2014/main" id="{687C1E4F-7931-9265-1C2A-0952444CBD38}"/>
              </a:ext>
            </a:extLst>
          </p:cNvPr>
          <p:cNvGrpSpPr/>
          <p:nvPr/>
        </p:nvGrpSpPr>
        <p:grpSpPr>
          <a:xfrm flipH="1" flipV="1">
            <a:off x="0" y="0"/>
            <a:ext cx="12166653" cy="6843742"/>
            <a:chOff x="0" y="384"/>
            <a:chExt cx="6096000" cy="3429000"/>
          </a:xfrm>
        </p:grpSpPr>
        <p:pic>
          <p:nvPicPr>
            <p:cNvPr id="19" name="object 6">
              <a:extLst>
                <a:ext uri="{FF2B5EF4-FFF2-40B4-BE49-F238E27FC236}">
                  <a16:creationId xmlns:a16="http://schemas.microsoft.com/office/drawing/2014/main" id="{1BA54C01-A411-1BBB-5857-3D6A19B537F9}"/>
                </a:ext>
              </a:extLst>
            </p:cNvPr>
            <p:cNvPicPr/>
            <p:nvPr/>
          </p:nvPicPr>
          <p:blipFill>
            <a:blip r:embed="rId2" cstate="print"/>
            <a:stretch>
              <a:fillRect/>
            </a:stretch>
          </p:blipFill>
          <p:spPr>
            <a:xfrm>
              <a:off x="0" y="4254"/>
              <a:ext cx="2995550" cy="3416300"/>
            </a:xfrm>
            <a:prstGeom prst="rect">
              <a:avLst/>
            </a:prstGeom>
          </p:spPr>
        </p:pic>
        <p:sp>
          <p:nvSpPr>
            <p:cNvPr id="20" name="object 7">
              <a:extLst>
                <a:ext uri="{FF2B5EF4-FFF2-40B4-BE49-F238E27FC236}">
                  <a16:creationId xmlns:a16="http://schemas.microsoft.com/office/drawing/2014/main" id="{C1198584-AF79-4855-555E-38290D23E089}"/>
                </a:ext>
              </a:extLst>
            </p:cNvPr>
            <p:cNvSpPr/>
            <p:nvPr/>
          </p:nvSpPr>
          <p:spPr>
            <a:xfrm>
              <a:off x="6350" y="6734"/>
              <a:ext cx="6083300" cy="3416300"/>
            </a:xfrm>
            <a:custGeom>
              <a:avLst/>
              <a:gdLst/>
              <a:ahLst/>
              <a:cxnLst/>
              <a:rect l="l" t="t" r="r" b="b"/>
              <a:pathLst>
                <a:path w="6083300" h="3416300">
                  <a:moveTo>
                    <a:pt x="0" y="0"/>
                  </a:moveTo>
                  <a:lnTo>
                    <a:pt x="6083300" y="0"/>
                  </a:lnTo>
                  <a:lnTo>
                    <a:pt x="6083300" y="3416300"/>
                  </a:lnTo>
                  <a:lnTo>
                    <a:pt x="0" y="3416300"/>
                  </a:lnTo>
                  <a:lnTo>
                    <a:pt x="0" y="0"/>
                  </a:lnTo>
                  <a:close/>
                </a:path>
              </a:pathLst>
            </a:custGeom>
            <a:ln w="12700">
              <a:solidFill>
                <a:srgbClr val="000000"/>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6" name="object 6"/>
          <p:cNvGrpSpPr/>
          <p:nvPr/>
        </p:nvGrpSpPr>
        <p:grpSpPr>
          <a:xfrm>
            <a:off x="2080396" y="1491744"/>
            <a:ext cx="9657281" cy="4793154"/>
            <a:chOff x="1042365" y="740679"/>
            <a:chExt cx="4838700" cy="2401570"/>
          </a:xfrm>
        </p:grpSpPr>
        <p:sp>
          <p:nvSpPr>
            <p:cNvPr id="7" name="object 7"/>
            <p:cNvSpPr/>
            <p:nvPr/>
          </p:nvSpPr>
          <p:spPr>
            <a:xfrm>
              <a:off x="1045540" y="743854"/>
              <a:ext cx="4832350" cy="2395220"/>
            </a:xfrm>
            <a:custGeom>
              <a:avLst/>
              <a:gdLst/>
              <a:ahLst/>
              <a:cxnLst/>
              <a:rect l="l" t="t" r="r" b="b"/>
              <a:pathLst>
                <a:path w="4832350" h="2395220">
                  <a:moveTo>
                    <a:pt x="4433074" y="0"/>
                  </a:moveTo>
                  <a:lnTo>
                    <a:pt x="0" y="0"/>
                  </a:lnTo>
                  <a:lnTo>
                    <a:pt x="0" y="2394839"/>
                  </a:lnTo>
                  <a:lnTo>
                    <a:pt x="4433074" y="2394839"/>
                  </a:lnTo>
                  <a:lnTo>
                    <a:pt x="4479624" y="2392153"/>
                  </a:lnTo>
                  <a:lnTo>
                    <a:pt x="4524596" y="2384297"/>
                  </a:lnTo>
                  <a:lnTo>
                    <a:pt x="4567692" y="2371569"/>
                  </a:lnTo>
                  <a:lnTo>
                    <a:pt x="4608611" y="2354269"/>
                  </a:lnTo>
                  <a:lnTo>
                    <a:pt x="4647054" y="2332697"/>
                  </a:lnTo>
                  <a:lnTo>
                    <a:pt x="4682722" y="2307151"/>
                  </a:lnTo>
                  <a:lnTo>
                    <a:pt x="4715316" y="2277932"/>
                  </a:lnTo>
                  <a:lnTo>
                    <a:pt x="4744535" y="2245338"/>
                  </a:lnTo>
                  <a:lnTo>
                    <a:pt x="4770081" y="2209670"/>
                  </a:lnTo>
                  <a:lnTo>
                    <a:pt x="4791653" y="2171227"/>
                  </a:lnTo>
                  <a:lnTo>
                    <a:pt x="4808953" y="2130308"/>
                  </a:lnTo>
                  <a:lnTo>
                    <a:pt x="4821681" y="2087212"/>
                  </a:lnTo>
                  <a:lnTo>
                    <a:pt x="4829537" y="2042240"/>
                  </a:lnTo>
                  <a:lnTo>
                    <a:pt x="4832223" y="1995690"/>
                  </a:lnTo>
                  <a:lnTo>
                    <a:pt x="4832223" y="399148"/>
                  </a:lnTo>
                  <a:lnTo>
                    <a:pt x="4829537" y="352598"/>
                  </a:lnTo>
                  <a:lnTo>
                    <a:pt x="4821681" y="307626"/>
                  </a:lnTo>
                  <a:lnTo>
                    <a:pt x="4808953" y="264530"/>
                  </a:lnTo>
                  <a:lnTo>
                    <a:pt x="4791653" y="223611"/>
                  </a:lnTo>
                  <a:lnTo>
                    <a:pt x="4770081" y="185168"/>
                  </a:lnTo>
                  <a:lnTo>
                    <a:pt x="4744535" y="149500"/>
                  </a:lnTo>
                  <a:lnTo>
                    <a:pt x="4715316" y="116906"/>
                  </a:lnTo>
                  <a:lnTo>
                    <a:pt x="4682722" y="87687"/>
                  </a:lnTo>
                  <a:lnTo>
                    <a:pt x="4647054" y="62141"/>
                  </a:lnTo>
                  <a:lnTo>
                    <a:pt x="4608611" y="40569"/>
                  </a:lnTo>
                  <a:lnTo>
                    <a:pt x="4567692" y="23269"/>
                  </a:lnTo>
                  <a:lnTo>
                    <a:pt x="4524596" y="10541"/>
                  </a:lnTo>
                  <a:lnTo>
                    <a:pt x="4479624" y="2685"/>
                  </a:lnTo>
                  <a:lnTo>
                    <a:pt x="4433074" y="0"/>
                  </a:lnTo>
                  <a:close/>
                </a:path>
              </a:pathLst>
            </a:custGeom>
            <a:solidFill>
              <a:srgbClr val="CFD4EA">
                <a:alpha val="90199"/>
              </a:srgbClr>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1045540" y="743854"/>
              <a:ext cx="4832350" cy="2395220"/>
            </a:xfrm>
            <a:custGeom>
              <a:avLst/>
              <a:gdLst/>
              <a:ahLst/>
              <a:cxnLst/>
              <a:rect l="l" t="t" r="r" b="b"/>
              <a:pathLst>
                <a:path w="4832350" h="2395220">
                  <a:moveTo>
                    <a:pt x="4832223" y="399148"/>
                  </a:moveTo>
                  <a:lnTo>
                    <a:pt x="4832223" y="1995690"/>
                  </a:lnTo>
                  <a:lnTo>
                    <a:pt x="4829537" y="2042240"/>
                  </a:lnTo>
                  <a:lnTo>
                    <a:pt x="4821681" y="2087212"/>
                  </a:lnTo>
                  <a:lnTo>
                    <a:pt x="4808953" y="2130308"/>
                  </a:lnTo>
                  <a:lnTo>
                    <a:pt x="4791653" y="2171227"/>
                  </a:lnTo>
                  <a:lnTo>
                    <a:pt x="4770081" y="2209670"/>
                  </a:lnTo>
                  <a:lnTo>
                    <a:pt x="4744535" y="2245338"/>
                  </a:lnTo>
                  <a:lnTo>
                    <a:pt x="4715316" y="2277932"/>
                  </a:lnTo>
                  <a:lnTo>
                    <a:pt x="4682722" y="2307151"/>
                  </a:lnTo>
                  <a:lnTo>
                    <a:pt x="4647054" y="2332697"/>
                  </a:lnTo>
                  <a:lnTo>
                    <a:pt x="4608611" y="2354269"/>
                  </a:lnTo>
                  <a:lnTo>
                    <a:pt x="4567692" y="2371569"/>
                  </a:lnTo>
                  <a:lnTo>
                    <a:pt x="4524596" y="2384297"/>
                  </a:lnTo>
                  <a:lnTo>
                    <a:pt x="4479624" y="2392153"/>
                  </a:lnTo>
                  <a:lnTo>
                    <a:pt x="4433074" y="2394839"/>
                  </a:lnTo>
                  <a:lnTo>
                    <a:pt x="0" y="2394839"/>
                  </a:lnTo>
                  <a:lnTo>
                    <a:pt x="0" y="0"/>
                  </a:lnTo>
                  <a:lnTo>
                    <a:pt x="4433074" y="0"/>
                  </a:lnTo>
                  <a:lnTo>
                    <a:pt x="4479624" y="2685"/>
                  </a:lnTo>
                  <a:lnTo>
                    <a:pt x="4524596" y="10541"/>
                  </a:lnTo>
                  <a:lnTo>
                    <a:pt x="4567692" y="23269"/>
                  </a:lnTo>
                  <a:lnTo>
                    <a:pt x="4608611" y="40569"/>
                  </a:lnTo>
                  <a:lnTo>
                    <a:pt x="4647054" y="62141"/>
                  </a:lnTo>
                  <a:lnTo>
                    <a:pt x="4682722" y="87687"/>
                  </a:lnTo>
                  <a:lnTo>
                    <a:pt x="4715316" y="116906"/>
                  </a:lnTo>
                  <a:lnTo>
                    <a:pt x="4744535" y="149500"/>
                  </a:lnTo>
                  <a:lnTo>
                    <a:pt x="4770081" y="185168"/>
                  </a:lnTo>
                  <a:lnTo>
                    <a:pt x="4791653" y="223611"/>
                  </a:lnTo>
                  <a:lnTo>
                    <a:pt x="4808953" y="264530"/>
                  </a:lnTo>
                  <a:lnTo>
                    <a:pt x="4821681" y="307626"/>
                  </a:lnTo>
                  <a:lnTo>
                    <a:pt x="4829537" y="352598"/>
                  </a:lnTo>
                  <a:lnTo>
                    <a:pt x="4832223" y="399148"/>
                  </a:lnTo>
                  <a:close/>
                </a:path>
              </a:pathLst>
            </a:custGeom>
            <a:ln w="6349">
              <a:solidFill>
                <a:srgbClr val="CFD4EA"/>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9" name="object 9"/>
          <p:cNvSpPr txBox="1"/>
          <p:nvPr/>
        </p:nvSpPr>
        <p:spPr>
          <a:xfrm>
            <a:off x="2308530" y="2023810"/>
            <a:ext cx="8924747" cy="3659216"/>
          </a:xfrm>
          <a:prstGeom prst="rect">
            <a:avLst/>
          </a:prstGeom>
        </p:spPr>
        <p:txBody>
          <a:bodyPr vert="horz" wrap="square" lIns="0" tIns="55762" rIns="0" bIns="0" rtlCol="0">
            <a:spAutoFit/>
          </a:bodyPr>
          <a:lstStyle/>
          <a:p>
            <a:pPr marL="295289" marR="40555" lvl="0" indent="-269942" algn="l" defTabSz="1824960" rtl="0" eaLnBrk="1" fontAlgn="auto" latinLnBrk="0" hangingPunct="1">
              <a:lnSpc>
                <a:spcPts val="2195"/>
              </a:lnSpc>
              <a:spcBef>
                <a:spcPts val="437"/>
              </a:spcBef>
              <a:spcAft>
                <a:spcPts val="0"/>
              </a:spcAft>
              <a:buClrTx/>
              <a:buSzTx/>
              <a:buFont typeface="Arial MT"/>
              <a:buChar char="•"/>
              <a:tabLst>
                <a:tab pos="297823" algn="l"/>
              </a:tabLst>
              <a:defRPr/>
            </a:pPr>
            <a:r>
              <a:rPr kumimoji="0" sz="1996" b="1" i="0" u="none" strike="noStrike" kern="0" cap="none" spc="0" normalizeH="0" baseline="0" noProof="0" dirty="0">
                <a:ln>
                  <a:noFill/>
                </a:ln>
                <a:solidFill>
                  <a:sysClr val="windowText" lastClr="000000"/>
                </a:solidFill>
                <a:effectLst/>
                <a:uLnTx/>
                <a:uFillTx/>
                <a:latin typeface="Calibri"/>
                <a:ea typeface="+mn-ea"/>
                <a:cs typeface="Calibri"/>
              </a:rPr>
              <a:t>Un</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quadro</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giuridico</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chiaro</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trasparente</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che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dia</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priorità</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aII'interesse</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superiore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deI</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bambino</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295289" marR="10139" lvl="0" indent="-269942" algn="l" defTabSz="1824960" rtl="0" eaLnBrk="1" fontAlgn="auto" latinLnBrk="0" hangingPunct="1">
              <a:lnSpc>
                <a:spcPts val="2195"/>
              </a:lnSpc>
              <a:spcBef>
                <a:spcPts val="399"/>
              </a:spcBef>
              <a:spcAft>
                <a:spcPts val="0"/>
              </a:spcAft>
              <a:buClrTx/>
              <a:buSzTx/>
              <a:buFont typeface="Arial MT"/>
              <a:buChar char="•"/>
              <a:tabLst>
                <a:tab pos="297823" algn="l"/>
              </a:tabLst>
              <a:defRPr/>
            </a:pP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Politiche</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nazionali</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sui</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diritti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deII'infanzia</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che</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riguardano</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specificamente</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l'ambiente 	digitale,</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corroborate</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da</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regolamenti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attuativi,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codici</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industriali,</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standard</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50" normalizeH="0" baseline="0" noProof="0" dirty="0">
                <a:ln>
                  <a:noFill/>
                </a:ln>
                <a:solidFill>
                  <a:sysClr val="windowText" lastClr="000000"/>
                </a:solidFill>
                <a:effectLst/>
                <a:uLnTx/>
                <a:uFillTx/>
                <a:latin typeface="Calibri"/>
                <a:ea typeface="+mn-ea"/>
                <a:cs typeface="Calibri"/>
              </a:rPr>
              <a:t>di</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progettazione</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piani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d'azione.</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295289" marR="320635" lvl="0" indent="-269942" algn="l" defTabSz="1824960" rtl="0" eaLnBrk="1" fontAlgn="auto" latinLnBrk="0" hangingPunct="1">
              <a:lnSpc>
                <a:spcPts val="2195"/>
              </a:lnSpc>
              <a:spcBef>
                <a:spcPts val="407"/>
              </a:spcBef>
              <a:spcAft>
                <a:spcPts val="0"/>
              </a:spcAft>
              <a:buClrTx/>
              <a:buSzTx/>
              <a:buFont typeface="Arial MT"/>
              <a:buChar char="•"/>
              <a:tabLst>
                <a:tab pos="297823" algn="l"/>
              </a:tabLst>
              <a:defRPr/>
            </a:pPr>
            <a:r>
              <a:rPr kumimoji="0" sz="1996" b="0" i="0" u="none" strike="noStrike" kern="0" cap="none" spc="0" normalizeH="0" baseline="0" noProof="0" dirty="0">
                <a:ln>
                  <a:noFill/>
                </a:ln>
                <a:solidFill>
                  <a:sysClr val="windowText" lastClr="000000"/>
                </a:solidFill>
                <a:effectLst/>
                <a:uLnTx/>
                <a:uFillTx/>
                <a:latin typeface="Calibri"/>
                <a:ea typeface="+mn-ea"/>
                <a:cs typeface="Calibri"/>
              </a:rPr>
              <a:t>La</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IegisIazione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deve</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rimanere</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pertinente,</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neI</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contesto</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progressi</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tecnoIogici </a:t>
            </a:r>
            <a:r>
              <a:rPr kumimoji="0" sz="1996" b="0" i="0" u="none" strike="noStrike" kern="0" cap="none" spc="-10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deIIe</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pratiche</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emergenti.</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295289" marR="311764" lvl="0" indent="-269942" algn="l" defTabSz="1824960" rtl="0" eaLnBrk="1" fontAlgn="auto" latinLnBrk="0" hangingPunct="1">
              <a:lnSpc>
                <a:spcPts val="2195"/>
              </a:lnSpc>
              <a:spcBef>
                <a:spcPts val="399"/>
              </a:spcBef>
              <a:spcAft>
                <a:spcPts val="0"/>
              </a:spcAft>
              <a:buClrTx/>
              <a:buSzTx/>
              <a:buFont typeface="Arial MT"/>
              <a:buChar char="•"/>
              <a:tabLst>
                <a:tab pos="297823" algn="l"/>
              </a:tabLst>
              <a:defRPr/>
            </a:pP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Regolamentazione</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modelli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di</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business</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emergenti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che</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si</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basano</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su</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algoritmi 	black-boxed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intelligenza</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artificiale</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(protezione</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della</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privacy)</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295289" marR="287685" lvl="0" indent="-269942" algn="l" defTabSz="1824960" rtl="0" eaLnBrk="1" fontAlgn="auto" latinLnBrk="0" hangingPunct="1">
              <a:lnSpc>
                <a:spcPts val="2016"/>
              </a:lnSpc>
              <a:spcBef>
                <a:spcPts val="539"/>
              </a:spcBef>
              <a:spcAft>
                <a:spcPts val="0"/>
              </a:spcAft>
              <a:buClrTx/>
              <a:buSzTx/>
              <a:buFont typeface="Arial MT"/>
              <a:buChar char="•"/>
              <a:tabLst>
                <a:tab pos="297823" algn="l"/>
              </a:tabLst>
              <a:defRPr/>
            </a:pP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Istituire</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rimedi</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giustizia</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per</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bambini</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suIIe</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vioIazioni</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diritti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bambini,</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in</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 	particoIare in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reIazione</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aII'ambiente</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digitaIe.</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295289" marR="0" lvl="0" indent="-269942" algn="l" defTabSz="1824960" rtl="0" eaLnBrk="1" fontAlgn="auto" latinLnBrk="0" hangingPunct="1">
              <a:lnSpc>
                <a:spcPct val="100000"/>
              </a:lnSpc>
              <a:spcBef>
                <a:spcPts val="180"/>
              </a:spcBef>
              <a:spcAft>
                <a:spcPts val="0"/>
              </a:spcAft>
              <a:buClrTx/>
              <a:buSzTx/>
              <a:buFont typeface="Arial MT"/>
              <a:buChar char="•"/>
              <a:tabLst>
                <a:tab pos="295289" algn="l"/>
              </a:tabLst>
              <a:defRPr/>
            </a:pP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10" name="object 10"/>
          <p:cNvGrpSpPr/>
          <p:nvPr/>
        </p:nvGrpSpPr>
        <p:grpSpPr>
          <a:xfrm>
            <a:off x="498649" y="2919485"/>
            <a:ext cx="1594338" cy="1873158"/>
            <a:chOff x="249844" y="1456037"/>
            <a:chExt cx="798830" cy="938530"/>
          </a:xfrm>
        </p:grpSpPr>
        <p:sp>
          <p:nvSpPr>
            <p:cNvPr id="11" name="object 11"/>
            <p:cNvSpPr/>
            <p:nvPr/>
          </p:nvSpPr>
          <p:spPr>
            <a:xfrm>
              <a:off x="253019" y="1459212"/>
              <a:ext cx="792480" cy="932180"/>
            </a:xfrm>
            <a:custGeom>
              <a:avLst/>
              <a:gdLst/>
              <a:ahLst/>
              <a:cxnLst/>
              <a:rect l="l" t="t" r="r" b="b"/>
              <a:pathLst>
                <a:path w="792480" h="932180">
                  <a:moveTo>
                    <a:pt x="660171" y="0"/>
                  </a:moveTo>
                  <a:lnTo>
                    <a:pt x="132041" y="0"/>
                  </a:lnTo>
                  <a:lnTo>
                    <a:pt x="90306" y="6731"/>
                  </a:lnTo>
                  <a:lnTo>
                    <a:pt x="54060" y="25476"/>
                  </a:lnTo>
                  <a:lnTo>
                    <a:pt x="25476" y="54060"/>
                  </a:lnTo>
                  <a:lnTo>
                    <a:pt x="6731" y="90306"/>
                  </a:lnTo>
                  <a:lnTo>
                    <a:pt x="0" y="132041"/>
                  </a:lnTo>
                  <a:lnTo>
                    <a:pt x="0" y="799706"/>
                  </a:lnTo>
                  <a:lnTo>
                    <a:pt x="6731" y="841439"/>
                  </a:lnTo>
                  <a:lnTo>
                    <a:pt x="25476" y="877683"/>
                  </a:lnTo>
                  <a:lnTo>
                    <a:pt x="54060" y="906263"/>
                  </a:lnTo>
                  <a:lnTo>
                    <a:pt x="90306" y="925005"/>
                  </a:lnTo>
                  <a:lnTo>
                    <a:pt x="132041" y="931735"/>
                  </a:lnTo>
                  <a:lnTo>
                    <a:pt x="660171" y="931735"/>
                  </a:lnTo>
                  <a:lnTo>
                    <a:pt x="701906" y="925005"/>
                  </a:lnTo>
                  <a:lnTo>
                    <a:pt x="738153" y="906263"/>
                  </a:lnTo>
                  <a:lnTo>
                    <a:pt x="766736" y="877683"/>
                  </a:lnTo>
                  <a:lnTo>
                    <a:pt x="785481" y="841439"/>
                  </a:lnTo>
                  <a:lnTo>
                    <a:pt x="792213" y="799706"/>
                  </a:lnTo>
                  <a:lnTo>
                    <a:pt x="792213" y="132041"/>
                  </a:lnTo>
                  <a:lnTo>
                    <a:pt x="785481" y="90306"/>
                  </a:lnTo>
                  <a:lnTo>
                    <a:pt x="766736" y="54060"/>
                  </a:lnTo>
                  <a:lnTo>
                    <a:pt x="738153" y="25476"/>
                  </a:lnTo>
                  <a:lnTo>
                    <a:pt x="701906" y="6731"/>
                  </a:lnTo>
                  <a:lnTo>
                    <a:pt x="660171" y="0"/>
                  </a:lnTo>
                  <a:close/>
                </a:path>
              </a:pathLst>
            </a:custGeom>
            <a:solidFill>
              <a:srgbClr val="4471C4"/>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object 12"/>
            <p:cNvSpPr/>
            <p:nvPr/>
          </p:nvSpPr>
          <p:spPr>
            <a:xfrm>
              <a:off x="253019" y="1459212"/>
              <a:ext cx="792480" cy="932180"/>
            </a:xfrm>
            <a:custGeom>
              <a:avLst/>
              <a:gdLst/>
              <a:ahLst/>
              <a:cxnLst/>
              <a:rect l="l" t="t" r="r" b="b"/>
              <a:pathLst>
                <a:path w="792480" h="932180">
                  <a:moveTo>
                    <a:pt x="0" y="132041"/>
                  </a:moveTo>
                  <a:lnTo>
                    <a:pt x="6731" y="90306"/>
                  </a:lnTo>
                  <a:lnTo>
                    <a:pt x="25476" y="54060"/>
                  </a:lnTo>
                  <a:lnTo>
                    <a:pt x="54060" y="25476"/>
                  </a:lnTo>
                  <a:lnTo>
                    <a:pt x="90306" y="6731"/>
                  </a:lnTo>
                  <a:lnTo>
                    <a:pt x="132041" y="0"/>
                  </a:lnTo>
                  <a:lnTo>
                    <a:pt x="660171" y="0"/>
                  </a:lnTo>
                  <a:lnTo>
                    <a:pt x="701906" y="6731"/>
                  </a:lnTo>
                  <a:lnTo>
                    <a:pt x="738153" y="25476"/>
                  </a:lnTo>
                  <a:lnTo>
                    <a:pt x="766736" y="54060"/>
                  </a:lnTo>
                  <a:lnTo>
                    <a:pt x="785481" y="90306"/>
                  </a:lnTo>
                  <a:lnTo>
                    <a:pt x="792213" y="132041"/>
                  </a:lnTo>
                  <a:lnTo>
                    <a:pt x="792213" y="799706"/>
                  </a:lnTo>
                  <a:lnTo>
                    <a:pt x="785481" y="841439"/>
                  </a:lnTo>
                  <a:lnTo>
                    <a:pt x="766736" y="877683"/>
                  </a:lnTo>
                  <a:lnTo>
                    <a:pt x="738153" y="906263"/>
                  </a:lnTo>
                  <a:lnTo>
                    <a:pt x="701906" y="925005"/>
                  </a:lnTo>
                  <a:lnTo>
                    <a:pt x="660171" y="931735"/>
                  </a:lnTo>
                  <a:lnTo>
                    <a:pt x="132041" y="931735"/>
                  </a:lnTo>
                  <a:lnTo>
                    <a:pt x="90306" y="925005"/>
                  </a:lnTo>
                  <a:lnTo>
                    <a:pt x="54060" y="906263"/>
                  </a:lnTo>
                  <a:lnTo>
                    <a:pt x="25476" y="877683"/>
                  </a:lnTo>
                  <a:lnTo>
                    <a:pt x="6731" y="841439"/>
                  </a:lnTo>
                  <a:lnTo>
                    <a:pt x="0" y="799706"/>
                  </a:lnTo>
                  <a:lnTo>
                    <a:pt x="0" y="132041"/>
                  </a:lnTo>
                  <a:close/>
                </a:path>
              </a:pathLst>
            </a:custGeom>
            <a:ln w="6350">
              <a:solidFill>
                <a:srgbClr val="FFFFFF"/>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3" name="object 13"/>
          <p:cNvSpPr txBox="1"/>
          <p:nvPr/>
        </p:nvSpPr>
        <p:spPr>
          <a:xfrm>
            <a:off x="700141" y="3655156"/>
            <a:ext cx="1191318" cy="301952"/>
          </a:xfrm>
          <a:prstGeom prst="rect">
            <a:avLst/>
          </a:prstGeom>
        </p:spPr>
        <p:txBody>
          <a:bodyPr vert="horz" wrap="square" lIns="0" tIns="25347" rIns="0" bIns="0" rtlCol="0">
            <a:spAutoFit/>
          </a:bodyPr>
          <a:lstStyle/>
          <a:p>
            <a:pPr marL="25347" marR="0" lvl="0" indent="0" algn="l" defTabSz="1824960" rtl="0" eaLnBrk="1" fontAlgn="auto" latinLnBrk="0" hangingPunct="1">
              <a:lnSpc>
                <a:spcPct val="100000"/>
              </a:lnSpc>
              <a:spcBef>
                <a:spcPts val="200"/>
              </a:spcBef>
              <a:spcAft>
                <a:spcPts val="0"/>
              </a:spcAft>
              <a:buClrTx/>
              <a:buSzTx/>
              <a:buFontTx/>
              <a:buNone/>
              <a:tabLst/>
              <a:defRPr/>
            </a:pPr>
            <a:r>
              <a:rPr kumimoji="0" sz="1796" b="1" i="0" u="none" strike="noStrike" kern="0" cap="none" spc="-20" normalizeH="0" baseline="0" noProof="0" dirty="0">
                <a:ln>
                  <a:noFill/>
                </a:ln>
                <a:solidFill>
                  <a:srgbClr val="FFFFFF"/>
                </a:solidFill>
                <a:effectLst/>
                <a:uLnTx/>
                <a:uFillTx/>
                <a:latin typeface="Calibri"/>
                <a:ea typeface="+mn-ea"/>
                <a:cs typeface="Calibri"/>
              </a:rPr>
              <a:t>STRUTTURA</a:t>
            </a:r>
            <a:endParaRPr kumimoji="0" sz="1796"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17" name="object 5">
            <a:extLst>
              <a:ext uri="{FF2B5EF4-FFF2-40B4-BE49-F238E27FC236}">
                <a16:creationId xmlns:a16="http://schemas.microsoft.com/office/drawing/2014/main" id="{DE2DB500-AC2D-DD14-7B5F-8A8F2FB22966}"/>
              </a:ext>
            </a:extLst>
          </p:cNvPr>
          <p:cNvSpPr txBox="1">
            <a:spLocks noGrp="1"/>
          </p:cNvSpPr>
          <p:nvPr>
            <p:ph type="title"/>
          </p:nvPr>
        </p:nvSpPr>
        <p:spPr>
          <a:xfrm>
            <a:off x="792300" y="264685"/>
            <a:ext cx="10103325" cy="833508"/>
          </a:xfrm>
          <a:prstGeom prst="rect">
            <a:avLst/>
          </a:prstGeom>
          <a:solidFill>
            <a:schemeClr val="bg1"/>
          </a:solidFill>
        </p:spPr>
        <p:txBody>
          <a:bodyPr vert="horz" wrap="square" lIns="0" tIns="25347" rIns="0" bIns="0" rtlCol="0">
            <a:spAutoFit/>
          </a:bodyPr>
          <a:lstStyle/>
          <a:p>
            <a:pPr marL="25347">
              <a:lnSpc>
                <a:spcPts val="3263"/>
              </a:lnSpc>
              <a:spcBef>
                <a:spcPts val="200"/>
              </a:spcBef>
            </a:pPr>
            <a:r>
              <a:rPr dirty="0"/>
              <a:t>3.</a:t>
            </a:r>
            <a:r>
              <a:rPr spc="-50" dirty="0"/>
              <a:t> </a:t>
            </a:r>
            <a:r>
              <a:rPr dirty="0"/>
              <a:t>CG</a:t>
            </a:r>
            <a:r>
              <a:rPr spc="-40" dirty="0"/>
              <a:t> </a:t>
            </a:r>
            <a:r>
              <a:rPr dirty="0"/>
              <a:t>n.</a:t>
            </a:r>
            <a:r>
              <a:rPr spc="-50" dirty="0"/>
              <a:t> </a:t>
            </a:r>
            <a:r>
              <a:rPr dirty="0"/>
              <a:t>25:</a:t>
            </a:r>
            <a:r>
              <a:rPr spc="-40" dirty="0"/>
              <a:t> </a:t>
            </a:r>
            <a:r>
              <a:rPr dirty="0"/>
              <a:t>Quadro</a:t>
            </a:r>
            <a:r>
              <a:rPr spc="-50" dirty="0"/>
              <a:t> </a:t>
            </a:r>
            <a:r>
              <a:rPr dirty="0"/>
              <a:t>di</a:t>
            </a:r>
            <a:r>
              <a:rPr spc="-50" dirty="0"/>
              <a:t> </a:t>
            </a:r>
            <a:r>
              <a:rPr spc="-20" dirty="0"/>
              <a:t>attuazione</a:t>
            </a:r>
            <a:r>
              <a:rPr spc="-40" dirty="0"/>
              <a:t> </a:t>
            </a:r>
            <a:r>
              <a:rPr dirty="0"/>
              <a:t>della</a:t>
            </a:r>
            <a:r>
              <a:rPr spc="-60" dirty="0"/>
              <a:t> </a:t>
            </a:r>
            <a:r>
              <a:rPr dirty="0"/>
              <a:t>Convenzione</a:t>
            </a:r>
            <a:r>
              <a:rPr spc="-30" dirty="0"/>
              <a:t> </a:t>
            </a:r>
            <a:r>
              <a:rPr dirty="0"/>
              <a:t>nel</a:t>
            </a:r>
            <a:r>
              <a:rPr spc="-60" dirty="0"/>
              <a:t> </a:t>
            </a:r>
            <a:r>
              <a:rPr dirty="0"/>
              <a:t>mondo</a:t>
            </a:r>
            <a:r>
              <a:rPr spc="-50" dirty="0"/>
              <a:t> </a:t>
            </a:r>
            <a:r>
              <a:rPr spc="-20" dirty="0"/>
              <a:t>digitale</a:t>
            </a:r>
          </a:p>
          <a:p>
            <a:pPr marL="1267" algn="ctr">
              <a:lnSpc>
                <a:spcPts val="3024"/>
              </a:lnSpc>
            </a:pPr>
            <a:r>
              <a:rPr sz="2595" dirty="0">
                <a:latin typeface="Calibri"/>
                <a:cs typeface="Calibri"/>
              </a:rPr>
              <a:t>Alcuni</a:t>
            </a:r>
            <a:r>
              <a:rPr sz="2595" spc="-80" dirty="0">
                <a:latin typeface="Calibri"/>
                <a:cs typeface="Calibri"/>
              </a:rPr>
              <a:t> </a:t>
            </a:r>
            <a:r>
              <a:rPr sz="2595" dirty="0">
                <a:latin typeface="Calibri"/>
                <a:cs typeface="Calibri"/>
              </a:rPr>
              <a:t>esempi</a:t>
            </a:r>
            <a:r>
              <a:rPr sz="2595" spc="-80" dirty="0">
                <a:latin typeface="Calibri"/>
                <a:cs typeface="Calibri"/>
              </a:rPr>
              <a:t> </a:t>
            </a:r>
            <a:r>
              <a:rPr sz="2595" dirty="0">
                <a:latin typeface="Calibri"/>
                <a:cs typeface="Calibri"/>
              </a:rPr>
              <a:t>di</a:t>
            </a:r>
            <a:r>
              <a:rPr sz="2595" spc="-80" dirty="0">
                <a:latin typeface="Calibri"/>
                <a:cs typeface="Calibri"/>
              </a:rPr>
              <a:t> </a:t>
            </a:r>
            <a:r>
              <a:rPr sz="2595" spc="-20" dirty="0">
                <a:latin typeface="Calibri"/>
                <a:cs typeface="Calibri"/>
              </a:rPr>
              <a:t>p</a:t>
            </a:r>
            <a:r>
              <a:rPr lang="it-IT" sz="2595" spc="-20" dirty="0">
                <a:latin typeface="Calibri"/>
                <a:cs typeface="Calibri"/>
              </a:rPr>
              <a:t>o</a:t>
            </a:r>
            <a:r>
              <a:rPr sz="2595" spc="-20" dirty="0" err="1">
                <a:latin typeface="Calibri"/>
                <a:cs typeface="Calibri"/>
              </a:rPr>
              <a:t>litiche</a:t>
            </a:r>
            <a:endParaRPr sz="2595" dirty="0">
              <a:latin typeface="Calibri"/>
              <a:cs typeface="Calibri"/>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1" name="object 5">
            <a:extLst>
              <a:ext uri="{FF2B5EF4-FFF2-40B4-BE49-F238E27FC236}">
                <a16:creationId xmlns:a16="http://schemas.microsoft.com/office/drawing/2014/main" id="{20C67105-1395-7A73-BE57-BA608A543440}"/>
              </a:ext>
            </a:extLst>
          </p:cNvPr>
          <p:cNvGrpSpPr/>
          <p:nvPr/>
        </p:nvGrpSpPr>
        <p:grpSpPr>
          <a:xfrm flipH="1" flipV="1">
            <a:off x="0" y="0"/>
            <a:ext cx="12166653" cy="6843742"/>
            <a:chOff x="0" y="384"/>
            <a:chExt cx="6096000" cy="3429000"/>
          </a:xfrm>
        </p:grpSpPr>
        <p:pic>
          <p:nvPicPr>
            <p:cNvPr id="22" name="object 6">
              <a:extLst>
                <a:ext uri="{FF2B5EF4-FFF2-40B4-BE49-F238E27FC236}">
                  <a16:creationId xmlns:a16="http://schemas.microsoft.com/office/drawing/2014/main" id="{048F4936-A0C5-C819-4639-093C9D586B5E}"/>
                </a:ext>
              </a:extLst>
            </p:cNvPr>
            <p:cNvPicPr/>
            <p:nvPr/>
          </p:nvPicPr>
          <p:blipFill>
            <a:blip r:embed="rId2" cstate="print"/>
            <a:stretch>
              <a:fillRect/>
            </a:stretch>
          </p:blipFill>
          <p:spPr>
            <a:xfrm>
              <a:off x="0" y="4254"/>
              <a:ext cx="2995550" cy="3416300"/>
            </a:xfrm>
            <a:prstGeom prst="rect">
              <a:avLst/>
            </a:prstGeom>
          </p:spPr>
        </p:pic>
        <p:sp>
          <p:nvSpPr>
            <p:cNvPr id="23" name="object 7">
              <a:extLst>
                <a:ext uri="{FF2B5EF4-FFF2-40B4-BE49-F238E27FC236}">
                  <a16:creationId xmlns:a16="http://schemas.microsoft.com/office/drawing/2014/main" id="{1705113D-D59E-B289-8017-066ADA1F516F}"/>
                </a:ext>
              </a:extLst>
            </p:cNvPr>
            <p:cNvSpPr/>
            <p:nvPr/>
          </p:nvSpPr>
          <p:spPr>
            <a:xfrm>
              <a:off x="6350" y="6734"/>
              <a:ext cx="6083300" cy="3416300"/>
            </a:xfrm>
            <a:custGeom>
              <a:avLst/>
              <a:gdLst/>
              <a:ahLst/>
              <a:cxnLst/>
              <a:rect l="l" t="t" r="r" b="b"/>
              <a:pathLst>
                <a:path w="6083300" h="3416300">
                  <a:moveTo>
                    <a:pt x="0" y="0"/>
                  </a:moveTo>
                  <a:lnTo>
                    <a:pt x="6083300" y="0"/>
                  </a:lnTo>
                  <a:lnTo>
                    <a:pt x="6083300" y="3416300"/>
                  </a:lnTo>
                  <a:lnTo>
                    <a:pt x="0" y="3416300"/>
                  </a:lnTo>
                  <a:lnTo>
                    <a:pt x="0" y="0"/>
                  </a:lnTo>
                  <a:close/>
                </a:path>
              </a:pathLst>
            </a:custGeom>
            <a:ln w="12700">
              <a:solidFill>
                <a:srgbClr val="000000"/>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4" name="object 5">
            <a:extLst>
              <a:ext uri="{FF2B5EF4-FFF2-40B4-BE49-F238E27FC236}">
                <a16:creationId xmlns:a16="http://schemas.microsoft.com/office/drawing/2014/main" id="{A0CF4344-D58B-B736-6351-9F64C6D15AD9}"/>
              </a:ext>
            </a:extLst>
          </p:cNvPr>
          <p:cNvSpPr txBox="1">
            <a:spLocks noGrp="1"/>
          </p:cNvSpPr>
          <p:nvPr>
            <p:ph type="title"/>
          </p:nvPr>
        </p:nvSpPr>
        <p:spPr>
          <a:xfrm>
            <a:off x="792300" y="264685"/>
            <a:ext cx="10103325" cy="833508"/>
          </a:xfrm>
          <a:prstGeom prst="rect">
            <a:avLst/>
          </a:prstGeom>
          <a:solidFill>
            <a:schemeClr val="bg1"/>
          </a:solidFill>
        </p:spPr>
        <p:txBody>
          <a:bodyPr vert="horz" wrap="square" lIns="0" tIns="25347" rIns="0" bIns="0" rtlCol="0">
            <a:spAutoFit/>
          </a:bodyPr>
          <a:lstStyle/>
          <a:p>
            <a:pPr marL="25347">
              <a:lnSpc>
                <a:spcPts val="3263"/>
              </a:lnSpc>
              <a:spcBef>
                <a:spcPts val="200"/>
              </a:spcBef>
            </a:pPr>
            <a:r>
              <a:rPr dirty="0"/>
              <a:t>3.</a:t>
            </a:r>
            <a:r>
              <a:rPr spc="-50" dirty="0"/>
              <a:t> </a:t>
            </a:r>
            <a:r>
              <a:rPr dirty="0"/>
              <a:t>CG</a:t>
            </a:r>
            <a:r>
              <a:rPr spc="-40" dirty="0"/>
              <a:t> </a:t>
            </a:r>
            <a:r>
              <a:rPr dirty="0"/>
              <a:t>n.</a:t>
            </a:r>
            <a:r>
              <a:rPr spc="-50" dirty="0"/>
              <a:t> </a:t>
            </a:r>
            <a:r>
              <a:rPr dirty="0"/>
              <a:t>25:</a:t>
            </a:r>
            <a:r>
              <a:rPr spc="-40" dirty="0"/>
              <a:t> </a:t>
            </a:r>
            <a:r>
              <a:rPr dirty="0"/>
              <a:t>Quadro</a:t>
            </a:r>
            <a:r>
              <a:rPr spc="-50" dirty="0"/>
              <a:t> </a:t>
            </a:r>
            <a:r>
              <a:rPr dirty="0"/>
              <a:t>di</a:t>
            </a:r>
            <a:r>
              <a:rPr spc="-50" dirty="0"/>
              <a:t> </a:t>
            </a:r>
            <a:r>
              <a:rPr spc="-20" dirty="0"/>
              <a:t>attuazione</a:t>
            </a:r>
            <a:r>
              <a:rPr spc="-40" dirty="0"/>
              <a:t> </a:t>
            </a:r>
            <a:r>
              <a:rPr dirty="0"/>
              <a:t>della</a:t>
            </a:r>
            <a:r>
              <a:rPr spc="-60" dirty="0"/>
              <a:t> </a:t>
            </a:r>
            <a:r>
              <a:rPr dirty="0"/>
              <a:t>Convenzione</a:t>
            </a:r>
            <a:r>
              <a:rPr spc="-30" dirty="0"/>
              <a:t> </a:t>
            </a:r>
            <a:r>
              <a:rPr dirty="0"/>
              <a:t>nel</a:t>
            </a:r>
            <a:r>
              <a:rPr spc="-60" dirty="0"/>
              <a:t> </a:t>
            </a:r>
            <a:r>
              <a:rPr dirty="0"/>
              <a:t>mondo</a:t>
            </a:r>
            <a:r>
              <a:rPr spc="-50" dirty="0"/>
              <a:t> </a:t>
            </a:r>
            <a:r>
              <a:rPr spc="-20" dirty="0"/>
              <a:t>digitale</a:t>
            </a:r>
          </a:p>
          <a:p>
            <a:pPr marL="1267" algn="ctr">
              <a:lnSpc>
                <a:spcPts val="3024"/>
              </a:lnSpc>
            </a:pPr>
            <a:r>
              <a:rPr sz="2595" dirty="0">
                <a:latin typeface="Calibri"/>
                <a:cs typeface="Calibri"/>
              </a:rPr>
              <a:t>Alcuni</a:t>
            </a:r>
            <a:r>
              <a:rPr sz="2595" spc="-80" dirty="0">
                <a:latin typeface="Calibri"/>
                <a:cs typeface="Calibri"/>
              </a:rPr>
              <a:t> </a:t>
            </a:r>
            <a:r>
              <a:rPr sz="2595" dirty="0">
                <a:latin typeface="Calibri"/>
                <a:cs typeface="Calibri"/>
              </a:rPr>
              <a:t>esempi</a:t>
            </a:r>
            <a:r>
              <a:rPr sz="2595" spc="-80" dirty="0">
                <a:latin typeface="Calibri"/>
                <a:cs typeface="Calibri"/>
              </a:rPr>
              <a:t> </a:t>
            </a:r>
            <a:r>
              <a:rPr sz="2595" dirty="0">
                <a:latin typeface="Calibri"/>
                <a:cs typeface="Calibri"/>
              </a:rPr>
              <a:t>di</a:t>
            </a:r>
            <a:r>
              <a:rPr sz="2595" spc="-80" dirty="0">
                <a:latin typeface="Calibri"/>
                <a:cs typeface="Calibri"/>
              </a:rPr>
              <a:t> </a:t>
            </a:r>
            <a:r>
              <a:rPr sz="2595" spc="-20" dirty="0">
                <a:latin typeface="Calibri"/>
                <a:cs typeface="Calibri"/>
              </a:rPr>
              <a:t>p</a:t>
            </a:r>
            <a:r>
              <a:rPr lang="it-IT" sz="2595" spc="-20" dirty="0">
                <a:latin typeface="Calibri"/>
                <a:cs typeface="Calibri"/>
              </a:rPr>
              <a:t>o</a:t>
            </a:r>
            <a:r>
              <a:rPr sz="2595" spc="-20" dirty="0" err="1">
                <a:latin typeface="Calibri"/>
                <a:cs typeface="Calibri"/>
              </a:rPr>
              <a:t>litiche</a:t>
            </a:r>
            <a:endParaRPr sz="2595" dirty="0">
              <a:latin typeface="Calibri"/>
              <a:cs typeface="Calibri"/>
            </a:endParaRPr>
          </a:p>
        </p:txBody>
      </p:sp>
      <p:grpSp>
        <p:nvGrpSpPr>
          <p:cNvPr id="7" name="object 7"/>
          <p:cNvGrpSpPr/>
          <p:nvPr/>
        </p:nvGrpSpPr>
        <p:grpSpPr>
          <a:xfrm>
            <a:off x="2087511" y="1165473"/>
            <a:ext cx="9669954" cy="5443310"/>
            <a:chOff x="1045930" y="577203"/>
            <a:chExt cx="4845050" cy="2727325"/>
          </a:xfrm>
        </p:grpSpPr>
        <p:sp>
          <p:nvSpPr>
            <p:cNvPr id="8" name="object 8"/>
            <p:cNvSpPr/>
            <p:nvPr/>
          </p:nvSpPr>
          <p:spPr>
            <a:xfrm>
              <a:off x="1049105" y="580378"/>
              <a:ext cx="4838700" cy="2720975"/>
            </a:xfrm>
            <a:custGeom>
              <a:avLst/>
              <a:gdLst/>
              <a:ahLst/>
              <a:cxnLst/>
              <a:rect l="l" t="t" r="r" b="b"/>
              <a:pathLst>
                <a:path w="4838700" h="2720975">
                  <a:moveTo>
                    <a:pt x="4384738" y="0"/>
                  </a:moveTo>
                  <a:lnTo>
                    <a:pt x="0" y="0"/>
                  </a:lnTo>
                  <a:lnTo>
                    <a:pt x="0" y="2720721"/>
                  </a:lnTo>
                  <a:lnTo>
                    <a:pt x="4384738" y="2720721"/>
                  </a:lnTo>
                  <a:lnTo>
                    <a:pt x="4431103" y="2718379"/>
                  </a:lnTo>
                  <a:lnTo>
                    <a:pt x="4476128" y="2711508"/>
                  </a:lnTo>
                  <a:lnTo>
                    <a:pt x="4519586" y="2700334"/>
                  </a:lnTo>
                  <a:lnTo>
                    <a:pt x="4561248" y="2685085"/>
                  </a:lnTo>
                  <a:lnTo>
                    <a:pt x="4600888" y="2665990"/>
                  </a:lnTo>
                  <a:lnTo>
                    <a:pt x="4638276" y="2643276"/>
                  </a:lnTo>
                  <a:lnTo>
                    <a:pt x="4673185" y="2617171"/>
                  </a:lnTo>
                  <a:lnTo>
                    <a:pt x="4705388" y="2587904"/>
                  </a:lnTo>
                  <a:lnTo>
                    <a:pt x="4734655" y="2555702"/>
                  </a:lnTo>
                  <a:lnTo>
                    <a:pt x="4760760" y="2520792"/>
                  </a:lnTo>
                  <a:lnTo>
                    <a:pt x="4783474" y="2483404"/>
                  </a:lnTo>
                  <a:lnTo>
                    <a:pt x="4802569" y="2443764"/>
                  </a:lnTo>
                  <a:lnTo>
                    <a:pt x="4817817" y="2402102"/>
                  </a:lnTo>
                  <a:lnTo>
                    <a:pt x="4828991" y="2358644"/>
                  </a:lnTo>
                  <a:lnTo>
                    <a:pt x="4835863" y="2313619"/>
                  </a:lnTo>
                  <a:lnTo>
                    <a:pt x="4838204" y="2267254"/>
                  </a:lnTo>
                  <a:lnTo>
                    <a:pt x="4838204" y="453466"/>
                  </a:lnTo>
                  <a:lnTo>
                    <a:pt x="4835863" y="407101"/>
                  </a:lnTo>
                  <a:lnTo>
                    <a:pt x="4828991" y="362076"/>
                  </a:lnTo>
                  <a:lnTo>
                    <a:pt x="4817817" y="318618"/>
                  </a:lnTo>
                  <a:lnTo>
                    <a:pt x="4802569" y="276956"/>
                  </a:lnTo>
                  <a:lnTo>
                    <a:pt x="4783474" y="237316"/>
                  </a:lnTo>
                  <a:lnTo>
                    <a:pt x="4760760" y="199928"/>
                  </a:lnTo>
                  <a:lnTo>
                    <a:pt x="4734655" y="165018"/>
                  </a:lnTo>
                  <a:lnTo>
                    <a:pt x="4705388" y="132816"/>
                  </a:lnTo>
                  <a:lnTo>
                    <a:pt x="4673185" y="103549"/>
                  </a:lnTo>
                  <a:lnTo>
                    <a:pt x="4638276" y="77444"/>
                  </a:lnTo>
                  <a:lnTo>
                    <a:pt x="4600888" y="54730"/>
                  </a:lnTo>
                  <a:lnTo>
                    <a:pt x="4561248" y="35635"/>
                  </a:lnTo>
                  <a:lnTo>
                    <a:pt x="4519586" y="20386"/>
                  </a:lnTo>
                  <a:lnTo>
                    <a:pt x="4476128" y="9212"/>
                  </a:lnTo>
                  <a:lnTo>
                    <a:pt x="4431103" y="2341"/>
                  </a:lnTo>
                  <a:lnTo>
                    <a:pt x="4384738" y="0"/>
                  </a:lnTo>
                  <a:close/>
                </a:path>
              </a:pathLst>
            </a:custGeom>
            <a:solidFill>
              <a:srgbClr val="CFD4EA">
                <a:alpha val="90199"/>
              </a:srgbClr>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p:nvPr/>
          </p:nvSpPr>
          <p:spPr>
            <a:xfrm>
              <a:off x="1049105" y="580378"/>
              <a:ext cx="4838700" cy="2720975"/>
            </a:xfrm>
            <a:custGeom>
              <a:avLst/>
              <a:gdLst/>
              <a:ahLst/>
              <a:cxnLst/>
              <a:rect l="l" t="t" r="r" b="b"/>
              <a:pathLst>
                <a:path w="4838700" h="2720975">
                  <a:moveTo>
                    <a:pt x="4838204" y="453466"/>
                  </a:moveTo>
                  <a:lnTo>
                    <a:pt x="4838204" y="2267254"/>
                  </a:lnTo>
                  <a:lnTo>
                    <a:pt x="4835863" y="2313619"/>
                  </a:lnTo>
                  <a:lnTo>
                    <a:pt x="4828991" y="2358644"/>
                  </a:lnTo>
                  <a:lnTo>
                    <a:pt x="4817817" y="2402102"/>
                  </a:lnTo>
                  <a:lnTo>
                    <a:pt x="4802569" y="2443764"/>
                  </a:lnTo>
                  <a:lnTo>
                    <a:pt x="4783474" y="2483404"/>
                  </a:lnTo>
                  <a:lnTo>
                    <a:pt x="4760760" y="2520792"/>
                  </a:lnTo>
                  <a:lnTo>
                    <a:pt x="4734655" y="2555702"/>
                  </a:lnTo>
                  <a:lnTo>
                    <a:pt x="4705388" y="2587904"/>
                  </a:lnTo>
                  <a:lnTo>
                    <a:pt x="4673185" y="2617171"/>
                  </a:lnTo>
                  <a:lnTo>
                    <a:pt x="4638276" y="2643276"/>
                  </a:lnTo>
                  <a:lnTo>
                    <a:pt x="4600888" y="2665990"/>
                  </a:lnTo>
                  <a:lnTo>
                    <a:pt x="4561248" y="2685085"/>
                  </a:lnTo>
                  <a:lnTo>
                    <a:pt x="4519586" y="2700334"/>
                  </a:lnTo>
                  <a:lnTo>
                    <a:pt x="4476128" y="2711508"/>
                  </a:lnTo>
                  <a:lnTo>
                    <a:pt x="4431103" y="2718379"/>
                  </a:lnTo>
                  <a:lnTo>
                    <a:pt x="4384738" y="2720721"/>
                  </a:lnTo>
                  <a:lnTo>
                    <a:pt x="0" y="2720721"/>
                  </a:lnTo>
                  <a:lnTo>
                    <a:pt x="0" y="0"/>
                  </a:lnTo>
                  <a:lnTo>
                    <a:pt x="4384738" y="0"/>
                  </a:lnTo>
                  <a:lnTo>
                    <a:pt x="4431103" y="2341"/>
                  </a:lnTo>
                  <a:lnTo>
                    <a:pt x="4476128" y="9212"/>
                  </a:lnTo>
                  <a:lnTo>
                    <a:pt x="4519586" y="20386"/>
                  </a:lnTo>
                  <a:lnTo>
                    <a:pt x="4561248" y="35635"/>
                  </a:lnTo>
                  <a:lnTo>
                    <a:pt x="4600888" y="54730"/>
                  </a:lnTo>
                  <a:lnTo>
                    <a:pt x="4638276" y="77444"/>
                  </a:lnTo>
                  <a:lnTo>
                    <a:pt x="4673185" y="103549"/>
                  </a:lnTo>
                  <a:lnTo>
                    <a:pt x="4705388" y="132816"/>
                  </a:lnTo>
                  <a:lnTo>
                    <a:pt x="4734655" y="165018"/>
                  </a:lnTo>
                  <a:lnTo>
                    <a:pt x="4760760" y="199928"/>
                  </a:lnTo>
                  <a:lnTo>
                    <a:pt x="4783474" y="237316"/>
                  </a:lnTo>
                  <a:lnTo>
                    <a:pt x="4802569" y="276956"/>
                  </a:lnTo>
                  <a:lnTo>
                    <a:pt x="4817817" y="318618"/>
                  </a:lnTo>
                  <a:lnTo>
                    <a:pt x="4828991" y="362076"/>
                  </a:lnTo>
                  <a:lnTo>
                    <a:pt x="4835863" y="407101"/>
                  </a:lnTo>
                  <a:lnTo>
                    <a:pt x="4838204" y="453466"/>
                  </a:lnTo>
                  <a:close/>
                </a:path>
              </a:pathLst>
            </a:custGeom>
            <a:ln w="6350">
              <a:solidFill>
                <a:srgbClr val="CFD4EA"/>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0" name="object 10"/>
          <p:cNvSpPr txBox="1"/>
          <p:nvPr/>
        </p:nvSpPr>
        <p:spPr>
          <a:xfrm>
            <a:off x="2323241" y="1256244"/>
            <a:ext cx="8834764" cy="5235288"/>
          </a:xfrm>
          <a:prstGeom prst="rect">
            <a:avLst/>
          </a:prstGeom>
        </p:spPr>
        <p:txBody>
          <a:bodyPr vert="horz" wrap="square" lIns="0" tIns="55762" rIns="0" bIns="0" rtlCol="0">
            <a:spAutoFit/>
          </a:bodyPr>
          <a:lstStyle/>
          <a:p>
            <a:pPr marL="287685" marR="1233115" lvl="0" indent="-262338" algn="l" defTabSz="1824960" rtl="0" eaLnBrk="1" fontAlgn="auto" latinLnBrk="0" hangingPunct="1">
              <a:lnSpc>
                <a:spcPts val="2195"/>
              </a:lnSpc>
              <a:spcBef>
                <a:spcPts val="437"/>
              </a:spcBef>
              <a:spcAft>
                <a:spcPts val="0"/>
              </a:spcAft>
              <a:buClrTx/>
              <a:buSzTx/>
              <a:buFont typeface="Arial MT"/>
              <a:buChar char="•"/>
              <a:tabLst>
                <a:tab pos="290219" algn="l"/>
              </a:tabLst>
              <a:defRPr/>
            </a:pP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Diffusione</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efficace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deIIe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informazioni</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sui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diritti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bambini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in</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reIazione 	aII'ambiente</a:t>
            </a:r>
            <a:r>
              <a:rPr kumimoji="0" sz="1996"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digitaIe.</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287685" marR="798420" lvl="0" indent="-262338" algn="l" defTabSz="1824960" rtl="0" eaLnBrk="1" fontAlgn="auto" latinLnBrk="0" hangingPunct="1">
              <a:lnSpc>
                <a:spcPts val="2195"/>
              </a:lnSpc>
              <a:spcBef>
                <a:spcPts val="399"/>
              </a:spcBef>
              <a:spcAft>
                <a:spcPts val="0"/>
              </a:spcAft>
              <a:buClrTx/>
              <a:buSzTx/>
              <a:buFont typeface="Arial MT"/>
              <a:buChar char="•"/>
              <a:tabLst>
                <a:tab pos="290219" algn="l"/>
              </a:tabLst>
              <a:defRPr/>
            </a:pP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Sostegno</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 ai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genitori</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 con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informazioni</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 e formazione per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consentire</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 loro </a:t>
            </a:r>
            <a:r>
              <a:rPr kumimoji="0" sz="1996" b="1" i="0" u="none" strike="noStrike" kern="0" cap="none" spc="-50" normalizeH="0" baseline="0" noProof="0" dirty="0">
                <a:ln>
                  <a:noFill/>
                </a:ln>
                <a:solidFill>
                  <a:sysClr val="windowText" lastClr="000000"/>
                </a:solidFill>
                <a:effectLst/>
                <a:uLnTx/>
                <a:uFillTx/>
                <a:latin typeface="Calibri"/>
                <a:ea typeface="+mn-ea"/>
                <a:cs typeface="Calibri"/>
              </a:rPr>
              <a:t>di</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sostenere</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la</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partecipazione</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online</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figli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colmare</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il</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divario</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culturale 	generazionale.</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287685" marR="190100" lvl="0" indent="-262338" algn="l" defTabSz="1824960" rtl="0" eaLnBrk="1" fontAlgn="auto" latinLnBrk="0" hangingPunct="1">
              <a:lnSpc>
                <a:spcPts val="2195"/>
              </a:lnSpc>
              <a:spcBef>
                <a:spcPts val="407"/>
              </a:spcBef>
              <a:spcAft>
                <a:spcPts val="0"/>
              </a:spcAft>
              <a:buClrTx/>
              <a:buSzTx/>
              <a:buFont typeface="Arial MT"/>
              <a:buChar char="•"/>
              <a:tabLst>
                <a:tab pos="290219" algn="l"/>
              </a:tabLst>
              <a:defRPr/>
            </a:pPr>
            <a:r>
              <a:rPr kumimoji="0" sz="1996" b="1" i="0" u="none" strike="noStrike" kern="0" cap="none" spc="0" normalizeH="0" baseline="0" noProof="0" dirty="0">
                <a:ln>
                  <a:noFill/>
                </a:ln>
                <a:solidFill>
                  <a:sysClr val="windowText" lastClr="000000"/>
                </a:solidFill>
                <a:effectLst/>
                <a:uLnTx/>
                <a:uFillTx/>
                <a:latin typeface="Calibri"/>
                <a:ea typeface="+mn-ea"/>
                <a:cs typeface="Calibri"/>
              </a:rPr>
              <a:t>Formazione</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professionisti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che</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lavorano</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per</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con</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bambini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delle</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imprese,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compresa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l'industria</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tecnologica,</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su</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come</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l'ambiente</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digitale</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influisce</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sui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diritti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bambini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in</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molteplici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contesti.</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287685" marR="0" lvl="0" indent="-262338" algn="l" defTabSz="1824960" rtl="0" eaLnBrk="1" fontAlgn="auto" latinLnBrk="0" hangingPunct="1">
              <a:lnSpc>
                <a:spcPct val="100000"/>
              </a:lnSpc>
              <a:spcBef>
                <a:spcPts val="160"/>
              </a:spcBef>
              <a:spcAft>
                <a:spcPts val="0"/>
              </a:spcAft>
              <a:buClrTx/>
              <a:buSzTx/>
              <a:buFont typeface="Arial MT"/>
              <a:buChar char="•"/>
              <a:tabLst>
                <a:tab pos="287685" algn="l"/>
              </a:tabLst>
              <a:defRPr/>
            </a:pP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VaIutazione</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aggiornamento</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regoIari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regoIamenti,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codici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standard</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aziendaIi.</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287685" marR="681825" lvl="0" indent="-262338" algn="l" defTabSz="1824960" rtl="0" eaLnBrk="1" fontAlgn="auto" latinLnBrk="0" hangingPunct="1">
              <a:lnSpc>
                <a:spcPts val="2016"/>
              </a:lnSpc>
              <a:spcBef>
                <a:spcPts val="579"/>
              </a:spcBef>
              <a:spcAft>
                <a:spcPts val="0"/>
              </a:spcAft>
              <a:buClrTx/>
              <a:buSzTx/>
              <a:buFont typeface="Arial MT"/>
              <a:buChar char="•"/>
              <a:tabLst>
                <a:tab pos="290219" algn="l"/>
              </a:tabLst>
              <a:defRPr/>
            </a:pP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Coinvolgimento</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bambini</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nello</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sviluppo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di</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leggi,</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politiche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regolamenti 	aziendali.</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287685" marR="0" lvl="0" indent="-262338" algn="l" defTabSz="1824960" rtl="0" eaLnBrk="1" fontAlgn="auto" latinLnBrk="0" hangingPunct="1">
              <a:lnSpc>
                <a:spcPct val="100000"/>
              </a:lnSpc>
              <a:spcBef>
                <a:spcPts val="180"/>
              </a:spcBef>
              <a:spcAft>
                <a:spcPts val="0"/>
              </a:spcAft>
              <a:buClrTx/>
              <a:buSzTx/>
              <a:buFont typeface="Arial MT"/>
              <a:buChar char="•"/>
              <a:tabLst>
                <a:tab pos="287685" algn="l"/>
              </a:tabLst>
              <a:defRPr/>
            </a:pP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Diffondere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Ie</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informazioni</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suII'accesso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ai</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rimedi</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aIIa</a:t>
            </a:r>
            <a:r>
              <a:rPr kumimoji="0" sz="19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giustizia</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per i</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bambini.</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287685" marR="261071" lvl="0" indent="-262338" algn="l" defTabSz="1824960" rtl="0" eaLnBrk="1" fontAlgn="auto" latinLnBrk="0" hangingPunct="1">
              <a:lnSpc>
                <a:spcPts val="2195"/>
              </a:lnSpc>
              <a:spcBef>
                <a:spcPts val="437"/>
              </a:spcBef>
              <a:spcAft>
                <a:spcPts val="0"/>
              </a:spcAft>
              <a:buClrTx/>
              <a:buSzTx/>
              <a:buFont typeface="Arial MT"/>
              <a:buChar char="•"/>
              <a:tabLst>
                <a:tab pos="290219" algn="l"/>
              </a:tabLst>
              <a:defRPr/>
            </a:pP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Rafforzare</a:t>
            </a: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ruoIo</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deIIe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scuoIe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per</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garantire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che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I'aIfabetizzazione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digitaIe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I'uso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sociaI</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media</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facciano</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parte</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programma</a:t>
            </a:r>
            <a:r>
              <a:rPr kumimoji="0" sz="1996"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studi.</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287685" marR="10139" lvl="0" indent="-262338" algn="l" defTabSz="1824960" rtl="0" eaLnBrk="1" fontAlgn="auto" latinLnBrk="0" hangingPunct="1">
              <a:lnSpc>
                <a:spcPts val="2195"/>
              </a:lnSpc>
              <a:spcBef>
                <a:spcPts val="399"/>
              </a:spcBef>
              <a:spcAft>
                <a:spcPts val="0"/>
              </a:spcAft>
              <a:buClrTx/>
              <a:buSzTx/>
              <a:buFont typeface="Arial MT"/>
              <a:buChar char="•"/>
              <a:tabLst>
                <a:tab pos="290219" algn="l"/>
              </a:tabLst>
              <a:defRPr/>
            </a:pP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Coinvolgono</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bambini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nella</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progettazione</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delle</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piattaforme</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online</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social 	media</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a:p>
            <a:pPr marL="287685" marR="0" lvl="0" indent="-262338" algn="l" defTabSz="1824960" rtl="0" eaLnBrk="1" fontAlgn="auto" latinLnBrk="0" hangingPunct="1">
              <a:lnSpc>
                <a:spcPct val="100000"/>
              </a:lnSpc>
              <a:spcBef>
                <a:spcPts val="160"/>
              </a:spcBef>
              <a:spcAft>
                <a:spcPts val="0"/>
              </a:spcAft>
              <a:buClrTx/>
              <a:buSzTx/>
              <a:buFont typeface="Arial MT"/>
              <a:buChar char="•"/>
              <a:tabLst>
                <a:tab pos="287685" algn="l"/>
              </a:tabLst>
              <a:defRPr/>
            </a:pP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a:t>
            </a:r>
            <a:endParaRPr kumimoji="0" sz="1996" b="0" i="0" u="none" strike="noStrike" kern="0" cap="none" spc="0" normalizeH="0" baseline="0" noProof="0">
              <a:ln>
                <a:noFill/>
              </a:ln>
              <a:solidFill>
                <a:sysClr val="windowText" lastClr="000000"/>
              </a:solidFill>
              <a:effectLst/>
              <a:uLnTx/>
              <a:uFillTx/>
              <a:latin typeface="Calibri"/>
              <a:ea typeface="+mn-ea"/>
              <a:cs typeface="Calibri"/>
            </a:endParaRPr>
          </a:p>
        </p:txBody>
      </p:sp>
      <p:grpSp>
        <p:nvGrpSpPr>
          <p:cNvPr id="11" name="object 11"/>
          <p:cNvGrpSpPr/>
          <p:nvPr/>
        </p:nvGrpSpPr>
        <p:grpSpPr>
          <a:xfrm>
            <a:off x="517881" y="2910139"/>
            <a:ext cx="1581665" cy="1870623"/>
            <a:chOff x="259480" y="1451354"/>
            <a:chExt cx="792480" cy="937260"/>
          </a:xfrm>
        </p:grpSpPr>
        <p:sp>
          <p:nvSpPr>
            <p:cNvPr id="12" name="object 12"/>
            <p:cNvSpPr/>
            <p:nvPr/>
          </p:nvSpPr>
          <p:spPr>
            <a:xfrm>
              <a:off x="262655" y="1454529"/>
              <a:ext cx="786130" cy="930910"/>
            </a:xfrm>
            <a:custGeom>
              <a:avLst/>
              <a:gdLst/>
              <a:ahLst/>
              <a:cxnLst/>
              <a:rect l="l" t="t" r="r" b="b"/>
              <a:pathLst>
                <a:path w="786130" h="930910">
                  <a:moveTo>
                    <a:pt x="655027" y="0"/>
                  </a:moveTo>
                  <a:lnTo>
                    <a:pt x="131013" y="0"/>
                  </a:lnTo>
                  <a:lnTo>
                    <a:pt x="80018" y="10296"/>
                  </a:lnTo>
                  <a:lnTo>
                    <a:pt x="38374" y="38374"/>
                  </a:lnTo>
                  <a:lnTo>
                    <a:pt x="10296" y="80018"/>
                  </a:lnTo>
                  <a:lnTo>
                    <a:pt x="0" y="131013"/>
                  </a:lnTo>
                  <a:lnTo>
                    <a:pt x="0" y="799820"/>
                  </a:lnTo>
                  <a:lnTo>
                    <a:pt x="10296" y="850814"/>
                  </a:lnTo>
                  <a:lnTo>
                    <a:pt x="38374" y="892459"/>
                  </a:lnTo>
                  <a:lnTo>
                    <a:pt x="80018" y="920537"/>
                  </a:lnTo>
                  <a:lnTo>
                    <a:pt x="131013" y="930833"/>
                  </a:lnTo>
                  <a:lnTo>
                    <a:pt x="655027" y="930833"/>
                  </a:lnTo>
                  <a:lnTo>
                    <a:pt x="706027" y="920537"/>
                  </a:lnTo>
                  <a:lnTo>
                    <a:pt x="747671" y="892459"/>
                  </a:lnTo>
                  <a:lnTo>
                    <a:pt x="775746" y="850814"/>
                  </a:lnTo>
                  <a:lnTo>
                    <a:pt x="786041" y="799820"/>
                  </a:lnTo>
                  <a:lnTo>
                    <a:pt x="786041" y="131013"/>
                  </a:lnTo>
                  <a:lnTo>
                    <a:pt x="775746" y="80018"/>
                  </a:lnTo>
                  <a:lnTo>
                    <a:pt x="747671" y="38374"/>
                  </a:lnTo>
                  <a:lnTo>
                    <a:pt x="706027" y="10296"/>
                  </a:lnTo>
                  <a:lnTo>
                    <a:pt x="655027" y="0"/>
                  </a:lnTo>
                  <a:close/>
                </a:path>
              </a:pathLst>
            </a:custGeom>
            <a:solidFill>
              <a:srgbClr val="EC7C30"/>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object 13"/>
            <p:cNvSpPr/>
            <p:nvPr/>
          </p:nvSpPr>
          <p:spPr>
            <a:xfrm>
              <a:off x="262655" y="1454529"/>
              <a:ext cx="786130" cy="930910"/>
            </a:xfrm>
            <a:custGeom>
              <a:avLst/>
              <a:gdLst/>
              <a:ahLst/>
              <a:cxnLst/>
              <a:rect l="l" t="t" r="r" b="b"/>
              <a:pathLst>
                <a:path w="786130" h="930910">
                  <a:moveTo>
                    <a:pt x="0" y="131013"/>
                  </a:moveTo>
                  <a:lnTo>
                    <a:pt x="10296" y="80018"/>
                  </a:lnTo>
                  <a:lnTo>
                    <a:pt x="38374" y="38374"/>
                  </a:lnTo>
                  <a:lnTo>
                    <a:pt x="80018" y="10296"/>
                  </a:lnTo>
                  <a:lnTo>
                    <a:pt x="131013" y="0"/>
                  </a:lnTo>
                  <a:lnTo>
                    <a:pt x="655027" y="0"/>
                  </a:lnTo>
                  <a:lnTo>
                    <a:pt x="706027" y="10296"/>
                  </a:lnTo>
                  <a:lnTo>
                    <a:pt x="747671" y="38374"/>
                  </a:lnTo>
                  <a:lnTo>
                    <a:pt x="775746" y="80018"/>
                  </a:lnTo>
                  <a:lnTo>
                    <a:pt x="786041" y="131013"/>
                  </a:lnTo>
                  <a:lnTo>
                    <a:pt x="786041" y="799820"/>
                  </a:lnTo>
                  <a:lnTo>
                    <a:pt x="775746" y="850814"/>
                  </a:lnTo>
                  <a:lnTo>
                    <a:pt x="747671" y="892459"/>
                  </a:lnTo>
                  <a:lnTo>
                    <a:pt x="706027" y="920537"/>
                  </a:lnTo>
                  <a:lnTo>
                    <a:pt x="655027" y="930833"/>
                  </a:lnTo>
                  <a:lnTo>
                    <a:pt x="131013" y="930833"/>
                  </a:lnTo>
                  <a:lnTo>
                    <a:pt x="80018" y="920537"/>
                  </a:lnTo>
                  <a:lnTo>
                    <a:pt x="38374" y="892459"/>
                  </a:lnTo>
                  <a:lnTo>
                    <a:pt x="10296" y="850814"/>
                  </a:lnTo>
                  <a:lnTo>
                    <a:pt x="0" y="799820"/>
                  </a:lnTo>
                  <a:lnTo>
                    <a:pt x="0" y="131013"/>
                  </a:lnTo>
                  <a:close/>
                </a:path>
              </a:pathLst>
            </a:custGeom>
            <a:ln w="6350">
              <a:solidFill>
                <a:srgbClr val="FFFFFF"/>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4" name="object 14"/>
          <p:cNvSpPr txBox="1"/>
          <p:nvPr/>
        </p:nvSpPr>
        <p:spPr>
          <a:xfrm>
            <a:off x="782483" y="3641926"/>
            <a:ext cx="1053176" cy="301952"/>
          </a:xfrm>
          <a:prstGeom prst="rect">
            <a:avLst/>
          </a:prstGeom>
        </p:spPr>
        <p:txBody>
          <a:bodyPr vert="horz" wrap="square" lIns="0" tIns="25347" rIns="0" bIns="0" rtlCol="0">
            <a:spAutoFit/>
          </a:bodyPr>
          <a:lstStyle/>
          <a:p>
            <a:pPr marL="25347" marR="0" lvl="0" indent="0" algn="l" defTabSz="1824960" rtl="0" eaLnBrk="1" fontAlgn="auto" latinLnBrk="0" hangingPunct="1">
              <a:lnSpc>
                <a:spcPct val="100000"/>
              </a:lnSpc>
              <a:spcBef>
                <a:spcPts val="200"/>
              </a:spcBef>
              <a:spcAft>
                <a:spcPts val="0"/>
              </a:spcAft>
              <a:buClrTx/>
              <a:buSzTx/>
              <a:buFontTx/>
              <a:buNone/>
              <a:tabLst/>
              <a:defRPr/>
            </a:pPr>
            <a:r>
              <a:rPr kumimoji="0" sz="1796" b="1" i="0" u="none" strike="noStrike" kern="0" cap="none" spc="-20" normalizeH="0" baseline="0" noProof="0" dirty="0">
                <a:ln>
                  <a:noFill/>
                </a:ln>
                <a:solidFill>
                  <a:srgbClr val="FFFFFF"/>
                </a:solidFill>
                <a:effectLst/>
                <a:uLnTx/>
                <a:uFillTx/>
                <a:latin typeface="Calibri"/>
                <a:ea typeface="+mn-ea"/>
                <a:cs typeface="Calibri"/>
              </a:rPr>
              <a:t>PROCESSO</a:t>
            </a:r>
            <a:endParaRPr kumimoji="0" sz="1796" b="0" i="0" u="none" strike="noStrike" kern="0" cap="none" spc="0" normalizeH="0" baseline="0" noProof="0">
              <a:ln>
                <a:noFill/>
              </a:ln>
              <a:solidFill>
                <a:sysClr val="windowText" lastClr="000000"/>
              </a:solidFill>
              <a:effectLst/>
              <a:uLnTx/>
              <a:uFillTx/>
              <a:latin typeface="Calibri"/>
              <a:ea typeface="+mn-ea"/>
              <a:cs typeface="Calibri"/>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2D9A82-D6B6-88E9-B1BC-06CCE82E566A}"/>
              </a:ext>
            </a:extLst>
          </p:cNvPr>
          <p:cNvSpPr>
            <a:spLocks noGrp="1"/>
          </p:cNvSpPr>
          <p:nvPr>
            <p:ph type="title"/>
          </p:nvPr>
        </p:nvSpPr>
        <p:spPr/>
        <p:txBody>
          <a:bodyPr/>
          <a:lstStyle/>
          <a:p>
            <a:r>
              <a:rPr lang="it-CH" b="1" dirty="0">
                <a:solidFill>
                  <a:schemeClr val="bg1"/>
                </a:solidFill>
              </a:rPr>
              <a:t>Diritti dell’infanzia e dell’adolescenza </a:t>
            </a:r>
            <a:endParaRPr lang="it-CH" dirty="0">
              <a:solidFill>
                <a:schemeClr val="bg1"/>
              </a:solidFill>
            </a:endParaRPr>
          </a:p>
        </p:txBody>
      </p:sp>
      <p:sp>
        <p:nvSpPr>
          <p:cNvPr id="3" name="Segnaposto contenuto 2">
            <a:extLst>
              <a:ext uri="{FF2B5EF4-FFF2-40B4-BE49-F238E27FC236}">
                <a16:creationId xmlns:a16="http://schemas.microsoft.com/office/drawing/2014/main" id="{BCE4F7FD-D75C-3105-E04E-3ECED05F71A9}"/>
              </a:ext>
            </a:extLst>
          </p:cNvPr>
          <p:cNvSpPr>
            <a:spLocks noGrp="1"/>
          </p:cNvSpPr>
          <p:nvPr>
            <p:ph idx="1"/>
          </p:nvPr>
        </p:nvSpPr>
        <p:spPr>
          <a:xfrm>
            <a:off x="838200" y="1605280"/>
            <a:ext cx="10515600" cy="4815840"/>
          </a:xfrm>
        </p:spPr>
        <p:txBody>
          <a:bodyPr>
            <a:normAutofit fontScale="92500" lnSpcReduction="20000"/>
          </a:bodyPr>
          <a:lstStyle/>
          <a:p>
            <a:pPr>
              <a:spcBef>
                <a:spcPts val="1800"/>
              </a:spcBef>
            </a:pPr>
            <a:r>
              <a:rPr lang="it-IT" b="1" dirty="0">
                <a:solidFill>
                  <a:schemeClr val="bg1"/>
                </a:solidFill>
              </a:rPr>
              <a:t>Art. 3 cpv. 1 Convenzione ONU sui diritti del fanciullo</a:t>
            </a:r>
          </a:p>
          <a:p>
            <a:pPr marL="182563" indent="0">
              <a:buNone/>
            </a:pPr>
            <a:r>
              <a:rPr lang="it-IT" dirty="0">
                <a:solidFill>
                  <a:schemeClr val="bg1"/>
                </a:solidFill>
              </a:rPr>
              <a:t>In tutte le decisioni relative ai fanciulli, di competenza sia delle istituzioni pubbliche o private di assistenza sociale, dei tribunali, delle autorità amministrative o degli organi legislativi, l’interesse superiore del fanciullo deve essere una considerazione permanente.</a:t>
            </a:r>
          </a:p>
          <a:p>
            <a:r>
              <a:rPr lang="it-IT" b="1" dirty="0">
                <a:solidFill>
                  <a:schemeClr val="bg1"/>
                </a:solidFill>
              </a:rPr>
              <a:t>Art. 11 Cost. </a:t>
            </a:r>
            <a:r>
              <a:rPr lang="it-IT" b="1" dirty="0" err="1">
                <a:solidFill>
                  <a:schemeClr val="bg1"/>
                </a:solidFill>
              </a:rPr>
              <a:t>fed</a:t>
            </a:r>
            <a:r>
              <a:rPr lang="it-IT" b="1" dirty="0">
                <a:solidFill>
                  <a:schemeClr val="bg1"/>
                </a:solidFill>
              </a:rPr>
              <a:t>.</a:t>
            </a:r>
          </a:p>
          <a:p>
            <a:pPr marL="263525" indent="0">
              <a:buNone/>
            </a:pPr>
            <a:r>
              <a:rPr lang="it-IT" dirty="0">
                <a:solidFill>
                  <a:schemeClr val="bg1"/>
                </a:solidFill>
              </a:rPr>
              <a:t>1. I fanciulli e gli adolescenti hanno diritto a particolare protezione della loro incolumità e del loro sviluppo</a:t>
            </a:r>
          </a:p>
          <a:p>
            <a:pPr marL="263525" indent="0">
              <a:buNone/>
            </a:pPr>
            <a:r>
              <a:rPr lang="it-IT" dirty="0">
                <a:solidFill>
                  <a:schemeClr val="bg1"/>
                </a:solidFill>
              </a:rPr>
              <a:t>2. Nei limiti delle loro capacità, esercitano autonomamente i loro diritti.</a:t>
            </a:r>
          </a:p>
          <a:p>
            <a:pPr>
              <a:spcBef>
                <a:spcPts val="1800"/>
              </a:spcBef>
            </a:pPr>
            <a:r>
              <a:rPr lang="it-IT" b="1" dirty="0">
                <a:solidFill>
                  <a:schemeClr val="bg1"/>
                </a:solidFill>
              </a:rPr>
              <a:t>Art. 13 cpv. 2 Cost./TI</a:t>
            </a:r>
          </a:p>
          <a:p>
            <a:pPr marL="182563" indent="0">
              <a:buNone/>
            </a:pPr>
            <a:r>
              <a:rPr lang="it-IT" dirty="0">
                <a:solidFill>
                  <a:schemeClr val="bg1"/>
                </a:solidFill>
              </a:rPr>
              <a:t>Ogni bambino ha il diritto di essere protetto, assistito e guidato. Egli ha pure diritto ad una formazione scolastica gratuita che risponda alle sue attitudini.</a:t>
            </a:r>
          </a:p>
          <a:p>
            <a:endParaRPr lang="it-IT" dirty="0">
              <a:solidFill>
                <a:schemeClr val="bg1"/>
              </a:solidFill>
            </a:endParaRPr>
          </a:p>
          <a:p>
            <a:endParaRPr lang="it-IT" dirty="0">
              <a:solidFill>
                <a:schemeClr val="bg1"/>
              </a:solidFill>
            </a:endParaRPr>
          </a:p>
          <a:p>
            <a:endParaRPr lang="it-CH" dirty="0">
              <a:solidFill>
                <a:schemeClr val="bg1"/>
              </a:solidFill>
            </a:endParaRPr>
          </a:p>
        </p:txBody>
      </p:sp>
    </p:spTree>
    <p:extLst>
      <p:ext uri="{BB962C8B-B14F-4D97-AF65-F5344CB8AC3E}">
        <p14:creationId xmlns:p14="http://schemas.microsoft.com/office/powerpoint/2010/main" val="2987431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object 5">
            <a:extLst>
              <a:ext uri="{FF2B5EF4-FFF2-40B4-BE49-F238E27FC236}">
                <a16:creationId xmlns:a16="http://schemas.microsoft.com/office/drawing/2014/main" id="{70660BEE-90DB-F0D9-0089-CF0044A7E0E6}"/>
              </a:ext>
            </a:extLst>
          </p:cNvPr>
          <p:cNvGrpSpPr/>
          <p:nvPr/>
        </p:nvGrpSpPr>
        <p:grpSpPr>
          <a:xfrm flipH="1" flipV="1">
            <a:off x="0" y="0"/>
            <a:ext cx="12166653" cy="6843742"/>
            <a:chOff x="0" y="384"/>
            <a:chExt cx="6096000" cy="3429000"/>
          </a:xfrm>
        </p:grpSpPr>
        <p:pic>
          <p:nvPicPr>
            <p:cNvPr id="18" name="object 6">
              <a:extLst>
                <a:ext uri="{FF2B5EF4-FFF2-40B4-BE49-F238E27FC236}">
                  <a16:creationId xmlns:a16="http://schemas.microsoft.com/office/drawing/2014/main" id="{CF5ACDA7-5772-0C66-AB3C-751F281A7189}"/>
                </a:ext>
              </a:extLst>
            </p:cNvPr>
            <p:cNvPicPr/>
            <p:nvPr/>
          </p:nvPicPr>
          <p:blipFill>
            <a:blip r:embed="rId2" cstate="print"/>
            <a:stretch>
              <a:fillRect/>
            </a:stretch>
          </p:blipFill>
          <p:spPr>
            <a:xfrm>
              <a:off x="0" y="4254"/>
              <a:ext cx="2995550" cy="3416300"/>
            </a:xfrm>
            <a:prstGeom prst="rect">
              <a:avLst/>
            </a:prstGeom>
          </p:spPr>
        </p:pic>
        <p:sp>
          <p:nvSpPr>
            <p:cNvPr id="19" name="object 7">
              <a:extLst>
                <a:ext uri="{FF2B5EF4-FFF2-40B4-BE49-F238E27FC236}">
                  <a16:creationId xmlns:a16="http://schemas.microsoft.com/office/drawing/2014/main" id="{7B6B012E-10B4-7A26-7AA9-0B3750757956}"/>
                </a:ext>
              </a:extLst>
            </p:cNvPr>
            <p:cNvSpPr/>
            <p:nvPr/>
          </p:nvSpPr>
          <p:spPr>
            <a:xfrm>
              <a:off x="6350" y="6734"/>
              <a:ext cx="6083300" cy="3416300"/>
            </a:xfrm>
            <a:custGeom>
              <a:avLst/>
              <a:gdLst/>
              <a:ahLst/>
              <a:cxnLst/>
              <a:rect l="l" t="t" r="r" b="b"/>
              <a:pathLst>
                <a:path w="6083300" h="3416300">
                  <a:moveTo>
                    <a:pt x="0" y="0"/>
                  </a:moveTo>
                  <a:lnTo>
                    <a:pt x="6083300" y="0"/>
                  </a:lnTo>
                  <a:lnTo>
                    <a:pt x="6083300" y="3416300"/>
                  </a:lnTo>
                  <a:lnTo>
                    <a:pt x="0" y="3416300"/>
                  </a:lnTo>
                  <a:lnTo>
                    <a:pt x="0" y="0"/>
                  </a:lnTo>
                  <a:close/>
                </a:path>
              </a:pathLst>
            </a:custGeom>
            <a:ln w="12700">
              <a:solidFill>
                <a:srgbClr val="000000"/>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0" name="object 5">
            <a:extLst>
              <a:ext uri="{FF2B5EF4-FFF2-40B4-BE49-F238E27FC236}">
                <a16:creationId xmlns:a16="http://schemas.microsoft.com/office/drawing/2014/main" id="{3BDF76F2-2E6D-58FC-ACFE-0A3A67BE0C0F}"/>
              </a:ext>
            </a:extLst>
          </p:cNvPr>
          <p:cNvSpPr txBox="1">
            <a:spLocks noGrp="1"/>
          </p:cNvSpPr>
          <p:nvPr>
            <p:ph type="title"/>
          </p:nvPr>
        </p:nvSpPr>
        <p:spPr>
          <a:xfrm>
            <a:off x="792300" y="264685"/>
            <a:ext cx="10103325" cy="833508"/>
          </a:xfrm>
          <a:prstGeom prst="rect">
            <a:avLst/>
          </a:prstGeom>
          <a:solidFill>
            <a:schemeClr val="bg1"/>
          </a:solidFill>
        </p:spPr>
        <p:txBody>
          <a:bodyPr vert="horz" wrap="square" lIns="0" tIns="25347" rIns="0" bIns="0" rtlCol="0">
            <a:spAutoFit/>
          </a:bodyPr>
          <a:lstStyle/>
          <a:p>
            <a:pPr marL="25347">
              <a:lnSpc>
                <a:spcPts val="3263"/>
              </a:lnSpc>
              <a:spcBef>
                <a:spcPts val="200"/>
              </a:spcBef>
            </a:pPr>
            <a:r>
              <a:rPr dirty="0"/>
              <a:t>3.</a:t>
            </a:r>
            <a:r>
              <a:rPr spc="-50" dirty="0"/>
              <a:t> </a:t>
            </a:r>
            <a:r>
              <a:rPr dirty="0"/>
              <a:t>CG</a:t>
            </a:r>
            <a:r>
              <a:rPr spc="-40" dirty="0"/>
              <a:t> </a:t>
            </a:r>
            <a:r>
              <a:rPr dirty="0"/>
              <a:t>n.</a:t>
            </a:r>
            <a:r>
              <a:rPr spc="-50" dirty="0"/>
              <a:t> </a:t>
            </a:r>
            <a:r>
              <a:rPr dirty="0"/>
              <a:t>25:</a:t>
            </a:r>
            <a:r>
              <a:rPr spc="-40" dirty="0"/>
              <a:t> </a:t>
            </a:r>
            <a:r>
              <a:rPr dirty="0"/>
              <a:t>Quadro</a:t>
            </a:r>
            <a:r>
              <a:rPr spc="-50" dirty="0"/>
              <a:t> </a:t>
            </a:r>
            <a:r>
              <a:rPr dirty="0"/>
              <a:t>di</a:t>
            </a:r>
            <a:r>
              <a:rPr spc="-50" dirty="0"/>
              <a:t> </a:t>
            </a:r>
            <a:r>
              <a:rPr spc="-20" dirty="0"/>
              <a:t>attuazione</a:t>
            </a:r>
            <a:r>
              <a:rPr spc="-40" dirty="0"/>
              <a:t> </a:t>
            </a:r>
            <a:r>
              <a:rPr dirty="0"/>
              <a:t>della</a:t>
            </a:r>
            <a:r>
              <a:rPr spc="-60" dirty="0"/>
              <a:t> </a:t>
            </a:r>
            <a:r>
              <a:rPr dirty="0"/>
              <a:t>Convenzione</a:t>
            </a:r>
            <a:r>
              <a:rPr spc="-30" dirty="0"/>
              <a:t> </a:t>
            </a:r>
            <a:r>
              <a:rPr dirty="0"/>
              <a:t>nel</a:t>
            </a:r>
            <a:r>
              <a:rPr spc="-60" dirty="0"/>
              <a:t> </a:t>
            </a:r>
            <a:r>
              <a:rPr dirty="0"/>
              <a:t>mondo</a:t>
            </a:r>
            <a:r>
              <a:rPr spc="-50" dirty="0"/>
              <a:t> </a:t>
            </a:r>
            <a:r>
              <a:rPr spc="-20" dirty="0"/>
              <a:t>digitale</a:t>
            </a:r>
          </a:p>
          <a:p>
            <a:pPr marL="1267" algn="ctr">
              <a:lnSpc>
                <a:spcPts val="3024"/>
              </a:lnSpc>
            </a:pPr>
            <a:r>
              <a:rPr sz="2595" dirty="0">
                <a:latin typeface="Calibri"/>
                <a:cs typeface="Calibri"/>
              </a:rPr>
              <a:t>Alcuni</a:t>
            </a:r>
            <a:r>
              <a:rPr sz="2595" spc="-80" dirty="0">
                <a:latin typeface="Calibri"/>
                <a:cs typeface="Calibri"/>
              </a:rPr>
              <a:t> </a:t>
            </a:r>
            <a:r>
              <a:rPr sz="2595" dirty="0">
                <a:latin typeface="Calibri"/>
                <a:cs typeface="Calibri"/>
              </a:rPr>
              <a:t>esempi</a:t>
            </a:r>
            <a:r>
              <a:rPr sz="2595" spc="-80" dirty="0">
                <a:latin typeface="Calibri"/>
                <a:cs typeface="Calibri"/>
              </a:rPr>
              <a:t> </a:t>
            </a:r>
            <a:r>
              <a:rPr sz="2595" dirty="0">
                <a:latin typeface="Calibri"/>
                <a:cs typeface="Calibri"/>
              </a:rPr>
              <a:t>di</a:t>
            </a:r>
            <a:r>
              <a:rPr sz="2595" spc="-80" dirty="0">
                <a:latin typeface="Calibri"/>
                <a:cs typeface="Calibri"/>
              </a:rPr>
              <a:t> </a:t>
            </a:r>
            <a:r>
              <a:rPr sz="2595" spc="-20" dirty="0">
                <a:latin typeface="Calibri"/>
                <a:cs typeface="Calibri"/>
              </a:rPr>
              <a:t>p</a:t>
            </a:r>
            <a:r>
              <a:rPr lang="it-IT" sz="2595" spc="-20" dirty="0">
                <a:latin typeface="Calibri"/>
                <a:cs typeface="Calibri"/>
              </a:rPr>
              <a:t>o</a:t>
            </a:r>
            <a:r>
              <a:rPr sz="2595" spc="-20" dirty="0" err="1">
                <a:latin typeface="Calibri"/>
                <a:cs typeface="Calibri"/>
              </a:rPr>
              <a:t>litiche</a:t>
            </a:r>
            <a:endParaRPr sz="2595" dirty="0">
              <a:latin typeface="Calibri"/>
              <a:cs typeface="Calibri"/>
            </a:endParaRPr>
          </a:p>
        </p:txBody>
      </p:sp>
      <p:grpSp>
        <p:nvGrpSpPr>
          <p:cNvPr id="6" name="object 6"/>
          <p:cNvGrpSpPr/>
          <p:nvPr/>
        </p:nvGrpSpPr>
        <p:grpSpPr>
          <a:xfrm>
            <a:off x="2132484" y="2079239"/>
            <a:ext cx="9625597" cy="3618312"/>
            <a:chOff x="1068463" y="1035038"/>
            <a:chExt cx="4822825" cy="1812925"/>
          </a:xfrm>
        </p:grpSpPr>
        <p:sp>
          <p:nvSpPr>
            <p:cNvPr id="7" name="object 7"/>
            <p:cNvSpPr/>
            <p:nvPr/>
          </p:nvSpPr>
          <p:spPr>
            <a:xfrm>
              <a:off x="1071651" y="1038212"/>
              <a:ext cx="4815840" cy="1806575"/>
            </a:xfrm>
            <a:custGeom>
              <a:avLst/>
              <a:gdLst/>
              <a:ahLst/>
              <a:cxnLst/>
              <a:rect l="l" t="t" r="r" b="b"/>
              <a:pathLst>
                <a:path w="4815840" h="1806575">
                  <a:moveTo>
                    <a:pt x="4514811" y="0"/>
                  </a:moveTo>
                  <a:lnTo>
                    <a:pt x="0" y="0"/>
                  </a:lnTo>
                  <a:lnTo>
                    <a:pt x="0" y="1806117"/>
                  </a:lnTo>
                  <a:lnTo>
                    <a:pt x="4514811" y="1806117"/>
                  </a:lnTo>
                  <a:lnTo>
                    <a:pt x="4563640" y="1802177"/>
                  </a:lnTo>
                  <a:lnTo>
                    <a:pt x="4609961" y="1790771"/>
                  </a:lnTo>
                  <a:lnTo>
                    <a:pt x="4653152" y="1772518"/>
                  </a:lnTo>
                  <a:lnTo>
                    <a:pt x="4692596" y="1748037"/>
                  </a:lnTo>
                  <a:lnTo>
                    <a:pt x="4727671" y="1717949"/>
                  </a:lnTo>
                  <a:lnTo>
                    <a:pt x="4757759" y="1682874"/>
                  </a:lnTo>
                  <a:lnTo>
                    <a:pt x="4782240" y="1643430"/>
                  </a:lnTo>
                  <a:lnTo>
                    <a:pt x="4800493" y="1600238"/>
                  </a:lnTo>
                  <a:lnTo>
                    <a:pt x="4811900" y="1553918"/>
                  </a:lnTo>
                  <a:lnTo>
                    <a:pt x="4815840" y="1505089"/>
                  </a:lnTo>
                  <a:lnTo>
                    <a:pt x="4815840" y="301028"/>
                  </a:lnTo>
                  <a:lnTo>
                    <a:pt x="4811900" y="252199"/>
                  </a:lnTo>
                  <a:lnTo>
                    <a:pt x="4800493" y="205878"/>
                  </a:lnTo>
                  <a:lnTo>
                    <a:pt x="4782240" y="162687"/>
                  </a:lnTo>
                  <a:lnTo>
                    <a:pt x="4757759" y="123243"/>
                  </a:lnTo>
                  <a:lnTo>
                    <a:pt x="4727671" y="88168"/>
                  </a:lnTo>
                  <a:lnTo>
                    <a:pt x="4692596" y="58080"/>
                  </a:lnTo>
                  <a:lnTo>
                    <a:pt x="4653152" y="33599"/>
                  </a:lnTo>
                  <a:lnTo>
                    <a:pt x="4609961" y="15346"/>
                  </a:lnTo>
                  <a:lnTo>
                    <a:pt x="4563640" y="3939"/>
                  </a:lnTo>
                  <a:lnTo>
                    <a:pt x="4514811" y="0"/>
                  </a:lnTo>
                  <a:close/>
                </a:path>
              </a:pathLst>
            </a:custGeom>
            <a:solidFill>
              <a:srgbClr val="CFD4EA">
                <a:alpha val="90199"/>
              </a:srgbClr>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 name="object 8"/>
            <p:cNvSpPr/>
            <p:nvPr/>
          </p:nvSpPr>
          <p:spPr>
            <a:xfrm>
              <a:off x="1071638" y="1038213"/>
              <a:ext cx="4816475" cy="1806575"/>
            </a:xfrm>
            <a:custGeom>
              <a:avLst/>
              <a:gdLst/>
              <a:ahLst/>
              <a:cxnLst/>
              <a:rect l="l" t="t" r="r" b="b"/>
              <a:pathLst>
                <a:path w="4816475" h="1806575">
                  <a:moveTo>
                    <a:pt x="4815852" y="301028"/>
                  </a:moveTo>
                  <a:lnTo>
                    <a:pt x="4815852" y="1505089"/>
                  </a:lnTo>
                  <a:lnTo>
                    <a:pt x="4811912" y="1553918"/>
                  </a:lnTo>
                  <a:lnTo>
                    <a:pt x="4800506" y="1600238"/>
                  </a:lnTo>
                  <a:lnTo>
                    <a:pt x="4782252" y="1643430"/>
                  </a:lnTo>
                  <a:lnTo>
                    <a:pt x="4757772" y="1682874"/>
                  </a:lnTo>
                  <a:lnTo>
                    <a:pt x="4727684" y="1717949"/>
                  </a:lnTo>
                  <a:lnTo>
                    <a:pt x="4692608" y="1748037"/>
                  </a:lnTo>
                  <a:lnTo>
                    <a:pt x="4653165" y="1772518"/>
                  </a:lnTo>
                  <a:lnTo>
                    <a:pt x="4609973" y="1790771"/>
                  </a:lnTo>
                  <a:lnTo>
                    <a:pt x="4563653" y="1802177"/>
                  </a:lnTo>
                  <a:lnTo>
                    <a:pt x="4514824" y="1806117"/>
                  </a:lnTo>
                  <a:lnTo>
                    <a:pt x="0" y="1806117"/>
                  </a:lnTo>
                  <a:lnTo>
                    <a:pt x="0" y="0"/>
                  </a:lnTo>
                  <a:lnTo>
                    <a:pt x="4514824" y="0"/>
                  </a:lnTo>
                  <a:lnTo>
                    <a:pt x="4563653" y="3939"/>
                  </a:lnTo>
                  <a:lnTo>
                    <a:pt x="4609973" y="15346"/>
                  </a:lnTo>
                  <a:lnTo>
                    <a:pt x="4653165" y="33599"/>
                  </a:lnTo>
                  <a:lnTo>
                    <a:pt x="4692608" y="58080"/>
                  </a:lnTo>
                  <a:lnTo>
                    <a:pt x="4727684" y="88168"/>
                  </a:lnTo>
                  <a:lnTo>
                    <a:pt x="4757772" y="123243"/>
                  </a:lnTo>
                  <a:lnTo>
                    <a:pt x="4782252" y="162687"/>
                  </a:lnTo>
                  <a:lnTo>
                    <a:pt x="4800506" y="205878"/>
                  </a:lnTo>
                  <a:lnTo>
                    <a:pt x="4811912" y="252199"/>
                  </a:lnTo>
                  <a:lnTo>
                    <a:pt x="4815852" y="301028"/>
                  </a:lnTo>
                  <a:close/>
                </a:path>
              </a:pathLst>
            </a:custGeom>
            <a:ln w="6350">
              <a:solidFill>
                <a:srgbClr val="CFD4EA"/>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9" name="object 9"/>
          <p:cNvSpPr txBox="1"/>
          <p:nvPr/>
        </p:nvSpPr>
        <p:spPr>
          <a:xfrm>
            <a:off x="2360625" y="2565227"/>
            <a:ext cx="8708028" cy="2547388"/>
          </a:xfrm>
          <a:prstGeom prst="rect">
            <a:avLst/>
          </a:prstGeom>
        </p:spPr>
        <p:txBody>
          <a:bodyPr vert="horz" wrap="square" lIns="0" tIns="49427" rIns="0" bIns="0" rtlCol="0">
            <a:spAutoFit/>
          </a:bodyPr>
          <a:lstStyle/>
          <a:p>
            <a:pPr marL="295289" marR="0" lvl="0" indent="-269942" algn="l" defTabSz="1824960" rtl="0" eaLnBrk="1" fontAlgn="auto" latinLnBrk="0" hangingPunct="1">
              <a:lnSpc>
                <a:spcPct val="100000"/>
              </a:lnSpc>
              <a:spcBef>
                <a:spcPts val="389"/>
              </a:spcBef>
              <a:spcAft>
                <a:spcPts val="0"/>
              </a:spcAft>
              <a:buClrTx/>
              <a:buSzTx/>
              <a:buFont typeface="Arial MT"/>
              <a:buChar char="•"/>
              <a:tabLst>
                <a:tab pos="295289" algn="l"/>
              </a:tabLst>
              <a:defRPr/>
            </a:pP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Valutazioni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costanti dell'impatto</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sui</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diritti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bambini</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degli</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sviluppi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tecnologici</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295289" marR="430893" lvl="0" indent="-269942" algn="l" defTabSz="1824960" rtl="0" eaLnBrk="1" fontAlgn="auto" latinLnBrk="0" hangingPunct="1">
              <a:lnSpc>
                <a:spcPts val="2195"/>
              </a:lnSpc>
              <a:spcBef>
                <a:spcPts val="429"/>
              </a:spcBef>
              <a:spcAft>
                <a:spcPts val="0"/>
              </a:spcAft>
              <a:buClrTx/>
              <a:buSzTx/>
              <a:buFont typeface="Arial MT"/>
              <a:buChar char="•"/>
              <a:tabLst>
                <a:tab pos="297823" algn="l"/>
              </a:tabLst>
              <a:defRPr/>
            </a:pP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Coinvolgimento</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costante</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 dei</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bambini nella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valutazione</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dell'impatto</a:t>
            </a:r>
            <a:r>
              <a:rPr kumimoji="0" sz="1996"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di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leggi, 	politiche</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regolamenti</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aziendali.</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295289" marR="178694" lvl="0" indent="-269942" algn="l" defTabSz="1824960" rtl="0" eaLnBrk="1" fontAlgn="auto" latinLnBrk="0" hangingPunct="1">
              <a:lnSpc>
                <a:spcPct val="100000"/>
              </a:lnSpc>
              <a:spcBef>
                <a:spcPts val="349"/>
              </a:spcBef>
              <a:spcAft>
                <a:spcPts val="0"/>
              </a:spcAft>
              <a:buClrTx/>
              <a:buSzTx/>
              <a:buFont typeface="Arial MT"/>
              <a:buChar char="•"/>
              <a:tabLst>
                <a:tab pos="297823" algn="l"/>
              </a:tabLst>
              <a:defRPr/>
            </a:pPr>
            <a:r>
              <a:rPr kumimoji="0" sz="1996" b="1" i="0" u="none" strike="noStrike" kern="0" cap="none" spc="0" normalizeH="0" baseline="0" noProof="0" dirty="0">
                <a:ln>
                  <a:noFill/>
                </a:ln>
                <a:solidFill>
                  <a:sysClr val="windowText" lastClr="000000"/>
                </a:solidFill>
                <a:effectLst/>
                <a:uLnTx/>
                <a:uFillTx/>
                <a:latin typeface="Calibri"/>
                <a:ea typeface="+mn-ea"/>
                <a:cs typeface="Calibri"/>
              </a:rPr>
              <a:t>Aumento</a:t>
            </a:r>
            <a:r>
              <a:rPr kumimoji="0" sz="1996"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del</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numero</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certificazioni</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delle</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piattaforme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onlin</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sviIuppate</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con</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iI</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 	coinvoIgimento</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bambini</a:t>
            </a:r>
            <a:r>
              <a:rPr kumimoji="0" sz="19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neIIa</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Ioro</a:t>
            </a:r>
            <a:r>
              <a:rPr kumimoji="0" sz="19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progettazion</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295289" marR="10139" lvl="0" indent="-269942" algn="l" defTabSz="1824960" rtl="0" eaLnBrk="1" fontAlgn="auto" latinLnBrk="0" hangingPunct="1">
              <a:lnSpc>
                <a:spcPct val="100000"/>
              </a:lnSpc>
              <a:spcBef>
                <a:spcPts val="239"/>
              </a:spcBef>
              <a:spcAft>
                <a:spcPts val="0"/>
              </a:spcAft>
              <a:buClrTx/>
              <a:buSzTx/>
              <a:buFont typeface="Arial MT"/>
              <a:buChar char="•"/>
              <a:tabLst>
                <a:tab pos="297823" algn="l"/>
              </a:tabLst>
              <a:defRPr/>
            </a:pPr>
            <a:r>
              <a:rPr kumimoji="0" sz="1996" b="1" i="0" u="none" strike="noStrike" kern="0" cap="none" spc="0" normalizeH="0" baseline="0" noProof="0" dirty="0">
                <a:ln>
                  <a:noFill/>
                </a:ln>
                <a:solidFill>
                  <a:sysClr val="windowText" lastClr="000000"/>
                </a:solidFill>
                <a:effectLst/>
                <a:uLnTx/>
                <a:uFillTx/>
                <a:latin typeface="Calibri"/>
                <a:ea typeface="+mn-ea"/>
                <a:cs typeface="Calibri"/>
              </a:rPr>
              <a:t>Uso</a:t>
            </a:r>
            <a:r>
              <a:rPr kumimoji="0" sz="1996"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regolare</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delle</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prove</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scientifiche</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per</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lo</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 sviluppo </a:t>
            </a: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delle</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1" i="0" u="none" strike="noStrike" kern="0" cap="none" spc="-20" normalizeH="0" baseline="0" noProof="0" dirty="0">
                <a:ln>
                  <a:noFill/>
                </a:ln>
                <a:solidFill>
                  <a:sysClr val="windowText" lastClr="000000"/>
                </a:solidFill>
                <a:effectLst/>
                <a:uLnTx/>
                <a:uFillTx/>
                <a:latin typeface="Calibri"/>
                <a:ea typeface="+mn-ea"/>
                <a:cs typeface="Calibri"/>
              </a:rPr>
              <a:t>politiche</a:t>
            </a:r>
            <a:r>
              <a:rPr kumimoji="0" sz="1996"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389" normalizeH="0" baseline="0" noProof="0" dirty="0">
                <a:ln>
                  <a:noFill/>
                </a:ln>
                <a:solidFill>
                  <a:sysClr val="windowText" lastClr="000000"/>
                </a:solidFill>
                <a:effectLst/>
                <a:uLnTx/>
                <a:uFillTx/>
                <a:latin typeface="Calibri"/>
                <a:ea typeface="+mn-ea"/>
                <a:cs typeface="Calibri"/>
              </a:rPr>
              <a:t>−</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a:t>
            </a:r>
            <a:r>
              <a:rPr kumimoji="0" sz="1996" b="0" i="0" u="sng"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3"/>
              </a:rPr>
              <a:t>GIobaI</a:t>
            </a:r>
            <a:r>
              <a:rPr kumimoji="0" sz="1996" b="0" i="0" u="sng" strike="noStrike" kern="0" cap="none" spc="-30" normalizeH="0" baseline="0" noProof="0" dirty="0">
                <a:ln>
                  <a:noFill/>
                </a:ln>
                <a:solidFill>
                  <a:srgbClr val="0562C1"/>
                </a:solidFill>
                <a:effectLst/>
                <a:uLnTx/>
                <a:uFill>
                  <a:solidFill>
                    <a:srgbClr val="0562C1"/>
                  </a:solidFill>
                </a:uFill>
                <a:latin typeface="Calibri"/>
                <a:ea typeface="+mn-ea"/>
                <a:cs typeface="Calibri"/>
                <a:hlinkClick r:id="rId3"/>
              </a:rPr>
              <a:t> </a:t>
            </a:r>
            <a:r>
              <a:rPr kumimoji="0" sz="1996" b="0" i="0" u="sng" strike="noStrike" kern="0" cap="none" spc="-40" normalizeH="0" baseline="0" noProof="0" dirty="0">
                <a:ln>
                  <a:noFill/>
                </a:ln>
                <a:solidFill>
                  <a:srgbClr val="0562C1"/>
                </a:solidFill>
                <a:effectLst/>
                <a:uLnTx/>
                <a:uFill>
                  <a:solidFill>
                    <a:srgbClr val="0562C1"/>
                  </a:solidFill>
                </a:uFill>
                <a:latin typeface="Calibri"/>
                <a:ea typeface="+mn-ea"/>
                <a:cs typeface="Calibri"/>
                <a:hlinkClick r:id="rId3"/>
              </a:rPr>
              <a:t>Kids</a:t>
            </a:r>
            <a:r>
              <a:rPr kumimoji="0" sz="1996" b="0" i="0" u="none" strike="noStrike" kern="0" cap="none" spc="-40" normalizeH="0" baseline="0" noProof="0" dirty="0">
                <a:ln>
                  <a:noFill/>
                </a:ln>
                <a:solidFill>
                  <a:srgbClr val="0562C1"/>
                </a:solidFill>
                <a:effectLst/>
                <a:uLnTx/>
                <a:uFillTx/>
                <a:latin typeface="Calibri"/>
                <a:ea typeface="+mn-ea"/>
                <a:cs typeface="Calibri"/>
                <a:hlinkClick r:id="rId3"/>
              </a:rPr>
              <a:t> 	</a:t>
            </a:r>
            <a:r>
              <a:rPr kumimoji="0" sz="1996" b="0" i="0" u="sng" strike="noStrike" kern="0" cap="none" spc="0" normalizeH="0" baseline="0" noProof="0" dirty="0">
                <a:ln>
                  <a:noFill/>
                </a:ln>
                <a:solidFill>
                  <a:srgbClr val="0562C1"/>
                </a:solidFill>
                <a:effectLst/>
                <a:uLnTx/>
                <a:uFill>
                  <a:solidFill>
                    <a:srgbClr val="0562C1"/>
                  </a:solidFill>
                </a:uFill>
                <a:latin typeface="Calibri"/>
                <a:ea typeface="+mn-ea"/>
                <a:cs typeface="Calibri"/>
                <a:hlinkClick r:id="rId3"/>
              </a:rPr>
              <a:t>OnIine</a:t>
            </a:r>
            <a:r>
              <a:rPr kumimoji="0" sz="1996" b="0" i="0" u="none" strike="noStrike" kern="0" cap="none" spc="-60" normalizeH="0" baseline="0" noProof="0" dirty="0">
                <a:ln>
                  <a:noFill/>
                </a:ln>
                <a:solidFill>
                  <a:srgbClr val="0562C1"/>
                </a:solidFill>
                <a:effectLst/>
                <a:uLnTx/>
                <a:uFillTx/>
                <a:latin typeface="Calibri"/>
                <a:ea typeface="+mn-ea"/>
                <a:cs typeface="Calibri"/>
              </a:rPr>
              <a:t> </a:t>
            </a:r>
            <a:r>
              <a:rPr kumimoji="0" sz="1996" b="0" i="0" u="none" strike="noStrike" kern="0" cap="none" spc="-389" normalizeH="0" baseline="0" noProof="0" dirty="0">
                <a:ln>
                  <a:noFill/>
                </a:ln>
                <a:solidFill>
                  <a:sysClr val="windowText" lastClr="000000"/>
                </a:solidFill>
                <a:effectLst/>
                <a:uLnTx/>
                <a:uFillTx/>
                <a:latin typeface="Calibri"/>
                <a:ea typeface="+mn-ea"/>
                <a:cs typeface="Calibri"/>
              </a:rPr>
              <a:t>−</a:t>
            </a:r>
            <a:r>
              <a:rPr kumimoji="0" sz="1996"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996" b="0" i="0" u="sng" strike="noStrike" kern="0" cap="none" spc="0" normalizeH="0" baseline="0" noProof="0" dirty="0">
                <a:ln>
                  <a:noFill/>
                </a:ln>
                <a:solidFill>
                  <a:srgbClr val="0562C1"/>
                </a:solidFill>
                <a:effectLst/>
                <a:uLnTx/>
                <a:uFill>
                  <a:solidFill>
                    <a:srgbClr val="0562C1"/>
                  </a:solidFill>
                </a:uFill>
                <a:latin typeface="Calibri"/>
                <a:ea typeface="+mn-ea"/>
                <a:cs typeface="Calibri"/>
                <a:hlinkClick r:id="rId4"/>
              </a:rPr>
              <a:t>EU</a:t>
            </a:r>
            <a:r>
              <a:rPr kumimoji="0" sz="1996" b="0" i="0" u="sng" strike="noStrike" kern="0" cap="none" spc="-40" normalizeH="0" baseline="0" noProof="0" dirty="0">
                <a:ln>
                  <a:noFill/>
                </a:ln>
                <a:solidFill>
                  <a:srgbClr val="0562C1"/>
                </a:solidFill>
                <a:effectLst/>
                <a:uLnTx/>
                <a:uFill>
                  <a:solidFill>
                    <a:srgbClr val="0562C1"/>
                  </a:solidFill>
                </a:uFill>
                <a:latin typeface="Calibri"/>
                <a:ea typeface="+mn-ea"/>
                <a:cs typeface="Calibri"/>
                <a:hlinkClick r:id="rId4"/>
              </a:rPr>
              <a:t> </a:t>
            </a:r>
            <a:r>
              <a:rPr kumimoji="0" sz="1996" b="0" i="0" u="sng" strike="noStrike" kern="0" cap="none" spc="0" normalizeH="0" baseline="0" noProof="0" dirty="0">
                <a:ln>
                  <a:noFill/>
                </a:ln>
                <a:solidFill>
                  <a:srgbClr val="0562C1"/>
                </a:solidFill>
                <a:effectLst/>
                <a:uLnTx/>
                <a:uFill>
                  <a:solidFill>
                    <a:srgbClr val="0562C1"/>
                  </a:solidFill>
                </a:uFill>
                <a:latin typeface="Calibri"/>
                <a:ea typeface="+mn-ea"/>
                <a:cs typeface="Calibri"/>
                <a:hlinkClick r:id="rId4"/>
              </a:rPr>
              <a:t>Kids</a:t>
            </a:r>
            <a:r>
              <a:rPr kumimoji="0" sz="1996" b="0" i="0" u="sng" strike="noStrike" kern="0" cap="none" spc="-30" normalizeH="0" baseline="0" noProof="0" dirty="0">
                <a:ln>
                  <a:noFill/>
                </a:ln>
                <a:solidFill>
                  <a:srgbClr val="0562C1"/>
                </a:solidFill>
                <a:effectLst/>
                <a:uLnTx/>
                <a:uFill>
                  <a:solidFill>
                    <a:srgbClr val="0562C1"/>
                  </a:solidFill>
                </a:uFill>
                <a:latin typeface="Calibri"/>
                <a:ea typeface="+mn-ea"/>
                <a:cs typeface="Calibri"/>
                <a:hlinkClick r:id="rId4"/>
              </a:rPr>
              <a:t> </a:t>
            </a:r>
            <a:r>
              <a:rPr kumimoji="0" sz="1996" b="0" i="0" u="sng"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4"/>
              </a:rPr>
              <a:t>OnIine</a:t>
            </a:r>
            <a:r>
              <a:rPr kumimoji="0" sz="1996" b="0" i="0" u="none" strike="noStrike" kern="0" cap="none" spc="-20" normalizeH="0" baseline="0" noProof="0" dirty="0">
                <a:ln>
                  <a:noFill/>
                </a:ln>
                <a:solidFill>
                  <a:sysClr val="windowText" lastClr="000000"/>
                </a:solidFill>
                <a:effectLst/>
                <a:uLnTx/>
                <a:uFillTx/>
                <a:latin typeface="Calibri"/>
                <a:ea typeface="+mn-ea"/>
                <a:cs typeface="Calibri"/>
              </a:rPr>
              <a:t>)</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a:p>
            <a:pPr marL="295289" marR="0" lvl="0" indent="-269942" algn="l" defTabSz="1824960" rtl="0" eaLnBrk="1" fontAlgn="auto" latinLnBrk="0" hangingPunct="1">
              <a:lnSpc>
                <a:spcPts val="2155"/>
              </a:lnSpc>
              <a:spcBef>
                <a:spcPts val="0"/>
              </a:spcBef>
              <a:spcAft>
                <a:spcPts val="0"/>
              </a:spcAft>
              <a:buClrTx/>
              <a:buSzTx/>
              <a:buFont typeface="Arial MT"/>
              <a:buChar char="•"/>
              <a:tabLst>
                <a:tab pos="295289" algn="l"/>
              </a:tabLst>
              <a:defRPr/>
            </a:pPr>
            <a:r>
              <a:rPr kumimoji="0" sz="1996" b="0" i="0" u="none" strike="noStrike" kern="0" cap="none" spc="-50" normalizeH="0" baseline="0" noProof="0" dirty="0">
                <a:ln>
                  <a:noFill/>
                </a:ln>
                <a:solidFill>
                  <a:sysClr val="windowText" lastClr="000000"/>
                </a:solidFill>
                <a:effectLst/>
                <a:uLnTx/>
                <a:uFillTx/>
                <a:latin typeface="Calibri"/>
                <a:ea typeface="+mn-ea"/>
                <a:cs typeface="Calibri"/>
              </a:rPr>
              <a:t>...</a:t>
            </a:r>
            <a:endParaRPr kumimoji="0" sz="1996" b="0" i="0" u="none" strike="noStrike" kern="0" cap="none" spc="0" normalizeH="0" baseline="0" noProof="0" dirty="0">
              <a:ln>
                <a:noFill/>
              </a:ln>
              <a:solidFill>
                <a:sysClr val="windowText" lastClr="000000"/>
              </a:solidFill>
              <a:effectLst/>
              <a:uLnTx/>
              <a:uFillTx/>
              <a:latin typeface="Calibri"/>
              <a:ea typeface="+mn-ea"/>
              <a:cs typeface="Calibri"/>
            </a:endParaRPr>
          </a:p>
        </p:txBody>
      </p:sp>
      <p:grpSp>
        <p:nvGrpSpPr>
          <p:cNvPr id="10" name="object 10"/>
          <p:cNvGrpSpPr/>
          <p:nvPr/>
        </p:nvGrpSpPr>
        <p:grpSpPr>
          <a:xfrm>
            <a:off x="517881" y="2983296"/>
            <a:ext cx="1627290" cy="1873158"/>
            <a:chOff x="259480" y="1488009"/>
            <a:chExt cx="815340" cy="938530"/>
          </a:xfrm>
        </p:grpSpPr>
        <p:sp>
          <p:nvSpPr>
            <p:cNvPr id="11" name="object 11"/>
            <p:cNvSpPr/>
            <p:nvPr/>
          </p:nvSpPr>
          <p:spPr>
            <a:xfrm>
              <a:off x="262655" y="1491184"/>
              <a:ext cx="808990" cy="932180"/>
            </a:xfrm>
            <a:custGeom>
              <a:avLst/>
              <a:gdLst/>
              <a:ahLst/>
              <a:cxnLst/>
              <a:rect l="l" t="t" r="r" b="b"/>
              <a:pathLst>
                <a:path w="808990" h="932180">
                  <a:moveTo>
                    <a:pt x="673976" y="0"/>
                  </a:moveTo>
                  <a:lnTo>
                    <a:pt x="134797" y="0"/>
                  </a:lnTo>
                  <a:lnTo>
                    <a:pt x="92191" y="6872"/>
                  </a:lnTo>
                  <a:lnTo>
                    <a:pt x="55187" y="26007"/>
                  </a:lnTo>
                  <a:lnTo>
                    <a:pt x="26007" y="55187"/>
                  </a:lnTo>
                  <a:lnTo>
                    <a:pt x="6872" y="92191"/>
                  </a:lnTo>
                  <a:lnTo>
                    <a:pt x="0" y="134797"/>
                  </a:lnTo>
                  <a:lnTo>
                    <a:pt x="0" y="796937"/>
                  </a:lnTo>
                  <a:lnTo>
                    <a:pt x="6872" y="839544"/>
                  </a:lnTo>
                  <a:lnTo>
                    <a:pt x="26007" y="876547"/>
                  </a:lnTo>
                  <a:lnTo>
                    <a:pt x="55187" y="905727"/>
                  </a:lnTo>
                  <a:lnTo>
                    <a:pt x="92191" y="924863"/>
                  </a:lnTo>
                  <a:lnTo>
                    <a:pt x="134797" y="931735"/>
                  </a:lnTo>
                  <a:lnTo>
                    <a:pt x="673976" y="931735"/>
                  </a:lnTo>
                  <a:lnTo>
                    <a:pt x="716583" y="924863"/>
                  </a:lnTo>
                  <a:lnTo>
                    <a:pt x="753586" y="905727"/>
                  </a:lnTo>
                  <a:lnTo>
                    <a:pt x="782766" y="876547"/>
                  </a:lnTo>
                  <a:lnTo>
                    <a:pt x="801902" y="839544"/>
                  </a:lnTo>
                  <a:lnTo>
                    <a:pt x="808774" y="796937"/>
                  </a:lnTo>
                  <a:lnTo>
                    <a:pt x="808774" y="134797"/>
                  </a:lnTo>
                  <a:lnTo>
                    <a:pt x="801902" y="92191"/>
                  </a:lnTo>
                  <a:lnTo>
                    <a:pt x="782766" y="55187"/>
                  </a:lnTo>
                  <a:lnTo>
                    <a:pt x="753586" y="26007"/>
                  </a:lnTo>
                  <a:lnTo>
                    <a:pt x="716583" y="6872"/>
                  </a:lnTo>
                  <a:lnTo>
                    <a:pt x="673976" y="0"/>
                  </a:lnTo>
                  <a:close/>
                </a:path>
              </a:pathLst>
            </a:custGeom>
            <a:solidFill>
              <a:srgbClr val="00AF50"/>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 name="object 12"/>
            <p:cNvSpPr/>
            <p:nvPr/>
          </p:nvSpPr>
          <p:spPr>
            <a:xfrm>
              <a:off x="262655" y="1491184"/>
              <a:ext cx="808990" cy="932180"/>
            </a:xfrm>
            <a:custGeom>
              <a:avLst/>
              <a:gdLst/>
              <a:ahLst/>
              <a:cxnLst/>
              <a:rect l="l" t="t" r="r" b="b"/>
              <a:pathLst>
                <a:path w="808990" h="932180">
                  <a:moveTo>
                    <a:pt x="0" y="134797"/>
                  </a:moveTo>
                  <a:lnTo>
                    <a:pt x="6872" y="92191"/>
                  </a:lnTo>
                  <a:lnTo>
                    <a:pt x="26007" y="55187"/>
                  </a:lnTo>
                  <a:lnTo>
                    <a:pt x="55187" y="26007"/>
                  </a:lnTo>
                  <a:lnTo>
                    <a:pt x="92191" y="6872"/>
                  </a:lnTo>
                  <a:lnTo>
                    <a:pt x="134797" y="0"/>
                  </a:lnTo>
                  <a:lnTo>
                    <a:pt x="673976" y="0"/>
                  </a:lnTo>
                  <a:lnTo>
                    <a:pt x="716583" y="6872"/>
                  </a:lnTo>
                  <a:lnTo>
                    <a:pt x="753586" y="26007"/>
                  </a:lnTo>
                  <a:lnTo>
                    <a:pt x="782766" y="55187"/>
                  </a:lnTo>
                  <a:lnTo>
                    <a:pt x="801902" y="92191"/>
                  </a:lnTo>
                  <a:lnTo>
                    <a:pt x="808774" y="134797"/>
                  </a:lnTo>
                  <a:lnTo>
                    <a:pt x="808774" y="796937"/>
                  </a:lnTo>
                  <a:lnTo>
                    <a:pt x="801902" y="839544"/>
                  </a:lnTo>
                  <a:lnTo>
                    <a:pt x="782766" y="876547"/>
                  </a:lnTo>
                  <a:lnTo>
                    <a:pt x="753586" y="905727"/>
                  </a:lnTo>
                  <a:lnTo>
                    <a:pt x="716583" y="924863"/>
                  </a:lnTo>
                  <a:lnTo>
                    <a:pt x="673976" y="931735"/>
                  </a:lnTo>
                  <a:lnTo>
                    <a:pt x="134797" y="931735"/>
                  </a:lnTo>
                  <a:lnTo>
                    <a:pt x="92191" y="924863"/>
                  </a:lnTo>
                  <a:lnTo>
                    <a:pt x="55187" y="905727"/>
                  </a:lnTo>
                  <a:lnTo>
                    <a:pt x="26007" y="876547"/>
                  </a:lnTo>
                  <a:lnTo>
                    <a:pt x="6872" y="839544"/>
                  </a:lnTo>
                  <a:lnTo>
                    <a:pt x="0" y="796937"/>
                  </a:lnTo>
                  <a:lnTo>
                    <a:pt x="0" y="134797"/>
                  </a:lnTo>
                  <a:close/>
                </a:path>
              </a:pathLst>
            </a:custGeom>
            <a:ln w="6349">
              <a:solidFill>
                <a:srgbClr val="FFFFFF"/>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3" name="object 13"/>
          <p:cNvSpPr txBox="1"/>
          <p:nvPr/>
        </p:nvSpPr>
        <p:spPr>
          <a:xfrm>
            <a:off x="792300" y="3715991"/>
            <a:ext cx="1078523" cy="301952"/>
          </a:xfrm>
          <a:prstGeom prst="rect">
            <a:avLst/>
          </a:prstGeom>
        </p:spPr>
        <p:txBody>
          <a:bodyPr vert="horz" wrap="square" lIns="0" tIns="25347" rIns="0" bIns="0" rtlCol="0">
            <a:spAutoFit/>
          </a:bodyPr>
          <a:lstStyle/>
          <a:p>
            <a:pPr marL="25347" marR="0" lvl="0" indent="0" algn="l" defTabSz="1824960" rtl="0" eaLnBrk="1" fontAlgn="auto" latinLnBrk="0" hangingPunct="1">
              <a:lnSpc>
                <a:spcPct val="100000"/>
              </a:lnSpc>
              <a:spcBef>
                <a:spcPts val="200"/>
              </a:spcBef>
              <a:spcAft>
                <a:spcPts val="0"/>
              </a:spcAft>
              <a:buClrTx/>
              <a:buSzTx/>
              <a:buFontTx/>
              <a:buNone/>
              <a:tabLst/>
              <a:defRPr/>
            </a:pPr>
            <a:r>
              <a:rPr kumimoji="0" sz="1796" b="1" i="0" u="none" strike="noStrike" kern="0" cap="none" spc="0" normalizeH="0" baseline="0" noProof="0" dirty="0">
                <a:ln>
                  <a:noFill/>
                </a:ln>
                <a:solidFill>
                  <a:srgbClr val="FFFFFF"/>
                </a:solidFill>
                <a:effectLst/>
                <a:uLnTx/>
                <a:uFillTx/>
                <a:latin typeface="Calibri"/>
                <a:ea typeface="+mn-ea"/>
                <a:cs typeface="Calibri"/>
              </a:rPr>
              <a:t>I </a:t>
            </a:r>
            <a:r>
              <a:rPr kumimoji="0" sz="1796" b="1" i="0" u="none" strike="noStrike" kern="0" cap="none" spc="-50" normalizeH="0" baseline="0" noProof="0" dirty="0">
                <a:ln>
                  <a:noFill/>
                </a:ln>
                <a:solidFill>
                  <a:srgbClr val="FFFFFF"/>
                </a:solidFill>
                <a:effectLst/>
                <a:uLnTx/>
                <a:uFillTx/>
                <a:latin typeface="Calibri"/>
                <a:ea typeface="+mn-ea"/>
                <a:cs typeface="Calibri"/>
              </a:rPr>
              <a:t>RISULTATI</a:t>
            </a:r>
            <a:endParaRPr kumimoji="0" sz="1796" b="0" i="0" u="none" strike="noStrike" kern="0" cap="none" spc="0" normalizeH="0" baseline="0" noProof="0">
              <a:ln>
                <a:noFill/>
              </a:ln>
              <a:solidFill>
                <a:sysClr val="windowText" lastClr="000000"/>
              </a:solidFill>
              <a:effectLst/>
              <a:uLnTx/>
              <a:uFillTx/>
              <a:latin typeface="Calibri"/>
              <a:ea typeface="+mn-ea"/>
              <a:cs typeface="Calibri"/>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13439" y="497857"/>
            <a:ext cx="5391348" cy="874486"/>
          </a:xfrm>
          <a:prstGeom prst="rect">
            <a:avLst/>
          </a:prstGeom>
        </p:spPr>
        <p:txBody>
          <a:bodyPr vert="horz" wrap="square" lIns="0" tIns="53229" rIns="0" bIns="0" rtlCol="0">
            <a:spAutoFit/>
          </a:bodyPr>
          <a:lstStyle/>
          <a:p>
            <a:pPr marL="25347" marR="10139" indent="-1267">
              <a:lnSpc>
                <a:spcPts val="3213"/>
              </a:lnSpc>
              <a:spcBef>
                <a:spcPts val="419"/>
              </a:spcBef>
            </a:pPr>
            <a:r>
              <a:rPr dirty="0"/>
              <a:t>4.</a:t>
            </a:r>
            <a:r>
              <a:rPr spc="-50" dirty="0"/>
              <a:t> </a:t>
            </a:r>
            <a:r>
              <a:rPr dirty="0"/>
              <a:t>Alcuni</a:t>
            </a:r>
            <a:r>
              <a:rPr spc="-50" dirty="0"/>
              <a:t> </a:t>
            </a:r>
            <a:r>
              <a:rPr spc="-20" dirty="0"/>
              <a:t>risultati</a:t>
            </a:r>
            <a:r>
              <a:rPr spc="-50" dirty="0"/>
              <a:t> </a:t>
            </a:r>
            <a:r>
              <a:rPr dirty="0"/>
              <a:t>della</a:t>
            </a:r>
            <a:r>
              <a:rPr spc="-60" dirty="0"/>
              <a:t> </a:t>
            </a:r>
            <a:r>
              <a:rPr spc="-20" dirty="0"/>
              <a:t>ricerca</a:t>
            </a:r>
            <a:r>
              <a:rPr spc="-40" dirty="0"/>
              <a:t> sulla </a:t>
            </a:r>
            <a:r>
              <a:rPr spc="-20" dirty="0"/>
              <a:t>privacy</a:t>
            </a:r>
            <a:r>
              <a:rPr spc="-30" dirty="0"/>
              <a:t> </a:t>
            </a:r>
            <a:r>
              <a:rPr dirty="0"/>
              <a:t>e</a:t>
            </a:r>
            <a:r>
              <a:rPr spc="-30" dirty="0"/>
              <a:t> </a:t>
            </a:r>
            <a:r>
              <a:rPr spc="-20" dirty="0"/>
              <a:t>sicurezza</a:t>
            </a:r>
            <a:r>
              <a:rPr spc="-30" dirty="0"/>
              <a:t> </a:t>
            </a:r>
            <a:r>
              <a:rPr dirty="0"/>
              <a:t>online</a:t>
            </a:r>
            <a:r>
              <a:rPr spc="-10" dirty="0"/>
              <a:t> </a:t>
            </a:r>
            <a:r>
              <a:rPr dirty="0"/>
              <a:t>dei</a:t>
            </a:r>
            <a:r>
              <a:rPr spc="-40" dirty="0"/>
              <a:t> </a:t>
            </a:r>
            <a:r>
              <a:rPr spc="-20" dirty="0"/>
              <a:t>bambini</a:t>
            </a:r>
          </a:p>
        </p:txBody>
      </p:sp>
      <p:grpSp>
        <p:nvGrpSpPr>
          <p:cNvPr id="3" name="object 3"/>
          <p:cNvGrpSpPr/>
          <p:nvPr/>
        </p:nvGrpSpPr>
        <p:grpSpPr>
          <a:xfrm>
            <a:off x="29579" y="14233"/>
            <a:ext cx="12151444" cy="6827267"/>
            <a:chOff x="14820" y="384"/>
            <a:chExt cx="6088380" cy="3420745"/>
          </a:xfrm>
        </p:grpSpPr>
        <p:sp>
          <p:nvSpPr>
            <p:cNvPr id="4" name="object 4"/>
            <p:cNvSpPr/>
            <p:nvPr/>
          </p:nvSpPr>
          <p:spPr>
            <a:xfrm>
              <a:off x="14820" y="393"/>
              <a:ext cx="6088380" cy="3420745"/>
            </a:xfrm>
            <a:custGeom>
              <a:avLst/>
              <a:gdLst/>
              <a:ahLst/>
              <a:cxnLst/>
              <a:rect l="l" t="t" r="r" b="b"/>
              <a:pathLst>
                <a:path w="6088380" h="3420745">
                  <a:moveTo>
                    <a:pt x="4434840" y="0"/>
                  </a:moveTo>
                  <a:lnTo>
                    <a:pt x="0" y="0"/>
                  </a:lnTo>
                  <a:lnTo>
                    <a:pt x="0" y="372808"/>
                  </a:lnTo>
                  <a:lnTo>
                    <a:pt x="47294" y="376707"/>
                  </a:lnTo>
                  <a:lnTo>
                    <a:pt x="59004" y="377050"/>
                  </a:lnTo>
                  <a:lnTo>
                    <a:pt x="69342" y="377825"/>
                  </a:lnTo>
                  <a:lnTo>
                    <a:pt x="79552" y="378129"/>
                  </a:lnTo>
                  <a:lnTo>
                    <a:pt x="90906" y="377139"/>
                  </a:lnTo>
                  <a:lnTo>
                    <a:pt x="123875" y="377494"/>
                  </a:lnTo>
                  <a:lnTo>
                    <a:pt x="134251" y="376974"/>
                  </a:lnTo>
                  <a:lnTo>
                    <a:pt x="139446" y="378002"/>
                  </a:lnTo>
                  <a:lnTo>
                    <a:pt x="144526" y="378371"/>
                  </a:lnTo>
                  <a:lnTo>
                    <a:pt x="150025" y="376631"/>
                  </a:lnTo>
                  <a:lnTo>
                    <a:pt x="159194" y="377151"/>
                  </a:lnTo>
                  <a:lnTo>
                    <a:pt x="165709" y="377825"/>
                  </a:lnTo>
                  <a:lnTo>
                    <a:pt x="171310" y="378066"/>
                  </a:lnTo>
                  <a:lnTo>
                    <a:pt x="177787" y="377278"/>
                  </a:lnTo>
                  <a:lnTo>
                    <a:pt x="187566" y="382219"/>
                  </a:lnTo>
                  <a:lnTo>
                    <a:pt x="185915" y="377964"/>
                  </a:lnTo>
                  <a:lnTo>
                    <a:pt x="196024" y="377507"/>
                  </a:lnTo>
                  <a:lnTo>
                    <a:pt x="198869" y="376758"/>
                  </a:lnTo>
                  <a:lnTo>
                    <a:pt x="196456" y="374967"/>
                  </a:lnTo>
                  <a:lnTo>
                    <a:pt x="198996" y="374586"/>
                  </a:lnTo>
                  <a:lnTo>
                    <a:pt x="207060" y="375716"/>
                  </a:lnTo>
                  <a:lnTo>
                    <a:pt x="226288" y="381152"/>
                  </a:lnTo>
                  <a:lnTo>
                    <a:pt x="235229" y="382574"/>
                  </a:lnTo>
                  <a:lnTo>
                    <a:pt x="240538" y="381381"/>
                  </a:lnTo>
                  <a:lnTo>
                    <a:pt x="251434" y="382460"/>
                  </a:lnTo>
                  <a:lnTo>
                    <a:pt x="254939" y="383984"/>
                  </a:lnTo>
                  <a:lnTo>
                    <a:pt x="266941" y="381101"/>
                  </a:lnTo>
                  <a:lnTo>
                    <a:pt x="270891" y="380339"/>
                  </a:lnTo>
                  <a:lnTo>
                    <a:pt x="274116" y="380314"/>
                  </a:lnTo>
                  <a:lnTo>
                    <a:pt x="283984" y="379641"/>
                  </a:lnTo>
                  <a:lnTo>
                    <a:pt x="296976" y="379056"/>
                  </a:lnTo>
                  <a:lnTo>
                    <a:pt x="309270" y="379450"/>
                  </a:lnTo>
                  <a:lnTo>
                    <a:pt x="321881" y="379171"/>
                  </a:lnTo>
                  <a:lnTo>
                    <a:pt x="335864" y="376567"/>
                  </a:lnTo>
                  <a:lnTo>
                    <a:pt x="345033" y="376720"/>
                  </a:lnTo>
                  <a:lnTo>
                    <a:pt x="350316" y="376110"/>
                  </a:lnTo>
                  <a:lnTo>
                    <a:pt x="369697" y="370497"/>
                  </a:lnTo>
                  <a:lnTo>
                    <a:pt x="399313" y="360629"/>
                  </a:lnTo>
                  <a:lnTo>
                    <a:pt x="411099" y="360553"/>
                  </a:lnTo>
                  <a:lnTo>
                    <a:pt x="428523" y="361289"/>
                  </a:lnTo>
                  <a:lnTo>
                    <a:pt x="433933" y="360324"/>
                  </a:lnTo>
                  <a:lnTo>
                    <a:pt x="448043" y="360984"/>
                  </a:lnTo>
                  <a:lnTo>
                    <a:pt x="483933" y="363550"/>
                  </a:lnTo>
                  <a:lnTo>
                    <a:pt x="497357" y="364109"/>
                  </a:lnTo>
                  <a:lnTo>
                    <a:pt x="501777" y="365239"/>
                  </a:lnTo>
                  <a:lnTo>
                    <a:pt x="507365" y="361429"/>
                  </a:lnTo>
                  <a:lnTo>
                    <a:pt x="512483" y="360260"/>
                  </a:lnTo>
                  <a:lnTo>
                    <a:pt x="523532" y="358381"/>
                  </a:lnTo>
                  <a:lnTo>
                    <a:pt x="547801" y="358076"/>
                  </a:lnTo>
                  <a:lnTo>
                    <a:pt x="560933" y="356349"/>
                  </a:lnTo>
                  <a:lnTo>
                    <a:pt x="564083" y="356222"/>
                  </a:lnTo>
                  <a:lnTo>
                    <a:pt x="575144" y="356870"/>
                  </a:lnTo>
                  <a:lnTo>
                    <a:pt x="576910" y="357898"/>
                  </a:lnTo>
                  <a:lnTo>
                    <a:pt x="582142" y="357797"/>
                  </a:lnTo>
                  <a:lnTo>
                    <a:pt x="591350" y="358813"/>
                  </a:lnTo>
                  <a:lnTo>
                    <a:pt x="594563" y="356781"/>
                  </a:lnTo>
                  <a:lnTo>
                    <a:pt x="608139" y="356933"/>
                  </a:lnTo>
                  <a:lnTo>
                    <a:pt x="608812" y="355358"/>
                  </a:lnTo>
                  <a:lnTo>
                    <a:pt x="631151" y="354571"/>
                  </a:lnTo>
                  <a:lnTo>
                    <a:pt x="642543" y="354812"/>
                  </a:lnTo>
                  <a:lnTo>
                    <a:pt x="653897" y="356666"/>
                  </a:lnTo>
                  <a:lnTo>
                    <a:pt x="721575" y="352196"/>
                  </a:lnTo>
                  <a:lnTo>
                    <a:pt x="741654" y="349783"/>
                  </a:lnTo>
                  <a:lnTo>
                    <a:pt x="784593" y="343776"/>
                  </a:lnTo>
                  <a:lnTo>
                    <a:pt x="803973" y="341553"/>
                  </a:lnTo>
                  <a:lnTo>
                    <a:pt x="819531" y="340575"/>
                  </a:lnTo>
                  <a:lnTo>
                    <a:pt x="834288" y="339191"/>
                  </a:lnTo>
                  <a:lnTo>
                    <a:pt x="848893" y="338378"/>
                  </a:lnTo>
                  <a:lnTo>
                    <a:pt x="863955" y="339115"/>
                  </a:lnTo>
                  <a:lnTo>
                    <a:pt x="865111" y="338366"/>
                  </a:lnTo>
                  <a:lnTo>
                    <a:pt x="866622" y="337769"/>
                  </a:lnTo>
                  <a:lnTo>
                    <a:pt x="873937" y="336054"/>
                  </a:lnTo>
                  <a:lnTo>
                    <a:pt x="874788" y="336181"/>
                  </a:lnTo>
                  <a:lnTo>
                    <a:pt x="882942" y="334911"/>
                  </a:lnTo>
                  <a:lnTo>
                    <a:pt x="912355" y="331127"/>
                  </a:lnTo>
                  <a:lnTo>
                    <a:pt x="913714" y="331660"/>
                  </a:lnTo>
                  <a:lnTo>
                    <a:pt x="915073" y="331838"/>
                  </a:lnTo>
                  <a:lnTo>
                    <a:pt x="917143" y="331685"/>
                  </a:lnTo>
                  <a:lnTo>
                    <a:pt x="915835" y="334860"/>
                  </a:lnTo>
                  <a:lnTo>
                    <a:pt x="919149" y="332714"/>
                  </a:lnTo>
                  <a:lnTo>
                    <a:pt x="925398" y="331965"/>
                  </a:lnTo>
                  <a:lnTo>
                    <a:pt x="924750" y="336740"/>
                  </a:lnTo>
                  <a:lnTo>
                    <a:pt x="941362" y="332828"/>
                  </a:lnTo>
                  <a:lnTo>
                    <a:pt x="946010" y="335089"/>
                  </a:lnTo>
                  <a:lnTo>
                    <a:pt x="950607" y="334429"/>
                  </a:lnTo>
                  <a:lnTo>
                    <a:pt x="968933" y="332574"/>
                  </a:lnTo>
                  <a:lnTo>
                    <a:pt x="976947" y="332219"/>
                  </a:lnTo>
                  <a:lnTo>
                    <a:pt x="981227" y="333959"/>
                  </a:lnTo>
                  <a:lnTo>
                    <a:pt x="984084" y="336207"/>
                  </a:lnTo>
                  <a:lnTo>
                    <a:pt x="988009" y="337566"/>
                  </a:lnTo>
                  <a:lnTo>
                    <a:pt x="995489" y="336626"/>
                  </a:lnTo>
                  <a:lnTo>
                    <a:pt x="1005763" y="337426"/>
                  </a:lnTo>
                  <a:lnTo>
                    <a:pt x="1014666" y="338582"/>
                  </a:lnTo>
                  <a:lnTo>
                    <a:pt x="1023632" y="339293"/>
                  </a:lnTo>
                  <a:lnTo>
                    <a:pt x="1034084" y="338734"/>
                  </a:lnTo>
                  <a:lnTo>
                    <a:pt x="1063269" y="340360"/>
                  </a:lnTo>
                  <a:lnTo>
                    <a:pt x="1072680" y="340258"/>
                  </a:lnTo>
                  <a:lnTo>
                    <a:pt x="1076909" y="341477"/>
                  </a:lnTo>
                  <a:lnTo>
                    <a:pt x="1081278" y="342049"/>
                  </a:lnTo>
                  <a:lnTo>
                    <a:pt x="1086827" y="340525"/>
                  </a:lnTo>
                  <a:lnTo>
                    <a:pt x="1099858" y="341414"/>
                  </a:lnTo>
                  <a:lnTo>
                    <a:pt x="1101610" y="343852"/>
                  </a:lnTo>
                  <a:lnTo>
                    <a:pt x="1111262" y="342239"/>
                  </a:lnTo>
                  <a:lnTo>
                    <a:pt x="1133386" y="344462"/>
                  </a:lnTo>
                  <a:lnTo>
                    <a:pt x="1139672" y="344589"/>
                  </a:lnTo>
                  <a:lnTo>
                    <a:pt x="1171600" y="348742"/>
                  </a:lnTo>
                  <a:lnTo>
                    <a:pt x="1178153" y="348513"/>
                  </a:lnTo>
                  <a:lnTo>
                    <a:pt x="1183208" y="346671"/>
                  </a:lnTo>
                  <a:lnTo>
                    <a:pt x="1179131" y="349694"/>
                  </a:lnTo>
                  <a:lnTo>
                    <a:pt x="1181239" y="349707"/>
                  </a:lnTo>
                  <a:lnTo>
                    <a:pt x="1182357" y="349999"/>
                  </a:lnTo>
                  <a:lnTo>
                    <a:pt x="1183157" y="350634"/>
                  </a:lnTo>
                  <a:lnTo>
                    <a:pt x="1197800" y="350050"/>
                  </a:lnTo>
                  <a:lnTo>
                    <a:pt x="1199515" y="350329"/>
                  </a:lnTo>
                  <a:lnTo>
                    <a:pt x="1214272" y="349300"/>
                  </a:lnTo>
                  <a:lnTo>
                    <a:pt x="1215986" y="348742"/>
                  </a:lnTo>
                  <a:lnTo>
                    <a:pt x="1223797" y="348907"/>
                  </a:lnTo>
                  <a:lnTo>
                    <a:pt x="1232217" y="347814"/>
                  </a:lnTo>
                  <a:lnTo>
                    <a:pt x="1235938" y="346710"/>
                  </a:lnTo>
                  <a:lnTo>
                    <a:pt x="1249489" y="348653"/>
                  </a:lnTo>
                  <a:lnTo>
                    <a:pt x="1263980" y="349046"/>
                  </a:lnTo>
                  <a:lnTo>
                    <a:pt x="1279144" y="348881"/>
                  </a:lnTo>
                  <a:lnTo>
                    <a:pt x="1294701" y="349186"/>
                  </a:lnTo>
                  <a:lnTo>
                    <a:pt x="1313141" y="347675"/>
                  </a:lnTo>
                  <a:lnTo>
                    <a:pt x="1349171" y="341668"/>
                  </a:lnTo>
                  <a:lnTo>
                    <a:pt x="1365427" y="340563"/>
                  </a:lnTo>
                  <a:lnTo>
                    <a:pt x="1372743" y="341706"/>
                  </a:lnTo>
                  <a:lnTo>
                    <a:pt x="1383042" y="344538"/>
                  </a:lnTo>
                  <a:lnTo>
                    <a:pt x="1396034" y="347345"/>
                  </a:lnTo>
                  <a:lnTo>
                    <a:pt x="1411414" y="348424"/>
                  </a:lnTo>
                  <a:lnTo>
                    <a:pt x="1427594" y="347243"/>
                  </a:lnTo>
                  <a:lnTo>
                    <a:pt x="1440891" y="348170"/>
                  </a:lnTo>
                  <a:lnTo>
                    <a:pt x="1454454" y="349542"/>
                  </a:lnTo>
                  <a:lnTo>
                    <a:pt x="1471434" y="349719"/>
                  </a:lnTo>
                  <a:lnTo>
                    <a:pt x="1477098" y="351955"/>
                  </a:lnTo>
                  <a:lnTo>
                    <a:pt x="1480159" y="352031"/>
                  </a:lnTo>
                  <a:lnTo>
                    <a:pt x="1483779" y="351396"/>
                  </a:lnTo>
                  <a:lnTo>
                    <a:pt x="1497774" y="351497"/>
                  </a:lnTo>
                  <a:lnTo>
                    <a:pt x="1517307" y="350964"/>
                  </a:lnTo>
                  <a:lnTo>
                    <a:pt x="1518424" y="351256"/>
                  </a:lnTo>
                  <a:lnTo>
                    <a:pt x="1523466" y="351586"/>
                  </a:lnTo>
                  <a:lnTo>
                    <a:pt x="1524215" y="352729"/>
                  </a:lnTo>
                  <a:lnTo>
                    <a:pt x="1531302" y="353974"/>
                  </a:lnTo>
                  <a:lnTo>
                    <a:pt x="1537157" y="354406"/>
                  </a:lnTo>
                  <a:lnTo>
                    <a:pt x="1551063" y="353771"/>
                  </a:lnTo>
                  <a:lnTo>
                    <a:pt x="1574241" y="355447"/>
                  </a:lnTo>
                  <a:lnTo>
                    <a:pt x="1586344" y="354507"/>
                  </a:lnTo>
                  <a:lnTo>
                    <a:pt x="1629943" y="356616"/>
                  </a:lnTo>
                  <a:lnTo>
                    <a:pt x="1661909" y="360159"/>
                  </a:lnTo>
                  <a:lnTo>
                    <a:pt x="1697570" y="361746"/>
                  </a:lnTo>
                  <a:lnTo>
                    <a:pt x="1734299" y="362178"/>
                  </a:lnTo>
                  <a:lnTo>
                    <a:pt x="1801799" y="362204"/>
                  </a:lnTo>
                  <a:lnTo>
                    <a:pt x="1832889" y="361556"/>
                  </a:lnTo>
                  <a:lnTo>
                    <a:pt x="1864410" y="360235"/>
                  </a:lnTo>
                  <a:lnTo>
                    <a:pt x="1898040" y="358127"/>
                  </a:lnTo>
                  <a:lnTo>
                    <a:pt x="1976462" y="349440"/>
                  </a:lnTo>
                  <a:lnTo>
                    <a:pt x="1992299" y="348703"/>
                  </a:lnTo>
                  <a:lnTo>
                    <a:pt x="2022906" y="350012"/>
                  </a:lnTo>
                  <a:lnTo>
                    <a:pt x="2037194" y="349427"/>
                  </a:lnTo>
                  <a:lnTo>
                    <a:pt x="2042477" y="343712"/>
                  </a:lnTo>
                  <a:lnTo>
                    <a:pt x="2052129" y="337070"/>
                  </a:lnTo>
                  <a:lnTo>
                    <a:pt x="2063394" y="332397"/>
                  </a:lnTo>
                  <a:lnTo>
                    <a:pt x="2073554" y="332549"/>
                  </a:lnTo>
                  <a:lnTo>
                    <a:pt x="2088959" y="331152"/>
                  </a:lnTo>
                  <a:lnTo>
                    <a:pt x="2103501" y="329387"/>
                  </a:lnTo>
                  <a:lnTo>
                    <a:pt x="2117966" y="328180"/>
                  </a:lnTo>
                  <a:lnTo>
                    <a:pt x="2133168" y="328498"/>
                  </a:lnTo>
                  <a:lnTo>
                    <a:pt x="2134197" y="327723"/>
                  </a:lnTo>
                  <a:lnTo>
                    <a:pt x="2135619" y="327088"/>
                  </a:lnTo>
                  <a:lnTo>
                    <a:pt x="2142655" y="325183"/>
                  </a:lnTo>
                  <a:lnTo>
                    <a:pt x="2144839" y="324840"/>
                  </a:lnTo>
                  <a:lnTo>
                    <a:pt x="2148929" y="324726"/>
                  </a:lnTo>
                  <a:lnTo>
                    <a:pt x="2150402" y="324497"/>
                  </a:lnTo>
                  <a:lnTo>
                    <a:pt x="2151481" y="323799"/>
                  </a:lnTo>
                  <a:lnTo>
                    <a:pt x="2166683" y="321348"/>
                  </a:lnTo>
                  <a:lnTo>
                    <a:pt x="2172297" y="320649"/>
                  </a:lnTo>
                  <a:lnTo>
                    <a:pt x="2185162" y="319659"/>
                  </a:lnTo>
                  <a:lnTo>
                    <a:pt x="2184374" y="322859"/>
                  </a:lnTo>
                  <a:lnTo>
                    <a:pt x="2187346" y="320636"/>
                  </a:lnTo>
                  <a:lnTo>
                    <a:pt x="2193467" y="319709"/>
                  </a:lnTo>
                  <a:lnTo>
                    <a:pt x="2193607" y="324485"/>
                  </a:lnTo>
                  <a:lnTo>
                    <a:pt x="2209584" y="320141"/>
                  </a:lnTo>
                  <a:lnTo>
                    <a:pt x="2214613" y="322262"/>
                  </a:lnTo>
                  <a:lnTo>
                    <a:pt x="2231339" y="311886"/>
                  </a:lnTo>
                  <a:lnTo>
                    <a:pt x="2250605" y="313677"/>
                  </a:lnTo>
                  <a:lnTo>
                    <a:pt x="2254224" y="313677"/>
                  </a:lnTo>
                  <a:lnTo>
                    <a:pt x="2265832" y="311607"/>
                  </a:lnTo>
                  <a:lnTo>
                    <a:pt x="2272601" y="315569"/>
                  </a:lnTo>
                  <a:lnTo>
                    <a:pt x="2280272" y="313055"/>
                  </a:lnTo>
                  <a:lnTo>
                    <a:pt x="2280056" y="317906"/>
                  </a:lnTo>
                  <a:lnTo>
                    <a:pt x="2288641" y="318325"/>
                  </a:lnTo>
                  <a:lnTo>
                    <a:pt x="2292959" y="316166"/>
                  </a:lnTo>
                  <a:lnTo>
                    <a:pt x="2298357" y="316839"/>
                  </a:lnTo>
                  <a:lnTo>
                    <a:pt x="2307361" y="315722"/>
                  </a:lnTo>
                  <a:lnTo>
                    <a:pt x="2337384" y="314071"/>
                  </a:lnTo>
                  <a:lnTo>
                    <a:pt x="2346934" y="312432"/>
                  </a:lnTo>
                  <a:lnTo>
                    <a:pt x="2356370" y="312115"/>
                  </a:lnTo>
                  <a:lnTo>
                    <a:pt x="2366226" y="312216"/>
                  </a:lnTo>
                  <a:lnTo>
                    <a:pt x="2377059" y="311848"/>
                  </a:lnTo>
                  <a:lnTo>
                    <a:pt x="2386520" y="307289"/>
                  </a:lnTo>
                  <a:lnTo>
                    <a:pt x="2390698" y="313461"/>
                  </a:lnTo>
                  <a:lnTo>
                    <a:pt x="2399677" y="313893"/>
                  </a:lnTo>
                  <a:lnTo>
                    <a:pt x="2401951" y="313766"/>
                  </a:lnTo>
                  <a:lnTo>
                    <a:pt x="2407069" y="312699"/>
                  </a:lnTo>
                  <a:lnTo>
                    <a:pt x="2426690" y="307936"/>
                  </a:lnTo>
                  <a:lnTo>
                    <a:pt x="2432608" y="308063"/>
                  </a:lnTo>
                  <a:lnTo>
                    <a:pt x="2439251" y="307174"/>
                  </a:lnTo>
                  <a:lnTo>
                    <a:pt x="2445435" y="306819"/>
                  </a:lnTo>
                  <a:lnTo>
                    <a:pt x="2449957" y="308571"/>
                  </a:lnTo>
                  <a:lnTo>
                    <a:pt x="2455240" y="307213"/>
                  </a:lnTo>
                  <a:lnTo>
                    <a:pt x="2456205" y="304888"/>
                  </a:lnTo>
                  <a:lnTo>
                    <a:pt x="2458262" y="307936"/>
                  </a:lnTo>
                  <a:lnTo>
                    <a:pt x="2460104" y="307581"/>
                  </a:lnTo>
                  <a:lnTo>
                    <a:pt x="2461628" y="307606"/>
                  </a:lnTo>
                  <a:lnTo>
                    <a:pt x="2463495" y="307936"/>
                  </a:lnTo>
                  <a:lnTo>
                    <a:pt x="2475128" y="304850"/>
                  </a:lnTo>
                  <a:lnTo>
                    <a:pt x="2477147" y="304761"/>
                  </a:lnTo>
                  <a:lnTo>
                    <a:pt x="2484132" y="302348"/>
                  </a:lnTo>
                  <a:lnTo>
                    <a:pt x="2488069" y="301307"/>
                  </a:lnTo>
                  <a:lnTo>
                    <a:pt x="2488514" y="300570"/>
                  </a:lnTo>
                  <a:lnTo>
                    <a:pt x="2489377" y="300024"/>
                  </a:lnTo>
                  <a:lnTo>
                    <a:pt x="2491067" y="299554"/>
                  </a:lnTo>
                  <a:lnTo>
                    <a:pt x="2495600" y="299300"/>
                  </a:lnTo>
                  <a:lnTo>
                    <a:pt x="2500922" y="296951"/>
                  </a:lnTo>
                  <a:lnTo>
                    <a:pt x="2501747" y="296227"/>
                  </a:lnTo>
                  <a:lnTo>
                    <a:pt x="2502103" y="295427"/>
                  </a:lnTo>
                  <a:lnTo>
                    <a:pt x="2517483" y="294474"/>
                  </a:lnTo>
                  <a:lnTo>
                    <a:pt x="2530779" y="292163"/>
                  </a:lnTo>
                  <a:lnTo>
                    <a:pt x="2543657" y="289306"/>
                  </a:lnTo>
                  <a:lnTo>
                    <a:pt x="2557742" y="286740"/>
                  </a:lnTo>
                  <a:lnTo>
                    <a:pt x="2570645" y="286766"/>
                  </a:lnTo>
                  <a:lnTo>
                    <a:pt x="2583611" y="283095"/>
                  </a:lnTo>
                  <a:lnTo>
                    <a:pt x="2593225" y="277723"/>
                  </a:lnTo>
                  <a:lnTo>
                    <a:pt x="2596108" y="272694"/>
                  </a:lnTo>
                  <a:lnTo>
                    <a:pt x="2604897" y="272973"/>
                  </a:lnTo>
                  <a:lnTo>
                    <a:pt x="2624531" y="265645"/>
                  </a:lnTo>
                  <a:lnTo>
                    <a:pt x="2626563" y="268147"/>
                  </a:lnTo>
                  <a:lnTo>
                    <a:pt x="2632545" y="266484"/>
                  </a:lnTo>
                  <a:lnTo>
                    <a:pt x="2642654" y="267436"/>
                  </a:lnTo>
                  <a:lnTo>
                    <a:pt x="2641485" y="269862"/>
                  </a:lnTo>
                  <a:lnTo>
                    <a:pt x="2655900" y="265303"/>
                  </a:lnTo>
                  <a:lnTo>
                    <a:pt x="2674772" y="261988"/>
                  </a:lnTo>
                  <a:lnTo>
                    <a:pt x="2694698" y="258978"/>
                  </a:lnTo>
                  <a:lnTo>
                    <a:pt x="2712326" y="255320"/>
                  </a:lnTo>
                  <a:lnTo>
                    <a:pt x="2721660" y="256298"/>
                  </a:lnTo>
                  <a:lnTo>
                    <a:pt x="2723210" y="256120"/>
                  </a:lnTo>
                  <a:lnTo>
                    <a:pt x="2724200" y="255511"/>
                  </a:lnTo>
                  <a:lnTo>
                    <a:pt x="2732024" y="253314"/>
                  </a:lnTo>
                  <a:lnTo>
                    <a:pt x="2780284" y="253949"/>
                  </a:lnTo>
                  <a:lnTo>
                    <a:pt x="2817926" y="253733"/>
                  </a:lnTo>
                  <a:lnTo>
                    <a:pt x="2839047" y="252425"/>
                  </a:lnTo>
                  <a:lnTo>
                    <a:pt x="2899054" y="241909"/>
                  </a:lnTo>
                  <a:lnTo>
                    <a:pt x="2939732" y="232892"/>
                  </a:lnTo>
                  <a:lnTo>
                    <a:pt x="2979115" y="222288"/>
                  </a:lnTo>
                  <a:lnTo>
                    <a:pt x="3009620" y="210807"/>
                  </a:lnTo>
                  <a:lnTo>
                    <a:pt x="3021507" y="206692"/>
                  </a:lnTo>
                  <a:lnTo>
                    <a:pt x="3064662" y="197573"/>
                  </a:lnTo>
                  <a:lnTo>
                    <a:pt x="3076676" y="193408"/>
                  </a:lnTo>
                  <a:lnTo>
                    <a:pt x="3078315" y="195757"/>
                  </a:lnTo>
                  <a:lnTo>
                    <a:pt x="3095447" y="190931"/>
                  </a:lnTo>
                  <a:lnTo>
                    <a:pt x="3094621" y="193840"/>
                  </a:lnTo>
                  <a:lnTo>
                    <a:pt x="3103626" y="194564"/>
                  </a:lnTo>
                  <a:lnTo>
                    <a:pt x="3101657" y="190957"/>
                  </a:lnTo>
                  <a:lnTo>
                    <a:pt x="3110230" y="191452"/>
                  </a:lnTo>
                  <a:lnTo>
                    <a:pt x="3112274" y="190830"/>
                  </a:lnTo>
                  <a:lnTo>
                    <a:pt x="3108058" y="189458"/>
                  </a:lnTo>
                  <a:lnTo>
                    <a:pt x="3110052" y="188468"/>
                  </a:lnTo>
                  <a:lnTo>
                    <a:pt x="3114725" y="187058"/>
                  </a:lnTo>
                  <a:lnTo>
                    <a:pt x="3117011" y="185712"/>
                  </a:lnTo>
                  <a:lnTo>
                    <a:pt x="3120301" y="185305"/>
                  </a:lnTo>
                  <a:lnTo>
                    <a:pt x="3127984" y="186702"/>
                  </a:lnTo>
                  <a:lnTo>
                    <a:pt x="3133433" y="185293"/>
                  </a:lnTo>
                  <a:lnTo>
                    <a:pt x="3139122" y="184912"/>
                  </a:lnTo>
                  <a:lnTo>
                    <a:pt x="3146145" y="184823"/>
                  </a:lnTo>
                  <a:lnTo>
                    <a:pt x="3155607" y="184315"/>
                  </a:lnTo>
                  <a:lnTo>
                    <a:pt x="3159175" y="183235"/>
                  </a:lnTo>
                  <a:lnTo>
                    <a:pt x="3165081" y="184924"/>
                  </a:lnTo>
                  <a:lnTo>
                    <a:pt x="3168231" y="185534"/>
                  </a:lnTo>
                  <a:lnTo>
                    <a:pt x="3171774" y="185775"/>
                  </a:lnTo>
                  <a:lnTo>
                    <a:pt x="3176066" y="185102"/>
                  </a:lnTo>
                  <a:lnTo>
                    <a:pt x="3187331" y="182206"/>
                  </a:lnTo>
                  <a:lnTo>
                    <a:pt x="3192005" y="183045"/>
                  </a:lnTo>
                  <a:lnTo>
                    <a:pt x="3200146" y="183984"/>
                  </a:lnTo>
                  <a:lnTo>
                    <a:pt x="3221863" y="181432"/>
                  </a:lnTo>
                  <a:lnTo>
                    <a:pt x="3223590" y="180416"/>
                  </a:lnTo>
                  <a:lnTo>
                    <a:pt x="3229711" y="180416"/>
                  </a:lnTo>
                  <a:lnTo>
                    <a:pt x="3230181" y="181432"/>
                  </a:lnTo>
                  <a:lnTo>
                    <a:pt x="3232658" y="180771"/>
                  </a:lnTo>
                  <a:lnTo>
                    <a:pt x="3237357" y="178066"/>
                  </a:lnTo>
                  <a:lnTo>
                    <a:pt x="3239655" y="179501"/>
                  </a:lnTo>
                  <a:lnTo>
                    <a:pt x="3246780" y="178663"/>
                  </a:lnTo>
                  <a:lnTo>
                    <a:pt x="3253587" y="177558"/>
                  </a:lnTo>
                  <a:lnTo>
                    <a:pt x="3259937" y="176225"/>
                  </a:lnTo>
                  <a:lnTo>
                    <a:pt x="3272536" y="172859"/>
                  </a:lnTo>
                  <a:lnTo>
                    <a:pt x="3279165" y="174117"/>
                  </a:lnTo>
                  <a:lnTo>
                    <a:pt x="3281972" y="174193"/>
                  </a:lnTo>
                  <a:lnTo>
                    <a:pt x="3285147" y="173596"/>
                  </a:lnTo>
                  <a:lnTo>
                    <a:pt x="3293173" y="171183"/>
                  </a:lnTo>
                  <a:lnTo>
                    <a:pt x="3297009" y="171678"/>
                  </a:lnTo>
                  <a:lnTo>
                    <a:pt x="3303587" y="172173"/>
                  </a:lnTo>
                  <a:lnTo>
                    <a:pt x="3319818" y="169748"/>
                  </a:lnTo>
                  <a:lnTo>
                    <a:pt x="3327819" y="168795"/>
                  </a:lnTo>
                  <a:lnTo>
                    <a:pt x="3329241" y="174155"/>
                  </a:lnTo>
                  <a:lnTo>
                    <a:pt x="3335972" y="173926"/>
                  </a:lnTo>
                  <a:lnTo>
                    <a:pt x="3352939" y="171183"/>
                  </a:lnTo>
                  <a:lnTo>
                    <a:pt x="3360216" y="168325"/>
                  </a:lnTo>
                  <a:lnTo>
                    <a:pt x="3371710" y="167589"/>
                  </a:lnTo>
                  <a:lnTo>
                    <a:pt x="3373437" y="157149"/>
                  </a:lnTo>
                  <a:lnTo>
                    <a:pt x="3376993" y="157657"/>
                  </a:lnTo>
                  <a:lnTo>
                    <a:pt x="3380625" y="157746"/>
                  </a:lnTo>
                  <a:lnTo>
                    <a:pt x="3383635" y="156972"/>
                  </a:lnTo>
                  <a:lnTo>
                    <a:pt x="3386340" y="155790"/>
                  </a:lnTo>
                  <a:lnTo>
                    <a:pt x="3395980" y="153339"/>
                  </a:lnTo>
                  <a:lnTo>
                    <a:pt x="3404565" y="151841"/>
                  </a:lnTo>
                  <a:lnTo>
                    <a:pt x="3412401" y="151434"/>
                  </a:lnTo>
                  <a:lnTo>
                    <a:pt x="3411728" y="147154"/>
                  </a:lnTo>
                  <a:lnTo>
                    <a:pt x="3425672" y="149707"/>
                  </a:lnTo>
                  <a:lnTo>
                    <a:pt x="3429470" y="147840"/>
                  </a:lnTo>
                  <a:lnTo>
                    <a:pt x="3452355" y="142024"/>
                  </a:lnTo>
                  <a:lnTo>
                    <a:pt x="3459124" y="140982"/>
                  </a:lnTo>
                  <a:lnTo>
                    <a:pt x="3462959" y="143167"/>
                  </a:lnTo>
                  <a:lnTo>
                    <a:pt x="3464356" y="146608"/>
                  </a:lnTo>
                  <a:lnTo>
                    <a:pt x="3475329" y="144741"/>
                  </a:lnTo>
                  <a:lnTo>
                    <a:pt x="3480739" y="144208"/>
                  </a:lnTo>
                  <a:lnTo>
                    <a:pt x="3487039" y="139141"/>
                  </a:lnTo>
                  <a:lnTo>
                    <a:pt x="3491560" y="137833"/>
                  </a:lnTo>
                  <a:lnTo>
                    <a:pt x="3507257" y="136359"/>
                  </a:lnTo>
                  <a:lnTo>
                    <a:pt x="3506114" y="134886"/>
                  </a:lnTo>
                  <a:lnTo>
                    <a:pt x="3510597" y="133159"/>
                  </a:lnTo>
                  <a:lnTo>
                    <a:pt x="3531006" y="126339"/>
                  </a:lnTo>
                  <a:lnTo>
                    <a:pt x="3534918" y="124269"/>
                  </a:lnTo>
                  <a:lnTo>
                    <a:pt x="3550132" y="123367"/>
                  </a:lnTo>
                  <a:lnTo>
                    <a:pt x="3551593" y="121412"/>
                  </a:lnTo>
                  <a:lnTo>
                    <a:pt x="3559518" y="121450"/>
                  </a:lnTo>
                  <a:lnTo>
                    <a:pt x="3567531" y="119646"/>
                  </a:lnTo>
                  <a:lnTo>
                    <a:pt x="3576040" y="117246"/>
                  </a:lnTo>
                  <a:lnTo>
                    <a:pt x="3585426" y="115430"/>
                  </a:lnTo>
                  <a:lnTo>
                    <a:pt x="3586061" y="113182"/>
                  </a:lnTo>
                  <a:lnTo>
                    <a:pt x="3589172" y="112915"/>
                  </a:lnTo>
                  <a:lnTo>
                    <a:pt x="3595408" y="113322"/>
                  </a:lnTo>
                  <a:lnTo>
                    <a:pt x="3626586" y="106565"/>
                  </a:lnTo>
                  <a:lnTo>
                    <a:pt x="3654183" y="96418"/>
                  </a:lnTo>
                  <a:lnTo>
                    <a:pt x="3676370" y="88633"/>
                  </a:lnTo>
                  <a:lnTo>
                    <a:pt x="3703497" y="89128"/>
                  </a:lnTo>
                  <a:lnTo>
                    <a:pt x="3722179" y="90131"/>
                  </a:lnTo>
                  <a:lnTo>
                    <a:pt x="3743274" y="90487"/>
                  </a:lnTo>
                  <a:lnTo>
                    <a:pt x="3762692" y="88722"/>
                  </a:lnTo>
                  <a:lnTo>
                    <a:pt x="3774960" y="85280"/>
                  </a:lnTo>
                  <a:lnTo>
                    <a:pt x="3796512" y="83273"/>
                  </a:lnTo>
                  <a:lnTo>
                    <a:pt x="3819017" y="82042"/>
                  </a:lnTo>
                  <a:lnTo>
                    <a:pt x="3834155" y="80949"/>
                  </a:lnTo>
                  <a:lnTo>
                    <a:pt x="3837508" y="79057"/>
                  </a:lnTo>
                  <a:lnTo>
                    <a:pt x="3844391" y="77800"/>
                  </a:lnTo>
                  <a:lnTo>
                    <a:pt x="3850348" y="76339"/>
                  </a:lnTo>
                  <a:lnTo>
                    <a:pt x="3850894" y="73850"/>
                  </a:lnTo>
                  <a:lnTo>
                    <a:pt x="3852024" y="71691"/>
                  </a:lnTo>
                  <a:lnTo>
                    <a:pt x="3857879" y="71107"/>
                  </a:lnTo>
                  <a:lnTo>
                    <a:pt x="3861790" y="72542"/>
                  </a:lnTo>
                  <a:lnTo>
                    <a:pt x="3868521" y="71424"/>
                  </a:lnTo>
                  <a:lnTo>
                    <a:pt x="3871277" y="68719"/>
                  </a:lnTo>
                  <a:lnTo>
                    <a:pt x="3880154" y="70840"/>
                  </a:lnTo>
                  <a:lnTo>
                    <a:pt x="3886517" y="68872"/>
                  </a:lnTo>
                  <a:lnTo>
                    <a:pt x="3892219" y="66192"/>
                  </a:lnTo>
                  <a:lnTo>
                    <a:pt x="3898188" y="64452"/>
                  </a:lnTo>
                  <a:lnTo>
                    <a:pt x="3905326" y="65316"/>
                  </a:lnTo>
                  <a:lnTo>
                    <a:pt x="3912768" y="62788"/>
                  </a:lnTo>
                  <a:lnTo>
                    <a:pt x="3927094" y="64452"/>
                  </a:lnTo>
                  <a:lnTo>
                    <a:pt x="3944226" y="66954"/>
                  </a:lnTo>
                  <a:lnTo>
                    <a:pt x="3960114" y="66967"/>
                  </a:lnTo>
                  <a:lnTo>
                    <a:pt x="3984396" y="60172"/>
                  </a:lnTo>
                  <a:lnTo>
                    <a:pt x="4009542" y="54190"/>
                  </a:lnTo>
                  <a:lnTo>
                    <a:pt x="4030942" y="47421"/>
                  </a:lnTo>
                  <a:lnTo>
                    <a:pt x="4044010" y="38290"/>
                  </a:lnTo>
                  <a:lnTo>
                    <a:pt x="4069029" y="37338"/>
                  </a:lnTo>
                  <a:lnTo>
                    <a:pt x="4090949" y="34696"/>
                  </a:lnTo>
                  <a:lnTo>
                    <a:pt x="4111028" y="31381"/>
                  </a:lnTo>
                  <a:lnTo>
                    <a:pt x="4130573" y="28473"/>
                  </a:lnTo>
                  <a:lnTo>
                    <a:pt x="4138752" y="27444"/>
                  </a:lnTo>
                  <a:lnTo>
                    <a:pt x="4146435" y="27457"/>
                  </a:lnTo>
                  <a:lnTo>
                    <a:pt x="4153522" y="27038"/>
                  </a:lnTo>
                  <a:lnTo>
                    <a:pt x="4159948" y="24714"/>
                  </a:lnTo>
                  <a:lnTo>
                    <a:pt x="4183507" y="25984"/>
                  </a:lnTo>
                  <a:lnTo>
                    <a:pt x="4213695" y="29552"/>
                  </a:lnTo>
                  <a:lnTo>
                    <a:pt x="4244632" y="32918"/>
                  </a:lnTo>
                  <a:lnTo>
                    <a:pt x="4270451" y="33540"/>
                  </a:lnTo>
                  <a:lnTo>
                    <a:pt x="4280992" y="29235"/>
                  </a:lnTo>
                  <a:lnTo>
                    <a:pt x="4294022" y="25831"/>
                  </a:lnTo>
                  <a:lnTo>
                    <a:pt x="4306786" y="22123"/>
                  </a:lnTo>
                  <a:lnTo>
                    <a:pt x="4316552" y="16891"/>
                  </a:lnTo>
                  <a:lnTo>
                    <a:pt x="4322330" y="18148"/>
                  </a:lnTo>
                  <a:lnTo>
                    <a:pt x="4330192" y="19316"/>
                  </a:lnTo>
                  <a:lnTo>
                    <a:pt x="4338129" y="20015"/>
                  </a:lnTo>
                  <a:lnTo>
                    <a:pt x="4344213" y="19850"/>
                  </a:lnTo>
                  <a:lnTo>
                    <a:pt x="4351388" y="20929"/>
                  </a:lnTo>
                  <a:lnTo>
                    <a:pt x="4360977" y="20421"/>
                  </a:lnTo>
                  <a:lnTo>
                    <a:pt x="4370590" y="19621"/>
                  </a:lnTo>
                  <a:lnTo>
                    <a:pt x="4377817" y="19799"/>
                  </a:lnTo>
                  <a:lnTo>
                    <a:pt x="4428172" y="2692"/>
                  </a:lnTo>
                  <a:lnTo>
                    <a:pt x="4434840" y="0"/>
                  </a:lnTo>
                  <a:close/>
                </a:path>
                <a:path w="6088380" h="3420745">
                  <a:moveTo>
                    <a:pt x="6088240" y="3159823"/>
                  </a:moveTo>
                  <a:lnTo>
                    <a:pt x="3794734" y="3159823"/>
                  </a:lnTo>
                  <a:lnTo>
                    <a:pt x="3778389" y="3159823"/>
                  </a:lnTo>
                  <a:lnTo>
                    <a:pt x="3769017" y="3163633"/>
                  </a:lnTo>
                  <a:lnTo>
                    <a:pt x="3753523" y="3166173"/>
                  </a:lnTo>
                  <a:lnTo>
                    <a:pt x="3736937" y="3167443"/>
                  </a:lnTo>
                  <a:lnTo>
                    <a:pt x="3699802" y="3163633"/>
                  </a:lnTo>
                  <a:lnTo>
                    <a:pt x="3675964" y="3168713"/>
                  </a:lnTo>
                  <a:lnTo>
                    <a:pt x="3653358" y="3173793"/>
                  </a:lnTo>
                  <a:lnTo>
                    <a:pt x="3632479" y="3172523"/>
                  </a:lnTo>
                  <a:lnTo>
                    <a:pt x="3625202" y="3172523"/>
                  </a:lnTo>
                  <a:lnTo>
                    <a:pt x="3619004" y="3173793"/>
                  </a:lnTo>
                  <a:lnTo>
                    <a:pt x="3613480" y="3175063"/>
                  </a:lnTo>
                  <a:lnTo>
                    <a:pt x="3599370" y="3181413"/>
                  </a:lnTo>
                  <a:lnTo>
                    <a:pt x="3598037" y="3186493"/>
                  </a:lnTo>
                  <a:lnTo>
                    <a:pt x="3587940" y="3187763"/>
                  </a:lnTo>
                  <a:lnTo>
                    <a:pt x="3577221" y="3194113"/>
                  </a:lnTo>
                  <a:lnTo>
                    <a:pt x="3572522" y="3195383"/>
                  </a:lnTo>
                  <a:lnTo>
                    <a:pt x="3562489" y="3190303"/>
                  </a:lnTo>
                  <a:lnTo>
                    <a:pt x="3548862" y="3192843"/>
                  </a:lnTo>
                  <a:lnTo>
                    <a:pt x="3537127" y="3196653"/>
                  </a:lnTo>
                  <a:lnTo>
                    <a:pt x="3533673" y="3191573"/>
                  </a:lnTo>
                  <a:lnTo>
                    <a:pt x="3532822" y="3190303"/>
                  </a:lnTo>
                  <a:lnTo>
                    <a:pt x="3518090" y="3191573"/>
                  </a:lnTo>
                  <a:lnTo>
                    <a:pt x="3510711" y="3190303"/>
                  </a:lnTo>
                  <a:lnTo>
                    <a:pt x="3504539" y="3190303"/>
                  </a:lnTo>
                  <a:lnTo>
                    <a:pt x="3493465" y="3200463"/>
                  </a:lnTo>
                  <a:lnTo>
                    <a:pt x="3452545" y="3203003"/>
                  </a:lnTo>
                  <a:lnTo>
                    <a:pt x="3410635" y="3209353"/>
                  </a:lnTo>
                  <a:lnTo>
                    <a:pt x="3369183" y="3214433"/>
                  </a:lnTo>
                  <a:lnTo>
                    <a:pt x="3329673" y="3210623"/>
                  </a:lnTo>
                  <a:lnTo>
                    <a:pt x="3334042" y="3216973"/>
                  </a:lnTo>
                  <a:lnTo>
                    <a:pt x="3331641" y="3223323"/>
                  </a:lnTo>
                  <a:lnTo>
                    <a:pt x="3324250" y="3227133"/>
                  </a:lnTo>
                  <a:lnTo>
                    <a:pt x="3313658" y="3228403"/>
                  </a:lnTo>
                  <a:lnTo>
                    <a:pt x="3320186" y="3238563"/>
                  </a:lnTo>
                  <a:lnTo>
                    <a:pt x="3294253" y="3234753"/>
                  </a:lnTo>
                  <a:lnTo>
                    <a:pt x="3262058" y="3230943"/>
                  </a:lnTo>
                  <a:lnTo>
                    <a:pt x="3249841" y="3238563"/>
                  </a:lnTo>
                  <a:lnTo>
                    <a:pt x="3226016" y="3225863"/>
                  </a:lnTo>
                  <a:lnTo>
                    <a:pt x="3190684" y="3215703"/>
                  </a:lnTo>
                  <a:lnTo>
                    <a:pt x="3156788" y="3214433"/>
                  </a:lnTo>
                  <a:lnTo>
                    <a:pt x="3137331" y="3225863"/>
                  </a:lnTo>
                  <a:lnTo>
                    <a:pt x="3106026" y="3228403"/>
                  </a:lnTo>
                  <a:lnTo>
                    <a:pt x="3075444" y="3229673"/>
                  </a:lnTo>
                  <a:lnTo>
                    <a:pt x="3046285" y="3233483"/>
                  </a:lnTo>
                  <a:lnTo>
                    <a:pt x="3019260" y="3242373"/>
                  </a:lnTo>
                  <a:lnTo>
                    <a:pt x="3015627" y="3239833"/>
                  </a:lnTo>
                  <a:lnTo>
                    <a:pt x="3011589" y="3238563"/>
                  </a:lnTo>
                  <a:lnTo>
                    <a:pt x="3007283" y="3237293"/>
                  </a:lnTo>
                  <a:lnTo>
                    <a:pt x="2994456" y="3236023"/>
                  </a:lnTo>
                  <a:lnTo>
                    <a:pt x="2993085" y="3236023"/>
                  </a:lnTo>
                  <a:lnTo>
                    <a:pt x="2986544" y="3238563"/>
                  </a:lnTo>
                  <a:lnTo>
                    <a:pt x="2982163" y="3238563"/>
                  </a:lnTo>
                  <a:lnTo>
                    <a:pt x="2978747" y="3237293"/>
                  </a:lnTo>
                  <a:lnTo>
                    <a:pt x="2975216" y="3234753"/>
                  </a:lnTo>
                  <a:lnTo>
                    <a:pt x="2965259" y="3234753"/>
                  </a:lnTo>
                  <a:lnTo>
                    <a:pt x="2945320" y="3233483"/>
                  </a:lnTo>
                  <a:lnTo>
                    <a:pt x="2941904" y="3234753"/>
                  </a:lnTo>
                  <a:lnTo>
                    <a:pt x="2912300" y="3233483"/>
                  </a:lnTo>
                  <a:lnTo>
                    <a:pt x="2912033" y="3234753"/>
                  </a:lnTo>
                  <a:lnTo>
                    <a:pt x="2910776" y="3236023"/>
                  </a:lnTo>
                  <a:lnTo>
                    <a:pt x="2908579" y="3237293"/>
                  </a:lnTo>
                  <a:lnTo>
                    <a:pt x="2904337" y="3238563"/>
                  </a:lnTo>
                  <a:lnTo>
                    <a:pt x="2907500" y="3243643"/>
                  </a:lnTo>
                  <a:lnTo>
                    <a:pt x="2905023" y="3244913"/>
                  </a:lnTo>
                  <a:lnTo>
                    <a:pt x="2898444" y="3243643"/>
                  </a:lnTo>
                  <a:lnTo>
                    <a:pt x="2889288" y="3242373"/>
                  </a:lnTo>
                  <a:lnTo>
                    <a:pt x="2889186" y="3252533"/>
                  </a:lnTo>
                  <a:lnTo>
                    <a:pt x="2878429" y="3256343"/>
                  </a:lnTo>
                  <a:lnTo>
                    <a:pt x="2864878" y="3258883"/>
                  </a:lnTo>
                  <a:lnTo>
                    <a:pt x="2856407" y="3263963"/>
                  </a:lnTo>
                  <a:lnTo>
                    <a:pt x="2849854" y="3265233"/>
                  </a:lnTo>
                  <a:lnTo>
                    <a:pt x="2846019" y="3263963"/>
                  </a:lnTo>
                  <a:lnTo>
                    <a:pt x="2842374" y="3261423"/>
                  </a:lnTo>
                  <a:lnTo>
                    <a:pt x="2836392" y="3261423"/>
                  </a:lnTo>
                  <a:lnTo>
                    <a:pt x="2795803" y="3280473"/>
                  </a:lnTo>
                  <a:lnTo>
                    <a:pt x="2790558" y="3286823"/>
                  </a:lnTo>
                  <a:lnTo>
                    <a:pt x="2788335" y="3291903"/>
                  </a:lnTo>
                  <a:lnTo>
                    <a:pt x="2782366" y="3294443"/>
                  </a:lnTo>
                  <a:lnTo>
                    <a:pt x="2765895" y="3291903"/>
                  </a:lnTo>
                  <a:lnTo>
                    <a:pt x="2748026" y="3299523"/>
                  </a:lnTo>
                  <a:lnTo>
                    <a:pt x="2733459" y="3308413"/>
                  </a:lnTo>
                  <a:lnTo>
                    <a:pt x="2717901" y="3314763"/>
                  </a:lnTo>
                  <a:lnTo>
                    <a:pt x="2697073" y="3317303"/>
                  </a:lnTo>
                  <a:lnTo>
                    <a:pt x="2678696" y="3323653"/>
                  </a:lnTo>
                  <a:lnTo>
                    <a:pt x="2645092" y="3336353"/>
                  </a:lnTo>
                  <a:lnTo>
                    <a:pt x="2627109" y="3340163"/>
                  </a:lnTo>
                  <a:lnTo>
                    <a:pt x="2622524" y="3343973"/>
                  </a:lnTo>
                  <a:lnTo>
                    <a:pt x="2616924" y="3347783"/>
                  </a:lnTo>
                  <a:lnTo>
                    <a:pt x="2609862" y="3349053"/>
                  </a:lnTo>
                  <a:lnTo>
                    <a:pt x="2600896" y="3347783"/>
                  </a:lnTo>
                  <a:lnTo>
                    <a:pt x="2587536" y="3351593"/>
                  </a:lnTo>
                  <a:lnTo>
                    <a:pt x="2578887" y="3352863"/>
                  </a:lnTo>
                  <a:lnTo>
                    <a:pt x="2570530" y="3352863"/>
                  </a:lnTo>
                  <a:lnTo>
                    <a:pt x="2558059" y="3351593"/>
                  </a:lnTo>
                  <a:lnTo>
                    <a:pt x="2547353" y="3354133"/>
                  </a:lnTo>
                  <a:lnTo>
                    <a:pt x="2536583" y="3359213"/>
                  </a:lnTo>
                  <a:lnTo>
                    <a:pt x="2526258" y="3364293"/>
                  </a:lnTo>
                  <a:lnTo>
                    <a:pt x="2516898" y="3366833"/>
                  </a:lnTo>
                  <a:lnTo>
                    <a:pt x="2505303" y="3369373"/>
                  </a:lnTo>
                  <a:lnTo>
                    <a:pt x="2487066" y="3365563"/>
                  </a:lnTo>
                  <a:lnTo>
                    <a:pt x="2468930" y="3363023"/>
                  </a:lnTo>
                  <a:lnTo>
                    <a:pt x="2457615" y="3366833"/>
                  </a:lnTo>
                  <a:lnTo>
                    <a:pt x="2453754" y="3370643"/>
                  </a:lnTo>
                  <a:lnTo>
                    <a:pt x="2410955" y="3375723"/>
                  </a:lnTo>
                  <a:lnTo>
                    <a:pt x="2404110" y="3380803"/>
                  </a:lnTo>
                  <a:lnTo>
                    <a:pt x="2371115" y="3384613"/>
                  </a:lnTo>
                  <a:lnTo>
                    <a:pt x="2335441" y="3387153"/>
                  </a:lnTo>
                  <a:lnTo>
                    <a:pt x="2299411" y="3388423"/>
                  </a:lnTo>
                  <a:lnTo>
                    <a:pt x="2265413" y="3392233"/>
                  </a:lnTo>
                  <a:lnTo>
                    <a:pt x="2245410" y="3398583"/>
                  </a:lnTo>
                  <a:lnTo>
                    <a:pt x="2231758" y="3402393"/>
                  </a:lnTo>
                  <a:lnTo>
                    <a:pt x="2220861" y="3407473"/>
                  </a:lnTo>
                  <a:lnTo>
                    <a:pt x="2209127" y="3411283"/>
                  </a:lnTo>
                  <a:lnTo>
                    <a:pt x="2190686" y="3411283"/>
                  </a:lnTo>
                  <a:lnTo>
                    <a:pt x="2178786" y="3417633"/>
                  </a:lnTo>
                  <a:lnTo>
                    <a:pt x="2174468" y="3420160"/>
                  </a:lnTo>
                  <a:lnTo>
                    <a:pt x="6088240" y="3420160"/>
                  </a:lnTo>
                  <a:lnTo>
                    <a:pt x="6088240" y="3369373"/>
                  </a:lnTo>
                  <a:lnTo>
                    <a:pt x="6088240" y="3352863"/>
                  </a:lnTo>
                  <a:lnTo>
                    <a:pt x="6088240" y="3167443"/>
                  </a:lnTo>
                  <a:lnTo>
                    <a:pt x="6088240" y="3159823"/>
                  </a:lnTo>
                  <a:close/>
                </a:path>
                <a:path w="6088380" h="3420745">
                  <a:moveTo>
                    <a:pt x="6088240" y="3017583"/>
                  </a:moveTo>
                  <a:lnTo>
                    <a:pt x="6073546" y="3022663"/>
                  </a:lnTo>
                  <a:lnTo>
                    <a:pt x="6052769" y="3030283"/>
                  </a:lnTo>
                  <a:lnTo>
                    <a:pt x="6031738" y="3036633"/>
                  </a:lnTo>
                  <a:lnTo>
                    <a:pt x="6010999" y="3040443"/>
                  </a:lnTo>
                  <a:lnTo>
                    <a:pt x="5991123" y="3041713"/>
                  </a:lnTo>
                  <a:lnTo>
                    <a:pt x="5982601" y="3037903"/>
                  </a:lnTo>
                  <a:lnTo>
                    <a:pt x="5977687" y="3037903"/>
                  </a:lnTo>
                  <a:lnTo>
                    <a:pt x="5973686" y="3044253"/>
                  </a:lnTo>
                  <a:lnTo>
                    <a:pt x="5957544" y="3045523"/>
                  </a:lnTo>
                  <a:lnTo>
                    <a:pt x="5941873" y="3050603"/>
                  </a:lnTo>
                  <a:lnTo>
                    <a:pt x="5927737" y="3053143"/>
                  </a:lnTo>
                  <a:lnTo>
                    <a:pt x="5916219" y="3049333"/>
                  </a:lnTo>
                  <a:lnTo>
                    <a:pt x="5911418" y="3054413"/>
                  </a:lnTo>
                  <a:lnTo>
                    <a:pt x="5900344" y="3053143"/>
                  </a:lnTo>
                  <a:lnTo>
                    <a:pt x="5888037" y="3051873"/>
                  </a:lnTo>
                  <a:lnTo>
                    <a:pt x="5879528" y="3056953"/>
                  </a:lnTo>
                  <a:lnTo>
                    <a:pt x="5872683" y="3068383"/>
                  </a:lnTo>
                  <a:lnTo>
                    <a:pt x="5852782" y="3072193"/>
                  </a:lnTo>
                  <a:lnTo>
                    <a:pt x="5827941" y="3073463"/>
                  </a:lnTo>
                  <a:lnTo>
                    <a:pt x="5806338" y="3076003"/>
                  </a:lnTo>
                  <a:lnTo>
                    <a:pt x="5794895" y="3081083"/>
                  </a:lnTo>
                  <a:lnTo>
                    <a:pt x="5786361" y="3086163"/>
                  </a:lnTo>
                  <a:lnTo>
                    <a:pt x="5779554" y="3089973"/>
                  </a:lnTo>
                  <a:lnTo>
                    <a:pt x="5773255" y="3091243"/>
                  </a:lnTo>
                  <a:lnTo>
                    <a:pt x="5762904" y="3089973"/>
                  </a:lnTo>
                  <a:lnTo>
                    <a:pt x="5758040" y="3086163"/>
                  </a:lnTo>
                  <a:lnTo>
                    <a:pt x="5756910" y="3082353"/>
                  </a:lnTo>
                  <a:lnTo>
                    <a:pt x="5756160" y="3079813"/>
                  </a:lnTo>
                  <a:lnTo>
                    <a:pt x="5754789" y="3074733"/>
                  </a:lnTo>
                  <a:lnTo>
                    <a:pt x="5738698" y="3082353"/>
                  </a:lnTo>
                  <a:lnTo>
                    <a:pt x="5717654" y="3081083"/>
                  </a:lnTo>
                  <a:lnTo>
                    <a:pt x="5693715" y="3076003"/>
                  </a:lnTo>
                  <a:lnTo>
                    <a:pt x="5668937" y="3072193"/>
                  </a:lnTo>
                  <a:lnTo>
                    <a:pt x="5653468" y="3077273"/>
                  </a:lnTo>
                  <a:lnTo>
                    <a:pt x="5636869" y="3087433"/>
                  </a:lnTo>
                  <a:lnTo>
                    <a:pt x="5620283" y="3095053"/>
                  </a:lnTo>
                  <a:lnTo>
                    <a:pt x="5616422" y="3093783"/>
                  </a:lnTo>
                  <a:lnTo>
                    <a:pt x="5604865" y="3089973"/>
                  </a:lnTo>
                  <a:lnTo>
                    <a:pt x="5595188" y="3089973"/>
                  </a:lnTo>
                  <a:lnTo>
                    <a:pt x="5584355" y="3087433"/>
                  </a:lnTo>
                  <a:lnTo>
                    <a:pt x="5573890" y="3086163"/>
                  </a:lnTo>
                  <a:lnTo>
                    <a:pt x="5565356" y="3093783"/>
                  </a:lnTo>
                  <a:lnTo>
                    <a:pt x="5546115" y="3091243"/>
                  </a:lnTo>
                  <a:lnTo>
                    <a:pt x="5516943" y="3091243"/>
                  </a:lnTo>
                  <a:lnTo>
                    <a:pt x="5499862" y="3086163"/>
                  </a:lnTo>
                  <a:lnTo>
                    <a:pt x="5484533" y="3088703"/>
                  </a:lnTo>
                  <a:lnTo>
                    <a:pt x="5478843" y="3095053"/>
                  </a:lnTo>
                  <a:lnTo>
                    <a:pt x="5470766" y="3101403"/>
                  </a:lnTo>
                  <a:lnTo>
                    <a:pt x="5448338" y="3100133"/>
                  </a:lnTo>
                  <a:lnTo>
                    <a:pt x="5432768" y="3103943"/>
                  </a:lnTo>
                  <a:lnTo>
                    <a:pt x="5416474" y="3107753"/>
                  </a:lnTo>
                  <a:lnTo>
                    <a:pt x="5382450" y="3110293"/>
                  </a:lnTo>
                  <a:lnTo>
                    <a:pt x="5381041" y="3105213"/>
                  </a:lnTo>
                  <a:lnTo>
                    <a:pt x="5370525" y="3111563"/>
                  </a:lnTo>
                  <a:lnTo>
                    <a:pt x="5366004" y="3111563"/>
                  </a:lnTo>
                  <a:lnTo>
                    <a:pt x="5366715" y="3109023"/>
                  </a:lnTo>
                  <a:lnTo>
                    <a:pt x="5357774" y="3106483"/>
                  </a:lnTo>
                  <a:lnTo>
                    <a:pt x="5353875" y="3109023"/>
                  </a:lnTo>
                  <a:lnTo>
                    <a:pt x="5318760" y="3109023"/>
                  </a:lnTo>
                  <a:lnTo>
                    <a:pt x="5308193" y="3103943"/>
                  </a:lnTo>
                  <a:lnTo>
                    <a:pt x="5302529" y="3100133"/>
                  </a:lnTo>
                  <a:lnTo>
                    <a:pt x="5282158" y="3103943"/>
                  </a:lnTo>
                  <a:lnTo>
                    <a:pt x="5276901" y="3102673"/>
                  </a:lnTo>
                  <a:lnTo>
                    <a:pt x="5266410" y="3100133"/>
                  </a:lnTo>
                  <a:lnTo>
                    <a:pt x="5261838" y="3095053"/>
                  </a:lnTo>
                  <a:lnTo>
                    <a:pt x="5257279" y="3089973"/>
                  </a:lnTo>
                  <a:lnTo>
                    <a:pt x="5252351" y="3086163"/>
                  </a:lnTo>
                  <a:lnTo>
                    <a:pt x="5247424" y="3082353"/>
                  </a:lnTo>
                  <a:lnTo>
                    <a:pt x="5229491" y="3086163"/>
                  </a:lnTo>
                  <a:lnTo>
                    <a:pt x="5206098" y="3082353"/>
                  </a:lnTo>
                  <a:lnTo>
                    <a:pt x="5185651" y="3078543"/>
                  </a:lnTo>
                  <a:lnTo>
                    <a:pt x="5175466" y="3077273"/>
                  </a:lnTo>
                  <a:lnTo>
                    <a:pt x="5165280" y="3076003"/>
                  </a:lnTo>
                  <a:lnTo>
                    <a:pt x="5142141" y="3077273"/>
                  </a:lnTo>
                  <a:lnTo>
                    <a:pt x="5118925" y="3076003"/>
                  </a:lnTo>
                  <a:lnTo>
                    <a:pt x="5097145" y="3073463"/>
                  </a:lnTo>
                  <a:lnTo>
                    <a:pt x="5076088" y="3072193"/>
                  </a:lnTo>
                  <a:lnTo>
                    <a:pt x="5055082" y="3072193"/>
                  </a:lnTo>
                  <a:lnTo>
                    <a:pt x="5051298" y="3070923"/>
                  </a:lnTo>
                  <a:lnTo>
                    <a:pt x="5039817" y="3067113"/>
                  </a:lnTo>
                  <a:lnTo>
                    <a:pt x="5031791" y="3068383"/>
                  </a:lnTo>
                  <a:lnTo>
                    <a:pt x="5023294" y="3070923"/>
                  </a:lnTo>
                  <a:lnTo>
                    <a:pt x="5005070" y="3068383"/>
                  </a:lnTo>
                  <a:lnTo>
                    <a:pt x="4992281" y="3064573"/>
                  </a:lnTo>
                  <a:lnTo>
                    <a:pt x="4981118" y="3062033"/>
                  </a:lnTo>
                  <a:lnTo>
                    <a:pt x="4967821" y="3064573"/>
                  </a:lnTo>
                  <a:lnTo>
                    <a:pt x="4957534" y="3055683"/>
                  </a:lnTo>
                  <a:lnTo>
                    <a:pt x="4950612" y="3054413"/>
                  </a:lnTo>
                  <a:lnTo>
                    <a:pt x="4943170" y="3058223"/>
                  </a:lnTo>
                  <a:lnTo>
                    <a:pt x="4931321" y="3060763"/>
                  </a:lnTo>
                  <a:lnTo>
                    <a:pt x="4925288" y="3063303"/>
                  </a:lnTo>
                  <a:lnTo>
                    <a:pt x="4927231" y="3067113"/>
                  </a:lnTo>
                  <a:lnTo>
                    <a:pt x="4929429" y="3070923"/>
                  </a:lnTo>
                  <a:lnTo>
                    <a:pt x="4924209" y="3072193"/>
                  </a:lnTo>
                  <a:lnTo>
                    <a:pt x="4911458" y="3070923"/>
                  </a:lnTo>
                  <a:lnTo>
                    <a:pt x="4893818" y="3067113"/>
                  </a:lnTo>
                  <a:lnTo>
                    <a:pt x="4881346" y="3064573"/>
                  </a:lnTo>
                  <a:lnTo>
                    <a:pt x="4875111" y="3063303"/>
                  </a:lnTo>
                  <a:lnTo>
                    <a:pt x="4859210" y="3060763"/>
                  </a:lnTo>
                  <a:lnTo>
                    <a:pt x="4847285" y="3064573"/>
                  </a:lnTo>
                  <a:lnTo>
                    <a:pt x="4839055" y="3062033"/>
                  </a:lnTo>
                  <a:lnTo>
                    <a:pt x="4833480" y="3059493"/>
                  </a:lnTo>
                  <a:lnTo>
                    <a:pt x="4830699" y="3058223"/>
                  </a:lnTo>
                  <a:lnTo>
                    <a:pt x="4818392" y="3056953"/>
                  </a:lnTo>
                  <a:lnTo>
                    <a:pt x="4810785" y="3059493"/>
                  </a:lnTo>
                  <a:lnTo>
                    <a:pt x="4804435" y="3059493"/>
                  </a:lnTo>
                  <a:lnTo>
                    <a:pt x="4798961" y="3058223"/>
                  </a:lnTo>
                  <a:lnTo>
                    <a:pt x="4794021" y="3054413"/>
                  </a:lnTo>
                  <a:lnTo>
                    <a:pt x="4767516" y="3062033"/>
                  </a:lnTo>
                  <a:lnTo>
                    <a:pt x="4756569" y="3060763"/>
                  </a:lnTo>
                  <a:lnTo>
                    <a:pt x="4747336" y="3056953"/>
                  </a:lnTo>
                  <a:lnTo>
                    <a:pt x="4726025" y="3056953"/>
                  </a:lnTo>
                  <a:lnTo>
                    <a:pt x="4667694" y="3065843"/>
                  </a:lnTo>
                  <a:lnTo>
                    <a:pt x="4605706" y="3084893"/>
                  </a:lnTo>
                  <a:lnTo>
                    <a:pt x="4598009" y="3088703"/>
                  </a:lnTo>
                  <a:lnTo>
                    <a:pt x="4588903" y="3089973"/>
                  </a:lnTo>
                  <a:lnTo>
                    <a:pt x="4579505" y="3088703"/>
                  </a:lnTo>
                  <a:lnTo>
                    <a:pt x="4570933" y="3086163"/>
                  </a:lnTo>
                  <a:lnTo>
                    <a:pt x="4569142" y="3086163"/>
                  </a:lnTo>
                  <a:lnTo>
                    <a:pt x="4567580" y="3084893"/>
                  </a:lnTo>
                  <a:lnTo>
                    <a:pt x="4566297" y="3083623"/>
                  </a:lnTo>
                  <a:lnTo>
                    <a:pt x="4509630" y="3089973"/>
                  </a:lnTo>
                  <a:lnTo>
                    <a:pt x="4474832" y="3092513"/>
                  </a:lnTo>
                  <a:lnTo>
                    <a:pt x="4447070" y="3095053"/>
                  </a:lnTo>
                  <a:lnTo>
                    <a:pt x="4442765" y="3093783"/>
                  </a:lnTo>
                  <a:lnTo>
                    <a:pt x="4420870" y="3087433"/>
                  </a:lnTo>
                  <a:lnTo>
                    <a:pt x="4407649" y="3084893"/>
                  </a:lnTo>
                  <a:lnTo>
                    <a:pt x="4395013" y="3087433"/>
                  </a:lnTo>
                  <a:lnTo>
                    <a:pt x="4395305" y="3084893"/>
                  </a:lnTo>
                  <a:lnTo>
                    <a:pt x="4388142" y="3084893"/>
                  </a:lnTo>
                  <a:lnTo>
                    <a:pt x="4386529" y="3088703"/>
                  </a:lnTo>
                  <a:lnTo>
                    <a:pt x="4381131" y="3093783"/>
                  </a:lnTo>
                  <a:lnTo>
                    <a:pt x="4374972" y="3093783"/>
                  </a:lnTo>
                  <a:lnTo>
                    <a:pt x="4366882" y="3091243"/>
                  </a:lnTo>
                  <a:lnTo>
                    <a:pt x="4347261" y="3091243"/>
                  </a:lnTo>
                  <a:lnTo>
                    <a:pt x="4348086" y="3087433"/>
                  </a:lnTo>
                  <a:lnTo>
                    <a:pt x="4349191" y="3084893"/>
                  </a:lnTo>
                  <a:lnTo>
                    <a:pt x="4349826" y="3082353"/>
                  </a:lnTo>
                  <a:lnTo>
                    <a:pt x="4342181" y="3082353"/>
                  </a:lnTo>
                  <a:lnTo>
                    <a:pt x="4336135" y="3083623"/>
                  </a:lnTo>
                  <a:lnTo>
                    <a:pt x="4330624" y="3084893"/>
                  </a:lnTo>
                  <a:lnTo>
                    <a:pt x="4325150" y="3082353"/>
                  </a:lnTo>
                  <a:lnTo>
                    <a:pt x="4316971" y="3082353"/>
                  </a:lnTo>
                  <a:lnTo>
                    <a:pt x="4314253" y="3083623"/>
                  </a:lnTo>
                  <a:lnTo>
                    <a:pt x="4311535" y="3086163"/>
                  </a:lnTo>
                  <a:lnTo>
                    <a:pt x="4311878" y="3091243"/>
                  </a:lnTo>
                  <a:lnTo>
                    <a:pt x="4300956" y="3093783"/>
                  </a:lnTo>
                  <a:lnTo>
                    <a:pt x="4288917" y="3097593"/>
                  </a:lnTo>
                  <a:lnTo>
                    <a:pt x="4285932" y="3102673"/>
                  </a:lnTo>
                  <a:lnTo>
                    <a:pt x="4272775" y="3100133"/>
                  </a:lnTo>
                  <a:lnTo>
                    <a:pt x="4265714" y="3103943"/>
                  </a:lnTo>
                  <a:lnTo>
                    <a:pt x="4259262" y="3109023"/>
                  </a:lnTo>
                  <a:lnTo>
                    <a:pt x="4247921" y="3111563"/>
                  </a:lnTo>
                  <a:lnTo>
                    <a:pt x="4235551" y="3110293"/>
                  </a:lnTo>
                  <a:lnTo>
                    <a:pt x="4228909" y="3110293"/>
                  </a:lnTo>
                  <a:lnTo>
                    <a:pt x="4225264" y="3117913"/>
                  </a:lnTo>
                  <a:lnTo>
                    <a:pt x="4196397" y="3114103"/>
                  </a:lnTo>
                  <a:lnTo>
                    <a:pt x="4186199" y="3116643"/>
                  </a:lnTo>
                  <a:lnTo>
                    <a:pt x="4178782" y="3122993"/>
                  </a:lnTo>
                  <a:lnTo>
                    <a:pt x="4158246" y="3125533"/>
                  </a:lnTo>
                  <a:lnTo>
                    <a:pt x="4120705" y="3125533"/>
                  </a:lnTo>
                  <a:lnTo>
                    <a:pt x="4073271" y="3124263"/>
                  </a:lnTo>
                  <a:lnTo>
                    <a:pt x="4027830" y="3121723"/>
                  </a:lnTo>
                  <a:lnTo>
                    <a:pt x="3996271" y="3120453"/>
                  </a:lnTo>
                  <a:lnTo>
                    <a:pt x="3984244" y="3121723"/>
                  </a:lnTo>
                  <a:lnTo>
                    <a:pt x="3984587" y="3121723"/>
                  </a:lnTo>
                  <a:lnTo>
                    <a:pt x="3989946" y="3122993"/>
                  </a:lnTo>
                  <a:lnTo>
                    <a:pt x="3992969" y="3124263"/>
                  </a:lnTo>
                  <a:lnTo>
                    <a:pt x="3969448" y="3125533"/>
                  </a:lnTo>
                  <a:lnTo>
                    <a:pt x="3935679" y="3126803"/>
                  </a:lnTo>
                  <a:lnTo>
                    <a:pt x="3900525" y="3129343"/>
                  </a:lnTo>
                  <a:lnTo>
                    <a:pt x="3872865" y="3131883"/>
                  </a:lnTo>
                  <a:lnTo>
                    <a:pt x="3861739" y="3136963"/>
                  </a:lnTo>
                  <a:lnTo>
                    <a:pt x="3850614" y="3143313"/>
                  </a:lnTo>
                  <a:lnTo>
                    <a:pt x="3838689" y="3147123"/>
                  </a:lnTo>
                  <a:lnTo>
                    <a:pt x="3825163" y="3145853"/>
                  </a:lnTo>
                  <a:lnTo>
                    <a:pt x="3823512" y="3149663"/>
                  </a:lnTo>
                  <a:lnTo>
                    <a:pt x="3804551" y="3149663"/>
                  </a:lnTo>
                  <a:lnTo>
                    <a:pt x="3797516" y="3153473"/>
                  </a:lnTo>
                  <a:lnTo>
                    <a:pt x="3795839" y="3157283"/>
                  </a:lnTo>
                  <a:lnTo>
                    <a:pt x="6088240" y="3157283"/>
                  </a:lnTo>
                  <a:lnTo>
                    <a:pt x="6088240" y="3147123"/>
                  </a:lnTo>
                  <a:lnTo>
                    <a:pt x="6088240" y="3125533"/>
                  </a:lnTo>
                  <a:lnTo>
                    <a:pt x="6088240" y="3041713"/>
                  </a:lnTo>
                  <a:lnTo>
                    <a:pt x="6088240" y="3017583"/>
                  </a:lnTo>
                  <a:close/>
                </a:path>
              </a:pathLst>
            </a:custGeom>
            <a:solidFill>
              <a:srgbClr val="82766A">
                <a:alpha val="14898"/>
              </a:srgbClr>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5" name="object 5"/>
            <p:cNvPicPr/>
            <p:nvPr/>
          </p:nvPicPr>
          <p:blipFill>
            <a:blip r:embed="rId2" cstate="print"/>
            <a:stretch>
              <a:fillRect/>
            </a:stretch>
          </p:blipFill>
          <p:spPr>
            <a:xfrm>
              <a:off x="525737" y="590651"/>
              <a:ext cx="1716599" cy="2461077"/>
            </a:xfrm>
            <a:prstGeom prst="rect">
              <a:avLst/>
            </a:prstGeom>
          </p:spPr>
        </p:pic>
      </p:grpSp>
      <p:sp>
        <p:nvSpPr>
          <p:cNvPr id="6" name="object 6"/>
          <p:cNvSpPr txBox="1">
            <a:spLocks noGrp="1"/>
          </p:cNvSpPr>
          <p:nvPr>
            <p:ph type="body" idx="1"/>
          </p:nvPr>
        </p:nvSpPr>
        <p:spPr>
          <a:xfrm>
            <a:off x="5213439" y="1784609"/>
            <a:ext cx="6386890" cy="4396869"/>
          </a:xfrm>
          <a:prstGeom prst="rect">
            <a:avLst/>
          </a:prstGeom>
        </p:spPr>
        <p:txBody>
          <a:bodyPr vert="horz" wrap="square" lIns="0" tIns="49427" rIns="0" bIns="0" rtlCol="0">
            <a:spAutoFit/>
          </a:bodyPr>
          <a:lstStyle/>
          <a:p>
            <a:pPr marL="25347">
              <a:spcBef>
                <a:spcPts val="389"/>
              </a:spcBef>
            </a:pPr>
            <a:r>
              <a:rPr spc="-20" dirty="0"/>
              <a:t>Obiettivo</a:t>
            </a:r>
            <a:r>
              <a:rPr b="0" spc="-20" dirty="0"/>
              <a:t>:</a:t>
            </a:r>
          </a:p>
          <a:p>
            <a:pPr marL="25347" marR="57030">
              <a:lnSpc>
                <a:spcPct val="108000"/>
              </a:lnSpc>
            </a:pPr>
            <a:r>
              <a:rPr b="0" dirty="0">
                <a:latin typeface="Calibri"/>
                <a:cs typeface="Calibri"/>
              </a:rPr>
              <a:t>La</a:t>
            </a:r>
            <a:r>
              <a:rPr b="0" spc="-20" dirty="0"/>
              <a:t> </a:t>
            </a:r>
            <a:r>
              <a:rPr b="0" dirty="0">
                <a:latin typeface="Calibri"/>
                <a:cs typeface="Calibri"/>
              </a:rPr>
              <a:t>ricerca</a:t>
            </a:r>
            <a:r>
              <a:rPr b="0" spc="-10" dirty="0"/>
              <a:t> </a:t>
            </a:r>
            <a:r>
              <a:rPr b="0" dirty="0">
                <a:latin typeface="Calibri"/>
                <a:cs typeface="Calibri"/>
              </a:rPr>
              <a:t>ha</a:t>
            </a:r>
            <a:r>
              <a:rPr b="0" spc="-10" dirty="0"/>
              <a:t> </a:t>
            </a:r>
            <a:r>
              <a:rPr b="0" spc="-20" dirty="0"/>
              <a:t>anaIizzato</a:t>
            </a:r>
            <a:r>
              <a:rPr b="0" spc="-30" dirty="0"/>
              <a:t> </a:t>
            </a:r>
            <a:r>
              <a:rPr b="0" dirty="0">
                <a:latin typeface="Calibri"/>
                <a:cs typeface="Calibri"/>
              </a:rPr>
              <a:t>come</a:t>
            </a:r>
            <a:r>
              <a:rPr b="0" spc="-10" dirty="0"/>
              <a:t> </a:t>
            </a:r>
            <a:r>
              <a:rPr b="0" dirty="0">
                <a:latin typeface="Calibri"/>
                <a:cs typeface="Calibri"/>
              </a:rPr>
              <a:t>Ia</a:t>
            </a:r>
            <a:r>
              <a:rPr b="0" spc="-10" dirty="0"/>
              <a:t> </a:t>
            </a:r>
            <a:r>
              <a:rPr b="0" spc="-20" dirty="0"/>
              <a:t>IegisIazione adottata</a:t>
            </a:r>
            <a:r>
              <a:rPr b="0" spc="-10" dirty="0"/>
              <a:t> </a:t>
            </a:r>
            <a:r>
              <a:rPr b="0" spc="-50" dirty="0"/>
              <a:t>deI</a:t>
            </a:r>
            <a:r>
              <a:rPr b="0" dirty="0">
                <a:latin typeface="Calibri"/>
                <a:cs typeface="Calibri"/>
              </a:rPr>
              <a:t> Regno</a:t>
            </a:r>
            <a:r>
              <a:rPr b="0" spc="-70" dirty="0"/>
              <a:t> </a:t>
            </a:r>
            <a:r>
              <a:rPr b="0" dirty="0">
                <a:latin typeface="Calibri"/>
                <a:cs typeface="Calibri"/>
              </a:rPr>
              <a:t>Unito,</a:t>
            </a:r>
            <a:r>
              <a:rPr b="0" spc="-60" dirty="0"/>
              <a:t> </a:t>
            </a:r>
            <a:r>
              <a:rPr b="0" dirty="0">
                <a:latin typeface="Calibri"/>
                <a:cs typeface="Calibri"/>
              </a:rPr>
              <a:t>in</a:t>
            </a:r>
            <a:r>
              <a:rPr b="0" spc="-60" dirty="0"/>
              <a:t> </a:t>
            </a:r>
            <a:r>
              <a:rPr b="0" spc="-20" dirty="0"/>
              <a:t>particoIare:</a:t>
            </a:r>
          </a:p>
          <a:p>
            <a:pPr marL="764202" marR="179961" indent="-225585">
              <a:lnSpc>
                <a:spcPct val="110000"/>
              </a:lnSpc>
              <a:spcBef>
                <a:spcPts val="140"/>
              </a:spcBef>
              <a:buFont typeface="Arial MT"/>
              <a:buChar char="•"/>
              <a:tabLst>
                <a:tab pos="766736" algn="l"/>
              </a:tabLst>
            </a:pPr>
            <a:r>
              <a:rPr b="0" dirty="0">
                <a:latin typeface="Calibri"/>
                <a:cs typeface="Calibri"/>
              </a:rPr>
              <a:t>iI</a:t>
            </a:r>
            <a:r>
              <a:rPr b="0" spc="-20" dirty="0"/>
              <a:t> </a:t>
            </a:r>
            <a:r>
              <a:rPr b="0" dirty="0">
                <a:latin typeface="Calibri"/>
                <a:cs typeface="Calibri"/>
              </a:rPr>
              <a:t>Codice</a:t>
            </a:r>
            <a:r>
              <a:rPr b="0" spc="-20" dirty="0"/>
              <a:t> </a:t>
            </a:r>
            <a:r>
              <a:rPr b="0" dirty="0">
                <a:latin typeface="Calibri"/>
                <a:cs typeface="Calibri"/>
              </a:rPr>
              <a:t>di</a:t>
            </a:r>
            <a:r>
              <a:rPr b="0" spc="-20" dirty="0"/>
              <a:t> </a:t>
            </a:r>
            <a:r>
              <a:rPr b="0" dirty="0">
                <a:latin typeface="Calibri"/>
                <a:cs typeface="Calibri"/>
              </a:rPr>
              <a:t>Design</a:t>
            </a:r>
            <a:r>
              <a:rPr b="0" spc="-20" dirty="0"/>
              <a:t> Appropriato</a:t>
            </a:r>
            <a:r>
              <a:rPr b="0" spc="-30" dirty="0"/>
              <a:t> </a:t>
            </a:r>
            <a:r>
              <a:rPr b="0" spc="-20" dirty="0"/>
              <a:t>aII’Età</a:t>
            </a:r>
            <a:r>
              <a:rPr b="0" spc="-10" dirty="0"/>
              <a:t> </a:t>
            </a:r>
            <a:r>
              <a:rPr b="0" dirty="0">
                <a:latin typeface="Calibri"/>
                <a:cs typeface="Calibri"/>
              </a:rPr>
              <a:t>deI</a:t>
            </a:r>
            <a:r>
              <a:rPr b="0" spc="-20" dirty="0"/>
              <a:t> </a:t>
            </a:r>
            <a:r>
              <a:rPr b="0" spc="-40" dirty="0"/>
              <a:t>Regno 	</a:t>
            </a:r>
            <a:r>
              <a:rPr b="0" dirty="0">
                <a:latin typeface="Calibri"/>
                <a:cs typeface="Calibri"/>
              </a:rPr>
              <a:t>Unito</a:t>
            </a:r>
            <a:r>
              <a:rPr b="0" spc="-30" dirty="0"/>
              <a:t> </a:t>
            </a:r>
            <a:r>
              <a:rPr b="0" dirty="0">
                <a:latin typeface="Calibri"/>
                <a:cs typeface="Calibri"/>
              </a:rPr>
              <a:t>(Age</a:t>
            </a:r>
            <a:r>
              <a:rPr b="0" spc="-20" dirty="0"/>
              <a:t> Appropriate </a:t>
            </a:r>
            <a:r>
              <a:rPr b="0" dirty="0">
                <a:latin typeface="Calibri"/>
                <a:cs typeface="Calibri"/>
              </a:rPr>
              <a:t>Design</a:t>
            </a:r>
            <a:r>
              <a:rPr b="0" spc="-20" dirty="0"/>
              <a:t> </a:t>
            </a:r>
            <a:r>
              <a:rPr b="0" dirty="0">
                <a:latin typeface="Calibri"/>
                <a:cs typeface="Calibri"/>
              </a:rPr>
              <a:t>Code</a:t>
            </a:r>
            <a:r>
              <a:rPr b="0" spc="-20" dirty="0"/>
              <a:t> [AADC])</a:t>
            </a:r>
          </a:p>
          <a:p>
            <a:pPr marL="764202" indent="-225585">
              <a:spcBef>
                <a:spcPts val="190"/>
              </a:spcBef>
              <a:buFont typeface="Arial MT"/>
              <a:buChar char="•"/>
              <a:tabLst>
                <a:tab pos="764202" algn="l"/>
              </a:tabLst>
            </a:pPr>
            <a:r>
              <a:rPr b="0" dirty="0">
                <a:latin typeface="Calibri"/>
                <a:cs typeface="Calibri"/>
              </a:rPr>
              <a:t>iI</a:t>
            </a:r>
            <a:r>
              <a:rPr b="0" spc="-40" dirty="0"/>
              <a:t> </a:t>
            </a:r>
            <a:r>
              <a:rPr b="0" dirty="0">
                <a:latin typeface="Calibri"/>
                <a:cs typeface="Calibri"/>
              </a:rPr>
              <a:t>DigitaI</a:t>
            </a:r>
            <a:r>
              <a:rPr b="0" spc="-40" dirty="0"/>
              <a:t> </a:t>
            </a:r>
            <a:r>
              <a:rPr b="0" dirty="0">
                <a:latin typeface="Calibri"/>
                <a:cs typeface="Calibri"/>
              </a:rPr>
              <a:t>Services</a:t>
            </a:r>
            <a:r>
              <a:rPr b="0" spc="-40" dirty="0"/>
              <a:t> </a:t>
            </a:r>
            <a:r>
              <a:rPr b="0" dirty="0">
                <a:latin typeface="Calibri"/>
                <a:cs typeface="Calibri"/>
              </a:rPr>
              <a:t>Act</a:t>
            </a:r>
            <a:r>
              <a:rPr b="0" spc="-40" dirty="0"/>
              <a:t> </a:t>
            </a:r>
            <a:r>
              <a:rPr b="0" dirty="0">
                <a:latin typeface="Calibri"/>
                <a:cs typeface="Calibri"/>
              </a:rPr>
              <a:t>(DSA)</a:t>
            </a:r>
            <a:r>
              <a:rPr b="0" spc="-30" dirty="0"/>
              <a:t> </a:t>
            </a:r>
            <a:r>
              <a:rPr b="0" spc="-100" dirty="0"/>
              <a:t>e</a:t>
            </a:r>
          </a:p>
          <a:p>
            <a:pPr marL="764202" indent="-225585">
              <a:spcBef>
                <a:spcPts val="200"/>
              </a:spcBef>
              <a:buFont typeface="Arial MT"/>
              <a:buChar char="•"/>
              <a:tabLst>
                <a:tab pos="764202" algn="l"/>
              </a:tabLst>
            </a:pPr>
            <a:r>
              <a:rPr b="0" spc="-20" dirty="0"/>
              <a:t>I’OnIine</a:t>
            </a:r>
            <a:r>
              <a:rPr b="0" spc="-60" dirty="0"/>
              <a:t> </a:t>
            </a:r>
            <a:r>
              <a:rPr b="0" dirty="0">
                <a:latin typeface="Calibri"/>
                <a:cs typeface="Calibri"/>
              </a:rPr>
              <a:t>Safety</a:t>
            </a:r>
            <a:r>
              <a:rPr b="0" spc="-60" dirty="0"/>
              <a:t> </a:t>
            </a:r>
            <a:r>
              <a:rPr b="0" dirty="0">
                <a:latin typeface="Calibri"/>
                <a:cs typeface="Calibri"/>
              </a:rPr>
              <a:t>Act</a:t>
            </a:r>
            <a:r>
              <a:rPr b="0" spc="-50" dirty="0"/>
              <a:t> </a:t>
            </a:r>
            <a:r>
              <a:rPr b="0" spc="-40" dirty="0"/>
              <a:t>(OSA)</a:t>
            </a:r>
          </a:p>
          <a:p>
            <a:pPr marL="25347">
              <a:spcBef>
                <a:spcPts val="190"/>
              </a:spcBef>
            </a:pPr>
            <a:r>
              <a:rPr b="0" dirty="0">
                <a:latin typeface="Calibri"/>
                <a:cs typeface="Calibri"/>
              </a:rPr>
              <a:t>abbia</a:t>
            </a:r>
            <a:r>
              <a:rPr b="0" spc="-30" dirty="0"/>
              <a:t> </a:t>
            </a:r>
            <a:r>
              <a:rPr b="0" spc="-20" dirty="0"/>
              <a:t>infIuenzato</a:t>
            </a:r>
            <a:r>
              <a:rPr b="0" spc="-40" dirty="0"/>
              <a:t> </a:t>
            </a:r>
            <a:r>
              <a:rPr b="0" dirty="0">
                <a:latin typeface="Calibri"/>
                <a:cs typeface="Calibri"/>
              </a:rPr>
              <a:t>i</a:t>
            </a:r>
            <a:r>
              <a:rPr b="0" spc="-30" dirty="0"/>
              <a:t> </a:t>
            </a:r>
            <a:r>
              <a:rPr b="0" dirty="0">
                <a:latin typeface="Calibri"/>
                <a:cs typeface="Calibri"/>
              </a:rPr>
              <a:t>cambiamenti</a:t>
            </a:r>
            <a:r>
              <a:rPr b="0" spc="-20" dirty="0"/>
              <a:t> neIIe</a:t>
            </a:r>
            <a:r>
              <a:rPr b="0" spc="-30" dirty="0"/>
              <a:t> </a:t>
            </a:r>
            <a:r>
              <a:rPr b="0" dirty="0">
                <a:latin typeface="Calibri"/>
                <a:cs typeface="Calibri"/>
              </a:rPr>
              <a:t>misure</a:t>
            </a:r>
            <a:r>
              <a:rPr b="0" spc="-30" dirty="0"/>
              <a:t> </a:t>
            </a:r>
            <a:r>
              <a:rPr b="0" dirty="0">
                <a:latin typeface="Calibri"/>
                <a:cs typeface="Calibri"/>
              </a:rPr>
              <a:t>di</a:t>
            </a:r>
            <a:r>
              <a:rPr b="0" spc="-30" dirty="0"/>
              <a:t> </a:t>
            </a:r>
            <a:r>
              <a:rPr b="0" dirty="0">
                <a:latin typeface="Calibri"/>
                <a:cs typeface="Calibri"/>
              </a:rPr>
              <a:t>privacy</a:t>
            </a:r>
            <a:r>
              <a:rPr b="0" spc="-30" dirty="0"/>
              <a:t> </a:t>
            </a:r>
            <a:r>
              <a:rPr b="0" spc="-100" dirty="0"/>
              <a:t>e</a:t>
            </a:r>
          </a:p>
          <a:p>
            <a:pPr marL="25347">
              <a:spcBef>
                <a:spcPts val="379"/>
              </a:spcBef>
            </a:pPr>
            <a:r>
              <a:rPr b="0" spc="-20" dirty="0"/>
              <a:t>sicurezza</a:t>
            </a:r>
            <a:r>
              <a:rPr b="0" spc="-10" dirty="0"/>
              <a:t> </a:t>
            </a:r>
            <a:r>
              <a:rPr b="0" dirty="0">
                <a:latin typeface="Calibri"/>
                <a:cs typeface="Calibri"/>
              </a:rPr>
              <a:t>sui principaIi </a:t>
            </a:r>
            <a:r>
              <a:rPr b="0" spc="-20" dirty="0"/>
              <a:t>piattaforme</a:t>
            </a:r>
            <a:r>
              <a:rPr b="0" dirty="0">
                <a:latin typeface="Calibri"/>
                <a:cs typeface="Calibri"/>
              </a:rPr>
              <a:t> </a:t>
            </a:r>
            <a:r>
              <a:rPr b="0" spc="-40" dirty="0"/>
              <a:t>come:</a:t>
            </a:r>
          </a:p>
          <a:p>
            <a:pPr marL="764202" indent="-225585">
              <a:spcBef>
                <a:spcPts val="239"/>
              </a:spcBef>
              <a:buFont typeface="Arial MT"/>
              <a:buChar char="•"/>
              <a:tabLst>
                <a:tab pos="764202" algn="l"/>
              </a:tabLst>
            </a:pPr>
            <a:r>
              <a:rPr b="0" spc="-40" dirty="0"/>
              <a:t>Meta</a:t>
            </a:r>
          </a:p>
          <a:p>
            <a:pPr marL="764202" indent="-225585">
              <a:spcBef>
                <a:spcPts val="190"/>
              </a:spcBef>
              <a:buFont typeface="Arial MT"/>
              <a:buChar char="•"/>
              <a:tabLst>
                <a:tab pos="764202" algn="l"/>
              </a:tabLst>
            </a:pPr>
            <a:r>
              <a:rPr b="0" spc="-20" dirty="0"/>
              <a:t>GoogIe</a:t>
            </a:r>
          </a:p>
          <a:p>
            <a:pPr marL="764202" indent="-225585">
              <a:spcBef>
                <a:spcPts val="200"/>
              </a:spcBef>
              <a:buFont typeface="Arial MT"/>
              <a:buChar char="•"/>
              <a:tabLst>
                <a:tab pos="764202" algn="l"/>
              </a:tabLst>
            </a:pPr>
            <a:r>
              <a:rPr b="0" spc="-20" dirty="0"/>
              <a:t>TikTok</a:t>
            </a:r>
          </a:p>
          <a:p>
            <a:pPr marL="764202" indent="-225585">
              <a:spcBef>
                <a:spcPts val="190"/>
              </a:spcBef>
              <a:buFont typeface="Arial MT"/>
              <a:buChar char="•"/>
              <a:tabLst>
                <a:tab pos="764202" algn="l"/>
              </a:tabLst>
            </a:pPr>
            <a:r>
              <a:rPr b="0" spc="-20" dirty="0"/>
              <a:t>Snap.</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7352" y="146090"/>
            <a:ext cx="10825786" cy="455584"/>
          </a:xfrm>
          <a:prstGeom prst="rect">
            <a:avLst/>
          </a:prstGeom>
        </p:spPr>
        <p:txBody>
          <a:bodyPr vert="horz" wrap="square" lIns="0" tIns="25347" rIns="0" bIns="0" rtlCol="0">
            <a:spAutoFit/>
          </a:bodyPr>
          <a:lstStyle/>
          <a:p>
            <a:pPr marL="25347">
              <a:spcBef>
                <a:spcPts val="200"/>
              </a:spcBef>
            </a:pPr>
            <a:r>
              <a:rPr dirty="0">
                <a:latin typeface="Calibri"/>
                <a:cs typeface="Calibri"/>
              </a:rPr>
              <a:t>Principali</a:t>
            </a:r>
            <a:r>
              <a:rPr spc="-90" dirty="0">
                <a:latin typeface="Calibri"/>
                <a:cs typeface="Calibri"/>
              </a:rPr>
              <a:t> </a:t>
            </a:r>
            <a:r>
              <a:rPr spc="-20" dirty="0">
                <a:latin typeface="Calibri"/>
                <a:cs typeface="Calibri"/>
              </a:rPr>
              <a:t>Risultati</a:t>
            </a:r>
            <a:r>
              <a:rPr spc="-80" dirty="0">
                <a:latin typeface="Calibri"/>
                <a:cs typeface="Calibri"/>
              </a:rPr>
              <a:t> </a:t>
            </a:r>
            <a:r>
              <a:rPr dirty="0">
                <a:latin typeface="Calibri"/>
                <a:cs typeface="Calibri"/>
              </a:rPr>
              <a:t>della</a:t>
            </a:r>
            <a:r>
              <a:rPr spc="-80" dirty="0">
                <a:latin typeface="Calibri"/>
                <a:cs typeface="Calibri"/>
              </a:rPr>
              <a:t> </a:t>
            </a:r>
            <a:r>
              <a:rPr dirty="0">
                <a:latin typeface="Calibri"/>
                <a:cs typeface="Calibri"/>
              </a:rPr>
              <a:t>Ricerca</a:t>
            </a:r>
            <a:r>
              <a:rPr spc="-80" dirty="0">
                <a:latin typeface="Calibri"/>
                <a:cs typeface="Calibri"/>
              </a:rPr>
              <a:t> </a:t>
            </a:r>
            <a:r>
              <a:rPr dirty="0">
                <a:latin typeface="Calibri"/>
                <a:cs typeface="Calibri"/>
              </a:rPr>
              <a:t>sulla</a:t>
            </a:r>
            <a:r>
              <a:rPr spc="-80" dirty="0">
                <a:latin typeface="Calibri"/>
                <a:cs typeface="Calibri"/>
              </a:rPr>
              <a:t> </a:t>
            </a:r>
            <a:r>
              <a:rPr dirty="0">
                <a:latin typeface="Calibri"/>
                <a:cs typeface="Calibri"/>
              </a:rPr>
              <a:t>Privacy</a:t>
            </a:r>
            <a:r>
              <a:rPr spc="-80" dirty="0">
                <a:latin typeface="Calibri"/>
                <a:cs typeface="Calibri"/>
              </a:rPr>
              <a:t> </a:t>
            </a:r>
            <a:r>
              <a:rPr dirty="0">
                <a:latin typeface="Calibri"/>
                <a:cs typeface="Calibri"/>
              </a:rPr>
              <a:t>e</a:t>
            </a:r>
            <a:r>
              <a:rPr spc="-90" dirty="0">
                <a:latin typeface="Calibri"/>
                <a:cs typeface="Calibri"/>
              </a:rPr>
              <a:t> </a:t>
            </a:r>
            <a:r>
              <a:rPr spc="-20" dirty="0">
                <a:latin typeface="Calibri"/>
                <a:cs typeface="Calibri"/>
              </a:rPr>
              <a:t>Sicurezza</a:t>
            </a:r>
            <a:r>
              <a:rPr spc="-80" dirty="0">
                <a:latin typeface="Calibri"/>
                <a:cs typeface="Calibri"/>
              </a:rPr>
              <a:t> </a:t>
            </a:r>
            <a:r>
              <a:rPr dirty="0">
                <a:latin typeface="Calibri"/>
                <a:cs typeface="Calibri"/>
              </a:rPr>
              <a:t>Online</a:t>
            </a:r>
            <a:r>
              <a:rPr spc="-80" dirty="0">
                <a:latin typeface="Calibri"/>
                <a:cs typeface="Calibri"/>
              </a:rPr>
              <a:t> </a:t>
            </a:r>
            <a:r>
              <a:rPr dirty="0">
                <a:latin typeface="Calibri"/>
                <a:cs typeface="Calibri"/>
              </a:rPr>
              <a:t>dei</a:t>
            </a:r>
            <a:r>
              <a:rPr spc="-80" dirty="0">
                <a:latin typeface="Calibri"/>
                <a:cs typeface="Calibri"/>
              </a:rPr>
              <a:t> </a:t>
            </a:r>
            <a:r>
              <a:rPr spc="-20" dirty="0">
                <a:latin typeface="Calibri"/>
                <a:cs typeface="Calibri"/>
              </a:rPr>
              <a:t>Bambini</a:t>
            </a:r>
          </a:p>
        </p:txBody>
      </p:sp>
      <p:grpSp>
        <p:nvGrpSpPr>
          <p:cNvPr id="3" name="object 3"/>
          <p:cNvGrpSpPr/>
          <p:nvPr/>
        </p:nvGrpSpPr>
        <p:grpSpPr>
          <a:xfrm>
            <a:off x="8706626" y="1513088"/>
            <a:ext cx="2992236" cy="4307756"/>
            <a:chOff x="4362382" y="751373"/>
            <a:chExt cx="1499235" cy="2158365"/>
          </a:xfrm>
        </p:grpSpPr>
        <p:pic>
          <p:nvPicPr>
            <p:cNvPr id="4" name="object 4"/>
            <p:cNvPicPr/>
            <p:nvPr/>
          </p:nvPicPr>
          <p:blipFill>
            <a:blip r:embed="rId2" cstate="print"/>
            <a:stretch>
              <a:fillRect/>
            </a:stretch>
          </p:blipFill>
          <p:spPr>
            <a:xfrm>
              <a:off x="4367144" y="756136"/>
              <a:ext cx="1489421" cy="2075100"/>
            </a:xfrm>
            <a:prstGeom prst="rect">
              <a:avLst/>
            </a:prstGeom>
          </p:spPr>
        </p:pic>
        <p:sp>
          <p:nvSpPr>
            <p:cNvPr id="5" name="object 5"/>
            <p:cNvSpPr/>
            <p:nvPr/>
          </p:nvSpPr>
          <p:spPr>
            <a:xfrm>
              <a:off x="4364763" y="753755"/>
              <a:ext cx="1494790" cy="2153920"/>
            </a:xfrm>
            <a:custGeom>
              <a:avLst/>
              <a:gdLst/>
              <a:ahLst/>
              <a:cxnLst/>
              <a:rect l="l" t="t" r="r" b="b"/>
              <a:pathLst>
                <a:path w="1494789" h="2153920">
                  <a:moveTo>
                    <a:pt x="0" y="0"/>
                  </a:moveTo>
                  <a:lnTo>
                    <a:pt x="1494193" y="0"/>
                  </a:lnTo>
                  <a:lnTo>
                    <a:pt x="1494193" y="2153424"/>
                  </a:lnTo>
                  <a:lnTo>
                    <a:pt x="0" y="2153424"/>
                  </a:lnTo>
                  <a:lnTo>
                    <a:pt x="0" y="0"/>
                  </a:lnTo>
                  <a:close/>
                </a:path>
              </a:pathLst>
            </a:custGeom>
            <a:ln w="4762">
              <a:solidFill>
                <a:srgbClr val="4471C4"/>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6" name="object 6"/>
          <p:cNvSpPr txBox="1"/>
          <p:nvPr/>
        </p:nvSpPr>
        <p:spPr>
          <a:xfrm>
            <a:off x="351394" y="850741"/>
            <a:ext cx="8017317" cy="5315825"/>
          </a:xfrm>
          <a:prstGeom prst="rect">
            <a:avLst/>
          </a:prstGeom>
        </p:spPr>
        <p:txBody>
          <a:bodyPr vert="horz" wrap="square" lIns="0" tIns="25347" rIns="0" bIns="0" rtlCol="0">
            <a:spAutoFit/>
          </a:bodyPr>
          <a:lstStyle/>
          <a:p>
            <a:pPr marL="362457" marR="0" lvl="0" indent="-337111" algn="l" defTabSz="1824960" rtl="0" eaLnBrk="1" fontAlgn="auto" latinLnBrk="0" hangingPunct="1">
              <a:lnSpc>
                <a:spcPct val="100000"/>
              </a:lnSpc>
              <a:spcBef>
                <a:spcPts val="200"/>
              </a:spcBef>
              <a:spcAft>
                <a:spcPts val="0"/>
              </a:spcAft>
              <a:buClrTx/>
              <a:buSzTx/>
              <a:buFontTx/>
              <a:buAutoNum type="arabicPeriod"/>
              <a:tabLst>
                <a:tab pos="362457" algn="l"/>
              </a:tabLst>
              <a:defRPr/>
            </a:pPr>
            <a:r>
              <a:rPr kumimoji="0" sz="1796" b="1" i="0" u="none" strike="noStrike" kern="0" cap="none" spc="-40" normalizeH="0" baseline="0" noProof="0" dirty="0">
                <a:ln>
                  <a:noFill/>
                </a:ln>
                <a:solidFill>
                  <a:sysClr val="windowText" lastClr="000000"/>
                </a:solidFill>
                <a:effectLst/>
                <a:uLnTx/>
                <a:uFillTx/>
                <a:latin typeface="Calibri"/>
                <a:ea typeface="+mn-ea"/>
                <a:cs typeface="Calibri"/>
              </a:rPr>
              <a:t>Panoramica</a:t>
            </a:r>
            <a:r>
              <a:rPr kumimoji="0" sz="1796" b="1" i="0" u="none" strike="noStrike" kern="0" cap="none" spc="110" normalizeH="0" baseline="0" noProof="0" dirty="0">
                <a:ln>
                  <a:noFill/>
                </a:ln>
                <a:solidFill>
                  <a:sysClr val="windowText" lastClr="000000"/>
                </a:solidFill>
                <a:effectLst/>
                <a:uLnTx/>
                <a:uFillTx/>
                <a:latin typeface="Calibri"/>
                <a:ea typeface="+mn-ea"/>
                <a:cs typeface="Calibri"/>
              </a:rPr>
              <a:t> </a:t>
            </a:r>
            <a:r>
              <a:rPr kumimoji="0" sz="1796" b="1" i="0" u="none" strike="noStrike" kern="0" cap="none" spc="-20" normalizeH="0" baseline="0" noProof="0" dirty="0">
                <a:ln>
                  <a:noFill/>
                </a:ln>
                <a:solidFill>
                  <a:sysClr val="windowText" lastClr="000000"/>
                </a:solidFill>
                <a:effectLst/>
                <a:uLnTx/>
                <a:uFillTx/>
                <a:latin typeface="Calibri"/>
                <a:ea typeface="+mn-ea"/>
                <a:cs typeface="Calibri"/>
              </a:rPr>
              <a:t>Generale:</a:t>
            </a:r>
            <a:endParaRPr kumimoji="0" sz="1796" b="0" i="0" u="none" strike="noStrike" kern="0" cap="none" spc="0" normalizeH="0" baseline="0" noProof="0">
              <a:ln>
                <a:noFill/>
              </a:ln>
              <a:solidFill>
                <a:sysClr val="windowText" lastClr="000000"/>
              </a:solidFill>
              <a:effectLst/>
              <a:uLnTx/>
              <a:uFillTx/>
              <a:latin typeface="Calibri"/>
              <a:ea typeface="+mn-ea"/>
              <a:cs typeface="Calibri"/>
            </a:endParaRPr>
          </a:p>
          <a:p>
            <a:pPr marL="481587" marR="0" lvl="0" indent="0" algn="l" defTabSz="1824960" rtl="0" eaLnBrk="1" fontAlgn="auto" latinLnBrk="0" hangingPunct="1">
              <a:lnSpc>
                <a:spcPct val="100000"/>
              </a:lnSpc>
              <a:spcBef>
                <a:spcPts val="50"/>
              </a:spcBef>
              <a:spcAft>
                <a:spcPts val="0"/>
              </a:spcAft>
              <a:buClrTx/>
              <a:buSzTx/>
              <a:buFontTx/>
              <a:buNone/>
              <a:tabLst/>
              <a:defRPr/>
            </a:pPr>
            <a:r>
              <a:rPr kumimoji="0" sz="1796" b="0" i="0" u="none" strike="noStrike" kern="0" cap="none" spc="0" normalizeH="0" baseline="0" noProof="0" dirty="0">
                <a:ln>
                  <a:noFill/>
                </a:ln>
                <a:solidFill>
                  <a:sysClr val="windowText" lastClr="000000"/>
                </a:solidFill>
                <a:effectLst/>
                <a:uLnTx/>
                <a:uFillTx/>
                <a:latin typeface="Calibri"/>
                <a:ea typeface="+mn-ea"/>
                <a:cs typeface="Calibri"/>
              </a:rPr>
              <a:t>−</a:t>
            </a:r>
            <a:r>
              <a:rPr kumimoji="0" sz="1796" b="0" i="0" u="none" strike="noStrike" kern="0" cap="none" spc="359"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128</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 cambiamenti</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registrati</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tra</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il</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60" normalizeH="0" baseline="0" noProof="0" dirty="0">
                <a:ln>
                  <a:noFill/>
                </a:ln>
                <a:solidFill>
                  <a:sysClr val="windowText" lastClr="000000"/>
                </a:solidFill>
                <a:effectLst/>
                <a:uLnTx/>
                <a:uFillTx/>
                <a:latin typeface="Calibri"/>
                <a:ea typeface="+mn-ea"/>
                <a:cs typeface="Calibri"/>
              </a:rPr>
              <a:t>2O17</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il</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2O24</a:t>
            </a:r>
            <a:endParaRPr kumimoji="0" sz="1796" b="0" i="0" u="none" strike="noStrike" kern="0" cap="none" spc="0" normalizeH="0" baseline="0" noProof="0">
              <a:ln>
                <a:noFill/>
              </a:ln>
              <a:solidFill>
                <a:sysClr val="windowText" lastClr="000000"/>
              </a:solidFill>
              <a:effectLst/>
              <a:uLnTx/>
              <a:uFillTx/>
              <a:latin typeface="Calibri"/>
              <a:ea typeface="+mn-ea"/>
              <a:cs typeface="Calibri"/>
            </a:endParaRPr>
          </a:p>
          <a:p>
            <a:pPr marL="481587" marR="0" lvl="0" indent="0" algn="l" defTabSz="1824960" rtl="0" eaLnBrk="1" fontAlgn="auto" latinLnBrk="0" hangingPunct="1">
              <a:lnSpc>
                <a:spcPct val="100000"/>
              </a:lnSpc>
              <a:spcBef>
                <a:spcPts val="40"/>
              </a:spcBef>
              <a:spcAft>
                <a:spcPts val="0"/>
              </a:spcAft>
              <a:buClrTx/>
              <a:buSzTx/>
              <a:buFontTx/>
              <a:buNone/>
              <a:tabLst/>
              <a:defRPr/>
            </a:pPr>
            <a:r>
              <a:rPr kumimoji="0" sz="1796" b="0" i="0" u="none" strike="noStrike" kern="0" cap="none" spc="0" normalizeH="0" baseline="0" noProof="0" dirty="0">
                <a:ln>
                  <a:noFill/>
                </a:ln>
                <a:solidFill>
                  <a:sysClr val="windowText" lastClr="000000"/>
                </a:solidFill>
                <a:effectLst/>
                <a:uLnTx/>
                <a:uFillTx/>
                <a:latin typeface="Calibri"/>
                <a:ea typeface="+mn-ea"/>
                <a:cs typeface="Calibri"/>
              </a:rPr>
              <a:t>−</a:t>
            </a:r>
            <a:r>
              <a:rPr kumimoji="0" sz="1796" b="0" i="0" u="none" strike="noStrike" kern="0" cap="none" spc="359"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Picco</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42</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cambiamenti</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nel</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60" normalizeH="0" baseline="0" noProof="0" dirty="0">
                <a:ln>
                  <a:noFill/>
                </a:ln>
                <a:solidFill>
                  <a:sysClr val="windowText" lastClr="000000"/>
                </a:solidFill>
                <a:effectLst/>
                <a:uLnTx/>
                <a:uFillTx/>
                <a:latin typeface="Calibri"/>
                <a:ea typeface="+mn-ea"/>
                <a:cs typeface="Calibri"/>
              </a:rPr>
              <a:t>2O21</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(Age</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Appropriate</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Design</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Code</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[AADC])</a:t>
            </a:r>
            <a:endParaRPr kumimoji="0" sz="1796" b="0" i="0" u="none" strike="noStrike" kern="0" cap="none" spc="0" normalizeH="0" baseline="0" noProof="0">
              <a:ln>
                <a:noFill/>
              </a:ln>
              <a:solidFill>
                <a:sysClr val="windowText" lastClr="000000"/>
              </a:solidFill>
              <a:effectLst/>
              <a:uLnTx/>
              <a:uFillTx/>
              <a:latin typeface="Calibri"/>
              <a:ea typeface="+mn-ea"/>
              <a:cs typeface="Calibri"/>
            </a:endParaRPr>
          </a:p>
          <a:p>
            <a:pPr marL="250932" marR="0" lvl="0" indent="-225585" algn="l" defTabSz="1824960" rtl="0" eaLnBrk="1" fontAlgn="auto" latinLnBrk="0" hangingPunct="1">
              <a:lnSpc>
                <a:spcPct val="100000"/>
              </a:lnSpc>
              <a:spcBef>
                <a:spcPts val="50"/>
              </a:spcBef>
              <a:spcAft>
                <a:spcPts val="0"/>
              </a:spcAft>
              <a:buClrTx/>
              <a:buSzTx/>
              <a:buFontTx/>
              <a:buAutoNum type="arabicPeriod" startAt="2"/>
              <a:tabLst>
                <a:tab pos="250932" algn="l"/>
              </a:tabLst>
              <a:defRPr/>
            </a:pPr>
            <a:r>
              <a:rPr kumimoji="0" sz="1796" b="1" i="0" u="none" strike="noStrike" kern="0" cap="none" spc="-20" normalizeH="0" baseline="0" noProof="0" dirty="0">
                <a:ln>
                  <a:noFill/>
                </a:ln>
                <a:solidFill>
                  <a:sysClr val="windowText" lastClr="000000"/>
                </a:solidFill>
                <a:effectLst/>
                <a:uLnTx/>
                <a:uFillTx/>
                <a:latin typeface="Calibri"/>
                <a:ea typeface="+mn-ea"/>
                <a:cs typeface="Calibri"/>
              </a:rPr>
              <a:t>Approfondimenti</a:t>
            </a:r>
            <a:r>
              <a:rPr kumimoji="0" sz="1796" b="1" i="0" u="none" strike="noStrike" kern="0" cap="none" spc="-60" normalizeH="0" baseline="0" noProof="0" dirty="0">
                <a:ln>
                  <a:noFill/>
                </a:ln>
                <a:solidFill>
                  <a:sysClr val="windowText" lastClr="000000"/>
                </a:solidFill>
                <a:effectLst/>
                <a:uLnTx/>
                <a:uFillTx/>
                <a:latin typeface="Calibri"/>
                <a:ea typeface="+mn-ea"/>
                <a:cs typeface="Calibri"/>
              </a:rPr>
              <a:t> </a:t>
            </a:r>
            <a:r>
              <a:rPr kumimoji="0" sz="1796" b="1" i="0" u="none" strike="noStrike" kern="0" cap="none" spc="0" normalizeH="0" baseline="0" noProof="0" dirty="0">
                <a:ln>
                  <a:noFill/>
                </a:ln>
                <a:solidFill>
                  <a:sysClr val="windowText" lastClr="000000"/>
                </a:solidFill>
                <a:effectLst/>
                <a:uLnTx/>
                <a:uFillTx/>
                <a:latin typeface="Calibri"/>
                <a:ea typeface="+mn-ea"/>
                <a:cs typeface="Calibri"/>
              </a:rPr>
              <a:t>per</a:t>
            </a:r>
            <a:r>
              <a:rPr kumimoji="0" sz="1796" b="1" i="0" u="none" strike="noStrike" kern="0" cap="none" spc="-60" normalizeH="0" baseline="0" noProof="0" dirty="0">
                <a:ln>
                  <a:noFill/>
                </a:ln>
                <a:solidFill>
                  <a:sysClr val="windowText" lastClr="000000"/>
                </a:solidFill>
                <a:effectLst/>
                <a:uLnTx/>
                <a:uFillTx/>
                <a:latin typeface="Calibri"/>
                <a:ea typeface="+mn-ea"/>
                <a:cs typeface="Calibri"/>
              </a:rPr>
              <a:t> </a:t>
            </a:r>
            <a:r>
              <a:rPr kumimoji="0" sz="1796" b="1" i="0" u="none" strike="noStrike" kern="0" cap="none" spc="-20" normalizeH="0" baseline="0" noProof="0" dirty="0">
                <a:ln>
                  <a:noFill/>
                </a:ln>
                <a:solidFill>
                  <a:sysClr val="windowText" lastClr="000000"/>
                </a:solidFill>
                <a:effectLst/>
                <a:uLnTx/>
                <a:uFillTx/>
                <a:latin typeface="Calibri"/>
                <a:ea typeface="+mn-ea"/>
                <a:cs typeface="Calibri"/>
              </a:rPr>
              <a:t>Azienda:</a:t>
            </a:r>
            <a:endParaRPr kumimoji="0" sz="1796" b="0" i="0" u="none" strike="noStrike" kern="0" cap="none" spc="0" normalizeH="0" baseline="0" noProof="0">
              <a:ln>
                <a:noFill/>
              </a:ln>
              <a:solidFill>
                <a:sysClr val="windowText" lastClr="000000"/>
              </a:solidFill>
              <a:effectLst/>
              <a:uLnTx/>
              <a:uFillTx/>
              <a:latin typeface="Calibri"/>
              <a:ea typeface="+mn-ea"/>
              <a:cs typeface="Calibri"/>
            </a:endParaRPr>
          </a:p>
          <a:p>
            <a:pPr marL="481587" marR="0" lvl="0" indent="0" algn="l" defTabSz="1824960" rtl="0" eaLnBrk="1" fontAlgn="auto" latinLnBrk="0" hangingPunct="1">
              <a:lnSpc>
                <a:spcPts val="2086"/>
              </a:lnSpc>
              <a:spcBef>
                <a:spcPts val="0"/>
              </a:spcBef>
              <a:spcAft>
                <a:spcPts val="0"/>
              </a:spcAft>
              <a:buClrTx/>
              <a:buSzTx/>
              <a:buFontTx/>
              <a:buNone/>
              <a:tabLst/>
              <a:defRPr/>
            </a:pPr>
            <a:r>
              <a:rPr kumimoji="0" sz="1796" b="0" i="0" u="none" strike="noStrike" kern="0" cap="none" spc="0" normalizeH="0" baseline="0" noProof="0" dirty="0">
                <a:ln>
                  <a:noFill/>
                </a:ln>
                <a:solidFill>
                  <a:sysClr val="windowText" lastClr="000000"/>
                </a:solidFill>
                <a:effectLst/>
                <a:uLnTx/>
                <a:uFillTx/>
                <a:latin typeface="Calibri"/>
                <a:ea typeface="+mn-ea"/>
                <a:cs typeface="Calibri"/>
              </a:rPr>
              <a:t>−</a:t>
            </a:r>
            <a:r>
              <a:rPr kumimoji="0" sz="1796" b="0" i="0" u="none" strike="noStrike" kern="0" cap="none" spc="299"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Meta:</a:t>
            </a:r>
            <a:r>
              <a:rPr kumimoji="0" sz="1796"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61</a:t>
            </a:r>
            <a:r>
              <a:rPr kumimoji="0" sz="1796"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cambiamenti.</a:t>
            </a:r>
            <a:endParaRPr kumimoji="0" sz="1796" b="0" i="0" u="none" strike="noStrike" kern="0" cap="none" spc="0" normalizeH="0" baseline="0" noProof="0">
              <a:ln>
                <a:noFill/>
              </a:ln>
              <a:solidFill>
                <a:sysClr val="windowText" lastClr="000000"/>
              </a:solidFill>
              <a:effectLst/>
              <a:uLnTx/>
              <a:uFillTx/>
              <a:latin typeface="Calibri"/>
              <a:ea typeface="+mn-ea"/>
              <a:cs typeface="Calibri"/>
            </a:endParaRPr>
          </a:p>
          <a:p>
            <a:pPr marL="481587" marR="0" lvl="0" indent="0" algn="l" defTabSz="1824960" rtl="0" eaLnBrk="1" fontAlgn="auto" latinLnBrk="0" hangingPunct="1">
              <a:lnSpc>
                <a:spcPts val="2086"/>
              </a:lnSpc>
              <a:spcBef>
                <a:spcPts val="0"/>
              </a:spcBef>
              <a:spcAft>
                <a:spcPts val="0"/>
              </a:spcAft>
              <a:buClrTx/>
              <a:buSzTx/>
              <a:buFontTx/>
              <a:buNone/>
              <a:tabLst/>
              <a:defRPr/>
            </a:pPr>
            <a:r>
              <a:rPr kumimoji="0" sz="1796" b="0" i="0" u="none" strike="noStrike" kern="0" cap="none" spc="0" normalizeH="0" baseline="0" noProof="0" dirty="0">
                <a:ln>
                  <a:noFill/>
                </a:ln>
                <a:solidFill>
                  <a:sysClr val="windowText" lastClr="000000"/>
                </a:solidFill>
                <a:effectLst/>
                <a:uLnTx/>
                <a:uFillTx/>
                <a:latin typeface="Calibri"/>
                <a:ea typeface="+mn-ea"/>
                <a:cs typeface="Calibri"/>
              </a:rPr>
              <a:t>−</a:t>
            </a:r>
            <a:r>
              <a:rPr kumimoji="0" sz="1796" b="0" i="0" u="none" strike="noStrike" kern="0" cap="none" spc="329"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TikTok:</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31</a:t>
            </a:r>
            <a:r>
              <a:rPr kumimoji="0" sz="17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cambiamenti</a:t>
            </a:r>
            <a:endParaRPr kumimoji="0" sz="1796" b="0" i="0" u="none" strike="noStrike" kern="0" cap="none" spc="0" normalizeH="0" baseline="0" noProof="0">
              <a:ln>
                <a:noFill/>
              </a:ln>
              <a:solidFill>
                <a:sysClr val="windowText" lastClr="000000"/>
              </a:solidFill>
              <a:effectLst/>
              <a:uLnTx/>
              <a:uFillTx/>
              <a:latin typeface="Calibri"/>
              <a:ea typeface="+mn-ea"/>
              <a:cs typeface="Calibri"/>
            </a:endParaRPr>
          </a:p>
          <a:p>
            <a:pPr marL="481587" marR="0" lvl="0" indent="0" algn="l" defTabSz="1824960" rtl="0" eaLnBrk="1" fontAlgn="auto" latinLnBrk="0" hangingPunct="1">
              <a:lnSpc>
                <a:spcPct val="100000"/>
              </a:lnSpc>
              <a:spcBef>
                <a:spcPts val="50"/>
              </a:spcBef>
              <a:spcAft>
                <a:spcPts val="0"/>
              </a:spcAft>
              <a:buClrTx/>
              <a:buSzTx/>
              <a:buFontTx/>
              <a:buNone/>
              <a:tabLst/>
              <a:defRPr/>
            </a:pPr>
            <a:r>
              <a:rPr kumimoji="0" sz="1796" b="0" i="0" u="none" strike="noStrike" kern="0" cap="none" spc="0" normalizeH="0" baseline="0" noProof="0" dirty="0">
                <a:ln>
                  <a:noFill/>
                </a:ln>
                <a:solidFill>
                  <a:sysClr val="windowText" lastClr="000000"/>
                </a:solidFill>
                <a:effectLst/>
                <a:uLnTx/>
                <a:uFillTx/>
                <a:latin typeface="Calibri"/>
                <a:ea typeface="+mn-ea"/>
                <a:cs typeface="Calibri"/>
              </a:rPr>
              <a:t>−</a:t>
            </a:r>
            <a:r>
              <a:rPr kumimoji="0" sz="1796" b="0" i="0" u="none" strike="noStrike" kern="0" cap="none" spc="339"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Snap:</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ha</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effettuato</a:t>
            </a:r>
            <a:r>
              <a:rPr kumimoji="0" sz="1796"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solo</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11</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cambiamenti</a:t>
            </a:r>
            <a:endParaRPr kumimoji="0" sz="1796" b="0" i="0" u="none" strike="noStrike" kern="0" cap="none" spc="0" normalizeH="0" baseline="0" noProof="0">
              <a:ln>
                <a:noFill/>
              </a:ln>
              <a:solidFill>
                <a:sysClr val="windowText" lastClr="000000"/>
              </a:solidFill>
              <a:effectLst/>
              <a:uLnTx/>
              <a:uFillTx/>
              <a:latin typeface="Calibri"/>
              <a:ea typeface="+mn-ea"/>
              <a:cs typeface="Calibri"/>
            </a:endParaRPr>
          </a:p>
          <a:p>
            <a:pPr marL="766736" marR="78575" lvl="0" indent="-285150" algn="l" defTabSz="1824960" rtl="0" eaLnBrk="1" fontAlgn="auto" latinLnBrk="0" hangingPunct="1">
              <a:lnSpc>
                <a:spcPct val="102200"/>
              </a:lnSpc>
              <a:spcBef>
                <a:spcPts val="0"/>
              </a:spcBef>
              <a:spcAft>
                <a:spcPts val="0"/>
              </a:spcAft>
              <a:buClrTx/>
              <a:buSzTx/>
              <a:buFontTx/>
              <a:buNone/>
              <a:tabLst/>
              <a:defRPr/>
            </a:pPr>
            <a:r>
              <a:rPr kumimoji="0" sz="1796" b="0" i="0" u="none" strike="noStrike" kern="0" cap="none" spc="0" normalizeH="0" baseline="0" noProof="0" dirty="0">
                <a:ln>
                  <a:noFill/>
                </a:ln>
                <a:solidFill>
                  <a:sysClr val="windowText" lastClr="000000"/>
                </a:solidFill>
                <a:effectLst/>
                <a:uLnTx/>
                <a:uFillTx/>
                <a:latin typeface="Calibri"/>
                <a:ea typeface="+mn-ea"/>
                <a:cs typeface="Calibri"/>
              </a:rPr>
              <a:t>−</a:t>
            </a:r>
            <a:r>
              <a:rPr kumimoji="0" sz="1796" b="0" i="0" u="none" strike="noStrike" kern="0" cap="none" spc="359"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Rischi</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principali</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affrontati</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dalle</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aziende:</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mitigare</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rischi</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legati</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ai</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contenuti</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50" normalizeH="0" baseline="0" noProof="0" dirty="0">
                <a:ln>
                  <a:noFill/>
                </a:ln>
                <a:solidFill>
                  <a:sysClr val="windowText" lastClr="000000"/>
                </a:solidFill>
                <a:effectLst/>
                <a:uLnTx/>
                <a:uFillTx/>
                <a:latin typeface="Calibri"/>
                <a:ea typeface="+mn-ea"/>
                <a:cs typeface="Calibri"/>
              </a:rPr>
              <a:t>le</a:t>
            </a:r>
            <a:r>
              <a:rPr kumimoji="0" sz="1796"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questioni</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privacy.</a:t>
            </a:r>
            <a:endParaRPr kumimoji="0" sz="1796" b="0" i="0" u="none" strike="noStrike" kern="0" cap="none" spc="0" normalizeH="0" baseline="0" noProof="0">
              <a:ln>
                <a:noFill/>
              </a:ln>
              <a:solidFill>
                <a:sysClr val="windowText" lastClr="000000"/>
              </a:solidFill>
              <a:effectLst/>
              <a:uLnTx/>
              <a:uFillTx/>
              <a:latin typeface="Calibri"/>
              <a:ea typeface="+mn-ea"/>
              <a:cs typeface="Calibri"/>
            </a:endParaRPr>
          </a:p>
          <a:p>
            <a:pPr marL="250932" marR="0" lvl="0" indent="-225585" algn="l" defTabSz="1824960" rtl="0" eaLnBrk="1" fontAlgn="auto" latinLnBrk="0" hangingPunct="1">
              <a:lnSpc>
                <a:spcPts val="2086"/>
              </a:lnSpc>
              <a:spcBef>
                <a:spcPts val="0"/>
              </a:spcBef>
              <a:spcAft>
                <a:spcPts val="0"/>
              </a:spcAft>
              <a:buClrTx/>
              <a:buSzTx/>
              <a:buFontTx/>
              <a:buAutoNum type="arabicPeriod" startAt="3"/>
              <a:tabLst>
                <a:tab pos="250932" algn="l"/>
              </a:tabLst>
              <a:defRPr/>
            </a:pPr>
            <a:r>
              <a:rPr kumimoji="0" sz="1796" b="1" i="0" u="none" strike="noStrike" kern="0" cap="none" spc="0" normalizeH="0" baseline="0" noProof="0" dirty="0">
                <a:ln>
                  <a:noFill/>
                </a:ln>
                <a:solidFill>
                  <a:sysClr val="windowText" lastClr="000000"/>
                </a:solidFill>
                <a:effectLst/>
                <a:uLnTx/>
                <a:uFillTx/>
                <a:latin typeface="Calibri"/>
                <a:ea typeface="+mn-ea"/>
                <a:cs typeface="Calibri"/>
              </a:rPr>
              <a:t>Tipi</a:t>
            </a:r>
            <a:r>
              <a:rPr kumimoji="0" sz="1796" b="1" i="0" u="none" strike="noStrike" kern="0" cap="none" spc="-60" normalizeH="0" baseline="0" noProof="0" dirty="0">
                <a:ln>
                  <a:noFill/>
                </a:ln>
                <a:solidFill>
                  <a:sysClr val="windowText" lastClr="000000"/>
                </a:solidFill>
                <a:effectLst/>
                <a:uLnTx/>
                <a:uFillTx/>
                <a:latin typeface="Calibri"/>
                <a:ea typeface="+mn-ea"/>
                <a:cs typeface="Calibri"/>
              </a:rPr>
              <a:t> </a:t>
            </a:r>
            <a:r>
              <a:rPr kumimoji="0" sz="1796" b="1" i="0" u="none" strike="noStrike" kern="0" cap="none" spc="0" normalizeH="0" baseline="0" noProof="0" dirty="0">
                <a:ln>
                  <a:noFill/>
                </a:ln>
                <a:solidFill>
                  <a:sysClr val="windowText" lastClr="000000"/>
                </a:solidFill>
                <a:effectLst/>
                <a:uLnTx/>
                <a:uFillTx/>
                <a:latin typeface="Calibri"/>
                <a:ea typeface="+mn-ea"/>
                <a:cs typeface="Calibri"/>
              </a:rPr>
              <a:t>di</a:t>
            </a:r>
            <a:r>
              <a:rPr kumimoji="0" sz="1796"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796" b="1" i="0" u="none" strike="noStrike" kern="0" cap="none" spc="-20" normalizeH="0" baseline="0" noProof="0" dirty="0">
                <a:ln>
                  <a:noFill/>
                </a:ln>
                <a:solidFill>
                  <a:sysClr val="windowText" lastClr="000000"/>
                </a:solidFill>
                <a:effectLst/>
                <a:uLnTx/>
                <a:uFillTx/>
                <a:latin typeface="Calibri"/>
                <a:ea typeface="+mn-ea"/>
                <a:cs typeface="Calibri"/>
              </a:rPr>
              <a:t>Cambiamenti:</a:t>
            </a:r>
            <a:endParaRPr kumimoji="0" sz="1796" b="0" i="0" u="none" strike="noStrike" kern="0" cap="none" spc="0" normalizeH="0" baseline="0" noProof="0">
              <a:ln>
                <a:noFill/>
              </a:ln>
              <a:solidFill>
                <a:sysClr val="windowText" lastClr="000000"/>
              </a:solidFill>
              <a:effectLst/>
              <a:uLnTx/>
              <a:uFillTx/>
              <a:latin typeface="Calibri"/>
              <a:ea typeface="+mn-ea"/>
              <a:cs typeface="Calibri"/>
            </a:endParaRPr>
          </a:p>
          <a:p>
            <a:pPr marL="481587" marR="0" lvl="0" indent="0" algn="l" defTabSz="1824960" rtl="0" eaLnBrk="1" fontAlgn="auto" latinLnBrk="0" hangingPunct="1">
              <a:lnSpc>
                <a:spcPts val="2086"/>
              </a:lnSpc>
              <a:spcBef>
                <a:spcPts val="0"/>
              </a:spcBef>
              <a:spcAft>
                <a:spcPts val="0"/>
              </a:spcAft>
              <a:buClrTx/>
              <a:buSzTx/>
              <a:buFontTx/>
              <a:buNone/>
              <a:tabLst/>
              <a:defRPr/>
            </a:pPr>
            <a:r>
              <a:rPr kumimoji="0" sz="1796" b="0" i="0" u="none" strike="noStrike" kern="0" cap="none" spc="0" normalizeH="0" baseline="0" noProof="0" dirty="0">
                <a:ln>
                  <a:noFill/>
                </a:ln>
                <a:solidFill>
                  <a:sysClr val="windowText" lastClr="000000"/>
                </a:solidFill>
                <a:effectLst/>
                <a:uLnTx/>
                <a:uFillTx/>
                <a:latin typeface="Calibri"/>
                <a:ea typeface="+mn-ea"/>
                <a:cs typeface="Calibri"/>
              </a:rPr>
              <a:t>−</a:t>
            </a:r>
            <a:r>
              <a:rPr kumimoji="0" sz="1796" b="0" i="0" u="none" strike="noStrike" kern="0" cap="none" spc="419"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‘Impostazione</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Predefinita’:</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 63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cambiamenti</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per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impostazioni</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 più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sicure</a:t>
            </a:r>
            <a:endParaRPr kumimoji="0" sz="1796" b="0" i="0" u="none" strike="noStrike" kern="0" cap="none" spc="0" normalizeH="0" baseline="0" noProof="0">
              <a:ln>
                <a:noFill/>
              </a:ln>
              <a:solidFill>
                <a:sysClr val="windowText" lastClr="000000"/>
              </a:solidFill>
              <a:effectLst/>
              <a:uLnTx/>
              <a:uFillTx/>
              <a:latin typeface="Calibri"/>
              <a:ea typeface="+mn-ea"/>
              <a:cs typeface="Calibri"/>
            </a:endParaRPr>
          </a:p>
          <a:p>
            <a:pPr marL="766736" marR="370061" lvl="0" indent="0" algn="l" defTabSz="1824960" rtl="0" eaLnBrk="1" fontAlgn="auto" latinLnBrk="0" hangingPunct="1">
              <a:lnSpc>
                <a:spcPct val="102200"/>
              </a:lnSpc>
              <a:spcBef>
                <a:spcPts val="0"/>
              </a:spcBef>
              <a:spcAft>
                <a:spcPts val="0"/>
              </a:spcAft>
              <a:buClrTx/>
              <a:buSzTx/>
              <a:buFontTx/>
              <a:buNone/>
              <a:tabLst/>
              <a:defRPr/>
            </a:pPr>
            <a:r>
              <a:rPr kumimoji="0" sz="1796" b="0" i="0" u="none" strike="noStrike" kern="0" cap="none" spc="0" normalizeH="0" baseline="0" noProof="0" dirty="0">
                <a:ln>
                  <a:noFill/>
                </a:ln>
                <a:solidFill>
                  <a:sysClr val="windowText" lastClr="000000"/>
                </a:solidFill>
                <a:effectLst/>
                <a:uLnTx/>
                <a:uFillTx/>
                <a:latin typeface="Calibri"/>
                <a:ea typeface="+mn-ea"/>
                <a:cs typeface="Calibri"/>
              </a:rPr>
              <a:t>(account</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social</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media</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privati</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per</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impostazione</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predefinita</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e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limitare</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50" normalizeH="0" baseline="0" noProof="0" dirty="0">
                <a:ln>
                  <a:noFill/>
                </a:ln>
                <a:solidFill>
                  <a:sysClr val="windowText" lastClr="000000"/>
                </a:solidFill>
                <a:effectLst/>
                <a:uLnTx/>
                <a:uFillTx/>
                <a:latin typeface="Calibri"/>
                <a:ea typeface="+mn-ea"/>
                <a:cs typeface="Calibri"/>
              </a:rPr>
              <a:t>la</a:t>
            </a:r>
            <a:r>
              <a:rPr kumimoji="0" sz="1796"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pubblicità</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mirata</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ai</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bambini)</a:t>
            </a:r>
            <a:endParaRPr kumimoji="0" sz="1796" b="0" i="0" u="none" strike="noStrike" kern="0" cap="none" spc="0" normalizeH="0" baseline="0" noProof="0">
              <a:ln>
                <a:noFill/>
              </a:ln>
              <a:solidFill>
                <a:sysClr val="windowText" lastClr="000000"/>
              </a:solidFill>
              <a:effectLst/>
              <a:uLnTx/>
              <a:uFillTx/>
              <a:latin typeface="Calibri"/>
              <a:ea typeface="+mn-ea"/>
              <a:cs typeface="Calibri"/>
            </a:endParaRPr>
          </a:p>
          <a:p>
            <a:pPr marL="766736" marR="10139" lvl="0" indent="-285150" algn="l" defTabSz="1824960" rtl="0" eaLnBrk="1" fontAlgn="auto" latinLnBrk="0" hangingPunct="1">
              <a:lnSpc>
                <a:spcPct val="100000"/>
              </a:lnSpc>
              <a:spcBef>
                <a:spcPts val="50"/>
              </a:spcBef>
              <a:spcAft>
                <a:spcPts val="0"/>
              </a:spcAft>
              <a:buClrTx/>
              <a:buSzTx/>
              <a:buFontTx/>
              <a:buNone/>
              <a:tabLst/>
              <a:defRPr/>
            </a:pPr>
            <a:r>
              <a:rPr kumimoji="0" sz="1796" b="0" i="0" u="none" strike="noStrike" kern="0" cap="none" spc="0" normalizeH="0" baseline="0" noProof="0" dirty="0">
                <a:ln>
                  <a:noFill/>
                </a:ln>
                <a:solidFill>
                  <a:sysClr val="windowText" lastClr="000000"/>
                </a:solidFill>
                <a:effectLst/>
                <a:uLnTx/>
                <a:uFillTx/>
                <a:latin typeface="Calibri"/>
                <a:ea typeface="+mn-ea"/>
                <a:cs typeface="Calibri"/>
              </a:rPr>
              <a:t>−</a:t>
            </a:r>
            <a:r>
              <a:rPr kumimoji="0" sz="1796" b="0" i="0" u="none" strike="noStrike" kern="0" cap="none" spc="369"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Strumenti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Supporto:</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37</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strumenti d’informazione,</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solo</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7</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misure</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supporto</a:t>
            </a:r>
            <a:r>
              <a:rPr kumimoji="0" sz="1796"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(sistemi</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 di</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segnalazione</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facili</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da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usare).</a:t>
            </a:r>
            <a:endParaRPr kumimoji="0" sz="1796" b="0" i="0" u="none" strike="noStrike" kern="0" cap="none" spc="0" normalizeH="0" baseline="0" noProof="0">
              <a:ln>
                <a:noFill/>
              </a:ln>
              <a:solidFill>
                <a:sysClr val="windowText" lastClr="000000"/>
              </a:solidFill>
              <a:effectLst/>
              <a:uLnTx/>
              <a:uFillTx/>
              <a:latin typeface="Calibri"/>
              <a:ea typeface="+mn-ea"/>
              <a:cs typeface="Calibri"/>
            </a:endParaRPr>
          </a:p>
          <a:p>
            <a:pPr marL="250932" marR="0" lvl="0" indent="-225585" algn="l" defTabSz="1824960" rtl="0" eaLnBrk="1" fontAlgn="auto" latinLnBrk="0" hangingPunct="1">
              <a:lnSpc>
                <a:spcPts val="2016"/>
              </a:lnSpc>
              <a:spcBef>
                <a:spcPts val="0"/>
              </a:spcBef>
              <a:spcAft>
                <a:spcPts val="0"/>
              </a:spcAft>
              <a:buClrTx/>
              <a:buSzTx/>
              <a:buFontTx/>
              <a:buAutoNum type="arabicPeriod" startAt="4"/>
              <a:tabLst>
                <a:tab pos="250932" algn="l"/>
              </a:tabLst>
              <a:defRPr/>
            </a:pPr>
            <a:r>
              <a:rPr kumimoji="0" sz="1796" b="1" i="0" u="none" strike="noStrike" kern="0" cap="none" spc="-20" normalizeH="0" baseline="0" noProof="0" dirty="0">
                <a:ln>
                  <a:noFill/>
                </a:ln>
                <a:solidFill>
                  <a:sysClr val="windowText" lastClr="000000"/>
                </a:solidFill>
                <a:effectLst/>
                <a:uLnTx/>
                <a:uFillTx/>
                <a:latin typeface="Calibri"/>
                <a:ea typeface="+mn-ea"/>
                <a:cs typeface="Calibri"/>
              </a:rPr>
              <a:t>Impatto</a:t>
            </a:r>
            <a:r>
              <a:rPr kumimoji="0" sz="1796"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796" b="1" i="0" u="none" strike="noStrike" kern="0" cap="none" spc="0" normalizeH="0" baseline="0" noProof="0" dirty="0">
                <a:ln>
                  <a:noFill/>
                </a:ln>
                <a:solidFill>
                  <a:sysClr val="windowText" lastClr="000000"/>
                </a:solidFill>
                <a:effectLst/>
                <a:uLnTx/>
                <a:uFillTx/>
                <a:latin typeface="Calibri"/>
                <a:ea typeface="+mn-ea"/>
                <a:cs typeface="Calibri"/>
              </a:rPr>
              <a:t>della</a:t>
            </a:r>
            <a:r>
              <a:rPr kumimoji="0" sz="1796"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1796" b="1" i="0" u="none" strike="noStrike" kern="0" cap="none" spc="-20" normalizeH="0" baseline="0" noProof="0" dirty="0">
                <a:ln>
                  <a:noFill/>
                </a:ln>
                <a:solidFill>
                  <a:sysClr val="windowText" lastClr="000000"/>
                </a:solidFill>
                <a:effectLst/>
                <a:uLnTx/>
                <a:uFillTx/>
                <a:latin typeface="Calibri"/>
                <a:ea typeface="+mn-ea"/>
                <a:cs typeface="Calibri"/>
              </a:rPr>
              <a:t>Legislazione:</a:t>
            </a:r>
            <a:endParaRPr kumimoji="0" sz="1796" b="0" i="0" u="none" strike="noStrike" kern="0" cap="none" spc="0" normalizeH="0" baseline="0" noProof="0">
              <a:ln>
                <a:noFill/>
              </a:ln>
              <a:solidFill>
                <a:sysClr val="windowText" lastClr="000000"/>
              </a:solidFill>
              <a:effectLst/>
              <a:uLnTx/>
              <a:uFillTx/>
              <a:latin typeface="Calibri"/>
              <a:ea typeface="+mn-ea"/>
              <a:cs typeface="Calibri"/>
            </a:endParaRPr>
          </a:p>
          <a:p>
            <a:pPr marL="481587" marR="0" lvl="0" indent="0" algn="l" defTabSz="1824960" rtl="0" eaLnBrk="1" fontAlgn="auto" latinLnBrk="0" hangingPunct="1">
              <a:lnSpc>
                <a:spcPct val="100000"/>
              </a:lnSpc>
              <a:spcBef>
                <a:spcPts val="50"/>
              </a:spcBef>
              <a:spcAft>
                <a:spcPts val="0"/>
              </a:spcAft>
              <a:buClrTx/>
              <a:buSzTx/>
              <a:buFontTx/>
              <a:buNone/>
              <a:tabLst/>
              <a:defRPr/>
            </a:pPr>
            <a:r>
              <a:rPr kumimoji="0" sz="1796" b="0" i="0" u="none" strike="noStrike" kern="0" cap="none" spc="0" normalizeH="0" baseline="0" noProof="0" dirty="0">
                <a:ln>
                  <a:noFill/>
                </a:ln>
                <a:solidFill>
                  <a:sysClr val="windowText" lastClr="000000"/>
                </a:solidFill>
                <a:effectLst/>
                <a:uLnTx/>
                <a:uFillTx/>
                <a:latin typeface="Calibri"/>
                <a:ea typeface="+mn-ea"/>
                <a:cs typeface="Calibri"/>
              </a:rPr>
              <a:t>−</a:t>
            </a:r>
            <a:r>
              <a:rPr kumimoji="0" sz="1796" b="0" i="0" u="none" strike="noStrike" kern="0" cap="none" spc="389"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Si</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tratta dell’unico stimolo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che</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ha</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 spinto cambiamenti</a:t>
            </a:r>
            <a:r>
              <a:rPr kumimoji="0" sz="1796"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significativi</a:t>
            </a:r>
            <a:endParaRPr kumimoji="0" sz="1796" b="0" i="0" u="none" strike="noStrike" kern="0" cap="none" spc="0" normalizeH="0" baseline="0" noProof="0">
              <a:ln>
                <a:noFill/>
              </a:ln>
              <a:solidFill>
                <a:sysClr val="windowText" lastClr="000000"/>
              </a:solidFill>
              <a:effectLst/>
              <a:uLnTx/>
              <a:uFillTx/>
              <a:latin typeface="Calibri"/>
              <a:ea typeface="+mn-ea"/>
              <a:cs typeface="Calibri"/>
            </a:endParaRPr>
          </a:p>
          <a:p>
            <a:pPr marL="766736" marR="373863" lvl="0" indent="-285150" algn="l" defTabSz="1824960" rtl="0" eaLnBrk="1" fontAlgn="auto" latinLnBrk="0" hangingPunct="1">
              <a:lnSpc>
                <a:spcPct val="102299"/>
              </a:lnSpc>
              <a:spcBef>
                <a:spcPts val="0"/>
              </a:spcBef>
              <a:spcAft>
                <a:spcPts val="0"/>
              </a:spcAft>
              <a:buClrTx/>
              <a:buSzTx/>
              <a:buFontTx/>
              <a:buNone/>
              <a:tabLst/>
              <a:defRPr/>
            </a:pPr>
            <a:r>
              <a:rPr kumimoji="0" sz="1796" b="0" i="0" u="none" strike="noStrike" kern="0" cap="none" spc="0" normalizeH="0" baseline="0" noProof="0" dirty="0">
                <a:ln>
                  <a:noFill/>
                </a:ln>
                <a:solidFill>
                  <a:sysClr val="windowText" lastClr="000000"/>
                </a:solidFill>
                <a:effectLst/>
                <a:uLnTx/>
                <a:uFillTx/>
                <a:latin typeface="Calibri"/>
                <a:ea typeface="+mn-ea"/>
                <a:cs typeface="Calibri"/>
              </a:rPr>
              <a:t>−</a:t>
            </a:r>
            <a:r>
              <a:rPr kumimoji="0" sz="1796" b="0" i="0" u="none" strike="noStrike" kern="0" cap="none" spc="369"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Restano:</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preoccupazione</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per</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l’eccessiva</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dipendenza</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dai</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controlli</a:t>
            </a:r>
            <a:r>
              <a:rPr kumimoji="0" sz="1796"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parentali</a:t>
            </a:r>
            <a:r>
              <a:rPr kumimoji="0" sz="1796"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(capacità</a:t>
            </a:r>
            <a:r>
              <a:rPr kumimoji="0" sz="1796"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796" b="0" i="0" u="none" strike="noStrike" kern="0" cap="none" spc="-20" normalizeH="0" baseline="0" noProof="0" dirty="0">
                <a:ln>
                  <a:noFill/>
                </a:ln>
                <a:solidFill>
                  <a:sysClr val="windowText" lastClr="000000"/>
                </a:solidFill>
                <a:effectLst/>
                <a:uLnTx/>
                <a:uFillTx/>
                <a:latin typeface="Calibri"/>
                <a:ea typeface="+mn-ea"/>
                <a:cs typeface="Calibri"/>
              </a:rPr>
              <a:t>d’evoluzione)</a:t>
            </a:r>
            <a:endParaRPr kumimoji="0" sz="1796" b="0" i="0" u="none" strike="noStrike" kern="0" cap="none" spc="0" normalizeH="0" baseline="0" noProof="0">
              <a:ln>
                <a:noFill/>
              </a:ln>
              <a:solidFill>
                <a:sysClr val="windowText" lastClr="000000"/>
              </a:solidFill>
              <a:effectLst/>
              <a:uLnTx/>
              <a:uFillTx/>
              <a:latin typeface="Calibri"/>
              <a:ea typeface="+mn-ea"/>
              <a:cs typeface="Calibri"/>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 y="14250"/>
            <a:ext cx="12157805" cy="6826099"/>
          </a:xfrm>
          <a:prstGeom prst="rect">
            <a:avLst/>
          </a:prstGeom>
        </p:spPr>
      </p:pic>
      <p:sp>
        <p:nvSpPr>
          <p:cNvPr id="3" name="object 3"/>
          <p:cNvSpPr txBox="1">
            <a:spLocks noGrp="1"/>
          </p:cNvSpPr>
          <p:nvPr>
            <p:ph type="title"/>
          </p:nvPr>
        </p:nvSpPr>
        <p:spPr>
          <a:xfrm>
            <a:off x="481215" y="170795"/>
            <a:ext cx="11677452" cy="397545"/>
          </a:xfrm>
          <a:prstGeom prst="rect">
            <a:avLst/>
          </a:prstGeom>
          <a:solidFill>
            <a:srgbClr val="FFFFFF"/>
          </a:solidFill>
        </p:spPr>
        <p:txBody>
          <a:bodyPr vert="horz" wrap="square" lIns="0" tIns="0" rIns="0" bIns="0" rtlCol="0">
            <a:spAutoFit/>
          </a:bodyPr>
          <a:lstStyle/>
          <a:p>
            <a:pPr algn="ctr">
              <a:lnSpc>
                <a:spcPts val="3074"/>
              </a:lnSpc>
            </a:pPr>
            <a:r>
              <a:rPr sz="2595" spc="-20" dirty="0">
                <a:latin typeface="Calibri"/>
                <a:cs typeface="Calibri"/>
              </a:rPr>
              <a:t>C</a:t>
            </a:r>
            <a:r>
              <a:rPr lang="it-IT" sz="2595" spc="-20" dirty="0">
                <a:latin typeface="Calibri"/>
                <a:cs typeface="Calibri"/>
              </a:rPr>
              <a:t>o</a:t>
            </a:r>
            <a:r>
              <a:rPr sz="2595" spc="-20" dirty="0" err="1">
                <a:latin typeface="Calibri"/>
                <a:cs typeface="Calibri"/>
              </a:rPr>
              <a:t>nclusi</a:t>
            </a:r>
            <a:r>
              <a:rPr lang="it-IT" sz="2595" spc="-20" dirty="0">
                <a:latin typeface="Calibri"/>
                <a:cs typeface="Calibri"/>
              </a:rPr>
              <a:t>o</a:t>
            </a:r>
            <a:r>
              <a:rPr sz="2595" spc="-20" dirty="0">
                <a:latin typeface="Calibri"/>
                <a:cs typeface="Calibri"/>
              </a:rPr>
              <a:t>ne</a:t>
            </a:r>
            <a:endParaRPr sz="2595" dirty="0">
              <a:latin typeface="Calibri"/>
              <a:cs typeface="Calibri"/>
            </a:endParaRPr>
          </a:p>
        </p:txBody>
      </p:sp>
      <p:grpSp>
        <p:nvGrpSpPr>
          <p:cNvPr id="4" name="object 4"/>
          <p:cNvGrpSpPr/>
          <p:nvPr/>
        </p:nvGrpSpPr>
        <p:grpSpPr>
          <a:xfrm>
            <a:off x="805817" y="769663"/>
            <a:ext cx="11028564" cy="6076990"/>
            <a:chOff x="403748" y="378886"/>
            <a:chExt cx="5525770" cy="3044825"/>
          </a:xfrm>
        </p:grpSpPr>
        <p:sp>
          <p:nvSpPr>
            <p:cNvPr id="5" name="object 5"/>
            <p:cNvSpPr/>
            <p:nvPr/>
          </p:nvSpPr>
          <p:spPr>
            <a:xfrm>
              <a:off x="406285" y="381431"/>
              <a:ext cx="5520690" cy="3039745"/>
            </a:xfrm>
            <a:custGeom>
              <a:avLst/>
              <a:gdLst/>
              <a:ahLst/>
              <a:cxnLst/>
              <a:rect l="l" t="t" r="r" b="b"/>
              <a:pathLst>
                <a:path w="5520690" h="3039745">
                  <a:moveTo>
                    <a:pt x="5520105" y="0"/>
                  </a:moveTo>
                  <a:lnTo>
                    <a:pt x="0" y="0"/>
                  </a:lnTo>
                  <a:lnTo>
                    <a:pt x="0" y="3039122"/>
                  </a:lnTo>
                  <a:lnTo>
                    <a:pt x="5520105" y="3039122"/>
                  </a:lnTo>
                  <a:lnTo>
                    <a:pt x="5520105" y="0"/>
                  </a:lnTo>
                  <a:close/>
                </a:path>
              </a:pathLst>
            </a:custGeom>
            <a:solidFill>
              <a:srgbClr val="FFFFFF"/>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406288" y="381426"/>
              <a:ext cx="5520690" cy="3039745"/>
            </a:xfrm>
            <a:custGeom>
              <a:avLst/>
              <a:gdLst/>
              <a:ahLst/>
              <a:cxnLst/>
              <a:rect l="l" t="t" r="r" b="b"/>
              <a:pathLst>
                <a:path w="5520690" h="3039745">
                  <a:moveTo>
                    <a:pt x="0" y="0"/>
                  </a:moveTo>
                  <a:lnTo>
                    <a:pt x="5520105" y="0"/>
                  </a:lnTo>
                  <a:lnTo>
                    <a:pt x="5520105" y="3039127"/>
                  </a:lnTo>
                </a:path>
                <a:path w="5520690" h="3039745">
                  <a:moveTo>
                    <a:pt x="0" y="3039127"/>
                  </a:moveTo>
                  <a:lnTo>
                    <a:pt x="0" y="0"/>
                  </a:lnTo>
                </a:path>
              </a:pathLst>
            </a:custGeom>
            <a:ln w="4762">
              <a:solidFill>
                <a:srgbClr val="4471C4"/>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7" name="object 7"/>
          <p:cNvSpPr txBox="1"/>
          <p:nvPr/>
        </p:nvSpPr>
        <p:spPr>
          <a:xfrm>
            <a:off x="876789" y="719898"/>
            <a:ext cx="10475995" cy="2026142"/>
          </a:xfrm>
          <a:prstGeom prst="rect">
            <a:avLst/>
          </a:prstGeom>
        </p:spPr>
        <p:txBody>
          <a:bodyPr vert="horz" wrap="square" lIns="0" tIns="25347" rIns="0" bIns="0" rtlCol="0">
            <a:spAutoFit/>
          </a:bodyPr>
          <a:lstStyle/>
          <a:p>
            <a:pPr marL="25347" marR="0" lvl="0" indent="0" algn="l" defTabSz="1824960" rtl="0" eaLnBrk="1" fontAlgn="auto" latinLnBrk="0" hangingPunct="1">
              <a:lnSpc>
                <a:spcPts val="2614"/>
              </a:lnSpc>
              <a:spcBef>
                <a:spcPts val="200"/>
              </a:spcBef>
              <a:spcAft>
                <a:spcPts val="0"/>
              </a:spcAft>
              <a:buClrTx/>
              <a:buSzTx/>
              <a:buFontTx/>
              <a:buNone/>
              <a:tabLst/>
              <a:defRPr/>
            </a:pPr>
            <a:r>
              <a:rPr kumimoji="0" sz="2195" b="1" i="0" u="none" strike="noStrike" kern="0" cap="none" spc="-20" normalizeH="0" baseline="0" noProof="0" dirty="0">
                <a:ln>
                  <a:noFill/>
                </a:ln>
                <a:solidFill>
                  <a:sysClr val="windowText" lastClr="000000"/>
                </a:solidFill>
                <a:effectLst/>
                <a:uLnTx/>
                <a:uFillTx/>
                <a:latin typeface="Calibri"/>
                <a:ea typeface="+mn-ea"/>
                <a:cs typeface="Calibri"/>
              </a:rPr>
              <a:t>Conferma</a:t>
            </a: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a:p>
            <a:pPr marL="120397" marR="0" lvl="0" indent="0" algn="l" defTabSz="1824960" rtl="0" eaLnBrk="1" fontAlgn="auto" latinLnBrk="0" hangingPunct="1">
              <a:lnSpc>
                <a:spcPts val="2585"/>
              </a:lnSpc>
              <a:spcBef>
                <a:spcPts val="0"/>
              </a:spcBef>
              <a:spcAft>
                <a:spcPts val="0"/>
              </a:spcAft>
              <a:buClrTx/>
              <a:buSzTx/>
              <a:buFontTx/>
              <a:buNone/>
              <a:tabLst>
                <a:tab pos="461309" algn="l"/>
              </a:tabLst>
              <a:defRPr/>
            </a:pPr>
            <a:r>
              <a:rPr kumimoji="0" sz="2195" b="0" i="0" u="none" strike="noStrike" kern="0" cap="none" spc="-100" normalizeH="0" baseline="0" noProof="0" dirty="0">
                <a:ln>
                  <a:noFill/>
                </a:ln>
                <a:solidFill>
                  <a:sysClr val="windowText" lastClr="000000"/>
                </a:solidFill>
                <a:effectLst/>
                <a:uLnTx/>
                <a:uFillTx/>
                <a:latin typeface="Calibri"/>
                <a:ea typeface="+mn-ea"/>
                <a:cs typeface="Calibri"/>
              </a:rPr>
              <a:t>−</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	I</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diritti</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già</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riconosciuti</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dalla</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Convenzione,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senza</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identificare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nuovi</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diritti</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(CG</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n.</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5</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439" normalizeH="0" baseline="0" noProof="0" dirty="0">
                <a:ln>
                  <a:noFill/>
                </a:ln>
                <a:solidFill>
                  <a:sysClr val="windowText" lastClr="000000"/>
                </a:solidFill>
                <a:effectLst/>
                <a:uLnTx/>
                <a:uFillTx/>
                <a:latin typeface="Calibri"/>
                <a:ea typeface="+mn-ea"/>
                <a:cs typeface="Calibri"/>
              </a:rPr>
              <a:t>−</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2003).</a:t>
            </a: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a:p>
            <a:pPr marL="119129" marR="0" lvl="0" indent="0" algn="l" defTabSz="1824960" rtl="0" eaLnBrk="1" fontAlgn="auto" latinLnBrk="0" hangingPunct="1">
              <a:lnSpc>
                <a:spcPts val="2614"/>
              </a:lnSpc>
              <a:spcBef>
                <a:spcPts val="0"/>
              </a:spcBef>
              <a:spcAft>
                <a:spcPts val="0"/>
              </a:spcAft>
              <a:buClrTx/>
              <a:buSzTx/>
              <a:buFontTx/>
              <a:buNone/>
              <a:tabLst>
                <a:tab pos="461309" algn="l"/>
              </a:tabLst>
              <a:defRPr/>
            </a:pPr>
            <a:r>
              <a:rPr kumimoji="0" sz="2195" b="0" i="0" u="none" strike="noStrike" kern="0" cap="none" spc="-100" normalizeH="0" baseline="0" noProof="0" dirty="0">
                <a:ln>
                  <a:noFill/>
                </a:ln>
                <a:solidFill>
                  <a:sysClr val="windowText" lastClr="000000"/>
                </a:solidFill>
                <a:effectLst/>
                <a:uLnTx/>
                <a:uFillTx/>
                <a:latin typeface="Calibri"/>
                <a:ea typeface="+mn-ea"/>
                <a:cs typeface="Calibri"/>
              </a:rPr>
              <a:t>−</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	La</a:t>
            </a:r>
            <a:r>
              <a:rPr kumimoji="0" sz="2195"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pertinenza</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della</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Convenzione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come</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quadro</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attuazione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(CG</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n.</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5</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439" normalizeH="0" baseline="0" noProof="0" dirty="0">
                <a:ln>
                  <a:noFill/>
                </a:ln>
                <a:solidFill>
                  <a:sysClr val="windowText" lastClr="000000"/>
                </a:solidFill>
                <a:effectLst/>
                <a:uLnTx/>
                <a:uFillTx/>
                <a:latin typeface="Calibri"/>
                <a:ea typeface="+mn-ea"/>
                <a:cs typeface="Calibri"/>
              </a:rPr>
              <a:t>−</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2003).</a:t>
            </a: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a:p>
            <a:pPr marL="119129" marR="0" lvl="0" indent="0" algn="l" defTabSz="1824960" rtl="0" eaLnBrk="1" fontAlgn="auto" latinLnBrk="0" hangingPunct="1">
              <a:lnSpc>
                <a:spcPts val="2614"/>
              </a:lnSpc>
              <a:spcBef>
                <a:spcPts val="2585"/>
              </a:spcBef>
              <a:spcAft>
                <a:spcPts val="0"/>
              </a:spcAft>
              <a:buClrTx/>
              <a:buSzTx/>
              <a:buFontTx/>
              <a:buNone/>
              <a:tabLst/>
              <a:defRPr/>
            </a:pPr>
            <a:r>
              <a:rPr kumimoji="0" sz="2195" b="1" i="0" u="none" strike="noStrike" kern="0" cap="none" spc="-20" normalizeH="0" baseline="0" noProof="0" dirty="0">
                <a:ln>
                  <a:noFill/>
                </a:ln>
                <a:solidFill>
                  <a:sysClr val="windowText" lastClr="000000"/>
                </a:solidFill>
                <a:effectLst/>
                <a:uLnTx/>
                <a:uFillTx/>
                <a:latin typeface="Calibri"/>
                <a:ea typeface="+mn-ea"/>
                <a:cs typeface="Calibri"/>
              </a:rPr>
              <a:t>Considerazioni</a:t>
            </a:r>
            <a:r>
              <a:rPr kumimoji="0" sz="2195" b="1" i="0" u="none" strike="noStrike" kern="0" cap="none" spc="7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20" normalizeH="0" baseline="0" noProof="0" dirty="0">
                <a:ln>
                  <a:noFill/>
                </a:ln>
                <a:solidFill>
                  <a:sysClr val="windowText" lastClr="000000"/>
                </a:solidFill>
                <a:effectLst/>
                <a:uLnTx/>
                <a:uFillTx/>
                <a:latin typeface="Calibri"/>
                <a:ea typeface="+mn-ea"/>
                <a:cs typeface="Calibri"/>
              </a:rPr>
              <a:t>Future:</a:t>
            </a: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a:p>
            <a:pPr marL="119129" marR="0" lvl="0" indent="0" algn="l" defTabSz="1824960" rtl="0" eaLnBrk="1" fontAlgn="auto" latinLnBrk="0" hangingPunct="1">
              <a:lnSpc>
                <a:spcPts val="2614"/>
              </a:lnSpc>
              <a:spcBef>
                <a:spcPts val="0"/>
              </a:spcBef>
              <a:spcAft>
                <a:spcPts val="0"/>
              </a:spcAft>
              <a:buClrTx/>
              <a:buSzTx/>
              <a:buFontTx/>
              <a:buNone/>
              <a:tabLst>
                <a:tab pos="461309" algn="l"/>
              </a:tabLst>
              <a:defRPr/>
            </a:pPr>
            <a:r>
              <a:rPr kumimoji="0" sz="2195" b="0" i="0" u="none" strike="noStrike" kern="0" cap="none" spc="-100" normalizeH="0" baseline="0" noProof="0" dirty="0">
                <a:ln>
                  <a:noFill/>
                </a:ln>
                <a:solidFill>
                  <a:sysClr val="windowText" lastClr="000000"/>
                </a:solidFill>
                <a:effectLst/>
                <a:uLnTx/>
                <a:uFillTx/>
                <a:latin typeface="Calibri"/>
                <a:ea typeface="+mn-ea"/>
                <a:cs typeface="Calibri"/>
              </a:rPr>
              <a:t>−</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Affermare</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la</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centralità dell'ambiente</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digitale</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nella</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vita</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dei</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bambini.</a:t>
            </a: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8" name="object 8"/>
          <p:cNvSpPr txBox="1"/>
          <p:nvPr/>
        </p:nvSpPr>
        <p:spPr>
          <a:xfrm>
            <a:off x="971588" y="2696725"/>
            <a:ext cx="10747210" cy="979585"/>
          </a:xfrm>
          <a:prstGeom prst="rect">
            <a:avLst/>
          </a:prstGeom>
        </p:spPr>
        <p:txBody>
          <a:bodyPr vert="horz" wrap="square" lIns="0" tIns="81111" rIns="0" bIns="0" rtlCol="0">
            <a:spAutoFit/>
          </a:bodyPr>
          <a:lstStyle/>
          <a:p>
            <a:pPr marL="367527" marR="10139" lvl="0" indent="-343447" algn="l" defTabSz="1824960" rtl="0" eaLnBrk="1" fontAlgn="auto" latinLnBrk="0" hangingPunct="1">
              <a:lnSpc>
                <a:spcPts val="2195"/>
              </a:lnSpc>
              <a:spcBef>
                <a:spcPts val="639"/>
              </a:spcBef>
              <a:spcAft>
                <a:spcPts val="0"/>
              </a:spcAft>
              <a:buClrTx/>
              <a:buSzTx/>
              <a:buFontTx/>
              <a:buNone/>
              <a:tabLst>
                <a:tab pos="366259" algn="l"/>
              </a:tabLst>
              <a:defRPr/>
            </a:pPr>
            <a:r>
              <a:rPr kumimoji="0" sz="2195" b="0" i="0" u="none" strike="noStrike" kern="0" cap="none" spc="-100" normalizeH="0" baseline="0" noProof="0" dirty="0">
                <a:ln>
                  <a:noFill/>
                </a:ln>
                <a:solidFill>
                  <a:sysClr val="windowText" lastClr="000000"/>
                </a:solidFill>
                <a:effectLst/>
                <a:uLnTx/>
                <a:uFillTx/>
                <a:latin typeface="Calibri"/>
                <a:ea typeface="+mn-ea"/>
                <a:cs typeface="Calibri"/>
              </a:rPr>
              <a:t>−</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	Necessaria</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ricerca</a:t>
            </a:r>
            <a:r>
              <a:rPr kumimoji="0" sz="2195"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continua</a:t>
            </a:r>
            <a:r>
              <a:rPr kumimoji="0" sz="2195"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per</a:t>
            </a:r>
            <a:r>
              <a:rPr kumimoji="0" sz="2195"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20" normalizeH="0" baseline="0" noProof="0" dirty="0">
                <a:ln>
                  <a:noFill/>
                </a:ln>
                <a:solidFill>
                  <a:sysClr val="windowText" lastClr="000000"/>
                </a:solidFill>
                <a:effectLst/>
                <a:uLnTx/>
                <a:uFillTx/>
                <a:latin typeface="Calibri"/>
                <a:ea typeface="+mn-ea"/>
                <a:cs typeface="Calibri"/>
              </a:rPr>
              <a:t>valutare</a:t>
            </a:r>
            <a:r>
              <a:rPr kumimoji="0" sz="2195"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benefici</a:t>
            </a:r>
            <a:r>
              <a:rPr kumimoji="0" sz="2195"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e</a:t>
            </a:r>
            <a:r>
              <a:rPr kumimoji="0" sz="2195"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impatti</a:t>
            </a:r>
            <a:r>
              <a:rPr kumimoji="0" sz="2195"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potenziali</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20" normalizeH="0" baseline="0" noProof="0" dirty="0">
                <a:ln>
                  <a:noFill/>
                </a:ln>
                <a:solidFill>
                  <a:sysClr val="windowText" lastClr="000000"/>
                </a:solidFill>
                <a:effectLst/>
                <a:uLnTx/>
                <a:uFillTx/>
                <a:latin typeface="Calibri"/>
                <a:ea typeface="+mn-ea"/>
                <a:cs typeface="Calibri"/>
              </a:rPr>
              <a:t>effetti</a:t>
            </a:r>
            <a:r>
              <a:rPr kumimoji="0" sz="2195"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sui</a:t>
            </a:r>
            <a:r>
              <a:rPr kumimoji="0" sz="2195" b="1"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20" normalizeH="0" baseline="0" noProof="0" dirty="0">
                <a:ln>
                  <a:noFill/>
                </a:ln>
                <a:solidFill>
                  <a:sysClr val="windowText" lastClr="000000"/>
                </a:solidFill>
                <a:effectLst/>
                <a:uLnTx/>
                <a:uFillTx/>
                <a:latin typeface="Calibri"/>
                <a:ea typeface="+mn-ea"/>
                <a:cs typeface="Calibri"/>
              </a:rPr>
              <a:t>diritti</a:t>
            </a:r>
            <a:r>
              <a:rPr kumimoji="0" sz="2195" b="1" i="0" u="none" strike="noStrike" kern="0" cap="none" spc="-50" normalizeH="0" baseline="0" noProof="0" dirty="0">
                <a:ln>
                  <a:noFill/>
                </a:ln>
                <a:solidFill>
                  <a:sysClr val="windowText" lastClr="000000"/>
                </a:solidFill>
                <a:effectLst/>
                <a:uLnTx/>
                <a:uFillTx/>
                <a:latin typeface="Calibri"/>
                <a:ea typeface="+mn-ea"/>
                <a:cs typeface="Calibri"/>
              </a:rPr>
              <a:t> dei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bambini</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come</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la</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libertà</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2195"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espressione.</a:t>
            </a: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a:p>
            <a:pPr marL="25347" marR="0" lvl="0" indent="0" algn="l" defTabSz="1824960" rtl="0" eaLnBrk="1" fontAlgn="auto" latinLnBrk="0" hangingPunct="1">
              <a:lnSpc>
                <a:spcPts val="2595"/>
              </a:lnSpc>
              <a:spcBef>
                <a:spcPts val="0"/>
              </a:spcBef>
              <a:spcAft>
                <a:spcPts val="0"/>
              </a:spcAft>
              <a:buClrTx/>
              <a:buSzTx/>
              <a:buFontTx/>
              <a:buNone/>
              <a:tabLst/>
              <a:defRPr/>
            </a:pPr>
            <a:r>
              <a:rPr kumimoji="0" sz="2195" b="0" i="0" u="none" strike="noStrike" kern="0" cap="none" spc="-100" normalizeH="0" baseline="0" noProof="0" dirty="0">
                <a:ln>
                  <a:noFill/>
                </a:ln>
                <a:solidFill>
                  <a:sysClr val="windowText" lastClr="000000"/>
                </a:solidFill>
                <a:effectLst/>
                <a:uLnTx/>
                <a:uFillTx/>
                <a:latin typeface="Calibri"/>
                <a:ea typeface="+mn-ea"/>
                <a:cs typeface="Calibri"/>
              </a:rPr>
              <a:t>−</a:t>
            </a:r>
            <a:endParaRPr kumimoji="0" sz="2195"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9" name="object 9"/>
          <p:cNvSpPr txBox="1"/>
          <p:nvPr/>
        </p:nvSpPr>
        <p:spPr>
          <a:xfrm>
            <a:off x="971866" y="3305111"/>
            <a:ext cx="10236464" cy="1234369"/>
          </a:xfrm>
          <a:prstGeom prst="rect">
            <a:avLst/>
          </a:prstGeom>
        </p:spPr>
        <p:txBody>
          <a:bodyPr vert="horz" wrap="square" lIns="0" tIns="95052" rIns="0" bIns="0" rtlCol="0">
            <a:spAutoFit/>
          </a:bodyPr>
          <a:lstStyle/>
          <a:p>
            <a:pPr marL="366259" marR="10139" lvl="0" indent="0" algn="l" defTabSz="1824960" rtl="0" eaLnBrk="1" fontAlgn="auto" latinLnBrk="0" hangingPunct="1">
              <a:lnSpc>
                <a:spcPct val="79100"/>
              </a:lnSpc>
              <a:spcBef>
                <a:spcPts val="748"/>
              </a:spcBef>
              <a:spcAft>
                <a:spcPts val="0"/>
              </a:spcAft>
              <a:buClrTx/>
              <a:buSzTx/>
              <a:buFontTx/>
              <a:buNone/>
              <a:tabLst/>
              <a:defRPr/>
            </a:pPr>
            <a:r>
              <a:rPr kumimoji="0" sz="2195" b="0" i="0" u="none" strike="noStrike" kern="0" cap="none" spc="0" normalizeH="0" baseline="0" noProof="0" dirty="0">
                <a:ln>
                  <a:noFill/>
                </a:ln>
                <a:solidFill>
                  <a:sysClr val="windowText" lastClr="000000"/>
                </a:solidFill>
                <a:effectLst/>
                <a:uLnTx/>
                <a:uFillTx/>
                <a:latin typeface="Calibri"/>
                <a:ea typeface="+mn-ea"/>
                <a:cs typeface="Calibri"/>
              </a:rPr>
              <a:t>Spostare</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il</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dibattito</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transnazionale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nazionale</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dalla</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20" normalizeH="0" baseline="0" noProof="0" dirty="0">
                <a:ln>
                  <a:noFill/>
                </a:ln>
                <a:solidFill>
                  <a:sysClr val="windowText" lastClr="000000"/>
                </a:solidFill>
                <a:effectLst/>
                <a:uLnTx/>
                <a:uFillTx/>
                <a:latin typeface="Calibri"/>
                <a:ea typeface="+mn-ea"/>
                <a:cs typeface="Calibri"/>
              </a:rPr>
              <a:t>protezione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e</a:t>
            </a:r>
            <a:r>
              <a:rPr kumimoji="0" sz="2195"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20" normalizeH="0" baseline="0" noProof="0" dirty="0">
                <a:ln>
                  <a:noFill/>
                </a:ln>
                <a:solidFill>
                  <a:sysClr val="windowText" lastClr="000000"/>
                </a:solidFill>
                <a:effectLst/>
                <a:uLnTx/>
                <a:uFillTx/>
                <a:latin typeface="Calibri"/>
                <a:ea typeface="+mn-ea"/>
                <a:cs typeface="Calibri"/>
              </a:rPr>
              <a:t>restrizione</a:t>
            </a:r>
            <a:r>
              <a:rPr kumimoji="0" sz="2195"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verso</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una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politica</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20" normalizeH="0" baseline="0" noProof="0" dirty="0">
                <a:ln>
                  <a:noFill/>
                </a:ln>
                <a:solidFill>
                  <a:sysClr val="windowText" lastClr="000000"/>
                </a:solidFill>
                <a:effectLst/>
                <a:uLnTx/>
                <a:uFillTx/>
                <a:latin typeface="Calibri"/>
                <a:ea typeface="+mn-ea"/>
                <a:cs typeface="Calibri"/>
              </a:rPr>
              <a:t>empowerment</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che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promuove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l'accesso</a:t>
            </a:r>
            <a:r>
              <a:rPr kumimoji="0" sz="2195"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e</a:t>
            </a:r>
            <a:r>
              <a:rPr kumimoji="0" sz="2195"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l'uso</a:t>
            </a:r>
            <a:r>
              <a:rPr kumimoji="0" sz="2195"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consapevole</a:t>
            </a:r>
            <a:r>
              <a:rPr kumimoji="0" sz="2195"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e</a:t>
            </a:r>
            <a:r>
              <a:rPr kumimoji="0" sz="2195"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sicuro</a:t>
            </a:r>
            <a:r>
              <a:rPr kumimoji="0" sz="2195"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degli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strumenti</a:t>
            </a:r>
            <a:r>
              <a:rPr kumimoji="0" sz="2195"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digitali</a:t>
            </a:r>
            <a:r>
              <a:rPr kumimoji="0" sz="2195" b="0" i="0" u="none" strike="noStrike" kern="0" cap="none" spc="-9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(trans−generazionale).</a:t>
            </a:r>
            <a:endParaRPr kumimoji="0" sz="2195" b="0" i="0" u="none" strike="noStrike" kern="0" cap="none" spc="0" normalizeH="0" baseline="0" noProof="0" dirty="0">
              <a:ln>
                <a:noFill/>
              </a:ln>
              <a:solidFill>
                <a:sysClr val="windowText" lastClr="000000"/>
              </a:solidFill>
              <a:effectLst/>
              <a:uLnTx/>
              <a:uFillTx/>
              <a:latin typeface="Calibri"/>
              <a:ea typeface="+mn-ea"/>
              <a:cs typeface="Calibri"/>
            </a:endParaRPr>
          </a:p>
          <a:p>
            <a:pPr marL="25347" marR="0" lvl="0" indent="0" algn="l" defTabSz="1824960" rtl="0" eaLnBrk="1" fontAlgn="auto" latinLnBrk="0" hangingPunct="1">
              <a:lnSpc>
                <a:spcPct val="100000"/>
              </a:lnSpc>
              <a:spcBef>
                <a:spcPts val="0"/>
              </a:spcBef>
              <a:spcAft>
                <a:spcPts val="0"/>
              </a:spcAft>
              <a:buClrTx/>
              <a:buSzTx/>
              <a:buFontTx/>
              <a:buNone/>
              <a:tabLst>
                <a:tab pos="366259" algn="l"/>
              </a:tabLst>
              <a:defRPr/>
            </a:pPr>
            <a:r>
              <a:rPr kumimoji="0" sz="2195" b="0" i="0" u="none" strike="noStrike" kern="0" cap="none" spc="-100" normalizeH="0" baseline="0" noProof="0" dirty="0">
                <a:ln>
                  <a:noFill/>
                </a:ln>
                <a:solidFill>
                  <a:sysClr val="windowText" lastClr="000000"/>
                </a:solidFill>
                <a:effectLst/>
                <a:uLnTx/>
                <a:uFillTx/>
                <a:latin typeface="Calibri"/>
                <a:ea typeface="+mn-ea"/>
                <a:cs typeface="Calibri"/>
              </a:rPr>
              <a:t>−</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	Adozione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quadri</a:t>
            </a:r>
            <a:r>
              <a:rPr kumimoji="0" sz="2195" b="1"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20" normalizeH="0" baseline="0" noProof="0" dirty="0">
                <a:ln>
                  <a:noFill/>
                </a:ln>
                <a:solidFill>
                  <a:sysClr val="windowText" lastClr="000000"/>
                </a:solidFill>
                <a:effectLst/>
                <a:uLnTx/>
                <a:uFillTx/>
                <a:latin typeface="Calibri"/>
                <a:ea typeface="+mn-ea"/>
                <a:cs typeface="Calibri"/>
              </a:rPr>
              <a:t>normativi</a:t>
            </a:r>
            <a:r>
              <a:rPr kumimoji="0" sz="2195"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di</a:t>
            </a:r>
            <a:r>
              <a:rPr kumimoji="0" sz="2195"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attuazione</a:t>
            </a:r>
            <a:r>
              <a:rPr kumimoji="0" sz="2195" b="1"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della</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Convenzione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che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garantisca:</a:t>
            </a:r>
            <a:endParaRPr kumimoji="0" sz="2195"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10" name="object 10"/>
          <p:cNvSpPr txBox="1"/>
          <p:nvPr/>
        </p:nvSpPr>
        <p:spPr>
          <a:xfrm>
            <a:off x="1385584" y="4570644"/>
            <a:ext cx="10342922" cy="1956468"/>
          </a:xfrm>
          <a:prstGeom prst="rect">
            <a:avLst/>
          </a:prstGeom>
        </p:spPr>
        <p:txBody>
          <a:bodyPr vert="horz" wrap="square" lIns="0" tIns="103921" rIns="0" bIns="0" rtlCol="0">
            <a:spAutoFit/>
          </a:bodyPr>
          <a:lstStyle/>
          <a:p>
            <a:pPr marL="354853" marR="1051886" lvl="0" indent="-330774" algn="l" defTabSz="1824960" rtl="0" eaLnBrk="1" fontAlgn="auto" latinLnBrk="0" hangingPunct="1">
              <a:lnSpc>
                <a:spcPct val="76300"/>
              </a:lnSpc>
              <a:spcBef>
                <a:spcPts val="816"/>
              </a:spcBef>
              <a:spcAft>
                <a:spcPts val="0"/>
              </a:spcAft>
              <a:buClrTx/>
              <a:buSzTx/>
              <a:buFont typeface="Arial MT"/>
              <a:buChar char="•"/>
              <a:tabLst>
                <a:tab pos="361190" algn="l"/>
              </a:tabLst>
              <a:defRPr/>
            </a:pPr>
            <a:r>
              <a:rPr kumimoji="0" sz="2195" b="0" i="0" u="sng" strike="noStrike" kern="0" cap="none" spc="0" normalizeH="0" baseline="0" noProof="0" dirty="0">
                <a:ln>
                  <a:noFill/>
                </a:ln>
                <a:solidFill>
                  <a:sysClr val="windowText" lastClr="000000"/>
                </a:solidFill>
                <a:effectLst/>
                <a:uLnTx/>
                <a:uFill>
                  <a:solidFill>
                    <a:srgbClr val="000000"/>
                  </a:solidFill>
                </a:uFill>
                <a:latin typeface="Calibri"/>
                <a:ea typeface="+mn-ea"/>
                <a:cs typeface="Calibri"/>
              </a:rPr>
              <a:t>Equità</a:t>
            </a:r>
            <a:r>
              <a:rPr kumimoji="0" sz="2195" b="0" i="0" u="sng" strike="noStrike" kern="0" cap="none" spc="-30" normalizeH="0" baseline="0" noProof="0" dirty="0">
                <a:ln>
                  <a:noFill/>
                </a:ln>
                <a:solidFill>
                  <a:sysClr val="windowText" lastClr="000000"/>
                </a:solidFill>
                <a:effectLst/>
                <a:uLnTx/>
                <a:uFill>
                  <a:solidFill>
                    <a:srgbClr val="000000"/>
                  </a:solidFill>
                </a:uFill>
                <a:latin typeface="Calibri"/>
                <a:ea typeface="+mn-ea"/>
                <a:cs typeface="Calibri"/>
              </a:rPr>
              <a:t> </a:t>
            </a:r>
            <a:r>
              <a:rPr kumimoji="0" sz="2195" b="0" i="0" u="sng" strike="noStrike" kern="0" cap="none" spc="0" normalizeH="0" baseline="0" noProof="0" dirty="0">
                <a:ln>
                  <a:noFill/>
                </a:ln>
                <a:solidFill>
                  <a:sysClr val="windowText" lastClr="000000"/>
                </a:solidFill>
                <a:effectLst/>
                <a:uLnTx/>
                <a:uFill>
                  <a:solidFill>
                    <a:srgbClr val="000000"/>
                  </a:solidFill>
                </a:uFill>
                <a:latin typeface="Calibri"/>
                <a:ea typeface="+mn-ea"/>
                <a:cs typeface="Calibri"/>
              </a:rPr>
              <a:t>di</a:t>
            </a:r>
            <a:r>
              <a:rPr kumimoji="0" sz="2195" b="0" i="0" u="sng" strike="noStrike" kern="0" cap="none" spc="-20" normalizeH="0" baseline="0" noProof="0" dirty="0">
                <a:ln>
                  <a:noFill/>
                </a:ln>
                <a:solidFill>
                  <a:sysClr val="windowText" lastClr="000000"/>
                </a:solidFill>
                <a:effectLst/>
                <a:uLnTx/>
                <a:uFill>
                  <a:solidFill>
                    <a:srgbClr val="000000"/>
                  </a:solidFill>
                </a:uFill>
                <a:latin typeface="Calibri"/>
                <a:ea typeface="+mn-ea"/>
                <a:cs typeface="Calibri"/>
              </a:rPr>
              <a:t> </a:t>
            </a:r>
            <a:r>
              <a:rPr kumimoji="0" sz="2195" b="0" i="0" u="sng" strike="noStrike" kern="0" cap="none" spc="0" normalizeH="0" baseline="0" noProof="0" dirty="0">
                <a:ln>
                  <a:noFill/>
                </a:ln>
                <a:solidFill>
                  <a:sysClr val="windowText" lastClr="000000"/>
                </a:solidFill>
                <a:effectLst/>
                <a:uLnTx/>
                <a:uFill>
                  <a:solidFill>
                    <a:srgbClr val="000000"/>
                  </a:solidFill>
                </a:uFill>
                <a:latin typeface="Calibri"/>
                <a:ea typeface="+mn-ea"/>
                <a:cs typeface="Calibri"/>
              </a:rPr>
              <a:t>accesso</a:t>
            </a:r>
            <a:r>
              <a:rPr kumimoji="0" sz="2195" b="1" i="0" u="none" strike="noStrike" kern="0" cap="none" spc="0" normalizeH="0" baseline="0" noProof="0" dirty="0">
                <a:ln>
                  <a:noFill/>
                </a:ln>
                <a:solidFill>
                  <a:sysClr val="windowText" lastClr="000000"/>
                </a:solidFill>
                <a:effectLst/>
                <a:uLnTx/>
                <a:uFillTx/>
                <a:latin typeface="Calibri"/>
                <a:ea typeface="+mn-ea"/>
                <a:cs typeface="Calibri"/>
              </a:rPr>
              <a:t>:</a:t>
            </a:r>
            <a:r>
              <a:rPr kumimoji="0" sz="2195"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Assicurare</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che</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i</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bambini</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ricevano</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l'attenzione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necessaria</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per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accedere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utilizzare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l'ambiente</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digitale</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in</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modo</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equo.</a:t>
            </a:r>
            <a:endParaRPr kumimoji="0" sz="2195" b="0" i="0" u="none" strike="noStrike" kern="0" cap="none" spc="0" normalizeH="0" baseline="0" noProof="0" dirty="0">
              <a:ln>
                <a:noFill/>
              </a:ln>
              <a:solidFill>
                <a:sysClr val="windowText" lastClr="000000"/>
              </a:solidFill>
              <a:effectLst/>
              <a:uLnTx/>
              <a:uFillTx/>
              <a:latin typeface="Calibri"/>
              <a:ea typeface="+mn-ea"/>
              <a:cs typeface="Calibri"/>
            </a:endParaRPr>
          </a:p>
          <a:p>
            <a:pPr marL="354853" marR="10139" lvl="0" indent="-330774" algn="l" defTabSz="1824960" rtl="0" eaLnBrk="1" fontAlgn="auto" latinLnBrk="0" hangingPunct="1">
              <a:lnSpc>
                <a:spcPct val="74600"/>
              </a:lnSpc>
              <a:spcBef>
                <a:spcPts val="1247"/>
              </a:spcBef>
              <a:spcAft>
                <a:spcPts val="0"/>
              </a:spcAft>
              <a:buClrTx/>
              <a:buSzTx/>
              <a:buFont typeface="Arial MT"/>
              <a:buChar char="•"/>
              <a:tabLst>
                <a:tab pos="361190" algn="l"/>
              </a:tabLst>
              <a:defRPr/>
            </a:pPr>
            <a:r>
              <a:rPr kumimoji="0" sz="2195" b="0" i="0" u="sng" strike="noStrike" kern="0" cap="none" spc="0" normalizeH="0" baseline="0" noProof="0" dirty="0">
                <a:ln>
                  <a:noFill/>
                </a:ln>
                <a:solidFill>
                  <a:sysClr val="windowText" lastClr="000000"/>
                </a:solidFill>
                <a:effectLst/>
                <a:uLnTx/>
                <a:uFill>
                  <a:solidFill>
                    <a:srgbClr val="000000"/>
                  </a:solidFill>
                </a:uFill>
                <a:latin typeface="Calibri"/>
                <a:ea typeface="+mn-ea"/>
                <a:cs typeface="Calibri"/>
              </a:rPr>
              <a:t>Mediazione</a:t>
            </a:r>
            <a:r>
              <a:rPr kumimoji="0" sz="2195" b="0" i="0" u="sng" strike="noStrike" kern="0" cap="none" spc="-40" normalizeH="0" baseline="0" noProof="0" dirty="0">
                <a:ln>
                  <a:noFill/>
                </a:ln>
                <a:solidFill>
                  <a:sysClr val="windowText" lastClr="000000"/>
                </a:solidFill>
                <a:effectLst/>
                <a:uLnTx/>
                <a:uFill>
                  <a:solidFill>
                    <a:srgbClr val="000000"/>
                  </a:solidFill>
                </a:uFill>
                <a:latin typeface="Calibri"/>
                <a:ea typeface="+mn-ea"/>
                <a:cs typeface="Calibri"/>
              </a:rPr>
              <a:t> </a:t>
            </a:r>
            <a:r>
              <a:rPr kumimoji="0" sz="2195" b="0" i="0" u="sng" strike="noStrike" kern="0" cap="none" spc="0" normalizeH="0" baseline="0" noProof="0" dirty="0">
                <a:ln>
                  <a:noFill/>
                </a:ln>
                <a:solidFill>
                  <a:sysClr val="windowText" lastClr="000000"/>
                </a:solidFill>
                <a:effectLst/>
                <a:uLnTx/>
                <a:uFill>
                  <a:solidFill>
                    <a:srgbClr val="000000"/>
                  </a:solidFill>
                </a:uFill>
                <a:latin typeface="Calibri"/>
                <a:ea typeface="+mn-ea"/>
                <a:cs typeface="Calibri"/>
              </a:rPr>
              <a:t>tra</a:t>
            </a:r>
            <a:r>
              <a:rPr kumimoji="0" sz="2195" b="0" i="0" u="sng" strike="noStrike" kern="0" cap="none" spc="-50" normalizeH="0" baseline="0" noProof="0" dirty="0">
                <a:ln>
                  <a:noFill/>
                </a:ln>
                <a:solidFill>
                  <a:sysClr val="windowText" lastClr="000000"/>
                </a:solidFill>
                <a:effectLst/>
                <a:uLnTx/>
                <a:uFill>
                  <a:solidFill>
                    <a:srgbClr val="000000"/>
                  </a:solidFill>
                </a:uFill>
                <a:latin typeface="Calibri"/>
                <a:ea typeface="+mn-ea"/>
                <a:cs typeface="Calibri"/>
              </a:rPr>
              <a:t> </a:t>
            </a:r>
            <a:r>
              <a:rPr kumimoji="0" sz="2195" b="0" i="0" u="sng" strike="noStrike" kern="0" cap="none" spc="0" normalizeH="0" baseline="0" noProof="0" dirty="0">
                <a:ln>
                  <a:noFill/>
                </a:ln>
                <a:solidFill>
                  <a:sysClr val="windowText" lastClr="000000"/>
                </a:solidFill>
                <a:effectLst/>
                <a:uLnTx/>
                <a:uFill>
                  <a:solidFill>
                    <a:srgbClr val="000000"/>
                  </a:solidFill>
                </a:uFill>
                <a:latin typeface="Calibri"/>
                <a:ea typeface="+mn-ea"/>
                <a:cs typeface="Calibri"/>
              </a:rPr>
              <a:t>rischi</a:t>
            </a:r>
            <a:r>
              <a:rPr kumimoji="0" sz="2195" b="0" i="0" u="sng" strike="noStrike" kern="0" cap="none" spc="-50" normalizeH="0" baseline="0" noProof="0" dirty="0">
                <a:ln>
                  <a:noFill/>
                </a:ln>
                <a:solidFill>
                  <a:sysClr val="windowText" lastClr="000000"/>
                </a:solidFill>
                <a:effectLst/>
                <a:uLnTx/>
                <a:uFill>
                  <a:solidFill>
                    <a:srgbClr val="000000"/>
                  </a:solidFill>
                </a:uFill>
                <a:latin typeface="Calibri"/>
                <a:ea typeface="+mn-ea"/>
                <a:cs typeface="Calibri"/>
              </a:rPr>
              <a:t> </a:t>
            </a:r>
            <a:r>
              <a:rPr kumimoji="0" sz="2195" b="0" i="0" u="sng" strike="noStrike" kern="0" cap="none" spc="0" normalizeH="0" baseline="0" noProof="0" dirty="0">
                <a:ln>
                  <a:noFill/>
                </a:ln>
                <a:solidFill>
                  <a:sysClr val="windowText" lastClr="000000"/>
                </a:solidFill>
                <a:effectLst/>
                <a:uLnTx/>
                <a:uFill>
                  <a:solidFill>
                    <a:srgbClr val="000000"/>
                  </a:solidFill>
                </a:uFill>
                <a:latin typeface="Calibri"/>
                <a:ea typeface="+mn-ea"/>
                <a:cs typeface="Calibri"/>
              </a:rPr>
              <a:t>e</a:t>
            </a:r>
            <a:r>
              <a:rPr kumimoji="0" sz="2195" b="0" i="0" u="sng" strike="noStrike" kern="0" cap="none" spc="-40" normalizeH="0" baseline="0" noProof="0" dirty="0">
                <a:ln>
                  <a:noFill/>
                </a:ln>
                <a:solidFill>
                  <a:sysClr val="windowText" lastClr="000000"/>
                </a:solidFill>
                <a:effectLst/>
                <a:uLnTx/>
                <a:uFill>
                  <a:solidFill>
                    <a:srgbClr val="000000"/>
                  </a:solidFill>
                </a:uFill>
                <a:latin typeface="Calibri"/>
                <a:ea typeface="+mn-ea"/>
                <a:cs typeface="Calibri"/>
              </a:rPr>
              <a:t> </a:t>
            </a:r>
            <a:r>
              <a:rPr kumimoji="0" sz="2195" b="0" i="0" u="sng" strike="noStrike" kern="0" cap="none" spc="0" normalizeH="0" baseline="0" noProof="0" dirty="0">
                <a:ln>
                  <a:noFill/>
                </a:ln>
                <a:solidFill>
                  <a:sysClr val="windowText" lastClr="000000"/>
                </a:solidFill>
                <a:effectLst/>
                <a:uLnTx/>
                <a:uFill>
                  <a:solidFill>
                    <a:srgbClr val="000000"/>
                  </a:solidFill>
                </a:uFill>
                <a:latin typeface="Calibri"/>
                <a:ea typeface="+mn-ea"/>
                <a:cs typeface="Calibri"/>
              </a:rPr>
              <a:t>benefici</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a:t>
            </a:r>
            <a:r>
              <a:rPr kumimoji="0" sz="2195" b="0" i="0" u="none" strike="noStrike" kern="0" cap="none" spc="429"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bilanciando</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sicurezza</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protezione</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con</a:t>
            </a:r>
            <a:r>
              <a:rPr kumimoji="0" sz="2195"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le</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opportunità</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100" normalizeH="0" baseline="0" noProof="0" dirty="0">
                <a:ln>
                  <a:noFill/>
                </a:ln>
                <a:solidFill>
                  <a:sysClr val="windowText" lastClr="000000"/>
                </a:solidFill>
                <a:effectLst/>
                <a:uLnTx/>
                <a:uFillTx/>
                <a:latin typeface="Calibri"/>
                <a:ea typeface="+mn-ea"/>
                <a:cs typeface="Calibri"/>
              </a:rPr>
              <a:t>e</a:t>
            </a:r>
            <a:r>
              <a:rPr kumimoji="0" sz="2195"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i</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benefici</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del</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mondo</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digitale</a:t>
            </a:r>
            <a:endParaRPr kumimoji="0" sz="2195" b="0" i="0" u="none" strike="noStrike" kern="0" cap="none" spc="0" normalizeH="0" baseline="0" noProof="0" dirty="0">
              <a:ln>
                <a:noFill/>
              </a:ln>
              <a:solidFill>
                <a:sysClr val="windowText" lastClr="000000"/>
              </a:solidFill>
              <a:effectLst/>
              <a:uLnTx/>
              <a:uFillTx/>
              <a:latin typeface="Calibri"/>
              <a:ea typeface="+mn-ea"/>
              <a:cs typeface="Calibri"/>
            </a:endParaRPr>
          </a:p>
          <a:p>
            <a:pPr marL="356121" marR="850378" lvl="0" indent="-330774" algn="l" defTabSz="1824960" rtl="0" eaLnBrk="1" fontAlgn="auto" latinLnBrk="0" hangingPunct="1">
              <a:lnSpc>
                <a:spcPct val="76300"/>
              </a:lnSpc>
              <a:spcBef>
                <a:spcPts val="1197"/>
              </a:spcBef>
              <a:spcAft>
                <a:spcPts val="0"/>
              </a:spcAft>
              <a:buClrTx/>
              <a:buSzTx/>
              <a:buFont typeface="Arial MT"/>
              <a:buChar char="•"/>
              <a:tabLst>
                <a:tab pos="361190" algn="l"/>
              </a:tabLst>
              <a:defRPr/>
            </a:pPr>
            <a:r>
              <a:rPr kumimoji="0" sz="2195" b="0" i="0" u="sng" strike="noStrike" kern="0" cap="none" spc="-20" normalizeH="0" baseline="0" noProof="0" dirty="0">
                <a:ln>
                  <a:noFill/>
                </a:ln>
                <a:solidFill>
                  <a:sysClr val="windowText" lastClr="000000"/>
                </a:solidFill>
                <a:effectLst/>
                <a:uLnTx/>
                <a:uFill>
                  <a:solidFill>
                    <a:srgbClr val="000000"/>
                  </a:solidFill>
                </a:uFill>
                <a:latin typeface="Calibri"/>
                <a:ea typeface="+mn-ea"/>
                <a:cs typeface="Calibri"/>
              </a:rPr>
              <a:t>Responsabilità</a:t>
            </a:r>
            <a:r>
              <a:rPr kumimoji="0" sz="2195" b="0" i="0" u="sng" strike="noStrike" kern="0" cap="none" spc="-50" normalizeH="0" baseline="0" noProof="0" dirty="0">
                <a:ln>
                  <a:noFill/>
                </a:ln>
                <a:solidFill>
                  <a:sysClr val="windowText" lastClr="000000"/>
                </a:solidFill>
                <a:effectLst/>
                <a:uLnTx/>
                <a:uFill>
                  <a:solidFill>
                    <a:srgbClr val="000000"/>
                  </a:solidFill>
                </a:uFill>
                <a:latin typeface="Calibri"/>
                <a:ea typeface="+mn-ea"/>
                <a:cs typeface="Calibri"/>
              </a:rPr>
              <a:t> </a:t>
            </a:r>
            <a:r>
              <a:rPr kumimoji="0" sz="2195" b="0" i="0" u="sng" strike="noStrike" kern="0" cap="none" spc="-20" normalizeH="0" baseline="0" noProof="0" dirty="0">
                <a:ln>
                  <a:noFill/>
                </a:ln>
                <a:solidFill>
                  <a:sysClr val="windowText" lastClr="000000"/>
                </a:solidFill>
                <a:effectLst/>
                <a:uLnTx/>
                <a:uFill>
                  <a:solidFill>
                    <a:srgbClr val="000000"/>
                  </a:solidFill>
                </a:uFill>
                <a:latin typeface="Calibri"/>
                <a:ea typeface="+mn-ea"/>
                <a:cs typeface="Calibri"/>
              </a:rPr>
              <a:t>collettiva:</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Coinvolgere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governi,</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settore</a:t>
            </a:r>
            <a:r>
              <a:rPr kumimoji="0" sz="2195"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privato,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genitori</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gli</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 stessi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bambini</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in</a:t>
            </a:r>
            <a:r>
              <a:rPr kumimoji="0" sz="2195"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un</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0" normalizeH="0" baseline="0" noProof="0" dirty="0">
                <a:ln>
                  <a:noFill/>
                </a:ln>
                <a:solidFill>
                  <a:sysClr val="windowText" lastClr="000000"/>
                </a:solidFill>
                <a:effectLst/>
                <a:uLnTx/>
                <a:uFillTx/>
                <a:latin typeface="Calibri"/>
                <a:ea typeface="+mn-ea"/>
                <a:cs typeface="Calibri"/>
              </a:rPr>
              <a:t>impegno</a:t>
            </a:r>
            <a:r>
              <a:rPr kumimoji="0" sz="2195"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195" b="0" i="0" u="none" strike="noStrike" kern="0" cap="none" spc="-20" normalizeH="0" baseline="0" noProof="0" dirty="0">
                <a:ln>
                  <a:noFill/>
                </a:ln>
                <a:solidFill>
                  <a:sysClr val="windowText" lastClr="000000"/>
                </a:solidFill>
                <a:effectLst/>
                <a:uLnTx/>
                <a:uFillTx/>
                <a:latin typeface="Calibri"/>
                <a:ea typeface="+mn-ea"/>
                <a:cs typeface="Calibri"/>
              </a:rPr>
              <a:t>condiviso.</a:t>
            </a:r>
            <a:endParaRPr kumimoji="0" sz="2195"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11" name="object 11"/>
          <p:cNvSpPr/>
          <p:nvPr/>
        </p:nvSpPr>
        <p:spPr>
          <a:xfrm>
            <a:off x="3860" y="26906"/>
            <a:ext cx="12141306" cy="6818395"/>
          </a:xfrm>
          <a:custGeom>
            <a:avLst/>
            <a:gdLst/>
            <a:ahLst/>
            <a:cxnLst/>
            <a:rect l="l" t="t" r="r" b="b"/>
            <a:pathLst>
              <a:path w="6083300" h="3416300">
                <a:moveTo>
                  <a:pt x="0" y="0"/>
                </a:moveTo>
                <a:lnTo>
                  <a:pt x="6083300" y="0"/>
                </a:lnTo>
                <a:lnTo>
                  <a:pt x="6083300" y="3416300"/>
                </a:lnTo>
                <a:lnTo>
                  <a:pt x="0" y="3416300"/>
                </a:lnTo>
                <a:lnTo>
                  <a:pt x="0" y="0"/>
                </a:lnTo>
                <a:close/>
              </a:path>
            </a:pathLst>
          </a:custGeom>
          <a:ln w="12700">
            <a:solidFill>
              <a:srgbClr val="000000"/>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5298"/>
            <a:ext cx="12159049" cy="6825999"/>
            <a:chOff x="0" y="918"/>
            <a:chExt cx="6092190" cy="3420110"/>
          </a:xfrm>
        </p:grpSpPr>
        <p:pic>
          <p:nvPicPr>
            <p:cNvPr id="3" name="object 3"/>
            <p:cNvPicPr/>
            <p:nvPr/>
          </p:nvPicPr>
          <p:blipFill>
            <a:blip r:embed="rId2" cstate="print"/>
            <a:stretch>
              <a:fillRect/>
            </a:stretch>
          </p:blipFill>
          <p:spPr>
            <a:xfrm>
              <a:off x="1256766" y="926"/>
              <a:ext cx="4834826" cy="3419627"/>
            </a:xfrm>
            <a:prstGeom prst="rect">
              <a:avLst/>
            </a:prstGeom>
          </p:spPr>
        </p:pic>
        <p:pic>
          <p:nvPicPr>
            <p:cNvPr id="4" name="object 4"/>
            <p:cNvPicPr/>
            <p:nvPr/>
          </p:nvPicPr>
          <p:blipFill>
            <a:blip r:embed="rId3" cstate="print"/>
            <a:stretch>
              <a:fillRect/>
            </a:stretch>
          </p:blipFill>
          <p:spPr>
            <a:xfrm>
              <a:off x="0" y="918"/>
              <a:ext cx="3692804" cy="3419636"/>
            </a:xfrm>
            <a:prstGeom prst="rect">
              <a:avLst/>
            </a:prstGeom>
          </p:spPr>
        </p:pic>
      </p:grpSp>
      <p:sp>
        <p:nvSpPr>
          <p:cNvPr id="5" name="object 5"/>
          <p:cNvSpPr txBox="1">
            <a:spLocks noGrp="1"/>
          </p:cNvSpPr>
          <p:nvPr>
            <p:ph type="title"/>
          </p:nvPr>
        </p:nvSpPr>
        <p:spPr>
          <a:xfrm>
            <a:off x="394714" y="79174"/>
            <a:ext cx="2293921" cy="639930"/>
          </a:xfrm>
          <a:prstGeom prst="rect">
            <a:avLst/>
          </a:prstGeom>
        </p:spPr>
        <p:txBody>
          <a:bodyPr vert="horz" wrap="square" lIns="0" tIns="25347" rIns="0" bIns="0" rtlCol="0">
            <a:spAutoFit/>
          </a:bodyPr>
          <a:lstStyle/>
          <a:p>
            <a:pPr marL="25347">
              <a:spcBef>
                <a:spcPts val="200"/>
              </a:spcBef>
            </a:pPr>
            <a:r>
              <a:rPr sz="3992" spc="-20" dirty="0"/>
              <a:t>Riferimenti</a:t>
            </a:r>
            <a:endParaRPr sz="3992"/>
          </a:p>
        </p:txBody>
      </p:sp>
      <p:sp>
        <p:nvSpPr>
          <p:cNvPr id="6" name="object 6"/>
          <p:cNvSpPr/>
          <p:nvPr/>
        </p:nvSpPr>
        <p:spPr>
          <a:xfrm>
            <a:off x="137179" y="854790"/>
            <a:ext cx="6667579" cy="5828587"/>
          </a:xfrm>
          <a:custGeom>
            <a:avLst/>
            <a:gdLst/>
            <a:ahLst/>
            <a:cxnLst/>
            <a:rect l="l" t="t" r="r" b="b"/>
            <a:pathLst>
              <a:path w="3340735" h="2920365">
                <a:moveTo>
                  <a:pt x="3340608" y="0"/>
                </a:moveTo>
                <a:lnTo>
                  <a:pt x="0" y="0"/>
                </a:lnTo>
                <a:lnTo>
                  <a:pt x="0" y="2919984"/>
                </a:lnTo>
                <a:lnTo>
                  <a:pt x="3340608" y="2919984"/>
                </a:lnTo>
                <a:lnTo>
                  <a:pt x="3340608" y="0"/>
                </a:lnTo>
                <a:close/>
              </a:path>
            </a:pathLst>
          </a:custGeom>
          <a:solidFill>
            <a:srgbClr val="FFFFFF"/>
          </a:solidFill>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7" name="object 7"/>
          <p:cNvSpPr txBox="1"/>
          <p:nvPr/>
        </p:nvSpPr>
        <p:spPr>
          <a:xfrm>
            <a:off x="203092" y="846686"/>
            <a:ext cx="6462267" cy="4998684"/>
          </a:xfrm>
          <a:prstGeom prst="rect">
            <a:avLst/>
          </a:prstGeom>
        </p:spPr>
        <p:txBody>
          <a:bodyPr vert="horz" wrap="square" lIns="0" tIns="57031" rIns="0" bIns="0" rtlCol="0">
            <a:spAutoFit/>
          </a:bodyPr>
          <a:lstStyle/>
          <a:p>
            <a:pPr marL="253467" marR="139407" lvl="0" indent="-229387" algn="l" defTabSz="1824960" rtl="0" eaLnBrk="1" fontAlgn="auto" latinLnBrk="0" hangingPunct="1">
              <a:lnSpc>
                <a:spcPts val="1437"/>
              </a:lnSpc>
              <a:spcBef>
                <a:spcPts val="449"/>
              </a:spcBef>
              <a:spcAft>
                <a:spcPts val="0"/>
              </a:spcAft>
              <a:buClrTx/>
              <a:buSzTx/>
              <a:buFont typeface="Arial MT"/>
              <a:buChar char="•"/>
              <a:tabLst>
                <a:tab pos="253467" algn="l"/>
                <a:tab pos="256001" algn="l"/>
              </a:tabLst>
              <a:defRPr/>
            </a:pPr>
            <a:r>
              <a:rPr kumimoji="0" sz="1397" b="0" i="0" u="none" strike="noStrike" kern="0" cap="none" spc="0" normalizeH="0" baseline="0" noProof="0" dirty="0">
                <a:ln>
                  <a:noFill/>
                </a:ln>
                <a:solidFill>
                  <a:sysClr val="windowText" lastClr="000000"/>
                </a:solidFill>
                <a:effectLst/>
                <a:uLnTx/>
                <a:uFillTx/>
                <a:latin typeface="Calibri"/>
                <a:ea typeface="+mn-ea"/>
                <a:cs typeface="Calibri"/>
              </a:rPr>
              <a:t>	Detrick,</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S.</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(1999).</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A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commentary</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on</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the</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United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Nations</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Convention</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on</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the Rights</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50" normalizeH="0" baseline="0" noProof="0" dirty="0">
                <a:ln>
                  <a:noFill/>
                </a:ln>
                <a:solidFill>
                  <a:sysClr val="windowText" lastClr="000000"/>
                </a:solidFill>
                <a:effectLst/>
                <a:uLnTx/>
                <a:uFillTx/>
                <a:latin typeface="Calibri"/>
                <a:ea typeface="+mn-ea"/>
                <a:cs typeface="Calibri"/>
              </a:rPr>
              <a:t>of</a:t>
            </a:r>
            <a:r>
              <a:rPr kumimoji="0" sz="1397"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the</a:t>
            </a:r>
            <a:r>
              <a:rPr kumimoji="0" sz="1397"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Child.</a:t>
            </a:r>
            <a:r>
              <a:rPr kumimoji="0" sz="13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The</a:t>
            </a:r>
            <a:r>
              <a:rPr kumimoji="0" sz="13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Hague,</a:t>
            </a:r>
            <a:r>
              <a:rPr kumimoji="0" sz="13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the</a:t>
            </a:r>
            <a:r>
              <a:rPr kumimoji="0" sz="13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Netherlands:</a:t>
            </a:r>
            <a:r>
              <a:rPr kumimoji="0" sz="13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Martinus</a:t>
            </a:r>
            <a:r>
              <a:rPr kumimoji="0" sz="13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Nijhoff.</a:t>
            </a:r>
            <a:endParaRPr kumimoji="0" sz="1397" b="0" i="0" u="none" strike="noStrike" kern="0" cap="none" spc="0" normalizeH="0" baseline="0" noProof="0">
              <a:ln>
                <a:noFill/>
              </a:ln>
              <a:solidFill>
                <a:sysClr val="windowText" lastClr="000000"/>
              </a:solidFill>
              <a:effectLst/>
              <a:uLnTx/>
              <a:uFillTx/>
              <a:latin typeface="Calibri"/>
              <a:ea typeface="+mn-ea"/>
              <a:cs typeface="Calibri"/>
            </a:endParaRPr>
          </a:p>
          <a:p>
            <a:pPr marL="253467" marR="73505" lvl="0" indent="-228120" algn="l" defTabSz="1824960" rtl="0" eaLnBrk="1" fontAlgn="auto" latinLnBrk="0" hangingPunct="1">
              <a:lnSpc>
                <a:spcPct val="88500"/>
              </a:lnSpc>
              <a:spcBef>
                <a:spcPts val="1088"/>
              </a:spcBef>
              <a:spcAft>
                <a:spcPts val="0"/>
              </a:spcAft>
              <a:buClrTx/>
              <a:buSzTx/>
              <a:buFont typeface="Arial MT"/>
              <a:buChar char="•"/>
              <a:tabLst>
                <a:tab pos="253467" algn="l"/>
                <a:tab pos="257269" algn="l"/>
              </a:tabLst>
              <a:defRPr/>
            </a:pPr>
            <a:r>
              <a:rPr kumimoji="0" sz="1397"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Ferenc</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Lendvai,</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G.</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(2024)</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Sharenting</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as</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a</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regulatory</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paradox</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a</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comprehensive</a:t>
            </a:r>
            <a:r>
              <a:rPr kumimoji="0" sz="1397"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overview</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of</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the</a:t>
            </a:r>
            <a:r>
              <a:rPr kumimoji="0" sz="13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conceptualization</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and</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regulation</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of</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sharenting,</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International</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Journal</a:t>
            </a:r>
            <a:r>
              <a:rPr kumimoji="0" sz="1397"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of</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40" normalizeH="0" baseline="0" noProof="0" dirty="0">
                <a:ln>
                  <a:noFill/>
                </a:ln>
                <a:solidFill>
                  <a:sysClr val="windowText" lastClr="000000"/>
                </a:solidFill>
                <a:effectLst/>
                <a:uLnTx/>
                <a:uFillTx/>
                <a:latin typeface="Calibri"/>
                <a:ea typeface="+mn-ea"/>
                <a:cs typeface="Calibri"/>
              </a:rPr>
              <a:t>Law,</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Policy</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 and the</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40" normalizeH="0" baseline="0" noProof="0" dirty="0">
                <a:ln>
                  <a:noFill/>
                </a:ln>
                <a:solidFill>
                  <a:sysClr val="windowText" lastClr="000000"/>
                </a:solidFill>
                <a:effectLst/>
                <a:uLnTx/>
                <a:uFillTx/>
                <a:latin typeface="Calibri"/>
                <a:ea typeface="+mn-ea"/>
                <a:cs typeface="Calibri"/>
              </a:rPr>
              <a:t>Family,</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Volume</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 38, Issue 1,</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2024.</a:t>
            </a:r>
            <a:endParaRPr kumimoji="0" sz="1397" b="0" i="0" u="none" strike="noStrike" kern="0" cap="none" spc="0" normalizeH="0" baseline="0" noProof="0">
              <a:ln>
                <a:noFill/>
              </a:ln>
              <a:solidFill>
                <a:sysClr val="windowText" lastClr="000000"/>
              </a:solidFill>
              <a:effectLst/>
              <a:uLnTx/>
              <a:uFillTx/>
              <a:latin typeface="Calibri"/>
              <a:ea typeface="+mn-ea"/>
              <a:cs typeface="Calibri"/>
            </a:endParaRPr>
          </a:p>
          <a:p>
            <a:pPr marL="253467" marR="65901" lvl="0" indent="-229387" algn="l" defTabSz="1824960" rtl="0" eaLnBrk="1" fontAlgn="auto" latinLnBrk="0" hangingPunct="1">
              <a:lnSpc>
                <a:spcPct val="87600"/>
              </a:lnSpc>
              <a:spcBef>
                <a:spcPts val="1118"/>
              </a:spcBef>
              <a:spcAft>
                <a:spcPts val="0"/>
              </a:spcAft>
              <a:buClrTx/>
              <a:buSzTx/>
              <a:buFont typeface="Arial MT"/>
              <a:buChar char="•"/>
              <a:tabLst>
                <a:tab pos="253467" algn="l"/>
                <a:tab pos="256001" algn="l"/>
              </a:tabLst>
              <a:defRPr/>
            </a:pPr>
            <a:r>
              <a:rPr kumimoji="0" sz="1397"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Livingstone,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S.</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Third,</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A.</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and</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Lansdown,</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G.</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(2020)</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Children's</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rights</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in</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the</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digital</a:t>
            </a:r>
            <a:r>
              <a:rPr kumimoji="0" sz="1397"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environment: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a</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challenging</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terrain</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for</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the</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evidence−based policy.</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In:</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Green,</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50" normalizeH="0" baseline="0" noProof="0" dirty="0">
                <a:ln>
                  <a:noFill/>
                </a:ln>
                <a:solidFill>
                  <a:sysClr val="windowText" lastClr="000000"/>
                </a:solidFill>
                <a:effectLst/>
                <a:uLnTx/>
                <a:uFillTx/>
                <a:latin typeface="Calibri"/>
                <a:ea typeface="+mn-ea"/>
                <a:cs typeface="Calibri"/>
              </a:rPr>
              <a:t>L.,</a:t>
            </a:r>
            <a:r>
              <a:rPr kumimoji="0" sz="1397"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Holloway,</a:t>
            </a:r>
            <a:r>
              <a:rPr kumimoji="0" sz="1397"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D.,</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Stevenson,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K.,</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40" normalizeH="0" baseline="0" noProof="0" dirty="0">
                <a:ln>
                  <a:noFill/>
                </a:ln>
                <a:solidFill>
                  <a:sysClr val="windowText" lastClr="000000"/>
                </a:solidFill>
                <a:effectLst/>
                <a:uLnTx/>
                <a:uFillTx/>
                <a:latin typeface="Calibri"/>
                <a:ea typeface="+mn-ea"/>
                <a:cs typeface="Calibri"/>
              </a:rPr>
              <a:t>Leaver,</a:t>
            </a:r>
            <a:r>
              <a:rPr kumimoji="0" sz="13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70" normalizeH="0" baseline="0" noProof="0" dirty="0">
                <a:ln>
                  <a:noFill/>
                </a:ln>
                <a:solidFill>
                  <a:sysClr val="windowText" lastClr="000000"/>
                </a:solidFill>
                <a:effectLst/>
                <a:uLnTx/>
                <a:uFillTx/>
                <a:latin typeface="Calibri"/>
                <a:ea typeface="+mn-ea"/>
                <a:cs typeface="Calibri"/>
              </a:rPr>
              <a:t>T.</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and</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Haddon,</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L.,</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(eds.)</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Routledge</a:t>
            </a:r>
            <a:r>
              <a:rPr kumimoji="0" sz="13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Companion</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50" normalizeH="0" baseline="0" noProof="0" dirty="0">
                <a:ln>
                  <a:noFill/>
                </a:ln>
                <a:solidFill>
                  <a:sysClr val="windowText" lastClr="000000"/>
                </a:solidFill>
                <a:effectLst/>
                <a:uLnTx/>
                <a:uFillTx/>
                <a:latin typeface="Calibri"/>
                <a:ea typeface="+mn-ea"/>
                <a:cs typeface="Calibri"/>
              </a:rPr>
              <a:t>to</a:t>
            </a:r>
            <a:r>
              <a:rPr kumimoji="0" sz="1397"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Digital</a:t>
            </a:r>
            <a:r>
              <a:rPr kumimoji="0" sz="1397"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Media</a:t>
            </a:r>
            <a:r>
              <a:rPr kumimoji="0" sz="1397"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and</a:t>
            </a:r>
            <a:r>
              <a:rPr kumimoji="0" sz="1397"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Children.</a:t>
            </a:r>
            <a:r>
              <a:rPr kumimoji="0" sz="1397"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Routledge,</a:t>
            </a:r>
            <a:r>
              <a:rPr kumimoji="0" sz="1397"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London,</a:t>
            </a:r>
            <a:r>
              <a:rPr kumimoji="0" sz="1397" b="0" i="0" u="none" strike="noStrike" kern="0" cap="none" spc="-50" normalizeH="0" baseline="0" noProof="0" dirty="0">
                <a:ln>
                  <a:noFill/>
                </a:ln>
                <a:solidFill>
                  <a:sysClr val="windowText" lastClr="000000"/>
                </a:solidFill>
                <a:effectLst/>
                <a:uLnTx/>
                <a:uFillTx/>
                <a:latin typeface="Calibri"/>
                <a:ea typeface="+mn-ea"/>
                <a:cs typeface="Calibri"/>
              </a:rPr>
              <a:t> UK.</a:t>
            </a:r>
            <a:endParaRPr kumimoji="0" sz="1397" b="0" i="0" u="none" strike="noStrike" kern="0" cap="none" spc="0" normalizeH="0" baseline="0" noProof="0">
              <a:ln>
                <a:noFill/>
              </a:ln>
              <a:solidFill>
                <a:sysClr val="windowText" lastClr="000000"/>
              </a:solidFill>
              <a:effectLst/>
              <a:uLnTx/>
              <a:uFillTx/>
              <a:latin typeface="Calibri"/>
              <a:ea typeface="+mn-ea"/>
              <a:cs typeface="Calibri"/>
            </a:endParaRPr>
          </a:p>
          <a:p>
            <a:pPr marL="253467" marR="10139" lvl="0" indent="-229387" algn="l" defTabSz="1824960" rtl="0" eaLnBrk="1" fontAlgn="auto" latinLnBrk="0" hangingPunct="1">
              <a:lnSpc>
                <a:spcPts val="1397"/>
              </a:lnSpc>
              <a:spcBef>
                <a:spcPts val="1188"/>
              </a:spcBef>
              <a:spcAft>
                <a:spcPts val="0"/>
              </a:spcAft>
              <a:buClrTx/>
              <a:buSzTx/>
              <a:buFont typeface="Arial MT"/>
              <a:buChar char="•"/>
              <a:tabLst>
                <a:tab pos="253467" algn="l"/>
                <a:tab pos="256001" algn="l"/>
              </a:tabLst>
              <a:defRPr/>
            </a:pPr>
            <a:r>
              <a:rPr kumimoji="0" sz="1397"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Livingstone,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S.,</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Lievens,</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E.</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and</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40" normalizeH="0" baseline="0" noProof="0" dirty="0">
                <a:ln>
                  <a:noFill/>
                </a:ln>
                <a:solidFill>
                  <a:sysClr val="windowText" lastClr="000000"/>
                </a:solidFill>
                <a:effectLst/>
                <a:uLnTx/>
                <a:uFillTx/>
                <a:latin typeface="Calibri"/>
                <a:ea typeface="+mn-ea"/>
                <a:cs typeface="Calibri"/>
              </a:rPr>
              <a:t>Car,</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J.</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(2020).</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Handbook</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for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policy</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makers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on</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the</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rights</a:t>
            </a:r>
            <a:r>
              <a:rPr kumimoji="0" sz="1397"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of</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the</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child</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in</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the</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digital</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environment,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Council</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of</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Europe</a:t>
            </a:r>
            <a:endParaRPr kumimoji="0" sz="1397" b="0" i="0" u="none" strike="noStrike" kern="0" cap="none" spc="0" normalizeH="0" baseline="0" noProof="0">
              <a:ln>
                <a:noFill/>
              </a:ln>
              <a:solidFill>
                <a:sysClr val="windowText" lastClr="000000"/>
              </a:solidFill>
              <a:effectLst/>
              <a:uLnTx/>
              <a:uFillTx/>
              <a:latin typeface="Calibri"/>
              <a:ea typeface="+mn-ea"/>
              <a:cs typeface="Calibri"/>
            </a:endParaRPr>
          </a:p>
          <a:p>
            <a:pPr marL="253467" marR="31683" lvl="0" indent="-229387" algn="l" defTabSz="1824960" rtl="0" eaLnBrk="1" fontAlgn="auto" latinLnBrk="0" hangingPunct="1">
              <a:lnSpc>
                <a:spcPct val="88500"/>
              </a:lnSpc>
              <a:spcBef>
                <a:spcPts val="1148"/>
              </a:spcBef>
              <a:spcAft>
                <a:spcPts val="0"/>
              </a:spcAft>
              <a:buClrTx/>
              <a:buSzTx/>
              <a:buFont typeface="Arial MT"/>
              <a:buChar char="•"/>
              <a:tabLst>
                <a:tab pos="253467" algn="l"/>
                <a:tab pos="256001" algn="l"/>
              </a:tabLst>
              <a:defRPr/>
            </a:pPr>
            <a:r>
              <a:rPr kumimoji="0" sz="1397" b="0" i="0" u="none" strike="noStrike" kern="0" cap="none" spc="0" normalizeH="0" baseline="0" noProof="0" dirty="0">
                <a:ln>
                  <a:noFill/>
                </a:ln>
                <a:solidFill>
                  <a:sysClr val="windowText" lastClr="000000"/>
                </a:solidFill>
                <a:effectLst/>
                <a:uLnTx/>
                <a:uFillTx/>
                <a:latin typeface="Calibri"/>
                <a:ea typeface="+mn-ea"/>
                <a:cs typeface="Calibri"/>
              </a:rPr>
              <a:t>	Ruggiero,</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R.</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(2022).</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Article</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4:</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The</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nature</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of</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States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parties’</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obligations.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In</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Vaghri,</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50" normalizeH="0" baseline="0" noProof="0" dirty="0">
                <a:ln>
                  <a:noFill/>
                </a:ln>
                <a:solidFill>
                  <a:sysClr val="windowText" lastClr="000000"/>
                </a:solidFill>
                <a:effectLst/>
                <a:uLnTx/>
                <a:uFillTx/>
                <a:latin typeface="Calibri"/>
                <a:ea typeface="+mn-ea"/>
                <a:cs typeface="Calibri"/>
              </a:rPr>
              <a:t>Z.,</a:t>
            </a:r>
            <a:r>
              <a:rPr kumimoji="0" sz="1397"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Zermatten,</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J., Lansdown, G. and Ruggiero, R. (eds.)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Monitoring</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State</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Compliance</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40" normalizeH="0" baseline="0" noProof="0" dirty="0">
                <a:ln>
                  <a:noFill/>
                </a:ln>
                <a:solidFill>
                  <a:sysClr val="windowText" lastClr="000000"/>
                </a:solidFill>
                <a:effectLst/>
                <a:uLnTx/>
                <a:uFillTx/>
                <a:latin typeface="Calibri"/>
                <a:ea typeface="+mn-ea"/>
                <a:cs typeface="Calibri"/>
              </a:rPr>
              <a:t>with</a:t>
            </a:r>
            <a:r>
              <a:rPr kumimoji="0" sz="1397"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the</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UN</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Convention</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 on</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the Rights</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of the</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Child</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89" normalizeH="0" baseline="0" noProof="0" dirty="0">
                <a:ln>
                  <a:noFill/>
                </a:ln>
                <a:solidFill>
                  <a:sysClr val="windowText" lastClr="000000"/>
                </a:solidFill>
                <a:effectLst/>
                <a:uLnTx/>
                <a:uFillTx/>
                <a:latin typeface="Calibri"/>
                <a:ea typeface="+mn-ea"/>
                <a:cs typeface="Calibri"/>
              </a:rPr>
              <a:t>−</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An Analysis</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of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Attributes,</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Springer.</a:t>
            </a:r>
            <a:endParaRPr kumimoji="0" sz="1397" b="0" i="0" u="none" strike="noStrike" kern="0" cap="none" spc="0" normalizeH="0" baseline="0" noProof="0">
              <a:ln>
                <a:noFill/>
              </a:ln>
              <a:solidFill>
                <a:sysClr val="windowText" lastClr="000000"/>
              </a:solidFill>
              <a:effectLst/>
              <a:uLnTx/>
              <a:uFillTx/>
              <a:latin typeface="Calibri"/>
              <a:ea typeface="+mn-ea"/>
              <a:cs typeface="Calibri"/>
            </a:endParaRPr>
          </a:p>
          <a:p>
            <a:pPr marL="253467" marR="68436" lvl="0" indent="-229387" algn="l" defTabSz="1824960" rtl="0" eaLnBrk="1" fontAlgn="auto" latinLnBrk="0" hangingPunct="1">
              <a:lnSpc>
                <a:spcPts val="1397"/>
              </a:lnSpc>
              <a:spcBef>
                <a:spcPts val="1188"/>
              </a:spcBef>
              <a:spcAft>
                <a:spcPts val="0"/>
              </a:spcAft>
              <a:buClrTx/>
              <a:buSzTx/>
              <a:buFont typeface="Arial MT"/>
              <a:buChar char="•"/>
              <a:tabLst>
                <a:tab pos="253467" algn="l"/>
                <a:tab pos="256001" algn="l"/>
              </a:tabLst>
              <a:defRPr/>
            </a:pPr>
            <a:r>
              <a:rPr kumimoji="0" sz="1397"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Tomuschat,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C.</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(2008).</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Human</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rights:</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between</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idealism</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and</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realism,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(2nd</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ed.),</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Oxford</a:t>
            </a:r>
            <a:r>
              <a:rPr kumimoji="0" sz="1397"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University</a:t>
            </a:r>
            <a:r>
              <a:rPr kumimoji="0" sz="1397"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Press.</a:t>
            </a:r>
            <a:endParaRPr kumimoji="0" sz="1397" b="0" i="0" u="none" strike="noStrike" kern="0" cap="none" spc="0" normalizeH="0" baseline="0" noProof="0">
              <a:ln>
                <a:noFill/>
              </a:ln>
              <a:solidFill>
                <a:sysClr val="windowText" lastClr="000000"/>
              </a:solidFill>
              <a:effectLst/>
              <a:uLnTx/>
              <a:uFillTx/>
              <a:latin typeface="Calibri"/>
              <a:ea typeface="+mn-ea"/>
              <a:cs typeface="Calibri"/>
            </a:endParaRPr>
          </a:p>
          <a:p>
            <a:pPr marL="253467" marR="302893" lvl="0" indent="-229387" algn="l" defTabSz="1824960" rtl="0" eaLnBrk="1" fontAlgn="auto" latinLnBrk="0" hangingPunct="1">
              <a:lnSpc>
                <a:spcPct val="88500"/>
              </a:lnSpc>
              <a:spcBef>
                <a:spcPts val="1148"/>
              </a:spcBef>
              <a:spcAft>
                <a:spcPts val="0"/>
              </a:spcAft>
              <a:buClrTx/>
              <a:buSzTx/>
              <a:buFont typeface="Arial MT"/>
              <a:buChar char="•"/>
              <a:tabLst>
                <a:tab pos="253467" algn="l"/>
                <a:tab pos="256001" algn="l"/>
              </a:tabLst>
              <a:defRPr/>
            </a:pPr>
            <a:r>
              <a:rPr kumimoji="0" sz="1397"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Verhellen,</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 E.</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(2015). The</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Convention</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 on</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the Rights</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of the</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Child.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Reflections</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from</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100" normalizeH="0" baseline="0" noProof="0" dirty="0">
                <a:ln>
                  <a:noFill/>
                </a:ln>
                <a:solidFill>
                  <a:sysClr val="windowText" lastClr="000000"/>
                </a:solidFill>
                <a:effectLst/>
                <a:uLnTx/>
                <a:uFillTx/>
                <a:latin typeface="Calibri"/>
                <a:ea typeface="+mn-ea"/>
                <a:cs typeface="Calibri"/>
              </a:rPr>
              <a:t>a</a:t>
            </a:r>
            <a:r>
              <a:rPr kumimoji="0" sz="1397"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historical,</a:t>
            </a:r>
            <a:r>
              <a:rPr kumimoji="0" sz="13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social</a:t>
            </a:r>
            <a:r>
              <a:rPr kumimoji="0" sz="13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policy</a:t>
            </a:r>
            <a:r>
              <a:rPr kumimoji="0" sz="13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and</a:t>
            </a:r>
            <a:r>
              <a:rPr kumimoji="0" sz="13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educational</a:t>
            </a:r>
            <a:r>
              <a:rPr kumimoji="0" sz="13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perspective,</a:t>
            </a:r>
            <a:r>
              <a:rPr kumimoji="0" sz="13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Routledge</a:t>
            </a:r>
            <a:r>
              <a:rPr kumimoji="0" sz="13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International</a:t>
            </a:r>
            <a:r>
              <a:rPr kumimoji="0" sz="1397"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Handbook</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of</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Children’s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Rights</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Studies</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(pp.</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40" normalizeH="0" baseline="0" noProof="0" dirty="0">
                <a:ln>
                  <a:noFill/>
                </a:ln>
                <a:solidFill>
                  <a:sysClr val="windowText" lastClr="000000"/>
                </a:solidFill>
                <a:effectLst/>
                <a:uLnTx/>
                <a:uFillTx/>
                <a:latin typeface="Calibri"/>
                <a:ea typeface="+mn-ea"/>
                <a:cs typeface="Calibri"/>
              </a:rPr>
              <a:t>43−59).</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Routledge.</a:t>
            </a:r>
            <a:endParaRPr kumimoji="0" sz="1397" b="0" i="0" u="none" strike="noStrike" kern="0" cap="none" spc="0" normalizeH="0" baseline="0" noProof="0">
              <a:ln>
                <a:noFill/>
              </a:ln>
              <a:solidFill>
                <a:sysClr val="windowText" lastClr="000000"/>
              </a:solidFill>
              <a:effectLst/>
              <a:uLnTx/>
              <a:uFillTx/>
              <a:latin typeface="Calibri"/>
              <a:ea typeface="+mn-ea"/>
              <a:cs typeface="Calibri"/>
            </a:endParaRPr>
          </a:p>
          <a:p>
            <a:pPr marL="253467" marR="329507" lvl="0" indent="-229387" algn="l" defTabSz="1824960" rtl="0" eaLnBrk="1" fontAlgn="auto" latinLnBrk="0" hangingPunct="1">
              <a:lnSpc>
                <a:spcPts val="1577"/>
              </a:lnSpc>
              <a:spcBef>
                <a:spcPts val="848"/>
              </a:spcBef>
              <a:spcAft>
                <a:spcPts val="0"/>
              </a:spcAft>
              <a:buClrTx/>
              <a:buSzTx/>
              <a:buFont typeface="Arial MT"/>
              <a:buChar char="•"/>
              <a:tabLst>
                <a:tab pos="253467" algn="l"/>
                <a:tab pos="256001" algn="l"/>
              </a:tabLst>
              <a:defRPr/>
            </a:pPr>
            <a:r>
              <a:rPr kumimoji="0" sz="1397"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Zermatten,</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J. (2013). The</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United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Nations</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Convention</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 on</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the Rights of</a:t>
            </a:r>
            <a:r>
              <a:rPr kumimoji="0" sz="1397" b="0" i="0" u="none" strike="noStrike" kern="0" cap="none" spc="-1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the Child: </a:t>
            </a:r>
            <a:r>
              <a:rPr kumimoji="0" sz="1397" b="0" i="0" u="none" strike="noStrike" kern="0" cap="none" spc="-100" normalizeH="0" baseline="0" noProof="0" dirty="0">
                <a:ln>
                  <a:noFill/>
                </a:ln>
                <a:solidFill>
                  <a:sysClr val="windowText" lastClr="000000"/>
                </a:solidFill>
                <a:effectLst/>
                <a:uLnTx/>
                <a:uFillTx/>
                <a:latin typeface="Calibri"/>
                <a:ea typeface="+mn-ea"/>
                <a:cs typeface="Calibri"/>
              </a:rPr>
              <a:t>a</a:t>
            </a:r>
            <a:r>
              <a:rPr kumimoji="0" sz="1397" b="0"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legally</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binding</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instrument.</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Obligations</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of</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the</a:t>
            </a:r>
            <a:r>
              <a:rPr kumimoji="0" sz="1397"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States</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0" normalizeH="0" baseline="0" noProof="0" dirty="0">
                <a:ln>
                  <a:noFill/>
                </a:ln>
                <a:solidFill>
                  <a:sysClr val="windowText" lastClr="000000"/>
                </a:solidFill>
                <a:effectLst/>
                <a:uLnTx/>
                <a:uFillTx/>
                <a:latin typeface="Calibri"/>
                <a:ea typeface="+mn-ea"/>
                <a:cs typeface="Calibri"/>
              </a:rPr>
              <a:t>parties,</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Intervention,</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1397" b="0" i="0" u="none" strike="noStrike" kern="0" cap="none" spc="-20" normalizeH="0" baseline="0" noProof="0" dirty="0">
                <a:ln>
                  <a:noFill/>
                </a:ln>
                <a:solidFill>
                  <a:sysClr val="windowText" lastClr="000000"/>
                </a:solidFill>
                <a:effectLst/>
                <a:uLnTx/>
                <a:uFillTx/>
                <a:latin typeface="Calibri"/>
                <a:ea typeface="+mn-ea"/>
                <a:cs typeface="Calibri"/>
              </a:rPr>
              <a:t>Belfast.</a:t>
            </a:r>
            <a:endParaRPr kumimoji="0" sz="1397" b="0" i="0" u="none" strike="noStrike" kern="0" cap="none" spc="0" normalizeH="0" baseline="0" noProof="0">
              <a:ln>
                <a:noFill/>
              </a:ln>
              <a:solidFill>
                <a:sysClr val="windowText" lastClr="000000"/>
              </a:solidFill>
              <a:effectLst/>
              <a:uLnTx/>
              <a:uFillTx/>
              <a:latin typeface="Calibri"/>
              <a:ea typeface="+mn-ea"/>
              <a:cs typeface="Calibri"/>
            </a:endParaRPr>
          </a:p>
        </p:txBody>
      </p:sp>
      <p:sp>
        <p:nvSpPr>
          <p:cNvPr id="8" name="object 8"/>
          <p:cNvSpPr txBox="1"/>
          <p:nvPr/>
        </p:nvSpPr>
        <p:spPr>
          <a:xfrm>
            <a:off x="10315099" y="6290249"/>
            <a:ext cx="1311717" cy="271367"/>
          </a:xfrm>
          <a:prstGeom prst="rect">
            <a:avLst/>
          </a:prstGeom>
        </p:spPr>
        <p:txBody>
          <a:bodyPr vert="horz" wrap="square" lIns="0" tIns="25347" rIns="0" bIns="0" rtlCol="0">
            <a:spAutoFit/>
          </a:bodyPr>
          <a:lstStyle/>
          <a:p>
            <a:pPr marL="25347" marR="0" lvl="0" indent="0" algn="l" defTabSz="1824960" rtl="0" eaLnBrk="1" fontAlgn="auto" latinLnBrk="0" hangingPunct="1">
              <a:lnSpc>
                <a:spcPct val="100000"/>
              </a:lnSpc>
              <a:spcBef>
                <a:spcPts val="200"/>
              </a:spcBef>
              <a:spcAft>
                <a:spcPts val="0"/>
              </a:spcAft>
              <a:buClrTx/>
              <a:buSzTx/>
              <a:buFontTx/>
              <a:buNone/>
              <a:tabLst/>
              <a:defRPr/>
            </a:pPr>
            <a:r>
              <a:rPr kumimoji="0" sz="1597" b="0" i="0" u="none" strike="noStrike" kern="0" cap="none" spc="-120" normalizeH="0" baseline="0" noProof="0" dirty="0">
                <a:ln>
                  <a:noFill/>
                </a:ln>
                <a:solidFill>
                  <a:srgbClr val="FFFFFF"/>
                </a:solidFill>
                <a:effectLst/>
                <a:uLnTx/>
                <a:uFillTx/>
                <a:latin typeface="Calibri"/>
                <a:ea typeface="+mn-ea"/>
                <a:cs typeface="Calibri"/>
              </a:rPr>
              <a:t>©</a:t>
            </a:r>
            <a:r>
              <a:rPr kumimoji="0" sz="1597" b="0" i="0" u="none" strike="noStrike" kern="0" cap="none" spc="-120" normalizeH="0" baseline="0" noProof="0" dirty="0">
                <a:ln>
                  <a:noFill/>
                </a:ln>
                <a:solidFill>
                  <a:srgbClr val="EEEEEE"/>
                </a:solidFill>
                <a:effectLst/>
                <a:uLnTx/>
                <a:uFillTx/>
                <a:latin typeface="Tahoma"/>
                <a:ea typeface="+mn-ea"/>
                <a:cs typeface="Tahoma"/>
              </a:rPr>
              <a:t>Yves</a:t>
            </a:r>
            <a:r>
              <a:rPr kumimoji="0" sz="1597" b="0" i="0" u="none" strike="noStrike" kern="0" cap="none" spc="-110" normalizeH="0" baseline="0" noProof="0" dirty="0">
                <a:ln>
                  <a:noFill/>
                </a:ln>
                <a:solidFill>
                  <a:srgbClr val="EEEEEE"/>
                </a:solidFill>
                <a:effectLst/>
                <a:uLnTx/>
                <a:uFillTx/>
                <a:latin typeface="Tahoma"/>
                <a:ea typeface="+mn-ea"/>
                <a:cs typeface="Tahoma"/>
              </a:rPr>
              <a:t> </a:t>
            </a:r>
            <a:r>
              <a:rPr kumimoji="0" sz="1597" b="0" i="0" u="none" strike="noStrike" kern="0" cap="none" spc="-100" normalizeH="0" baseline="0" noProof="0" dirty="0">
                <a:ln>
                  <a:noFill/>
                </a:ln>
                <a:solidFill>
                  <a:srgbClr val="EEEEEE"/>
                </a:solidFill>
                <a:effectLst/>
                <a:uLnTx/>
                <a:uFillTx/>
                <a:latin typeface="Tahoma"/>
                <a:ea typeface="+mn-ea"/>
                <a:cs typeface="Tahoma"/>
              </a:rPr>
              <a:t>Leresche</a:t>
            </a:r>
            <a:endParaRPr kumimoji="0" sz="1597"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9" name="object 9"/>
          <p:cNvSpPr/>
          <p:nvPr/>
        </p:nvSpPr>
        <p:spPr>
          <a:xfrm>
            <a:off x="3860" y="27971"/>
            <a:ext cx="12141306" cy="6813326"/>
          </a:xfrm>
          <a:custGeom>
            <a:avLst/>
            <a:gdLst/>
            <a:ahLst/>
            <a:cxnLst/>
            <a:rect l="l" t="t" r="r" b="b"/>
            <a:pathLst>
              <a:path w="6083300" h="3413760">
                <a:moveTo>
                  <a:pt x="0" y="0"/>
                </a:moveTo>
                <a:lnTo>
                  <a:pt x="6083300" y="0"/>
                </a:lnTo>
                <a:lnTo>
                  <a:pt x="6083300" y="3413286"/>
                </a:lnTo>
              </a:path>
              <a:path w="6083300" h="3413760">
                <a:moveTo>
                  <a:pt x="0" y="3413286"/>
                </a:moveTo>
                <a:lnTo>
                  <a:pt x="0" y="0"/>
                </a:lnTo>
              </a:path>
            </a:pathLst>
          </a:custGeom>
          <a:ln w="12700">
            <a:solidFill>
              <a:srgbClr val="000000"/>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442" y="14251"/>
            <a:ext cx="12166653" cy="6827267"/>
            <a:chOff x="5232" y="393"/>
            <a:chExt cx="6096000" cy="3420745"/>
          </a:xfrm>
        </p:grpSpPr>
        <p:pic>
          <p:nvPicPr>
            <p:cNvPr id="3" name="object 3"/>
            <p:cNvPicPr/>
            <p:nvPr/>
          </p:nvPicPr>
          <p:blipFill>
            <a:blip r:embed="rId2" cstate="print"/>
            <a:stretch>
              <a:fillRect/>
            </a:stretch>
          </p:blipFill>
          <p:spPr>
            <a:xfrm>
              <a:off x="5232" y="393"/>
              <a:ext cx="4834763" cy="3420160"/>
            </a:xfrm>
            <a:prstGeom prst="rect">
              <a:avLst/>
            </a:prstGeom>
          </p:spPr>
        </p:pic>
        <p:pic>
          <p:nvPicPr>
            <p:cNvPr id="4" name="object 4"/>
            <p:cNvPicPr/>
            <p:nvPr/>
          </p:nvPicPr>
          <p:blipFill>
            <a:blip r:embed="rId3" cstate="print"/>
            <a:stretch>
              <a:fillRect/>
            </a:stretch>
          </p:blipFill>
          <p:spPr>
            <a:xfrm>
              <a:off x="2565553" y="393"/>
              <a:ext cx="3535678" cy="3420160"/>
            </a:xfrm>
            <a:prstGeom prst="rect">
              <a:avLst/>
            </a:prstGeom>
          </p:spPr>
        </p:pic>
      </p:grpSp>
      <p:sp>
        <p:nvSpPr>
          <p:cNvPr id="5" name="object 5"/>
          <p:cNvSpPr txBox="1"/>
          <p:nvPr/>
        </p:nvSpPr>
        <p:spPr>
          <a:xfrm>
            <a:off x="6090728" y="1458762"/>
            <a:ext cx="5250671" cy="4494049"/>
          </a:xfrm>
          <a:prstGeom prst="rect">
            <a:avLst/>
          </a:prstGeom>
          <a:solidFill>
            <a:srgbClr val="FFFFFF"/>
          </a:solidFill>
        </p:spPr>
        <p:txBody>
          <a:bodyPr vert="horz" wrap="square" lIns="0" tIns="31684" rIns="0" bIns="0" rtlCol="0">
            <a:spAutoFit/>
          </a:bodyPr>
          <a:lstStyle/>
          <a:p>
            <a:pPr marL="91248" marR="0" lvl="0" indent="0" algn="l" defTabSz="1824960" rtl="0" eaLnBrk="1" fontAlgn="auto" latinLnBrk="0" hangingPunct="1">
              <a:lnSpc>
                <a:spcPct val="100000"/>
              </a:lnSpc>
              <a:spcBef>
                <a:spcPts val="249"/>
              </a:spcBef>
              <a:spcAft>
                <a:spcPts val="0"/>
              </a:spcAft>
              <a:buClrTx/>
              <a:buSzTx/>
              <a:buFontTx/>
              <a:buNone/>
              <a:tabLst/>
              <a:defRPr/>
            </a:pPr>
            <a:r>
              <a:rPr kumimoji="0" sz="3992" b="0" i="0" u="none" strike="noStrike" kern="0" cap="none" spc="-20" normalizeH="0" baseline="0" noProof="0" dirty="0">
                <a:ln>
                  <a:noFill/>
                </a:ln>
                <a:solidFill>
                  <a:sysClr val="windowText" lastClr="000000"/>
                </a:solidFill>
                <a:effectLst/>
                <a:uLnTx/>
                <a:uFillTx/>
                <a:latin typeface="Calibri Light"/>
                <a:ea typeface="+mn-ea"/>
                <a:cs typeface="Calibri Light"/>
              </a:rPr>
              <a:t>Riferimenti</a:t>
            </a:r>
            <a:endParaRPr kumimoji="0" sz="3992" b="0" i="0" u="none" strike="noStrike" kern="0" cap="none" spc="0" normalizeH="0" baseline="0" noProof="0" dirty="0">
              <a:ln>
                <a:noFill/>
              </a:ln>
              <a:solidFill>
                <a:sysClr val="windowText" lastClr="000000"/>
              </a:solidFill>
              <a:effectLst/>
              <a:uLnTx/>
              <a:uFillTx/>
              <a:latin typeface="Calibri Light"/>
              <a:ea typeface="+mn-ea"/>
              <a:cs typeface="Calibri Light"/>
            </a:endParaRPr>
          </a:p>
          <a:p>
            <a:pPr marL="93783" marR="465111" lvl="0" indent="0" algn="l" defTabSz="1824960" rtl="0" eaLnBrk="1" fontAlgn="auto" latinLnBrk="0" hangingPunct="1">
              <a:lnSpc>
                <a:spcPts val="1816"/>
              </a:lnSpc>
              <a:spcBef>
                <a:spcPts val="4069"/>
              </a:spcBef>
              <a:spcAft>
                <a:spcPts val="0"/>
              </a:spcAft>
              <a:buClrTx/>
              <a:buSzTx/>
              <a:buFontTx/>
              <a:buNone/>
              <a:tabLst/>
              <a:defRPr/>
            </a:pPr>
            <a:r>
              <a:rPr kumimoji="0" sz="1597" b="1" i="0" u="none" strike="noStrike" kern="0" cap="none" spc="0" normalizeH="0" baseline="0" noProof="0" dirty="0">
                <a:ln>
                  <a:noFill/>
                </a:ln>
                <a:solidFill>
                  <a:sysClr val="windowText" lastClr="000000"/>
                </a:solidFill>
                <a:effectLst/>
                <a:uLnTx/>
                <a:uFillTx/>
                <a:latin typeface="Calibri"/>
                <a:ea typeface="+mn-ea"/>
                <a:cs typeface="Calibri"/>
              </a:rPr>
              <a:t>Key</a:t>
            </a:r>
            <a:r>
              <a:rPr kumimoji="0" sz="15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597" b="1" i="0" u="none" strike="noStrike" kern="0" cap="none" spc="-20" normalizeH="0" baseline="0" noProof="0" dirty="0">
                <a:ln>
                  <a:noFill/>
                </a:ln>
                <a:solidFill>
                  <a:sysClr val="windowText" lastClr="000000"/>
                </a:solidFill>
                <a:effectLst/>
                <a:uLnTx/>
                <a:uFillTx/>
                <a:latin typeface="Calibri"/>
                <a:ea typeface="+mn-ea"/>
                <a:cs typeface="Calibri"/>
              </a:rPr>
              <a:t>organisations</a:t>
            </a:r>
            <a:r>
              <a:rPr kumimoji="0" sz="1597" b="1" i="0" u="none" strike="noStrike" kern="0" cap="none" spc="20" normalizeH="0" baseline="0" noProof="0" dirty="0">
                <a:ln>
                  <a:noFill/>
                </a:ln>
                <a:solidFill>
                  <a:sysClr val="windowText" lastClr="000000"/>
                </a:solidFill>
                <a:effectLst/>
                <a:uLnTx/>
                <a:uFillTx/>
                <a:latin typeface="Calibri"/>
                <a:ea typeface="+mn-ea"/>
                <a:cs typeface="Calibri"/>
              </a:rPr>
              <a:t> </a:t>
            </a:r>
            <a:r>
              <a:rPr kumimoji="0" sz="1597" b="1" i="0" u="none" strike="noStrike" kern="0" cap="none" spc="0" normalizeH="0" baseline="0" noProof="0" dirty="0">
                <a:ln>
                  <a:noFill/>
                </a:ln>
                <a:solidFill>
                  <a:sysClr val="windowText" lastClr="000000"/>
                </a:solidFill>
                <a:effectLst/>
                <a:uLnTx/>
                <a:uFillTx/>
                <a:latin typeface="Calibri"/>
                <a:ea typeface="+mn-ea"/>
                <a:cs typeface="Calibri"/>
              </a:rPr>
              <a:t>producing</a:t>
            </a:r>
            <a:r>
              <a:rPr kumimoji="0" sz="15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597" b="1" i="0" u="none" strike="noStrike" kern="0" cap="none" spc="-70" normalizeH="0" baseline="0" noProof="0" dirty="0">
                <a:ln>
                  <a:noFill/>
                </a:ln>
                <a:solidFill>
                  <a:sysClr val="windowText" lastClr="000000"/>
                </a:solidFill>
                <a:effectLst/>
                <a:uLnTx/>
                <a:uFillTx/>
                <a:latin typeface="Calibri"/>
                <a:ea typeface="+mn-ea"/>
                <a:cs typeface="Calibri"/>
              </a:rPr>
              <a:t>re1evant</a:t>
            </a:r>
            <a:r>
              <a:rPr kumimoji="0" sz="15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597" b="1" i="0" u="none" strike="noStrike" kern="0" cap="none" spc="-20" normalizeH="0" baseline="0" noProof="0" dirty="0">
                <a:ln>
                  <a:noFill/>
                </a:ln>
                <a:solidFill>
                  <a:sysClr val="windowText" lastClr="000000"/>
                </a:solidFill>
                <a:effectLst/>
                <a:uLnTx/>
                <a:uFillTx/>
                <a:latin typeface="Calibri"/>
                <a:ea typeface="+mn-ea"/>
                <a:cs typeface="Calibri"/>
              </a:rPr>
              <a:t>research</a:t>
            </a:r>
            <a:r>
              <a:rPr kumimoji="0" sz="1597" b="1" i="0" u="none" strike="noStrike" kern="0" cap="none" spc="10" normalizeH="0" baseline="0" noProof="0" dirty="0">
                <a:ln>
                  <a:noFill/>
                </a:ln>
                <a:solidFill>
                  <a:sysClr val="windowText" lastClr="000000"/>
                </a:solidFill>
                <a:effectLst/>
                <a:uLnTx/>
                <a:uFillTx/>
                <a:latin typeface="Calibri"/>
                <a:ea typeface="+mn-ea"/>
                <a:cs typeface="Calibri"/>
              </a:rPr>
              <a:t> </a:t>
            </a:r>
            <a:r>
              <a:rPr kumimoji="0" sz="1597" b="1" i="0" u="none" strike="noStrike" kern="0" cap="none" spc="-20" normalizeH="0" baseline="0" noProof="0" dirty="0">
                <a:ln>
                  <a:noFill/>
                </a:ln>
                <a:solidFill>
                  <a:sysClr val="windowText" lastClr="000000"/>
                </a:solidFill>
                <a:effectLst/>
                <a:uLnTx/>
                <a:uFillTx/>
                <a:latin typeface="Calibri"/>
                <a:ea typeface="+mn-ea"/>
                <a:cs typeface="Calibri"/>
              </a:rPr>
              <a:t>evidence</a:t>
            </a:r>
            <a:r>
              <a:rPr kumimoji="0" sz="1597" b="1" i="0" u="none" strike="noStrike" kern="0" cap="none" spc="998" normalizeH="0" baseline="0" noProof="0" dirty="0">
                <a:ln>
                  <a:noFill/>
                </a:ln>
                <a:solidFill>
                  <a:sysClr val="windowText" lastClr="000000"/>
                </a:solidFill>
                <a:effectLst/>
                <a:uLnTx/>
                <a:uFillTx/>
                <a:latin typeface="Calibri"/>
                <a:ea typeface="+mn-ea"/>
                <a:cs typeface="Calibri"/>
              </a:rPr>
              <a:t> </a:t>
            </a:r>
            <a:r>
              <a:rPr kumimoji="0" sz="1597" b="1" i="0" u="none" strike="noStrike" kern="0" cap="none" spc="-20" normalizeH="0" baseline="0" noProof="0" dirty="0">
                <a:ln>
                  <a:noFill/>
                </a:ln>
                <a:solidFill>
                  <a:sysClr val="windowText" lastClr="000000"/>
                </a:solidFill>
                <a:effectLst/>
                <a:uLnTx/>
                <a:uFillTx/>
                <a:latin typeface="Calibri"/>
                <a:ea typeface="+mn-ea"/>
                <a:cs typeface="Calibri"/>
              </a:rPr>
              <a:t>inc1ude:</a:t>
            </a:r>
            <a:endParaRPr kumimoji="0" sz="1597" b="0" i="0" u="none" strike="noStrike" kern="0" cap="none" spc="0" normalizeH="0" baseline="0" noProof="0" dirty="0">
              <a:ln>
                <a:noFill/>
              </a:ln>
              <a:solidFill>
                <a:sysClr val="windowText" lastClr="000000"/>
              </a:solidFill>
              <a:effectLst/>
              <a:uLnTx/>
              <a:uFillTx/>
              <a:latin typeface="Calibri"/>
              <a:ea typeface="+mn-ea"/>
              <a:cs typeface="Calibri"/>
            </a:endParaRPr>
          </a:p>
          <a:p>
            <a:pPr marL="0" marR="0" lvl="0" indent="0" algn="l" defTabSz="1824960" rtl="0" eaLnBrk="1" fontAlgn="auto" latinLnBrk="0" hangingPunct="1">
              <a:lnSpc>
                <a:spcPct val="100000"/>
              </a:lnSpc>
              <a:spcBef>
                <a:spcPts val="1597"/>
              </a:spcBef>
              <a:spcAft>
                <a:spcPts val="0"/>
              </a:spcAft>
              <a:buClrTx/>
              <a:buSzTx/>
              <a:buFontTx/>
              <a:buNone/>
              <a:tabLst/>
              <a:defRPr/>
            </a:pPr>
            <a:endParaRPr kumimoji="0" sz="1597" b="0" i="0" u="none" strike="noStrike" kern="0" cap="none" spc="0" normalizeH="0" baseline="0" noProof="0" dirty="0">
              <a:ln>
                <a:noFill/>
              </a:ln>
              <a:solidFill>
                <a:sysClr val="windowText" lastClr="000000"/>
              </a:solidFill>
              <a:effectLst/>
              <a:uLnTx/>
              <a:uFillTx/>
              <a:latin typeface="Calibri"/>
              <a:ea typeface="+mn-ea"/>
              <a:cs typeface="Calibri"/>
            </a:endParaRPr>
          </a:p>
          <a:p>
            <a:pPr marL="321903" marR="975846" lvl="0" indent="-228120" algn="l" defTabSz="1824960" rtl="0" eaLnBrk="1" fontAlgn="auto" latinLnBrk="0" hangingPunct="1">
              <a:lnSpc>
                <a:spcPts val="1816"/>
              </a:lnSpc>
              <a:spcBef>
                <a:spcPts val="0"/>
              </a:spcBef>
              <a:spcAft>
                <a:spcPts val="0"/>
              </a:spcAft>
              <a:buClr>
                <a:srgbClr val="000000"/>
              </a:buClr>
              <a:buSzTx/>
              <a:buFont typeface="Arial MT"/>
              <a:buChar char="•"/>
              <a:tabLst>
                <a:tab pos="321903" algn="l"/>
              </a:tabLst>
              <a:defRPr/>
            </a:pPr>
            <a:r>
              <a:rPr kumimoji="0" sz="1597" b="0" i="0" u="sng"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4"/>
              </a:rPr>
              <a:t>European</a:t>
            </a:r>
            <a:r>
              <a:rPr kumimoji="0" sz="1597" b="0" i="0" u="sng" strike="noStrike" kern="0" cap="none" spc="-40" normalizeH="0" baseline="0" noProof="0" dirty="0">
                <a:ln>
                  <a:noFill/>
                </a:ln>
                <a:solidFill>
                  <a:srgbClr val="0562C1"/>
                </a:solidFill>
                <a:effectLst/>
                <a:uLnTx/>
                <a:uFill>
                  <a:solidFill>
                    <a:srgbClr val="0562C1"/>
                  </a:solidFill>
                </a:uFill>
                <a:latin typeface="Calibri"/>
                <a:ea typeface="+mn-ea"/>
                <a:cs typeface="Calibri"/>
                <a:hlinkClick r:id="rId4"/>
              </a:rPr>
              <a:t> </a:t>
            </a:r>
            <a:r>
              <a:rPr kumimoji="0" sz="1597" b="0" i="0" u="sng"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4"/>
              </a:rPr>
              <a:t>Commission</a:t>
            </a:r>
            <a:r>
              <a:rPr kumimoji="0" sz="1597" b="0" i="0" u="sng" strike="noStrike" kern="0" cap="none" spc="-30" normalizeH="0" baseline="0" noProof="0" dirty="0">
                <a:ln>
                  <a:noFill/>
                </a:ln>
                <a:solidFill>
                  <a:srgbClr val="0562C1"/>
                </a:solidFill>
                <a:effectLst/>
                <a:uLnTx/>
                <a:uFill>
                  <a:solidFill>
                    <a:srgbClr val="0562C1"/>
                  </a:solidFill>
                </a:uFill>
                <a:latin typeface="Calibri"/>
                <a:ea typeface="+mn-ea"/>
                <a:cs typeface="Calibri"/>
                <a:hlinkClick r:id="rId4"/>
              </a:rPr>
              <a:t> </a:t>
            </a:r>
            <a:r>
              <a:rPr kumimoji="0" sz="1597" b="0" i="0" u="sng" strike="noStrike" kern="0" cap="none" spc="-90" normalizeH="0" baseline="0" noProof="0" dirty="0">
                <a:ln>
                  <a:noFill/>
                </a:ln>
                <a:solidFill>
                  <a:srgbClr val="0562C1"/>
                </a:solidFill>
                <a:effectLst/>
                <a:uLnTx/>
                <a:uFill>
                  <a:solidFill>
                    <a:srgbClr val="0562C1"/>
                  </a:solidFill>
                </a:uFill>
                <a:latin typeface="Calibri"/>
                <a:ea typeface="+mn-ea"/>
                <a:cs typeface="Calibri"/>
                <a:hlinkClick r:id="rId4"/>
              </a:rPr>
              <a:t>−</a:t>
            </a:r>
            <a:r>
              <a:rPr kumimoji="0" sz="1597" b="0" i="0" u="sng" strike="noStrike" kern="0" cap="none" spc="279" normalizeH="0" baseline="0" noProof="0" dirty="0">
                <a:ln>
                  <a:noFill/>
                </a:ln>
                <a:solidFill>
                  <a:srgbClr val="0562C1"/>
                </a:solidFill>
                <a:effectLst/>
                <a:uLnTx/>
                <a:uFill>
                  <a:solidFill>
                    <a:srgbClr val="0562C1"/>
                  </a:solidFill>
                </a:uFill>
                <a:latin typeface="Calibri"/>
                <a:ea typeface="+mn-ea"/>
                <a:cs typeface="Calibri"/>
                <a:hlinkClick r:id="rId4"/>
              </a:rPr>
              <a:t> </a:t>
            </a:r>
            <a:r>
              <a:rPr kumimoji="0" sz="1597" b="0" i="0" u="sng" strike="noStrike" kern="0" cap="none" spc="0" normalizeH="0" baseline="0" noProof="0" dirty="0">
                <a:ln>
                  <a:noFill/>
                </a:ln>
                <a:solidFill>
                  <a:srgbClr val="0562C1"/>
                </a:solidFill>
                <a:effectLst/>
                <a:uLnTx/>
                <a:uFill>
                  <a:solidFill>
                    <a:srgbClr val="0562C1"/>
                  </a:solidFill>
                </a:uFill>
                <a:latin typeface="Calibri"/>
                <a:ea typeface="+mn-ea"/>
                <a:cs typeface="Calibri"/>
                <a:hlinkClick r:id="rId4"/>
              </a:rPr>
              <a:t>Better</a:t>
            </a:r>
            <a:r>
              <a:rPr kumimoji="0" sz="1597" b="0" i="0" u="sng"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4"/>
              </a:rPr>
              <a:t> Internet</a:t>
            </a:r>
            <a:r>
              <a:rPr kumimoji="0" sz="1597" b="0" i="0" u="sng" strike="noStrike" kern="0" cap="none" spc="-30" normalizeH="0" baseline="0" noProof="0" dirty="0">
                <a:ln>
                  <a:noFill/>
                </a:ln>
                <a:solidFill>
                  <a:srgbClr val="0562C1"/>
                </a:solidFill>
                <a:effectLst/>
                <a:uLnTx/>
                <a:uFill>
                  <a:solidFill>
                    <a:srgbClr val="0562C1"/>
                  </a:solidFill>
                </a:uFill>
                <a:latin typeface="Calibri"/>
                <a:ea typeface="+mn-ea"/>
                <a:cs typeface="Calibri"/>
                <a:hlinkClick r:id="rId4"/>
              </a:rPr>
              <a:t> </a:t>
            </a:r>
            <a:r>
              <a:rPr kumimoji="0" sz="1597" b="0" i="0" u="sng" strike="noStrike" kern="0" cap="none" spc="0" normalizeH="0" baseline="0" noProof="0" dirty="0">
                <a:ln>
                  <a:noFill/>
                </a:ln>
                <a:solidFill>
                  <a:srgbClr val="0562C1"/>
                </a:solidFill>
                <a:effectLst/>
                <a:uLnTx/>
                <a:uFill>
                  <a:solidFill>
                    <a:srgbClr val="0562C1"/>
                  </a:solidFill>
                </a:uFill>
                <a:latin typeface="Calibri"/>
                <a:ea typeface="+mn-ea"/>
                <a:cs typeface="Calibri"/>
                <a:hlinkClick r:id="rId4"/>
              </a:rPr>
              <a:t>for</a:t>
            </a:r>
            <a:r>
              <a:rPr kumimoji="0" sz="1597" b="0" i="0" u="sng" strike="noStrike" kern="0" cap="none" spc="-30" normalizeH="0" baseline="0" noProof="0" dirty="0">
                <a:ln>
                  <a:noFill/>
                </a:ln>
                <a:solidFill>
                  <a:srgbClr val="0562C1"/>
                </a:solidFill>
                <a:effectLst/>
                <a:uLnTx/>
                <a:uFill>
                  <a:solidFill>
                    <a:srgbClr val="0562C1"/>
                  </a:solidFill>
                </a:uFill>
                <a:latin typeface="Calibri"/>
                <a:ea typeface="+mn-ea"/>
                <a:cs typeface="Calibri"/>
                <a:hlinkClick r:id="rId4"/>
              </a:rPr>
              <a:t> </a:t>
            </a:r>
            <a:r>
              <a:rPr kumimoji="0" sz="1597" b="0" i="0" u="sng" strike="noStrike" kern="0" cap="none" spc="-40" normalizeH="0" baseline="0" noProof="0" dirty="0">
                <a:ln>
                  <a:noFill/>
                </a:ln>
                <a:solidFill>
                  <a:srgbClr val="0562C1"/>
                </a:solidFill>
                <a:effectLst/>
                <a:uLnTx/>
                <a:uFill>
                  <a:solidFill>
                    <a:srgbClr val="0562C1"/>
                  </a:solidFill>
                </a:uFill>
                <a:latin typeface="Calibri"/>
                <a:ea typeface="+mn-ea"/>
                <a:cs typeface="Calibri"/>
                <a:hlinkClick r:id="rId4"/>
              </a:rPr>
              <a:t>Kids</a:t>
            </a:r>
            <a:r>
              <a:rPr kumimoji="0" sz="1597" b="0" i="0" u="none" strike="noStrike" kern="0" cap="none" spc="998" normalizeH="0" baseline="0" noProof="0" dirty="0">
                <a:ln>
                  <a:noFill/>
                </a:ln>
                <a:solidFill>
                  <a:srgbClr val="0562C1"/>
                </a:solidFill>
                <a:effectLst/>
                <a:uLnTx/>
                <a:uFillTx/>
                <a:latin typeface="Calibri"/>
                <a:ea typeface="+mn-ea"/>
                <a:cs typeface="Calibri"/>
                <a:hlinkClick r:id="rId4"/>
              </a:rPr>
              <a:t> </a:t>
            </a:r>
            <a:r>
              <a:rPr kumimoji="0" sz="1597" b="0" i="0" u="sng"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4"/>
              </a:rPr>
              <a:t>programme</a:t>
            </a:r>
            <a:endParaRPr kumimoji="0" sz="1597" b="0" i="0" u="none" strike="noStrike" kern="0" cap="none" spc="0" normalizeH="0" baseline="0" noProof="0" dirty="0">
              <a:ln>
                <a:noFill/>
              </a:ln>
              <a:solidFill>
                <a:sysClr val="windowText" lastClr="000000"/>
              </a:solidFill>
              <a:effectLst/>
              <a:uLnTx/>
              <a:uFillTx/>
              <a:latin typeface="Calibri"/>
              <a:ea typeface="+mn-ea"/>
              <a:cs typeface="Calibri"/>
            </a:endParaRPr>
          </a:p>
          <a:p>
            <a:pPr marL="323170" marR="0" lvl="0" indent="-229387" algn="l" defTabSz="1824960" rtl="0" eaLnBrk="1" fontAlgn="auto" latinLnBrk="0" hangingPunct="1">
              <a:lnSpc>
                <a:spcPct val="100000"/>
              </a:lnSpc>
              <a:spcBef>
                <a:spcPts val="639"/>
              </a:spcBef>
              <a:spcAft>
                <a:spcPts val="0"/>
              </a:spcAft>
              <a:buClr>
                <a:srgbClr val="000000"/>
              </a:buClr>
              <a:buSzTx/>
              <a:buFont typeface="Arial MT"/>
              <a:buChar char="•"/>
              <a:tabLst>
                <a:tab pos="323170" algn="l"/>
              </a:tabLst>
              <a:defRPr/>
            </a:pPr>
            <a:r>
              <a:rPr kumimoji="0" sz="1597" b="0" i="0" u="sng" strike="noStrike" kern="0" cap="none" spc="0" normalizeH="0" baseline="0" noProof="0" dirty="0">
                <a:ln>
                  <a:noFill/>
                </a:ln>
                <a:solidFill>
                  <a:srgbClr val="0562C1"/>
                </a:solidFill>
                <a:effectLst/>
                <a:uLnTx/>
                <a:uFill>
                  <a:solidFill>
                    <a:srgbClr val="0562C1"/>
                  </a:solidFill>
                </a:uFill>
                <a:latin typeface="Calibri"/>
                <a:ea typeface="+mn-ea"/>
                <a:cs typeface="Calibri"/>
                <a:hlinkClick r:id="rId5"/>
              </a:rPr>
              <a:t>EU</a:t>
            </a:r>
            <a:r>
              <a:rPr kumimoji="0" sz="1597" b="0" i="0" u="sng"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5"/>
              </a:rPr>
              <a:t> </a:t>
            </a:r>
            <a:r>
              <a:rPr kumimoji="0" sz="1597" b="0" i="0" u="sng" strike="noStrike" kern="0" cap="none" spc="0" normalizeH="0" baseline="0" noProof="0" dirty="0">
                <a:ln>
                  <a:noFill/>
                </a:ln>
                <a:solidFill>
                  <a:srgbClr val="0562C1"/>
                </a:solidFill>
                <a:effectLst/>
                <a:uLnTx/>
                <a:uFill>
                  <a:solidFill>
                    <a:srgbClr val="0562C1"/>
                  </a:solidFill>
                </a:uFill>
                <a:latin typeface="Calibri"/>
                <a:ea typeface="+mn-ea"/>
                <a:cs typeface="Calibri"/>
                <a:hlinkClick r:id="rId5"/>
              </a:rPr>
              <a:t>Kids</a:t>
            </a:r>
            <a:r>
              <a:rPr kumimoji="0" sz="1597" b="0" i="0" u="sng"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5"/>
              </a:rPr>
              <a:t> Online</a:t>
            </a:r>
            <a:r>
              <a:rPr kumimoji="0" sz="1597" b="0" i="0" u="sng" strike="noStrike" kern="0" cap="none" spc="-10" normalizeH="0" baseline="0" noProof="0" dirty="0">
                <a:ln>
                  <a:noFill/>
                </a:ln>
                <a:solidFill>
                  <a:srgbClr val="0562C1"/>
                </a:solidFill>
                <a:effectLst/>
                <a:uLnTx/>
                <a:uFill>
                  <a:solidFill>
                    <a:srgbClr val="0562C1"/>
                  </a:solidFill>
                </a:uFill>
                <a:latin typeface="Calibri"/>
                <a:ea typeface="+mn-ea"/>
                <a:cs typeface="Calibri"/>
                <a:hlinkClick r:id="rId5"/>
              </a:rPr>
              <a:t> </a:t>
            </a:r>
            <a:r>
              <a:rPr kumimoji="0" sz="1597" b="0" i="0" u="sng"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5"/>
              </a:rPr>
              <a:t>project</a:t>
            </a:r>
            <a:endParaRPr kumimoji="0" sz="1597" b="0" i="0" u="none" strike="noStrike" kern="0" cap="none" spc="0" normalizeH="0" baseline="0" noProof="0" dirty="0">
              <a:ln>
                <a:noFill/>
              </a:ln>
              <a:solidFill>
                <a:sysClr val="windowText" lastClr="000000"/>
              </a:solidFill>
              <a:effectLst/>
              <a:uLnTx/>
              <a:uFillTx/>
              <a:latin typeface="Calibri"/>
              <a:ea typeface="+mn-ea"/>
              <a:cs typeface="Calibri"/>
            </a:endParaRPr>
          </a:p>
          <a:p>
            <a:pPr marL="323170" marR="0" lvl="0" indent="-229387" algn="l" defTabSz="1824960" rtl="0" eaLnBrk="1" fontAlgn="auto" latinLnBrk="0" hangingPunct="1">
              <a:lnSpc>
                <a:spcPct val="100000"/>
              </a:lnSpc>
              <a:spcBef>
                <a:spcPts val="858"/>
              </a:spcBef>
              <a:spcAft>
                <a:spcPts val="0"/>
              </a:spcAft>
              <a:buClr>
                <a:srgbClr val="000000"/>
              </a:buClr>
              <a:buSzTx/>
              <a:buFont typeface="Arial MT"/>
              <a:buChar char="•"/>
              <a:tabLst>
                <a:tab pos="323170" algn="l"/>
              </a:tabLst>
              <a:defRPr/>
            </a:pPr>
            <a:r>
              <a:rPr kumimoji="0" sz="1597" b="0" i="0" u="sng"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6"/>
              </a:rPr>
              <a:t>Global</a:t>
            </a:r>
            <a:r>
              <a:rPr kumimoji="0" sz="1597" b="0" i="0" u="sng" strike="noStrike" kern="0" cap="none" spc="-10" normalizeH="0" baseline="0" noProof="0" dirty="0">
                <a:ln>
                  <a:noFill/>
                </a:ln>
                <a:solidFill>
                  <a:srgbClr val="0562C1"/>
                </a:solidFill>
                <a:effectLst/>
                <a:uLnTx/>
                <a:uFill>
                  <a:solidFill>
                    <a:srgbClr val="0562C1"/>
                  </a:solidFill>
                </a:uFill>
                <a:latin typeface="Calibri"/>
                <a:ea typeface="+mn-ea"/>
                <a:cs typeface="Calibri"/>
                <a:hlinkClick r:id="rId6"/>
              </a:rPr>
              <a:t> </a:t>
            </a:r>
            <a:r>
              <a:rPr kumimoji="0" sz="1597" b="0" i="0" u="sng" strike="noStrike" kern="0" cap="none" spc="0" normalizeH="0" baseline="0" noProof="0" dirty="0">
                <a:ln>
                  <a:noFill/>
                </a:ln>
                <a:solidFill>
                  <a:srgbClr val="0562C1"/>
                </a:solidFill>
                <a:effectLst/>
                <a:uLnTx/>
                <a:uFill>
                  <a:solidFill>
                    <a:srgbClr val="0562C1"/>
                  </a:solidFill>
                </a:uFill>
                <a:latin typeface="Calibri"/>
                <a:ea typeface="+mn-ea"/>
                <a:cs typeface="Calibri"/>
                <a:hlinkClick r:id="rId6"/>
              </a:rPr>
              <a:t>Kids </a:t>
            </a:r>
            <a:r>
              <a:rPr kumimoji="0" sz="1597" b="0" i="0" u="sng"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6"/>
              </a:rPr>
              <a:t>Online</a:t>
            </a:r>
            <a:r>
              <a:rPr kumimoji="0" sz="1597" b="0" i="0" u="sng" strike="noStrike" kern="0" cap="none" spc="0" normalizeH="0" baseline="0" noProof="0" dirty="0">
                <a:ln>
                  <a:noFill/>
                </a:ln>
                <a:solidFill>
                  <a:srgbClr val="0562C1"/>
                </a:solidFill>
                <a:effectLst/>
                <a:uLnTx/>
                <a:uFill>
                  <a:solidFill>
                    <a:srgbClr val="0562C1"/>
                  </a:solidFill>
                </a:uFill>
                <a:latin typeface="Calibri"/>
                <a:ea typeface="+mn-ea"/>
                <a:cs typeface="Calibri"/>
                <a:hlinkClick r:id="rId6"/>
              </a:rPr>
              <a:t> </a:t>
            </a:r>
            <a:r>
              <a:rPr kumimoji="0" sz="1597" b="0" i="0" u="sng"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6"/>
              </a:rPr>
              <a:t>project</a:t>
            </a:r>
            <a:endParaRPr kumimoji="0" sz="1597" b="0" i="0" u="none" strike="noStrike" kern="0" cap="none" spc="0" normalizeH="0" baseline="0" noProof="0" dirty="0">
              <a:ln>
                <a:noFill/>
              </a:ln>
              <a:solidFill>
                <a:sysClr val="windowText" lastClr="000000"/>
              </a:solidFill>
              <a:effectLst/>
              <a:uLnTx/>
              <a:uFillTx/>
              <a:latin typeface="Calibri"/>
              <a:ea typeface="+mn-ea"/>
              <a:cs typeface="Calibri"/>
            </a:endParaRPr>
          </a:p>
          <a:p>
            <a:pPr marL="323170" marR="0" lvl="0" indent="-229387" algn="l" defTabSz="1824960" rtl="0" eaLnBrk="1" fontAlgn="auto" latinLnBrk="0" hangingPunct="1">
              <a:lnSpc>
                <a:spcPct val="100000"/>
              </a:lnSpc>
              <a:spcBef>
                <a:spcPts val="908"/>
              </a:spcBef>
              <a:spcAft>
                <a:spcPts val="0"/>
              </a:spcAft>
              <a:buClr>
                <a:srgbClr val="000000"/>
              </a:buClr>
              <a:buSzTx/>
              <a:buFont typeface="Arial MT"/>
              <a:buChar char="•"/>
              <a:tabLst>
                <a:tab pos="323170" algn="l"/>
              </a:tabLst>
              <a:defRPr/>
            </a:pPr>
            <a:r>
              <a:rPr kumimoji="0" sz="1597" b="0" i="0" u="sng" strike="noStrike" kern="0" cap="none" spc="0" normalizeH="0" baseline="0" noProof="0" dirty="0">
                <a:ln>
                  <a:noFill/>
                </a:ln>
                <a:solidFill>
                  <a:srgbClr val="0562C1"/>
                </a:solidFill>
                <a:effectLst/>
                <a:uLnTx/>
                <a:uFill>
                  <a:solidFill>
                    <a:srgbClr val="0562C1"/>
                  </a:solidFill>
                </a:uFill>
                <a:latin typeface="Calibri"/>
                <a:ea typeface="+mn-ea"/>
                <a:cs typeface="Calibri"/>
                <a:hlinkClick r:id="rId7"/>
              </a:rPr>
              <a:t>5Rights</a:t>
            </a:r>
            <a:r>
              <a:rPr kumimoji="0" sz="1597" b="0" i="0" u="sng" strike="noStrike" kern="0" cap="none" spc="-50" normalizeH="0" baseline="0" noProof="0" dirty="0">
                <a:ln>
                  <a:noFill/>
                </a:ln>
                <a:solidFill>
                  <a:srgbClr val="0562C1"/>
                </a:solidFill>
                <a:effectLst/>
                <a:uLnTx/>
                <a:uFill>
                  <a:solidFill>
                    <a:srgbClr val="0562C1"/>
                  </a:solidFill>
                </a:uFill>
                <a:latin typeface="Calibri"/>
                <a:ea typeface="+mn-ea"/>
                <a:cs typeface="Calibri"/>
                <a:hlinkClick r:id="rId7"/>
              </a:rPr>
              <a:t> </a:t>
            </a:r>
            <a:r>
              <a:rPr kumimoji="0" sz="1597" b="0" i="0" u="sng"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7"/>
              </a:rPr>
              <a:t>Foundation</a:t>
            </a:r>
            <a:endParaRPr kumimoji="0" sz="1597" b="0" i="0" u="none" strike="noStrike" kern="0" cap="none" spc="0" normalizeH="0" baseline="0" noProof="0" dirty="0">
              <a:ln>
                <a:noFill/>
              </a:ln>
              <a:solidFill>
                <a:sysClr val="windowText" lastClr="000000"/>
              </a:solidFill>
              <a:effectLst/>
              <a:uLnTx/>
              <a:uFillTx/>
              <a:latin typeface="Calibri"/>
              <a:ea typeface="+mn-ea"/>
              <a:cs typeface="Calibri"/>
            </a:endParaRPr>
          </a:p>
          <a:p>
            <a:pPr marL="323170" marR="0" lvl="0" indent="-229387" algn="l" defTabSz="1824960" rtl="0" eaLnBrk="1" fontAlgn="auto" latinLnBrk="0" hangingPunct="1">
              <a:lnSpc>
                <a:spcPct val="100000"/>
              </a:lnSpc>
              <a:spcBef>
                <a:spcPts val="669"/>
              </a:spcBef>
              <a:spcAft>
                <a:spcPts val="0"/>
              </a:spcAft>
              <a:buClr>
                <a:srgbClr val="000000"/>
              </a:buClr>
              <a:buSzTx/>
              <a:buFont typeface="Arial MT"/>
              <a:buChar char="•"/>
              <a:tabLst>
                <a:tab pos="323170" algn="l"/>
              </a:tabLst>
              <a:defRPr/>
            </a:pPr>
            <a:r>
              <a:rPr kumimoji="0" sz="1597" b="0" i="0" u="sng"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8"/>
              </a:rPr>
              <a:t>Council </a:t>
            </a:r>
            <a:r>
              <a:rPr kumimoji="0" sz="1597" b="0" i="0" u="sng" strike="noStrike" kern="0" cap="none" spc="0" normalizeH="0" baseline="0" noProof="0" dirty="0">
                <a:ln>
                  <a:noFill/>
                </a:ln>
                <a:solidFill>
                  <a:srgbClr val="0562C1"/>
                </a:solidFill>
                <a:effectLst/>
                <a:uLnTx/>
                <a:uFill>
                  <a:solidFill>
                    <a:srgbClr val="0562C1"/>
                  </a:solidFill>
                </a:uFill>
                <a:latin typeface="Calibri"/>
                <a:ea typeface="+mn-ea"/>
                <a:cs typeface="Calibri"/>
                <a:hlinkClick r:id="rId8"/>
              </a:rPr>
              <a:t>of </a:t>
            </a:r>
            <a:r>
              <a:rPr kumimoji="0" sz="1597" b="0" i="0" u="sng"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8"/>
              </a:rPr>
              <a:t>Europe</a:t>
            </a:r>
            <a:r>
              <a:rPr kumimoji="0" sz="1597" b="0" i="0" u="sng" strike="noStrike" kern="0" cap="none" spc="-10" normalizeH="0" baseline="0" noProof="0" dirty="0">
                <a:ln>
                  <a:noFill/>
                </a:ln>
                <a:solidFill>
                  <a:srgbClr val="0562C1"/>
                </a:solidFill>
                <a:effectLst/>
                <a:uLnTx/>
                <a:uFill>
                  <a:solidFill>
                    <a:srgbClr val="0562C1"/>
                  </a:solidFill>
                </a:uFill>
                <a:latin typeface="Calibri"/>
                <a:ea typeface="+mn-ea"/>
                <a:cs typeface="Calibri"/>
                <a:hlinkClick r:id="rId8"/>
              </a:rPr>
              <a:t> </a:t>
            </a:r>
            <a:r>
              <a:rPr kumimoji="0" sz="1597" b="0" i="0" u="sng" strike="noStrike" kern="0" cap="none" spc="0" normalizeH="0" baseline="0" noProof="0" dirty="0">
                <a:ln>
                  <a:noFill/>
                </a:ln>
                <a:solidFill>
                  <a:srgbClr val="0562C1"/>
                </a:solidFill>
                <a:effectLst/>
                <a:uLnTx/>
                <a:uFill>
                  <a:solidFill>
                    <a:srgbClr val="0562C1"/>
                  </a:solidFill>
                </a:uFill>
                <a:latin typeface="Calibri"/>
                <a:ea typeface="+mn-ea"/>
                <a:cs typeface="Calibri"/>
                <a:hlinkClick r:id="rId8"/>
              </a:rPr>
              <a:t>− The </a:t>
            </a:r>
            <a:r>
              <a:rPr kumimoji="0" sz="1597" b="0" i="0" u="sng"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8"/>
              </a:rPr>
              <a:t>digital environment</a:t>
            </a:r>
            <a:endParaRPr kumimoji="0" sz="1597" b="0" i="0" u="none" strike="noStrike" kern="0" cap="none" spc="0" normalizeH="0" baseline="0" noProof="0" dirty="0">
              <a:ln>
                <a:noFill/>
              </a:ln>
              <a:solidFill>
                <a:sysClr val="windowText" lastClr="000000"/>
              </a:solidFill>
              <a:effectLst/>
              <a:uLnTx/>
              <a:uFillTx/>
              <a:latin typeface="Calibri"/>
              <a:ea typeface="+mn-ea"/>
              <a:cs typeface="Calibri"/>
            </a:endParaRPr>
          </a:p>
          <a:p>
            <a:pPr marL="321903" marR="738855" lvl="0" indent="-228120" algn="l" defTabSz="1824960" rtl="0" eaLnBrk="1" fontAlgn="auto" latinLnBrk="0" hangingPunct="1">
              <a:lnSpc>
                <a:spcPts val="1577"/>
              </a:lnSpc>
              <a:spcBef>
                <a:spcPts val="1197"/>
              </a:spcBef>
              <a:spcAft>
                <a:spcPts val="0"/>
              </a:spcAft>
              <a:buClr>
                <a:srgbClr val="000000"/>
              </a:buClr>
              <a:buSzTx/>
              <a:buFont typeface="Arial MT"/>
              <a:buChar char="•"/>
              <a:tabLst>
                <a:tab pos="321903" algn="l"/>
              </a:tabLst>
              <a:defRPr/>
            </a:pPr>
            <a:r>
              <a:rPr kumimoji="0" sz="1597" b="0" i="0" u="sng"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9"/>
              </a:rPr>
              <a:t>International</a:t>
            </a:r>
            <a:r>
              <a:rPr kumimoji="0" sz="1597" b="0" i="0" u="sng" strike="noStrike" kern="0" cap="none" spc="-10" normalizeH="0" baseline="0" noProof="0" dirty="0">
                <a:ln>
                  <a:noFill/>
                </a:ln>
                <a:solidFill>
                  <a:srgbClr val="0562C1"/>
                </a:solidFill>
                <a:effectLst/>
                <a:uLnTx/>
                <a:uFill>
                  <a:solidFill>
                    <a:srgbClr val="0562C1"/>
                  </a:solidFill>
                </a:uFill>
                <a:latin typeface="Calibri"/>
                <a:ea typeface="+mn-ea"/>
                <a:cs typeface="Calibri"/>
                <a:hlinkClick r:id="rId9"/>
              </a:rPr>
              <a:t> </a:t>
            </a:r>
            <a:r>
              <a:rPr kumimoji="0" sz="1597" b="0" i="0" u="sng"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9"/>
              </a:rPr>
              <a:t>Telecommunications</a:t>
            </a:r>
            <a:r>
              <a:rPr kumimoji="0" sz="1597" b="0" i="0" u="sng" strike="noStrike" kern="0" cap="none" spc="0" normalizeH="0" baseline="0" noProof="0" dirty="0">
                <a:ln>
                  <a:noFill/>
                </a:ln>
                <a:solidFill>
                  <a:srgbClr val="0562C1"/>
                </a:solidFill>
                <a:effectLst/>
                <a:uLnTx/>
                <a:uFill>
                  <a:solidFill>
                    <a:srgbClr val="0562C1"/>
                  </a:solidFill>
                </a:uFill>
                <a:latin typeface="Calibri"/>
                <a:ea typeface="+mn-ea"/>
                <a:cs typeface="Calibri"/>
                <a:hlinkClick r:id="rId9"/>
              </a:rPr>
              <a:t> </a:t>
            </a:r>
            <a:r>
              <a:rPr kumimoji="0" sz="1597" b="0" i="0" u="sng"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9"/>
              </a:rPr>
              <a:t>Union</a:t>
            </a:r>
            <a:r>
              <a:rPr kumimoji="0" sz="1597" b="0" i="0" u="sng" strike="noStrike" kern="0" cap="none" spc="-10" normalizeH="0" baseline="0" noProof="0" dirty="0">
                <a:ln>
                  <a:noFill/>
                </a:ln>
                <a:solidFill>
                  <a:srgbClr val="0562C1"/>
                </a:solidFill>
                <a:effectLst/>
                <a:uLnTx/>
                <a:uFill>
                  <a:solidFill>
                    <a:srgbClr val="0562C1"/>
                  </a:solidFill>
                </a:uFill>
                <a:latin typeface="Calibri"/>
                <a:ea typeface="+mn-ea"/>
                <a:cs typeface="Calibri"/>
                <a:hlinkClick r:id="rId9"/>
              </a:rPr>
              <a:t> </a:t>
            </a:r>
            <a:r>
              <a:rPr kumimoji="0" sz="1597" b="0" i="0" u="sng"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9"/>
              </a:rPr>
              <a:t>(Statistics</a:t>
            </a:r>
            <a:r>
              <a:rPr kumimoji="0" sz="1597" b="0" i="0" u="none" strike="noStrike" kern="0" cap="none" spc="998" normalizeH="0" baseline="0" noProof="0" dirty="0">
                <a:ln>
                  <a:noFill/>
                </a:ln>
                <a:solidFill>
                  <a:srgbClr val="0562C1"/>
                </a:solidFill>
                <a:effectLst/>
                <a:uLnTx/>
                <a:uFillTx/>
                <a:latin typeface="Calibri"/>
                <a:ea typeface="+mn-ea"/>
                <a:cs typeface="Calibri"/>
                <a:hlinkClick r:id="rId9"/>
              </a:rPr>
              <a:t> </a:t>
            </a:r>
            <a:r>
              <a:rPr kumimoji="0" sz="1597" b="0" i="0" u="sng"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9"/>
              </a:rPr>
              <a:t>Department;</a:t>
            </a:r>
            <a:r>
              <a:rPr kumimoji="0" sz="1597" b="0" i="0" u="sng" strike="noStrike" kern="0" cap="none" spc="30" normalizeH="0" baseline="0" noProof="0" dirty="0">
                <a:ln>
                  <a:noFill/>
                </a:ln>
                <a:solidFill>
                  <a:srgbClr val="0562C1"/>
                </a:solidFill>
                <a:effectLst/>
                <a:uLnTx/>
                <a:uFill>
                  <a:solidFill>
                    <a:srgbClr val="0562C1"/>
                  </a:solidFill>
                </a:uFill>
                <a:latin typeface="Calibri"/>
                <a:ea typeface="+mn-ea"/>
                <a:cs typeface="Calibri"/>
                <a:hlinkClick r:id="rId9"/>
              </a:rPr>
              <a:t> </a:t>
            </a:r>
            <a:r>
              <a:rPr kumimoji="0" sz="1597" b="0" i="0" u="sng"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9"/>
              </a:rPr>
              <a:t>Child</a:t>
            </a:r>
            <a:r>
              <a:rPr kumimoji="0" sz="1597" b="0" i="0" u="sng" strike="noStrike" kern="0" cap="none" spc="40" normalizeH="0" baseline="0" noProof="0" dirty="0">
                <a:ln>
                  <a:noFill/>
                </a:ln>
                <a:solidFill>
                  <a:srgbClr val="0562C1"/>
                </a:solidFill>
                <a:effectLst/>
                <a:uLnTx/>
                <a:uFill>
                  <a:solidFill>
                    <a:srgbClr val="0562C1"/>
                  </a:solidFill>
                </a:uFill>
                <a:latin typeface="Calibri"/>
                <a:ea typeface="+mn-ea"/>
                <a:cs typeface="Calibri"/>
                <a:hlinkClick r:id="rId9"/>
              </a:rPr>
              <a:t> </a:t>
            </a:r>
            <a:r>
              <a:rPr kumimoji="0" sz="1597" b="0" i="0" u="sng"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9"/>
              </a:rPr>
              <a:t>Online</a:t>
            </a:r>
            <a:r>
              <a:rPr kumimoji="0" sz="1597" b="0" i="0" u="sng" strike="noStrike" kern="0" cap="none" spc="50" normalizeH="0" baseline="0" noProof="0" dirty="0">
                <a:ln>
                  <a:noFill/>
                </a:ln>
                <a:solidFill>
                  <a:srgbClr val="0562C1"/>
                </a:solidFill>
                <a:effectLst/>
                <a:uLnTx/>
                <a:uFill>
                  <a:solidFill>
                    <a:srgbClr val="0562C1"/>
                  </a:solidFill>
                </a:uFill>
                <a:latin typeface="Calibri"/>
                <a:ea typeface="+mn-ea"/>
                <a:cs typeface="Calibri"/>
                <a:hlinkClick r:id="rId9"/>
              </a:rPr>
              <a:t> </a:t>
            </a:r>
            <a:r>
              <a:rPr kumimoji="0" sz="1597" b="0" i="0" u="sng" strike="noStrike" kern="0" cap="none" spc="-20" normalizeH="0" baseline="0" noProof="0" dirty="0">
                <a:ln>
                  <a:noFill/>
                </a:ln>
                <a:solidFill>
                  <a:srgbClr val="0562C1"/>
                </a:solidFill>
                <a:effectLst/>
                <a:uLnTx/>
                <a:uFill>
                  <a:solidFill>
                    <a:srgbClr val="0562C1"/>
                  </a:solidFill>
                </a:uFill>
                <a:latin typeface="Calibri"/>
                <a:ea typeface="+mn-ea"/>
                <a:cs typeface="Calibri"/>
                <a:hlinkClick r:id="rId9"/>
              </a:rPr>
              <a:t>Protection)</a:t>
            </a:r>
            <a:endParaRPr kumimoji="0" sz="1597"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6" name="object 6"/>
          <p:cNvSpPr txBox="1"/>
          <p:nvPr/>
        </p:nvSpPr>
        <p:spPr>
          <a:xfrm>
            <a:off x="491535" y="6197933"/>
            <a:ext cx="1329460" cy="271367"/>
          </a:xfrm>
          <a:prstGeom prst="rect">
            <a:avLst/>
          </a:prstGeom>
        </p:spPr>
        <p:txBody>
          <a:bodyPr vert="horz" wrap="square" lIns="0" tIns="25347" rIns="0" bIns="0" rtlCol="0">
            <a:spAutoFit/>
          </a:bodyPr>
          <a:lstStyle/>
          <a:p>
            <a:pPr marL="25347" marR="0" lvl="0" indent="0" algn="l" defTabSz="1824960" rtl="0" eaLnBrk="1" fontAlgn="auto" latinLnBrk="0" hangingPunct="1">
              <a:lnSpc>
                <a:spcPct val="100000"/>
              </a:lnSpc>
              <a:spcBef>
                <a:spcPts val="200"/>
              </a:spcBef>
              <a:spcAft>
                <a:spcPts val="0"/>
              </a:spcAft>
              <a:buClrTx/>
              <a:buSzTx/>
              <a:buFontTx/>
              <a:buNone/>
              <a:tabLst/>
              <a:defRPr/>
            </a:pPr>
            <a:r>
              <a:rPr kumimoji="0" sz="1597" b="0" i="0" u="none" strike="noStrike" kern="0" cap="none" spc="-110" normalizeH="0" baseline="0" noProof="0" dirty="0">
                <a:ln>
                  <a:noFill/>
                </a:ln>
                <a:solidFill>
                  <a:srgbClr val="FFFFFF"/>
                </a:solidFill>
                <a:effectLst/>
                <a:uLnTx/>
                <a:uFillTx/>
                <a:latin typeface="Calibri"/>
                <a:ea typeface="+mn-ea"/>
                <a:cs typeface="Calibri"/>
              </a:rPr>
              <a:t>©</a:t>
            </a:r>
            <a:r>
              <a:rPr kumimoji="0" sz="1597" b="0" i="0" u="none" strike="noStrike" kern="0" cap="none" spc="-110" normalizeH="0" baseline="0" noProof="0" dirty="0">
                <a:ln>
                  <a:noFill/>
                </a:ln>
                <a:solidFill>
                  <a:srgbClr val="EEEEEE"/>
                </a:solidFill>
                <a:effectLst/>
                <a:uLnTx/>
                <a:uFillTx/>
                <a:latin typeface="Tahoma"/>
                <a:ea typeface="+mn-ea"/>
                <a:cs typeface="Tahoma"/>
              </a:rPr>
              <a:t>Yves</a:t>
            </a:r>
            <a:r>
              <a:rPr kumimoji="0" sz="1597" b="0" i="0" u="none" strike="noStrike" kern="0" cap="none" spc="-80" normalizeH="0" baseline="0" noProof="0" dirty="0">
                <a:ln>
                  <a:noFill/>
                </a:ln>
                <a:solidFill>
                  <a:srgbClr val="EEEEEE"/>
                </a:solidFill>
                <a:effectLst/>
                <a:uLnTx/>
                <a:uFillTx/>
                <a:latin typeface="Tahoma"/>
                <a:ea typeface="+mn-ea"/>
                <a:cs typeface="Tahoma"/>
              </a:rPr>
              <a:t> </a:t>
            </a:r>
            <a:r>
              <a:rPr kumimoji="0" sz="1597" b="0" i="0" u="none" strike="noStrike" kern="0" cap="none" spc="-90" normalizeH="0" baseline="0" noProof="0" dirty="0">
                <a:ln>
                  <a:noFill/>
                </a:ln>
                <a:solidFill>
                  <a:srgbClr val="EEEEEE"/>
                </a:solidFill>
                <a:effectLst/>
                <a:uLnTx/>
                <a:uFillTx/>
                <a:latin typeface="Tahoma"/>
                <a:ea typeface="+mn-ea"/>
                <a:cs typeface="Tahoma"/>
              </a:rPr>
              <a:t>Leresche</a:t>
            </a:r>
            <a:endParaRPr kumimoji="0" sz="1597"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7" name="object 7"/>
          <p:cNvSpPr/>
          <p:nvPr/>
        </p:nvSpPr>
        <p:spPr>
          <a:xfrm>
            <a:off x="23118" y="26906"/>
            <a:ext cx="12141306" cy="6818395"/>
          </a:xfrm>
          <a:custGeom>
            <a:avLst/>
            <a:gdLst/>
            <a:ahLst/>
            <a:cxnLst/>
            <a:rect l="l" t="t" r="r" b="b"/>
            <a:pathLst>
              <a:path w="6083300" h="3416300">
                <a:moveTo>
                  <a:pt x="0" y="0"/>
                </a:moveTo>
                <a:lnTo>
                  <a:pt x="6083300" y="0"/>
                </a:lnTo>
                <a:lnTo>
                  <a:pt x="6083300" y="3416300"/>
                </a:lnTo>
                <a:lnTo>
                  <a:pt x="0" y="3416300"/>
                </a:lnTo>
                <a:lnTo>
                  <a:pt x="0" y="0"/>
                </a:lnTo>
                <a:close/>
              </a:path>
            </a:pathLst>
          </a:custGeom>
          <a:ln w="12700">
            <a:solidFill>
              <a:srgbClr val="000000"/>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442" y="15298"/>
            <a:ext cx="12166653" cy="6825999"/>
            <a:chOff x="5232" y="918"/>
            <a:chExt cx="6096000" cy="3420110"/>
          </a:xfrm>
        </p:grpSpPr>
        <p:pic>
          <p:nvPicPr>
            <p:cNvPr id="3" name="object 3"/>
            <p:cNvPicPr/>
            <p:nvPr/>
          </p:nvPicPr>
          <p:blipFill>
            <a:blip r:embed="rId2" cstate="print"/>
            <a:stretch>
              <a:fillRect/>
            </a:stretch>
          </p:blipFill>
          <p:spPr>
            <a:xfrm>
              <a:off x="5232" y="926"/>
              <a:ext cx="4834763" cy="3419627"/>
            </a:xfrm>
            <a:prstGeom prst="rect">
              <a:avLst/>
            </a:prstGeom>
          </p:spPr>
        </p:pic>
        <p:pic>
          <p:nvPicPr>
            <p:cNvPr id="4" name="object 4"/>
            <p:cNvPicPr/>
            <p:nvPr/>
          </p:nvPicPr>
          <p:blipFill>
            <a:blip r:embed="rId3" cstate="print"/>
            <a:stretch>
              <a:fillRect/>
            </a:stretch>
          </p:blipFill>
          <p:spPr>
            <a:xfrm>
              <a:off x="2565553" y="918"/>
              <a:ext cx="3535678" cy="3419636"/>
            </a:xfrm>
            <a:prstGeom prst="rect">
              <a:avLst/>
            </a:prstGeom>
          </p:spPr>
        </p:pic>
        <p:pic>
          <p:nvPicPr>
            <p:cNvPr id="5" name="object 5"/>
            <p:cNvPicPr/>
            <p:nvPr/>
          </p:nvPicPr>
          <p:blipFill>
            <a:blip r:embed="rId4" cstate="print"/>
            <a:stretch>
              <a:fillRect/>
            </a:stretch>
          </p:blipFill>
          <p:spPr>
            <a:xfrm>
              <a:off x="171145" y="1904281"/>
              <a:ext cx="1213399" cy="1213399"/>
            </a:xfrm>
            <a:prstGeom prst="rect">
              <a:avLst/>
            </a:prstGeom>
          </p:spPr>
        </p:pic>
        <p:pic>
          <p:nvPicPr>
            <p:cNvPr id="6" name="object 6"/>
            <p:cNvPicPr/>
            <p:nvPr/>
          </p:nvPicPr>
          <p:blipFill>
            <a:blip r:embed="rId5" cstate="print"/>
            <a:stretch>
              <a:fillRect/>
            </a:stretch>
          </p:blipFill>
          <p:spPr>
            <a:xfrm>
              <a:off x="3385449" y="2773561"/>
              <a:ext cx="2549871" cy="513402"/>
            </a:xfrm>
            <a:prstGeom prst="rect">
              <a:avLst/>
            </a:prstGeom>
          </p:spPr>
        </p:pic>
      </p:grpSp>
      <p:sp>
        <p:nvSpPr>
          <p:cNvPr id="7" name="object 7"/>
          <p:cNvSpPr txBox="1"/>
          <p:nvPr/>
        </p:nvSpPr>
        <p:spPr>
          <a:xfrm>
            <a:off x="8068610" y="2702269"/>
            <a:ext cx="3902853" cy="2308658"/>
          </a:xfrm>
          <a:prstGeom prst="rect">
            <a:avLst/>
          </a:prstGeom>
        </p:spPr>
        <p:txBody>
          <a:bodyPr vert="horz" wrap="square" lIns="0" tIns="54496" rIns="0" bIns="0" rtlCol="0">
            <a:spAutoFit/>
          </a:bodyPr>
          <a:lstStyle/>
          <a:p>
            <a:pPr marL="25347" marR="340913" lvl="0" indent="0" algn="l" defTabSz="1824960" rtl="0" eaLnBrk="1" fontAlgn="auto" latinLnBrk="0" hangingPunct="1">
              <a:lnSpc>
                <a:spcPct val="90300"/>
              </a:lnSpc>
              <a:spcBef>
                <a:spcPts val="429"/>
              </a:spcBef>
              <a:spcAft>
                <a:spcPts val="0"/>
              </a:spcAft>
              <a:buClrTx/>
              <a:buSzTx/>
              <a:buFontTx/>
              <a:buNone/>
              <a:tabLst/>
              <a:defRPr/>
            </a:pPr>
            <a:r>
              <a:rPr kumimoji="0" sz="1996" b="1" i="0" u="none" strike="noStrike" kern="0" cap="none" spc="0" normalizeH="0" baseline="0" noProof="0" dirty="0">
                <a:ln>
                  <a:noFill/>
                </a:ln>
                <a:solidFill>
                  <a:sysClr val="windowText" lastClr="000000"/>
                </a:solidFill>
                <a:effectLst/>
                <a:uLnTx/>
                <a:uFillTx/>
                <a:latin typeface="Calibri"/>
                <a:ea typeface="+mn-ea"/>
                <a:cs typeface="Calibri"/>
              </a:rPr>
              <a:t>Dott.ssa Roberta Ruggiero, PhD </a:t>
            </a:r>
            <a:r>
              <a:rPr kumimoji="0" sz="1796" b="0" i="0" u="none" strike="noStrike" kern="0" cap="none" spc="0" normalizeH="0" baseline="0" noProof="0" dirty="0">
                <a:ln>
                  <a:noFill/>
                </a:ln>
                <a:solidFill>
                  <a:sysClr val="windowText" lastClr="000000"/>
                </a:solidFill>
                <a:effectLst/>
                <a:uLnTx/>
                <a:uFillTx/>
                <a:latin typeface="Calibri"/>
                <a:ea typeface="+mn-ea"/>
                <a:cs typeface="Calibri"/>
              </a:rPr>
              <a:t>Direttore Children’s Rights Academy Centre for Children's Rights Studies, Université de Genève </a:t>
            </a:r>
            <a:r>
              <a:rPr kumimoji="0" sz="1796" b="0" i="0" u="sng" strike="noStrike" kern="0" cap="none" spc="0" normalizeH="0" baseline="0" noProof="0" dirty="0">
                <a:ln>
                  <a:noFill/>
                </a:ln>
                <a:solidFill>
                  <a:srgbClr val="0562C1"/>
                </a:solidFill>
                <a:effectLst/>
                <a:uLnTx/>
                <a:uFill>
                  <a:solidFill>
                    <a:srgbClr val="0562C1"/>
                  </a:solidFill>
                </a:uFill>
                <a:latin typeface="Calibri"/>
                <a:ea typeface="+mn-ea"/>
                <a:cs typeface="Calibri"/>
                <a:hlinkClick r:id="rId6"/>
              </a:rPr>
              <a:t>Roberta.Ruggiero@unige.ch</a:t>
            </a:r>
            <a:r>
              <a:rPr kumimoji="0" sz="1796" b="0" i="0" u="none" strike="noStrike" kern="0" cap="none" spc="0" normalizeH="0" baseline="0" noProof="0" dirty="0">
                <a:ln>
                  <a:noFill/>
                </a:ln>
                <a:solidFill>
                  <a:srgbClr val="0562C1"/>
                </a:solidFill>
                <a:effectLst/>
                <a:uLnTx/>
                <a:uFillTx/>
                <a:latin typeface="Calibri"/>
                <a:ea typeface="+mn-ea"/>
                <a:cs typeface="Calibri"/>
              </a:rPr>
              <a:t> </a:t>
            </a:r>
            <a:r>
              <a:rPr kumimoji="0" sz="1796" b="0" i="0" u="sng" strike="noStrike" kern="0" cap="none" spc="0" normalizeH="0" baseline="0" noProof="0" dirty="0">
                <a:ln>
                  <a:noFill/>
                </a:ln>
                <a:solidFill>
                  <a:srgbClr val="0562C1"/>
                </a:solidFill>
                <a:effectLst/>
                <a:uLnTx/>
                <a:uFill>
                  <a:solidFill>
                    <a:srgbClr val="0562C1"/>
                  </a:solidFill>
                </a:uFill>
                <a:latin typeface="Calibri"/>
                <a:ea typeface="+mn-ea"/>
                <a:cs typeface="Calibri"/>
                <a:hlinkClick r:id="rId7"/>
              </a:rPr>
              <a:t>www.unige.ch/cide</a:t>
            </a:r>
            <a:endParaRPr kumimoji="0" sz="1796" b="0" i="0" u="none" strike="noStrike" kern="0" cap="none" spc="0" normalizeH="0" baseline="0" noProof="0" dirty="0">
              <a:ln>
                <a:noFill/>
              </a:ln>
              <a:solidFill>
                <a:sysClr val="windowText" lastClr="000000"/>
              </a:solidFill>
              <a:effectLst/>
              <a:uLnTx/>
              <a:uFillTx/>
              <a:latin typeface="Calibri"/>
              <a:ea typeface="+mn-ea"/>
              <a:cs typeface="Calibri"/>
            </a:endParaRPr>
          </a:p>
          <a:p>
            <a:pPr marL="25347" marR="10139" lvl="0" indent="0" algn="l" defTabSz="1824960" rtl="0" eaLnBrk="1" fontAlgn="auto" latinLnBrk="0" hangingPunct="1">
              <a:lnSpc>
                <a:spcPct val="102200"/>
              </a:lnSpc>
              <a:spcBef>
                <a:spcPts val="1387"/>
              </a:spcBef>
              <a:spcAft>
                <a:spcPts val="0"/>
              </a:spcAft>
              <a:buClrTx/>
              <a:buSzTx/>
              <a:buFontTx/>
              <a:buNone/>
              <a:tabLst/>
              <a:defRPr/>
            </a:pPr>
            <a:r>
              <a:rPr kumimoji="0" sz="1796" b="0" i="0" u="none" strike="noStrike" kern="0" cap="none" spc="0" normalizeH="0" baseline="0" noProof="0" dirty="0">
                <a:ln>
                  <a:noFill/>
                </a:ln>
                <a:solidFill>
                  <a:sysClr val="windowText" lastClr="000000"/>
                </a:solidFill>
                <a:effectLst/>
                <a:uLnTx/>
                <a:uFillTx/>
                <a:latin typeface="Calibri"/>
                <a:ea typeface="+mn-ea"/>
                <a:cs typeface="Calibri"/>
              </a:rPr>
              <a:t>ID ORCID: </a:t>
            </a:r>
            <a:br>
              <a:rPr kumimoji="0" lang="it-IT" sz="1796" b="0" i="0" u="none" strike="noStrike" kern="0" cap="none" spc="-30" normalizeH="0" baseline="0" noProof="0" dirty="0">
                <a:ln>
                  <a:noFill/>
                </a:ln>
                <a:solidFill>
                  <a:sysClr val="windowText" lastClr="000000"/>
                </a:solidFill>
                <a:effectLst/>
                <a:uLnTx/>
                <a:uFillTx/>
                <a:latin typeface="Calibri"/>
                <a:ea typeface="+mn-ea"/>
                <a:cs typeface="Calibri"/>
              </a:rPr>
            </a:br>
            <a:r>
              <a:rPr kumimoji="0" lang="it-IT" sz="1796" b="0" i="0" u="sng" strike="noStrike" kern="0" cap="none" spc="0" normalizeH="0" baseline="0" noProof="0" dirty="0">
                <a:ln>
                  <a:noFill/>
                </a:ln>
                <a:solidFill>
                  <a:srgbClr val="0562C1"/>
                </a:solidFill>
                <a:effectLst/>
                <a:uLnTx/>
                <a:uFill>
                  <a:solidFill>
                    <a:srgbClr val="0562C1"/>
                  </a:solidFill>
                </a:uFill>
                <a:latin typeface="Calibri"/>
                <a:ea typeface="+mn-ea"/>
                <a:cs typeface="Calibri"/>
                <a:hlinkClick r:id="rId8"/>
              </a:rPr>
              <a:t>https://orcid.org/0000-0002-8756-7354</a:t>
            </a:r>
            <a:endParaRPr kumimoji="0" sz="1796" b="0" i="0" u="none" strike="noStrike" kern="0" cap="none" spc="0" normalizeH="0" baseline="0" noProof="0" dirty="0">
              <a:ln>
                <a:noFill/>
              </a:ln>
              <a:solidFill>
                <a:sysClr val="windowText" lastClr="000000"/>
              </a:solidFill>
              <a:effectLst/>
              <a:uLnTx/>
              <a:uFillTx/>
              <a:latin typeface="Calibri"/>
              <a:ea typeface="+mn-ea"/>
              <a:cs typeface="Calibri"/>
            </a:endParaRPr>
          </a:p>
        </p:txBody>
      </p:sp>
      <p:sp>
        <p:nvSpPr>
          <p:cNvPr id="8" name="object 8"/>
          <p:cNvSpPr txBox="1"/>
          <p:nvPr/>
        </p:nvSpPr>
        <p:spPr>
          <a:xfrm>
            <a:off x="407481" y="6375416"/>
            <a:ext cx="1636471" cy="271367"/>
          </a:xfrm>
          <a:prstGeom prst="rect">
            <a:avLst/>
          </a:prstGeom>
        </p:spPr>
        <p:txBody>
          <a:bodyPr vert="horz" wrap="square" lIns="0" tIns="25347" rIns="0" bIns="0" rtlCol="0">
            <a:spAutoFit/>
          </a:bodyPr>
          <a:lstStyle/>
          <a:p>
            <a:pPr marL="25347" marR="0" lvl="0" indent="0" algn="l" defTabSz="1824960" rtl="0" eaLnBrk="1" fontAlgn="auto" latinLnBrk="0" hangingPunct="1">
              <a:lnSpc>
                <a:spcPct val="100000"/>
              </a:lnSpc>
              <a:spcBef>
                <a:spcPts val="200"/>
              </a:spcBef>
              <a:spcAft>
                <a:spcPts val="0"/>
              </a:spcAft>
              <a:buClrTx/>
              <a:buSzTx/>
              <a:buFontTx/>
              <a:buNone/>
              <a:tabLst/>
              <a:defRPr/>
            </a:pPr>
            <a:r>
              <a:rPr kumimoji="0" sz="1597" b="0" i="0" u="none" strike="noStrike" kern="0" cap="none" spc="0" normalizeH="0" baseline="0" noProof="0" dirty="0">
                <a:ln>
                  <a:noFill/>
                </a:ln>
                <a:solidFill>
                  <a:srgbClr val="FFFFFF"/>
                </a:solidFill>
                <a:effectLst/>
                <a:uLnTx/>
                <a:uFillTx/>
                <a:latin typeface="Calibri"/>
                <a:ea typeface="+mn-ea"/>
                <a:cs typeface="Calibri"/>
              </a:rPr>
              <a:t>©</a:t>
            </a:r>
            <a:r>
              <a:rPr kumimoji="0" sz="1597" b="0" i="0" u="none" strike="noStrike" kern="0" cap="none" spc="0" normalizeH="0" baseline="0" noProof="0" dirty="0">
                <a:ln>
                  <a:noFill/>
                </a:ln>
                <a:solidFill>
                  <a:srgbClr val="EEEEEE"/>
                </a:solidFill>
                <a:effectLst/>
                <a:uLnTx/>
                <a:uFillTx/>
                <a:latin typeface="Tahoma"/>
                <a:ea typeface="+mn-ea"/>
                <a:cs typeface="Tahoma"/>
              </a:rPr>
              <a:t>Yves Leresche</a:t>
            </a:r>
            <a:endParaRPr kumimoji="0" sz="1597" b="0" i="0" u="none" strike="noStrike" kern="0" cap="none" spc="0" normalizeH="0" baseline="0" noProof="0" dirty="0">
              <a:ln>
                <a:noFill/>
              </a:ln>
              <a:solidFill>
                <a:sysClr val="windowText" lastClr="000000"/>
              </a:solidFill>
              <a:effectLst/>
              <a:uLnTx/>
              <a:uFillTx/>
              <a:latin typeface="Tahoma"/>
              <a:ea typeface="+mn-ea"/>
              <a:cs typeface="Tahoma"/>
            </a:endParaRPr>
          </a:p>
        </p:txBody>
      </p:sp>
      <p:sp>
        <p:nvSpPr>
          <p:cNvPr id="9" name="object 9"/>
          <p:cNvSpPr/>
          <p:nvPr/>
        </p:nvSpPr>
        <p:spPr>
          <a:xfrm>
            <a:off x="23118" y="27971"/>
            <a:ext cx="12141306" cy="6813326"/>
          </a:xfrm>
          <a:custGeom>
            <a:avLst/>
            <a:gdLst/>
            <a:ahLst/>
            <a:cxnLst/>
            <a:rect l="l" t="t" r="r" b="b"/>
            <a:pathLst>
              <a:path w="6083300" h="3413760">
                <a:moveTo>
                  <a:pt x="0" y="0"/>
                </a:moveTo>
                <a:lnTo>
                  <a:pt x="6083300" y="0"/>
                </a:lnTo>
                <a:lnTo>
                  <a:pt x="6083300" y="3413286"/>
                </a:lnTo>
              </a:path>
              <a:path w="6083300" h="3413760">
                <a:moveTo>
                  <a:pt x="0" y="3413286"/>
                </a:moveTo>
                <a:lnTo>
                  <a:pt x="0" y="0"/>
                </a:lnTo>
              </a:path>
            </a:pathLst>
          </a:custGeom>
          <a:ln w="12700">
            <a:solidFill>
              <a:srgbClr val="000000"/>
            </a:solidFill>
          </a:ln>
        </p:spPr>
        <p:txBody>
          <a:bodyPr wrap="square" lIns="0" tIns="0" rIns="0" bIns="0" rtlCol="0"/>
          <a:lstStyle/>
          <a:p>
            <a:pPr marL="0" marR="0" lvl="0" indent="0" algn="l" defTabSz="1824960" rtl="0" eaLnBrk="1" fontAlgn="auto" latinLnBrk="0" hangingPunct="1">
              <a:lnSpc>
                <a:spcPct val="100000"/>
              </a:lnSpc>
              <a:spcBef>
                <a:spcPts val="0"/>
              </a:spcBef>
              <a:spcAft>
                <a:spcPts val="0"/>
              </a:spcAft>
              <a:buClrTx/>
              <a:buSzTx/>
              <a:buFontTx/>
              <a:buNone/>
              <a:tabLst/>
              <a:defRPr/>
            </a:pPr>
            <a:endParaRPr kumimoji="0" sz="3592" b="0" i="0" u="none" strike="noStrike" kern="0" cap="none" spc="0" normalizeH="0" baseline="0" noProof="0">
              <a:ln>
                <a:noFill/>
              </a:ln>
              <a:solidFill>
                <a:sysClr val="windowText" lastClr="000000"/>
              </a:solidFill>
              <a:effectLst/>
              <a:uLnTx/>
              <a:uFillTx/>
              <a:latin typeface="Calibri"/>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a:extLst>
            <a:ext uri="{FF2B5EF4-FFF2-40B4-BE49-F238E27FC236}">
              <a16:creationId xmlns:a16="http://schemas.microsoft.com/office/drawing/2014/main" id="{ADCC69A4-C0E6-3C9D-6524-713F307BABF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3DD2F8A-61D8-1F65-A5A6-4411E9FB714D}"/>
              </a:ext>
            </a:extLst>
          </p:cNvPr>
          <p:cNvSpPr>
            <a:spLocks noGrp="1"/>
          </p:cNvSpPr>
          <p:nvPr>
            <p:ph type="title"/>
          </p:nvPr>
        </p:nvSpPr>
        <p:spPr>
          <a:xfrm>
            <a:off x="5293360" y="0"/>
            <a:ext cx="6471920" cy="6858000"/>
          </a:xfrm>
        </p:spPr>
        <p:txBody>
          <a:bodyPr>
            <a:noAutofit/>
          </a:bodyPr>
          <a:lstStyle/>
          <a:p>
            <a:r>
              <a:rPr lang="it-CH" sz="3200" b="1" dirty="0">
                <a:solidFill>
                  <a:schemeClr val="bg1"/>
                </a:solidFill>
                <a:latin typeface="Interstate" pitchFamily="50" charset="0"/>
              </a:rPr>
              <a:t>“Educare nel rispetto dei diritti dei minorenni, ossia senza punizioni corporali né altre forme di violenza”</a:t>
            </a:r>
            <a:br>
              <a:rPr lang="it-CH" sz="1800" dirty="0">
                <a:solidFill>
                  <a:schemeClr val="bg1"/>
                </a:solidFill>
                <a:latin typeface="Interstate" pitchFamily="50" charset="0"/>
              </a:rPr>
            </a:br>
            <a:br>
              <a:rPr lang="it-CH" sz="1800" dirty="0">
                <a:solidFill>
                  <a:schemeClr val="bg1"/>
                </a:solidFill>
                <a:latin typeface="Interstate" pitchFamily="50" charset="0"/>
              </a:rPr>
            </a:br>
            <a:r>
              <a:rPr lang="it-CH" sz="2800" dirty="0">
                <a:solidFill>
                  <a:schemeClr val="bg1"/>
                </a:solidFill>
                <a:latin typeface="Interstate" pitchFamily="50" charset="0"/>
              </a:rPr>
              <a:t>Dr.ssa Myriam Caranzano-Maître,</a:t>
            </a:r>
            <a:br>
              <a:rPr lang="it-CH" sz="1800" dirty="0">
                <a:solidFill>
                  <a:schemeClr val="bg1"/>
                </a:solidFill>
                <a:latin typeface="Interstate" pitchFamily="50" charset="0"/>
              </a:rPr>
            </a:br>
            <a:br>
              <a:rPr lang="it-CH" sz="1800" dirty="0">
                <a:solidFill>
                  <a:schemeClr val="bg1"/>
                </a:solidFill>
                <a:latin typeface="Interstate" pitchFamily="50" charset="0"/>
              </a:rPr>
            </a:br>
            <a:r>
              <a:rPr lang="it-CH" sz="1800" dirty="0">
                <a:solidFill>
                  <a:schemeClr val="bg1"/>
                </a:solidFill>
                <a:latin typeface="Interstate" pitchFamily="50" charset="0"/>
              </a:rPr>
              <a:t>Medico Pediatra, già Presidente ASPI e membro del </a:t>
            </a:r>
            <a:r>
              <a:rPr lang="it-CH" sz="1800" dirty="0" err="1">
                <a:solidFill>
                  <a:schemeClr val="bg1"/>
                </a:solidFill>
                <a:latin typeface="Interstate" pitchFamily="50" charset="0"/>
              </a:rPr>
              <a:t>Council</a:t>
            </a:r>
            <a:r>
              <a:rPr lang="it-CH" sz="1800" dirty="0">
                <a:solidFill>
                  <a:schemeClr val="bg1"/>
                </a:solidFill>
                <a:latin typeface="Interstate" pitchFamily="50" charset="0"/>
              </a:rPr>
              <a:t> of ISPCAN (www.ispcan.org)</a:t>
            </a:r>
            <a:endParaRPr lang="it-IT" sz="1800" dirty="0">
              <a:solidFill>
                <a:schemeClr val="bg1"/>
              </a:solidFill>
              <a:latin typeface="Interstate" pitchFamily="50" charset="0"/>
            </a:endParaRPr>
          </a:p>
        </p:txBody>
      </p:sp>
      <p:pic>
        <p:nvPicPr>
          <p:cNvPr id="5" name="Segnaposto contenuto 4">
            <a:extLst>
              <a:ext uri="{FF2B5EF4-FFF2-40B4-BE49-F238E27FC236}">
                <a16:creationId xmlns:a16="http://schemas.microsoft.com/office/drawing/2014/main" id="{BDAD6B16-EA5E-E6CC-C236-AB9B588A56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4850283" cy="6858000"/>
          </a:xfrm>
        </p:spPr>
      </p:pic>
    </p:spTree>
    <p:extLst>
      <p:ext uri="{BB962C8B-B14F-4D97-AF65-F5344CB8AC3E}">
        <p14:creationId xmlns:p14="http://schemas.microsoft.com/office/powerpoint/2010/main" val="1172606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 name="Immagine 559">
            <a:extLst>
              <a:ext uri="{FF2B5EF4-FFF2-40B4-BE49-F238E27FC236}">
                <a16:creationId xmlns:a16="http://schemas.microsoft.com/office/drawing/2014/main" id="{32F6F1F7-B0C8-DD39-1B29-20124E807480}"/>
              </a:ext>
            </a:extLst>
          </p:cNvPr>
          <p:cNvPicPr>
            <a:picLocks noChangeAspect="1"/>
          </p:cNvPicPr>
          <p:nvPr/>
        </p:nvPicPr>
        <p:blipFill>
          <a:blip r:embed="rId2">
            <a:extLst>
              <a:ext uri="{28A0092B-C50C-407E-A947-70E740481C1C}">
                <a14:useLocalDpi xmlns:a14="http://schemas.microsoft.com/office/drawing/2010/main" val="0"/>
              </a:ext>
            </a:extLst>
          </a:blip>
          <a:srcRect t="12757" r="39559" b="20523"/>
          <a:stretch/>
        </p:blipFill>
        <p:spPr>
          <a:xfrm>
            <a:off x="1732372" y="269163"/>
            <a:ext cx="8727256" cy="541912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69892" y="6356973"/>
            <a:ext cx="8652606" cy="132550"/>
            <a:chOff x="579970" y="7004443"/>
            <a:chExt cx="9533890" cy="146050"/>
          </a:xfrm>
        </p:grpSpPr>
        <p:sp>
          <p:nvSpPr>
            <p:cNvPr id="3" name="object 3"/>
            <p:cNvSpPr/>
            <p:nvPr/>
          </p:nvSpPr>
          <p:spPr>
            <a:xfrm>
              <a:off x="579970" y="7004443"/>
              <a:ext cx="9533890" cy="69850"/>
            </a:xfrm>
            <a:custGeom>
              <a:avLst/>
              <a:gdLst/>
              <a:ahLst/>
              <a:cxnLst/>
              <a:rect l="l" t="t" r="r" b="b"/>
              <a:pathLst>
                <a:path w="9533890" h="69850">
                  <a:moveTo>
                    <a:pt x="9533470" y="0"/>
                  </a:moveTo>
                  <a:lnTo>
                    <a:pt x="0" y="0"/>
                  </a:lnTo>
                  <a:lnTo>
                    <a:pt x="0" y="69621"/>
                  </a:lnTo>
                  <a:lnTo>
                    <a:pt x="9533470" y="69621"/>
                  </a:lnTo>
                  <a:lnTo>
                    <a:pt x="9533470" y="0"/>
                  </a:lnTo>
                  <a:close/>
                </a:path>
              </a:pathLst>
            </a:custGeom>
            <a:solidFill>
              <a:srgbClr val="009AE3"/>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579970" y="7074065"/>
              <a:ext cx="9533890" cy="76200"/>
            </a:xfrm>
            <a:custGeom>
              <a:avLst/>
              <a:gdLst/>
              <a:ahLst/>
              <a:cxnLst/>
              <a:rect l="l" t="t" r="r" b="b"/>
              <a:pathLst>
                <a:path w="9533890" h="76200">
                  <a:moveTo>
                    <a:pt x="9533470" y="0"/>
                  </a:moveTo>
                  <a:lnTo>
                    <a:pt x="0" y="0"/>
                  </a:lnTo>
                  <a:lnTo>
                    <a:pt x="0" y="76034"/>
                  </a:lnTo>
                  <a:lnTo>
                    <a:pt x="9533470" y="76034"/>
                  </a:lnTo>
                  <a:lnTo>
                    <a:pt x="9533470" y="0"/>
                  </a:lnTo>
                  <a:close/>
                </a:path>
              </a:pathLst>
            </a:custGeom>
            <a:solidFill>
              <a:srgbClr val="C4E03D"/>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grpSp>
      <p:pic>
        <p:nvPicPr>
          <p:cNvPr id="5" name="object 5"/>
          <p:cNvPicPr/>
          <p:nvPr/>
        </p:nvPicPr>
        <p:blipFill>
          <a:blip r:embed="rId2" cstate="print"/>
          <a:stretch>
            <a:fillRect/>
          </a:stretch>
        </p:blipFill>
        <p:spPr>
          <a:xfrm>
            <a:off x="2201155" y="4455732"/>
            <a:ext cx="2043743" cy="1602849"/>
          </a:xfrm>
          <a:prstGeom prst="rect">
            <a:avLst/>
          </a:prstGeom>
        </p:spPr>
      </p:pic>
      <p:sp>
        <p:nvSpPr>
          <p:cNvPr id="6" name="object 6"/>
          <p:cNvSpPr txBox="1">
            <a:spLocks noGrp="1"/>
          </p:cNvSpPr>
          <p:nvPr>
            <p:ph type="title"/>
          </p:nvPr>
        </p:nvSpPr>
        <p:spPr>
          <a:xfrm>
            <a:off x="2792449" y="683148"/>
            <a:ext cx="6504727" cy="1749246"/>
          </a:xfrm>
          <a:prstGeom prst="rect">
            <a:avLst/>
          </a:prstGeom>
        </p:spPr>
        <p:txBody>
          <a:bodyPr vert="horz" wrap="square" lIns="0" tIns="173467" rIns="0" bIns="0" rtlCol="0">
            <a:spAutoFit/>
          </a:bodyPr>
          <a:lstStyle/>
          <a:p>
            <a:pPr algn="ctr">
              <a:spcBef>
                <a:spcPts val="1366"/>
              </a:spcBef>
            </a:pPr>
            <a:r>
              <a:rPr spc="-64" dirty="0"/>
              <a:t>Educare</a:t>
            </a:r>
          </a:p>
          <a:p>
            <a:pPr marL="10950" marR="4611" algn="ctr">
              <a:lnSpc>
                <a:spcPct val="137900"/>
              </a:lnSpc>
            </a:pPr>
            <a:r>
              <a:rPr spc="-100" dirty="0"/>
              <a:t>nel</a:t>
            </a:r>
            <a:r>
              <a:rPr spc="-182" dirty="0"/>
              <a:t> </a:t>
            </a:r>
            <a:r>
              <a:rPr spc="-109" dirty="0"/>
              <a:t>rispetto</a:t>
            </a:r>
            <a:r>
              <a:rPr spc="-182" dirty="0"/>
              <a:t> </a:t>
            </a:r>
            <a:r>
              <a:rPr spc="-132" dirty="0"/>
              <a:t>dei</a:t>
            </a:r>
            <a:r>
              <a:rPr spc="-177" dirty="0"/>
              <a:t> </a:t>
            </a:r>
            <a:r>
              <a:rPr spc="-50" dirty="0"/>
              <a:t>diritti</a:t>
            </a:r>
            <a:r>
              <a:rPr spc="-182" dirty="0"/>
              <a:t> </a:t>
            </a:r>
            <a:r>
              <a:rPr spc="-132" dirty="0"/>
              <a:t>dei</a:t>
            </a:r>
            <a:r>
              <a:rPr spc="-177" dirty="0"/>
              <a:t> </a:t>
            </a:r>
            <a:r>
              <a:rPr spc="-41" dirty="0"/>
              <a:t>minorenni </a:t>
            </a:r>
            <a:r>
              <a:rPr spc="-195" dirty="0"/>
              <a:t>ossia</a:t>
            </a:r>
            <a:r>
              <a:rPr spc="-185" dirty="0"/>
              <a:t> senza </a:t>
            </a:r>
            <a:r>
              <a:rPr spc="-82" dirty="0"/>
              <a:t>punizioni</a:t>
            </a:r>
            <a:r>
              <a:rPr spc="-185" dirty="0"/>
              <a:t> </a:t>
            </a:r>
            <a:r>
              <a:rPr spc="-9" dirty="0"/>
              <a:t>corporali</a:t>
            </a:r>
          </a:p>
        </p:txBody>
      </p:sp>
      <p:sp>
        <p:nvSpPr>
          <p:cNvPr id="7" name="object 7"/>
          <p:cNvSpPr txBox="1"/>
          <p:nvPr/>
        </p:nvSpPr>
        <p:spPr>
          <a:xfrm>
            <a:off x="3727972" y="2615478"/>
            <a:ext cx="4806939" cy="1370946"/>
          </a:xfrm>
          <a:prstGeom prst="rect">
            <a:avLst/>
          </a:prstGeom>
        </p:spPr>
        <p:txBody>
          <a:bodyPr vert="horz" wrap="square" lIns="0" tIns="14408" rIns="0" bIns="0" rtlCol="0">
            <a:spAutoFit/>
          </a:bodyPr>
          <a:lstStyle/>
          <a:p>
            <a:pPr marL="11527" marR="0" lvl="0" indent="0" algn="l" defTabSz="829909" rtl="0" eaLnBrk="1" fontAlgn="auto" latinLnBrk="0" hangingPunct="1">
              <a:lnSpc>
                <a:spcPct val="100000"/>
              </a:lnSpc>
              <a:spcBef>
                <a:spcPts val="113"/>
              </a:spcBef>
              <a:spcAft>
                <a:spcPts val="0"/>
              </a:spcAft>
              <a:buClrTx/>
              <a:buSzTx/>
              <a:buFontTx/>
              <a:buNone/>
              <a:tabLst/>
              <a:defRPr/>
            </a:pPr>
            <a:r>
              <a:rPr kumimoji="0" sz="2814" b="0" i="0" u="none" strike="noStrike" kern="0" cap="none" spc="-118" normalizeH="0" baseline="0" noProof="0" dirty="0">
                <a:ln>
                  <a:noFill/>
                </a:ln>
                <a:solidFill>
                  <a:srgbClr val="011893"/>
                </a:solidFill>
                <a:effectLst/>
                <a:uLnTx/>
                <a:uFillTx/>
                <a:latin typeface="Arial Black"/>
                <a:ea typeface="+mn-ea"/>
                <a:cs typeface="Arial Black"/>
              </a:rPr>
              <a:t>ne</a:t>
            </a:r>
            <a:r>
              <a:rPr kumimoji="0" sz="2814" b="0" i="0" u="none" strike="noStrike" kern="0" cap="none" spc="-200" normalizeH="0" baseline="0" noProof="0" dirty="0">
                <a:ln>
                  <a:noFill/>
                </a:ln>
                <a:solidFill>
                  <a:srgbClr val="011893"/>
                </a:solidFill>
                <a:effectLst/>
                <a:uLnTx/>
                <a:uFillTx/>
                <a:latin typeface="Arial Black"/>
                <a:ea typeface="+mn-ea"/>
                <a:cs typeface="Arial Black"/>
              </a:rPr>
              <a:t> </a:t>
            </a:r>
            <a:r>
              <a:rPr kumimoji="0" sz="2814" b="0" i="0" u="none" strike="noStrike" kern="0" cap="none" spc="-86" normalizeH="0" baseline="0" noProof="0" dirty="0">
                <a:ln>
                  <a:noFill/>
                </a:ln>
                <a:solidFill>
                  <a:srgbClr val="011893"/>
                </a:solidFill>
                <a:effectLst/>
                <a:uLnTx/>
                <a:uFillTx/>
                <a:latin typeface="Arial Black"/>
                <a:ea typeface="+mn-ea"/>
                <a:cs typeface="Arial Black"/>
              </a:rPr>
              <a:t>altre</a:t>
            </a:r>
            <a:r>
              <a:rPr kumimoji="0" sz="2814" b="0" i="0" u="none" strike="noStrike" kern="0" cap="none" spc="-195" normalizeH="0" baseline="0" noProof="0" dirty="0">
                <a:ln>
                  <a:noFill/>
                </a:ln>
                <a:solidFill>
                  <a:srgbClr val="011893"/>
                </a:solidFill>
                <a:effectLst/>
                <a:uLnTx/>
                <a:uFillTx/>
                <a:latin typeface="Arial Black"/>
                <a:ea typeface="+mn-ea"/>
                <a:cs typeface="Arial Black"/>
              </a:rPr>
              <a:t> </a:t>
            </a:r>
            <a:r>
              <a:rPr kumimoji="0" sz="2814" b="0" i="0" u="none" strike="noStrike" kern="0" cap="none" spc="-73" normalizeH="0" baseline="0" noProof="0" dirty="0">
                <a:ln>
                  <a:noFill/>
                </a:ln>
                <a:solidFill>
                  <a:srgbClr val="011893"/>
                </a:solidFill>
                <a:effectLst/>
                <a:uLnTx/>
                <a:uFillTx/>
                <a:latin typeface="Arial Black"/>
                <a:ea typeface="+mn-ea"/>
                <a:cs typeface="Arial Black"/>
              </a:rPr>
              <a:t>forme</a:t>
            </a:r>
            <a:r>
              <a:rPr kumimoji="0" sz="2814" b="0" i="0" u="none" strike="noStrike" kern="0" cap="none" spc="-195" normalizeH="0" baseline="0" noProof="0" dirty="0">
                <a:ln>
                  <a:noFill/>
                </a:ln>
                <a:solidFill>
                  <a:srgbClr val="011893"/>
                </a:solidFill>
                <a:effectLst/>
                <a:uLnTx/>
                <a:uFillTx/>
                <a:latin typeface="Arial Black"/>
                <a:ea typeface="+mn-ea"/>
                <a:cs typeface="Arial Black"/>
              </a:rPr>
              <a:t> </a:t>
            </a:r>
            <a:r>
              <a:rPr kumimoji="0" sz="2814" b="0" i="0" u="none" strike="noStrike" kern="0" cap="none" spc="-95" normalizeH="0" baseline="0" noProof="0" dirty="0">
                <a:ln>
                  <a:noFill/>
                </a:ln>
                <a:solidFill>
                  <a:srgbClr val="011893"/>
                </a:solidFill>
                <a:effectLst/>
                <a:uLnTx/>
                <a:uFillTx/>
                <a:latin typeface="Arial Black"/>
                <a:ea typeface="+mn-ea"/>
                <a:cs typeface="Arial Black"/>
              </a:rPr>
              <a:t>di</a:t>
            </a:r>
            <a:r>
              <a:rPr kumimoji="0" sz="2814" b="0" i="0" u="none" strike="noStrike" kern="0" cap="none" spc="-195" normalizeH="0" baseline="0" noProof="0" dirty="0">
                <a:ln>
                  <a:noFill/>
                </a:ln>
                <a:solidFill>
                  <a:srgbClr val="011893"/>
                </a:solidFill>
                <a:effectLst/>
                <a:uLnTx/>
                <a:uFillTx/>
                <a:latin typeface="Arial Black"/>
                <a:ea typeface="+mn-ea"/>
                <a:cs typeface="Arial Black"/>
              </a:rPr>
              <a:t> </a:t>
            </a:r>
            <a:r>
              <a:rPr kumimoji="0" sz="2814" b="0" i="0" u="none" strike="noStrike" kern="0" cap="none" spc="-9" normalizeH="0" baseline="0" noProof="0" dirty="0">
                <a:ln>
                  <a:noFill/>
                </a:ln>
                <a:solidFill>
                  <a:srgbClr val="011893"/>
                </a:solidFill>
                <a:effectLst/>
                <a:uLnTx/>
                <a:uFillTx/>
                <a:latin typeface="Arial Black"/>
                <a:ea typeface="+mn-ea"/>
                <a:cs typeface="Arial Black"/>
              </a:rPr>
              <a:t>violenza</a:t>
            </a:r>
            <a:endParaRPr kumimoji="0" sz="2814" b="0" i="0" u="none" strike="noStrike" kern="0" cap="none" spc="0" normalizeH="0" baseline="0" noProof="0">
              <a:ln>
                <a:noFill/>
              </a:ln>
              <a:solidFill>
                <a:sysClr val="windowText" lastClr="000000"/>
              </a:solidFill>
              <a:effectLst/>
              <a:uLnTx/>
              <a:uFillTx/>
              <a:latin typeface="Arial Black"/>
              <a:ea typeface="+mn-ea"/>
              <a:cs typeface="Arial Black"/>
            </a:endParaRPr>
          </a:p>
          <a:p>
            <a:pPr marL="0" marR="0" lvl="0" indent="0" algn="l" defTabSz="829909" rtl="0" eaLnBrk="1" fontAlgn="auto" latinLnBrk="0" hangingPunct="1">
              <a:lnSpc>
                <a:spcPct val="100000"/>
              </a:lnSpc>
              <a:spcBef>
                <a:spcPts val="1121"/>
              </a:spcBef>
              <a:spcAft>
                <a:spcPts val="0"/>
              </a:spcAft>
              <a:buClrTx/>
              <a:buSzTx/>
              <a:buFontTx/>
              <a:buNone/>
              <a:tabLst/>
              <a:defRPr/>
            </a:pPr>
            <a:endParaRPr kumimoji="0" sz="2814" b="0" i="0" u="none" strike="noStrike" kern="0" cap="none" spc="0" normalizeH="0" baseline="0" noProof="0">
              <a:ln>
                <a:noFill/>
              </a:ln>
              <a:solidFill>
                <a:sysClr val="windowText" lastClr="000000"/>
              </a:solidFill>
              <a:effectLst/>
              <a:uLnTx/>
              <a:uFillTx/>
              <a:latin typeface="Arial Black"/>
              <a:ea typeface="+mn-ea"/>
              <a:cs typeface="Arial Black"/>
            </a:endParaRPr>
          </a:p>
          <a:p>
            <a:pPr marL="120452" marR="0" lvl="0" indent="0" algn="l" defTabSz="829909" rtl="0" eaLnBrk="1" fontAlgn="auto" latinLnBrk="0" hangingPunct="1">
              <a:lnSpc>
                <a:spcPct val="100000"/>
              </a:lnSpc>
              <a:spcBef>
                <a:spcPts val="0"/>
              </a:spcBef>
              <a:spcAft>
                <a:spcPts val="0"/>
              </a:spcAft>
              <a:buClrTx/>
              <a:buSzTx/>
              <a:buFontTx/>
              <a:buNone/>
              <a:tabLst/>
              <a:defRPr/>
            </a:pPr>
            <a:r>
              <a:rPr kumimoji="0" sz="2269" b="0" i="0" u="none" strike="noStrike" kern="0" cap="none" spc="64" normalizeH="0" baseline="0" noProof="0" dirty="0">
                <a:ln>
                  <a:noFill/>
                </a:ln>
                <a:solidFill>
                  <a:srgbClr val="011893"/>
                </a:solidFill>
                <a:effectLst/>
                <a:uLnTx/>
                <a:uFillTx/>
                <a:latin typeface="Arial MT"/>
                <a:ea typeface="+mn-ea"/>
                <a:cs typeface="Arial MT"/>
              </a:rPr>
              <a:t>Dr.med.</a:t>
            </a:r>
            <a:r>
              <a:rPr kumimoji="0" sz="2269" b="0" i="0" u="none" strike="noStrike" kern="0" cap="none" spc="177" normalizeH="0" baseline="0" noProof="0" dirty="0">
                <a:ln>
                  <a:noFill/>
                </a:ln>
                <a:solidFill>
                  <a:srgbClr val="011893"/>
                </a:solidFill>
                <a:effectLst/>
                <a:uLnTx/>
                <a:uFillTx/>
                <a:latin typeface="Arial MT"/>
                <a:ea typeface="+mn-ea"/>
                <a:cs typeface="Arial MT"/>
              </a:rPr>
              <a:t> </a:t>
            </a:r>
            <a:r>
              <a:rPr kumimoji="0" sz="2269" b="0" i="0" u="none" strike="noStrike" kern="0" cap="none" spc="95" normalizeH="0" baseline="0" noProof="0" dirty="0">
                <a:ln>
                  <a:noFill/>
                </a:ln>
                <a:solidFill>
                  <a:srgbClr val="011893"/>
                </a:solidFill>
                <a:effectLst/>
                <a:uLnTx/>
                <a:uFillTx/>
                <a:latin typeface="Arial MT"/>
                <a:ea typeface="+mn-ea"/>
                <a:cs typeface="Arial MT"/>
              </a:rPr>
              <a:t>Myriam</a:t>
            </a:r>
            <a:r>
              <a:rPr kumimoji="0" sz="2269" b="0" i="0" u="none" strike="noStrike" kern="0" cap="none" spc="182" normalizeH="0" baseline="0" noProof="0" dirty="0">
                <a:ln>
                  <a:noFill/>
                </a:ln>
                <a:solidFill>
                  <a:srgbClr val="011893"/>
                </a:solidFill>
                <a:effectLst/>
                <a:uLnTx/>
                <a:uFillTx/>
                <a:latin typeface="Arial MT"/>
                <a:ea typeface="+mn-ea"/>
                <a:cs typeface="Arial MT"/>
              </a:rPr>
              <a:t> </a:t>
            </a:r>
            <a:r>
              <a:rPr kumimoji="0" sz="2269" b="0" i="0" u="none" strike="noStrike" kern="0" cap="none" spc="0" normalizeH="0" baseline="0" noProof="0" dirty="0">
                <a:ln>
                  <a:noFill/>
                </a:ln>
                <a:solidFill>
                  <a:srgbClr val="011893"/>
                </a:solidFill>
                <a:effectLst/>
                <a:uLnTx/>
                <a:uFillTx/>
                <a:latin typeface="Arial MT"/>
                <a:ea typeface="+mn-ea"/>
                <a:cs typeface="Arial MT"/>
              </a:rPr>
              <a:t>Caranzano-</a:t>
            </a:r>
            <a:r>
              <a:rPr kumimoji="0" sz="2269" b="0" i="0" u="none" strike="noStrike" kern="0" cap="none" spc="-9" normalizeH="0" baseline="0" noProof="0" dirty="0">
                <a:ln>
                  <a:noFill/>
                </a:ln>
                <a:solidFill>
                  <a:srgbClr val="011893"/>
                </a:solidFill>
                <a:effectLst/>
                <a:uLnTx/>
                <a:uFillTx/>
                <a:latin typeface="Arial MT"/>
                <a:ea typeface="+mn-ea"/>
                <a:cs typeface="Arial MT"/>
              </a:rPr>
              <a:t>Maitre</a:t>
            </a:r>
            <a:endParaRPr kumimoji="0" sz="2269" b="0" i="0" u="none" strike="noStrike" kern="0" cap="none" spc="0" normalizeH="0" baseline="0" noProof="0">
              <a:ln>
                <a:noFill/>
              </a:ln>
              <a:solidFill>
                <a:sysClr val="windowText" lastClr="000000"/>
              </a:solidFill>
              <a:effectLst/>
              <a:uLnTx/>
              <a:uFillTx/>
              <a:latin typeface="Arial MT"/>
              <a:ea typeface="+mn-ea"/>
              <a:cs typeface="Arial MT"/>
            </a:endParaRPr>
          </a:p>
        </p:txBody>
      </p:sp>
      <p:pic>
        <p:nvPicPr>
          <p:cNvPr id="8" name="object 8"/>
          <p:cNvPicPr/>
          <p:nvPr/>
        </p:nvPicPr>
        <p:blipFill>
          <a:blip r:embed="rId3" cstate="print"/>
          <a:stretch>
            <a:fillRect/>
          </a:stretch>
        </p:blipFill>
        <p:spPr>
          <a:xfrm>
            <a:off x="8040630" y="4505375"/>
            <a:ext cx="1907669" cy="1553791"/>
          </a:xfrm>
          <a:prstGeom prst="rect">
            <a:avLst/>
          </a:prstGeom>
        </p:spPr>
      </p:pic>
      <p:sp>
        <p:nvSpPr>
          <p:cNvPr id="9" name="object 9"/>
          <p:cNvSpPr txBox="1"/>
          <p:nvPr/>
        </p:nvSpPr>
        <p:spPr>
          <a:xfrm>
            <a:off x="5349799" y="5169947"/>
            <a:ext cx="1388889" cy="474407"/>
          </a:xfrm>
          <a:prstGeom prst="rect">
            <a:avLst/>
          </a:prstGeom>
        </p:spPr>
        <p:txBody>
          <a:bodyPr vert="horz" wrap="square" lIns="0" tIns="13254" rIns="0" bIns="0" rtlCol="0">
            <a:spAutoFit/>
          </a:bodyPr>
          <a:lstStyle/>
          <a:p>
            <a:pPr marL="11527" marR="4611" lvl="0" indent="137166" algn="l" defTabSz="829909" rtl="0" eaLnBrk="1" fontAlgn="auto" latinLnBrk="0" hangingPunct="1">
              <a:lnSpc>
                <a:spcPct val="100000"/>
              </a:lnSpc>
              <a:spcBef>
                <a:spcPts val="103"/>
              </a:spcBef>
              <a:spcAft>
                <a:spcPts val="0"/>
              </a:spcAft>
              <a:buClrTx/>
              <a:buSzTx/>
              <a:buFontTx/>
              <a:buNone/>
              <a:tabLst/>
              <a:defRPr/>
            </a:pPr>
            <a:r>
              <a:rPr kumimoji="0" sz="1498"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hlinkClick r:id="rId4"/>
              </a:rPr>
              <a:t>www.aspi.ch</a:t>
            </a:r>
            <a:r>
              <a:rPr kumimoji="0" sz="1498" b="0" i="0" u="none" strike="noStrike" kern="0" cap="none" spc="-9" normalizeH="0" baseline="0" noProof="0" dirty="0">
                <a:ln>
                  <a:noFill/>
                </a:ln>
                <a:solidFill>
                  <a:srgbClr val="0563C1"/>
                </a:solidFill>
                <a:effectLst/>
                <a:uLnTx/>
                <a:uFillTx/>
                <a:latin typeface="Trebuchet MS"/>
                <a:ea typeface="+mn-ea"/>
                <a:cs typeface="Trebuchet MS"/>
              </a:rPr>
              <a:t> </a:t>
            </a:r>
            <a:r>
              <a:rPr kumimoji="0" sz="1498"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hlinkClick r:id="rId5"/>
              </a:rPr>
              <a:t>www.ispcan.org</a:t>
            </a:r>
            <a:endParaRPr kumimoji="0" sz="1498" b="0" i="0" u="none" strike="noStrike" kern="0" cap="none" spc="0" normalizeH="0" baseline="0" noProof="0">
              <a:ln>
                <a:noFill/>
              </a:ln>
              <a:solidFill>
                <a:sysClr val="windowText" lastClr="000000"/>
              </a:solidFill>
              <a:effectLst/>
              <a:uLnTx/>
              <a:uFillTx/>
              <a:latin typeface="Trebuchet MS"/>
              <a:ea typeface="+mn-ea"/>
              <a:cs typeface="Trebuchet M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a:extLst>
            <a:ext uri="{FF2B5EF4-FFF2-40B4-BE49-F238E27FC236}">
              <a16:creationId xmlns:a16="http://schemas.microsoft.com/office/drawing/2014/main" id="{EA0A4FAE-8627-90F3-8B0D-3FE0477632A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BCF2A13-0797-AF80-DC2C-8E6B63A1C8F9}"/>
              </a:ext>
            </a:extLst>
          </p:cNvPr>
          <p:cNvSpPr>
            <a:spLocks noGrp="1"/>
          </p:cNvSpPr>
          <p:nvPr>
            <p:ph type="title"/>
          </p:nvPr>
        </p:nvSpPr>
        <p:spPr>
          <a:xfrm>
            <a:off x="5293360" y="0"/>
            <a:ext cx="6471920" cy="6858000"/>
          </a:xfrm>
        </p:spPr>
        <p:txBody>
          <a:bodyPr>
            <a:noAutofit/>
          </a:bodyPr>
          <a:lstStyle/>
          <a:p>
            <a:r>
              <a:rPr lang="it-CH" sz="4000" b="1" dirty="0">
                <a:solidFill>
                  <a:schemeClr val="bg1"/>
                </a:solidFill>
                <a:latin typeface="Interstate" pitchFamily="50" charset="0"/>
              </a:rPr>
              <a:t>Diritti dell’infanzia </a:t>
            </a:r>
            <a:br>
              <a:rPr lang="it-CH" sz="4000" b="1" dirty="0">
                <a:solidFill>
                  <a:schemeClr val="bg1"/>
                </a:solidFill>
                <a:latin typeface="Interstate" pitchFamily="50" charset="0"/>
              </a:rPr>
            </a:br>
            <a:r>
              <a:rPr lang="it-CH" sz="4000" b="1" dirty="0">
                <a:solidFill>
                  <a:schemeClr val="bg1"/>
                </a:solidFill>
                <a:latin typeface="Interstate" pitchFamily="50" charset="0"/>
              </a:rPr>
              <a:t>e dell’adolescenza </a:t>
            </a:r>
            <a:br>
              <a:rPr lang="it-CH" sz="4000" b="1" dirty="0">
                <a:solidFill>
                  <a:schemeClr val="bg1"/>
                </a:solidFill>
                <a:latin typeface="Interstate" pitchFamily="50" charset="0"/>
              </a:rPr>
            </a:br>
            <a:r>
              <a:rPr lang="it-CH" sz="4000" b="1" dirty="0">
                <a:solidFill>
                  <a:schemeClr val="bg1"/>
                </a:solidFill>
                <a:latin typeface="Interstate" pitchFamily="50" charset="0"/>
              </a:rPr>
              <a:t>nell’era digitale</a:t>
            </a:r>
            <a:br>
              <a:rPr lang="it-CH" sz="4800" b="1" dirty="0">
                <a:solidFill>
                  <a:schemeClr val="bg1"/>
                </a:solidFill>
                <a:latin typeface="Interstate" pitchFamily="50" charset="0"/>
              </a:rPr>
            </a:br>
            <a:br>
              <a:rPr lang="it-CH" sz="4800" b="1" dirty="0">
                <a:solidFill>
                  <a:schemeClr val="bg1"/>
                </a:solidFill>
                <a:latin typeface="Interstate" pitchFamily="50" charset="0"/>
              </a:rPr>
            </a:br>
            <a:br>
              <a:rPr lang="it-CH" sz="2400" dirty="0">
                <a:solidFill>
                  <a:schemeClr val="bg1"/>
                </a:solidFill>
                <a:latin typeface="Interstate" pitchFamily="50" charset="0"/>
              </a:rPr>
            </a:br>
            <a:br>
              <a:rPr lang="it-CH" sz="2400" dirty="0">
                <a:solidFill>
                  <a:schemeClr val="bg1"/>
                </a:solidFill>
                <a:latin typeface="Interstate" pitchFamily="50" charset="0"/>
              </a:rPr>
            </a:br>
            <a:r>
              <a:rPr lang="it-CH" sz="2400" dirty="0">
                <a:solidFill>
                  <a:schemeClr val="bg1"/>
                </a:solidFill>
                <a:latin typeface="Interstate" pitchFamily="50" charset="0"/>
              </a:rPr>
              <a:t>Gabriela Giuria </a:t>
            </a:r>
            <a:r>
              <a:rPr lang="it-CH" sz="2400" dirty="0" err="1">
                <a:solidFill>
                  <a:schemeClr val="bg1"/>
                </a:solidFill>
                <a:latin typeface="Interstate" pitchFamily="50" charset="0"/>
              </a:rPr>
              <a:t>Tasville</a:t>
            </a:r>
            <a:r>
              <a:rPr lang="it-CH" sz="2400" dirty="0">
                <a:solidFill>
                  <a:schemeClr val="bg1"/>
                </a:solidFill>
                <a:latin typeface="Interstate" pitchFamily="50" charset="0"/>
              </a:rPr>
              <a:t>, </a:t>
            </a:r>
            <a:br>
              <a:rPr lang="it-CH" sz="2400" dirty="0">
                <a:solidFill>
                  <a:schemeClr val="bg1"/>
                </a:solidFill>
                <a:latin typeface="Interstate" pitchFamily="50" charset="0"/>
              </a:rPr>
            </a:br>
            <a:r>
              <a:rPr lang="it-CH" sz="1800" dirty="0">
                <a:solidFill>
                  <a:schemeClr val="bg1"/>
                </a:solidFill>
                <a:latin typeface="Interstate" pitchFamily="50" charset="0"/>
              </a:rPr>
              <a:t>Sviluppo Progetti Fondazione Diritti Umani Lugano</a:t>
            </a:r>
            <a:br>
              <a:rPr lang="it-CH" sz="1800" dirty="0">
                <a:solidFill>
                  <a:schemeClr val="bg1"/>
                </a:solidFill>
                <a:latin typeface="Interstate" pitchFamily="50" charset="0"/>
              </a:rPr>
            </a:br>
            <a:r>
              <a:rPr lang="it-CH" sz="1800" dirty="0">
                <a:solidFill>
                  <a:schemeClr val="bg1"/>
                </a:solidFill>
                <a:latin typeface="Interstate" pitchFamily="50" charset="0"/>
              </a:rPr>
              <a:t>Coordinatrice osservatorio </a:t>
            </a:r>
            <a:r>
              <a:rPr lang="it-CH" sz="1800" dirty="0" err="1">
                <a:solidFill>
                  <a:schemeClr val="bg1"/>
                </a:solidFill>
                <a:latin typeface="Interstate" pitchFamily="50" charset="0"/>
              </a:rPr>
              <a:t>agor</a:t>
            </a:r>
            <a:r>
              <a:rPr lang="it-CH" sz="1800" dirty="0">
                <a:solidFill>
                  <a:schemeClr val="bg1"/>
                </a:solidFill>
                <a:latin typeface="Interstate" pitchFamily="50" charset="0"/>
              </a:rPr>
              <a:t>@</a:t>
            </a:r>
            <a:endParaRPr lang="it-IT" sz="3200" dirty="0">
              <a:solidFill>
                <a:schemeClr val="bg1"/>
              </a:solidFill>
              <a:latin typeface="Interstate" pitchFamily="50" charset="0"/>
            </a:endParaRPr>
          </a:p>
        </p:txBody>
      </p:sp>
      <p:pic>
        <p:nvPicPr>
          <p:cNvPr id="5" name="Segnaposto contenuto 4">
            <a:extLst>
              <a:ext uri="{FF2B5EF4-FFF2-40B4-BE49-F238E27FC236}">
                <a16:creationId xmlns:a16="http://schemas.microsoft.com/office/drawing/2014/main" id="{702C6125-ABF4-5448-82B0-0973D77FB9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4850283" cy="6858000"/>
          </a:xfrm>
        </p:spPr>
      </p:pic>
    </p:spTree>
    <p:extLst>
      <p:ext uri="{BB962C8B-B14F-4D97-AF65-F5344CB8AC3E}">
        <p14:creationId xmlns:p14="http://schemas.microsoft.com/office/powerpoint/2010/main" val="9019875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13507" y="659337"/>
            <a:ext cx="5491756" cy="50471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69892" y="517760"/>
            <a:ext cx="8652225" cy="518870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224453" y="677438"/>
            <a:ext cx="6168410" cy="54399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035790" y="660971"/>
            <a:ext cx="2120793" cy="649493"/>
          </a:xfrm>
          <a:custGeom>
            <a:avLst/>
            <a:gdLst/>
            <a:ahLst/>
            <a:cxnLst/>
            <a:rect l="l" t="t" r="r" b="b"/>
            <a:pathLst>
              <a:path w="2336800" h="715644">
                <a:moveTo>
                  <a:pt x="2032761" y="0"/>
                </a:moveTo>
                <a:lnTo>
                  <a:pt x="303618" y="0"/>
                </a:lnTo>
                <a:lnTo>
                  <a:pt x="243202" y="232"/>
                </a:lnTo>
                <a:lnTo>
                  <a:pt x="194476" y="1860"/>
                </a:lnTo>
                <a:lnTo>
                  <a:pt x="155773" y="6279"/>
                </a:lnTo>
                <a:lnTo>
                  <a:pt x="89109" y="32818"/>
                </a:lnTo>
                <a:lnTo>
                  <a:pt x="57900" y="57900"/>
                </a:lnTo>
                <a:lnTo>
                  <a:pt x="32818" y="89109"/>
                </a:lnTo>
                <a:lnTo>
                  <a:pt x="14884" y="125425"/>
                </a:lnTo>
                <a:lnTo>
                  <a:pt x="1860" y="194471"/>
                </a:lnTo>
                <a:lnTo>
                  <a:pt x="232" y="243197"/>
                </a:lnTo>
                <a:lnTo>
                  <a:pt x="0" y="303618"/>
                </a:lnTo>
                <a:lnTo>
                  <a:pt x="0" y="411949"/>
                </a:lnTo>
                <a:lnTo>
                  <a:pt x="232" y="472364"/>
                </a:lnTo>
                <a:lnTo>
                  <a:pt x="1860" y="521087"/>
                </a:lnTo>
                <a:lnTo>
                  <a:pt x="6279" y="559789"/>
                </a:lnTo>
                <a:lnTo>
                  <a:pt x="32818" y="626457"/>
                </a:lnTo>
                <a:lnTo>
                  <a:pt x="57900" y="657663"/>
                </a:lnTo>
                <a:lnTo>
                  <a:pt x="89109" y="682744"/>
                </a:lnTo>
                <a:lnTo>
                  <a:pt x="125425" y="700684"/>
                </a:lnTo>
                <a:lnTo>
                  <a:pt x="194476" y="713697"/>
                </a:lnTo>
                <a:lnTo>
                  <a:pt x="243202" y="715323"/>
                </a:lnTo>
                <a:lnTo>
                  <a:pt x="303618" y="715556"/>
                </a:lnTo>
                <a:lnTo>
                  <a:pt x="2032761" y="715556"/>
                </a:lnTo>
                <a:lnTo>
                  <a:pt x="2093183" y="715323"/>
                </a:lnTo>
                <a:lnTo>
                  <a:pt x="2141908" y="713697"/>
                </a:lnTo>
                <a:lnTo>
                  <a:pt x="2180609" y="709282"/>
                </a:lnTo>
                <a:lnTo>
                  <a:pt x="2247271" y="682744"/>
                </a:lnTo>
                <a:lnTo>
                  <a:pt x="2278480" y="657663"/>
                </a:lnTo>
                <a:lnTo>
                  <a:pt x="2303561" y="626457"/>
                </a:lnTo>
                <a:lnTo>
                  <a:pt x="2321496" y="590143"/>
                </a:lnTo>
                <a:lnTo>
                  <a:pt x="2334520" y="521087"/>
                </a:lnTo>
                <a:lnTo>
                  <a:pt x="2336148" y="472364"/>
                </a:lnTo>
                <a:lnTo>
                  <a:pt x="2336380" y="411949"/>
                </a:lnTo>
                <a:lnTo>
                  <a:pt x="2336380" y="303618"/>
                </a:lnTo>
                <a:lnTo>
                  <a:pt x="2336148" y="243197"/>
                </a:lnTo>
                <a:lnTo>
                  <a:pt x="2334520" y="194471"/>
                </a:lnTo>
                <a:lnTo>
                  <a:pt x="2330101" y="155771"/>
                </a:lnTo>
                <a:lnTo>
                  <a:pt x="2303561" y="89109"/>
                </a:lnTo>
                <a:lnTo>
                  <a:pt x="2278480" y="57900"/>
                </a:lnTo>
                <a:lnTo>
                  <a:pt x="2247271" y="32818"/>
                </a:lnTo>
                <a:lnTo>
                  <a:pt x="2210955" y="14884"/>
                </a:lnTo>
                <a:lnTo>
                  <a:pt x="2141908" y="1860"/>
                </a:lnTo>
                <a:lnTo>
                  <a:pt x="2093183" y="232"/>
                </a:lnTo>
                <a:lnTo>
                  <a:pt x="2032761" y="0"/>
                </a:lnTo>
                <a:close/>
              </a:path>
            </a:pathLst>
          </a:custGeom>
          <a:solidFill>
            <a:srgbClr val="FFFB00"/>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txBox="1">
            <a:spLocks noGrp="1"/>
          </p:cNvSpPr>
          <p:nvPr>
            <p:ph type="title"/>
          </p:nvPr>
        </p:nvSpPr>
        <p:spPr>
          <a:xfrm>
            <a:off x="2394449" y="634302"/>
            <a:ext cx="7417970" cy="1749246"/>
          </a:xfrm>
          <a:prstGeom prst="rect">
            <a:avLst/>
          </a:prstGeom>
        </p:spPr>
        <p:txBody>
          <a:bodyPr vert="horz" wrap="square" lIns="0" tIns="173467" rIns="0" bIns="0" rtlCol="0">
            <a:spAutoFit/>
          </a:bodyPr>
          <a:lstStyle/>
          <a:p>
            <a:pPr marL="1153" algn="ctr">
              <a:spcBef>
                <a:spcPts val="1366"/>
              </a:spcBef>
            </a:pPr>
            <a:r>
              <a:rPr spc="-64" dirty="0"/>
              <a:t>Educare</a:t>
            </a:r>
          </a:p>
          <a:p>
            <a:pPr marL="12679" marR="4611" algn="ctr">
              <a:lnSpc>
                <a:spcPct val="137900"/>
              </a:lnSpc>
            </a:pPr>
            <a:r>
              <a:rPr spc="-100" dirty="0"/>
              <a:t>nel</a:t>
            </a:r>
            <a:r>
              <a:rPr spc="-182" dirty="0"/>
              <a:t> </a:t>
            </a:r>
            <a:r>
              <a:rPr spc="-109" dirty="0"/>
              <a:t>rispetto</a:t>
            </a:r>
            <a:r>
              <a:rPr spc="-182" dirty="0"/>
              <a:t> </a:t>
            </a:r>
            <a:r>
              <a:rPr spc="-132" dirty="0"/>
              <a:t>dei</a:t>
            </a:r>
            <a:r>
              <a:rPr spc="-177" dirty="0"/>
              <a:t> </a:t>
            </a:r>
            <a:r>
              <a:rPr spc="-50" dirty="0"/>
              <a:t>diritti</a:t>
            </a:r>
            <a:r>
              <a:rPr spc="-182" dirty="0"/>
              <a:t> </a:t>
            </a:r>
            <a:r>
              <a:rPr spc="-132" dirty="0"/>
              <a:t>dei</a:t>
            </a:r>
            <a:r>
              <a:rPr spc="-177" dirty="0"/>
              <a:t> </a:t>
            </a:r>
            <a:r>
              <a:rPr spc="-41" dirty="0"/>
              <a:t>minorenni </a:t>
            </a:r>
            <a:r>
              <a:rPr spc="-195" dirty="0"/>
              <a:t>ossia</a:t>
            </a:r>
            <a:r>
              <a:rPr spc="-185" dirty="0"/>
              <a:t> senza </a:t>
            </a:r>
            <a:r>
              <a:rPr spc="-82" dirty="0"/>
              <a:t>punizioni</a:t>
            </a:r>
            <a:r>
              <a:rPr spc="-185" dirty="0"/>
              <a:t> </a:t>
            </a:r>
            <a:r>
              <a:rPr spc="-9" dirty="0"/>
              <a:t>corporali</a:t>
            </a:r>
          </a:p>
        </p:txBody>
      </p:sp>
      <p:sp>
        <p:nvSpPr>
          <p:cNvPr id="4" name="object 4"/>
          <p:cNvSpPr txBox="1"/>
          <p:nvPr/>
        </p:nvSpPr>
        <p:spPr>
          <a:xfrm>
            <a:off x="3779885" y="2542676"/>
            <a:ext cx="4633472" cy="447616"/>
          </a:xfrm>
          <a:prstGeom prst="rect">
            <a:avLst/>
          </a:prstGeom>
        </p:spPr>
        <p:txBody>
          <a:bodyPr vert="horz" wrap="square" lIns="0" tIns="14408" rIns="0" bIns="0" rtlCol="0">
            <a:spAutoFit/>
          </a:bodyPr>
          <a:lstStyle/>
          <a:p>
            <a:pPr marL="11527" marR="0" lvl="0" indent="0" algn="l" defTabSz="829909" rtl="0" eaLnBrk="1" fontAlgn="auto" latinLnBrk="0" hangingPunct="1">
              <a:lnSpc>
                <a:spcPct val="100000"/>
              </a:lnSpc>
              <a:spcBef>
                <a:spcPts val="113"/>
              </a:spcBef>
              <a:spcAft>
                <a:spcPts val="0"/>
              </a:spcAft>
              <a:buClrTx/>
              <a:buSzTx/>
              <a:buFontTx/>
              <a:buNone/>
              <a:tabLst/>
              <a:defRPr/>
            </a:pPr>
            <a:r>
              <a:rPr kumimoji="0" sz="2814" b="0" i="0" u="none" strike="noStrike" kern="0" cap="none" spc="-118" normalizeH="0" baseline="0" noProof="0" dirty="0">
                <a:ln>
                  <a:noFill/>
                </a:ln>
                <a:solidFill>
                  <a:srgbClr val="011893"/>
                </a:solidFill>
                <a:effectLst/>
                <a:uLnTx/>
                <a:uFillTx/>
                <a:latin typeface="Arial Black"/>
                <a:ea typeface="+mn-ea"/>
                <a:cs typeface="Arial Black"/>
              </a:rPr>
              <a:t>ne</a:t>
            </a:r>
            <a:r>
              <a:rPr kumimoji="0" sz="2814" b="0" i="0" u="none" strike="noStrike" kern="0" cap="none" spc="-200" normalizeH="0" baseline="0" noProof="0" dirty="0">
                <a:ln>
                  <a:noFill/>
                </a:ln>
                <a:solidFill>
                  <a:srgbClr val="011893"/>
                </a:solidFill>
                <a:effectLst/>
                <a:uLnTx/>
                <a:uFillTx/>
                <a:latin typeface="Arial Black"/>
                <a:ea typeface="+mn-ea"/>
                <a:cs typeface="Arial Black"/>
              </a:rPr>
              <a:t> </a:t>
            </a:r>
            <a:r>
              <a:rPr kumimoji="0" sz="2814" b="0" i="0" u="none" strike="noStrike" kern="0" cap="none" spc="-86" normalizeH="0" baseline="0" noProof="0" dirty="0">
                <a:ln>
                  <a:noFill/>
                </a:ln>
                <a:solidFill>
                  <a:srgbClr val="011893"/>
                </a:solidFill>
                <a:effectLst/>
                <a:uLnTx/>
                <a:uFillTx/>
                <a:latin typeface="Arial Black"/>
                <a:ea typeface="+mn-ea"/>
                <a:cs typeface="Arial Black"/>
              </a:rPr>
              <a:t>altre</a:t>
            </a:r>
            <a:r>
              <a:rPr kumimoji="0" sz="2814" b="0" i="0" u="none" strike="noStrike" kern="0" cap="none" spc="-195" normalizeH="0" baseline="0" noProof="0" dirty="0">
                <a:ln>
                  <a:noFill/>
                </a:ln>
                <a:solidFill>
                  <a:srgbClr val="011893"/>
                </a:solidFill>
                <a:effectLst/>
                <a:uLnTx/>
                <a:uFillTx/>
                <a:latin typeface="Arial Black"/>
                <a:ea typeface="+mn-ea"/>
                <a:cs typeface="Arial Black"/>
              </a:rPr>
              <a:t> </a:t>
            </a:r>
            <a:r>
              <a:rPr kumimoji="0" sz="2814" b="0" i="0" u="none" strike="noStrike" kern="0" cap="none" spc="-73" normalizeH="0" baseline="0" noProof="0" dirty="0">
                <a:ln>
                  <a:noFill/>
                </a:ln>
                <a:solidFill>
                  <a:srgbClr val="011893"/>
                </a:solidFill>
                <a:effectLst/>
                <a:uLnTx/>
                <a:uFillTx/>
                <a:latin typeface="Arial Black"/>
                <a:ea typeface="+mn-ea"/>
                <a:cs typeface="Arial Black"/>
              </a:rPr>
              <a:t>forme</a:t>
            </a:r>
            <a:r>
              <a:rPr kumimoji="0" sz="2814" b="0" i="0" u="none" strike="noStrike" kern="0" cap="none" spc="-195" normalizeH="0" baseline="0" noProof="0" dirty="0">
                <a:ln>
                  <a:noFill/>
                </a:ln>
                <a:solidFill>
                  <a:srgbClr val="011893"/>
                </a:solidFill>
                <a:effectLst/>
                <a:uLnTx/>
                <a:uFillTx/>
                <a:latin typeface="Arial Black"/>
                <a:ea typeface="+mn-ea"/>
                <a:cs typeface="Arial Black"/>
              </a:rPr>
              <a:t> </a:t>
            </a:r>
            <a:r>
              <a:rPr kumimoji="0" sz="2814" b="0" i="0" u="none" strike="noStrike" kern="0" cap="none" spc="-95" normalizeH="0" baseline="0" noProof="0" dirty="0">
                <a:ln>
                  <a:noFill/>
                </a:ln>
                <a:solidFill>
                  <a:srgbClr val="011893"/>
                </a:solidFill>
                <a:effectLst/>
                <a:uLnTx/>
                <a:uFillTx/>
                <a:latin typeface="Arial Black"/>
                <a:ea typeface="+mn-ea"/>
                <a:cs typeface="Arial Black"/>
              </a:rPr>
              <a:t>di</a:t>
            </a:r>
            <a:r>
              <a:rPr kumimoji="0" sz="2814" b="0" i="0" u="none" strike="noStrike" kern="0" cap="none" spc="-195" normalizeH="0" baseline="0" noProof="0" dirty="0">
                <a:ln>
                  <a:noFill/>
                </a:ln>
                <a:solidFill>
                  <a:srgbClr val="011893"/>
                </a:solidFill>
                <a:effectLst/>
                <a:uLnTx/>
                <a:uFillTx/>
                <a:latin typeface="Arial Black"/>
                <a:ea typeface="+mn-ea"/>
                <a:cs typeface="Arial Black"/>
              </a:rPr>
              <a:t> </a:t>
            </a:r>
            <a:r>
              <a:rPr kumimoji="0" sz="2814" b="0" i="0" u="none" strike="noStrike" kern="0" cap="none" spc="-95" normalizeH="0" baseline="0" noProof="0" dirty="0">
                <a:ln>
                  <a:noFill/>
                </a:ln>
                <a:solidFill>
                  <a:srgbClr val="011893"/>
                </a:solidFill>
                <a:effectLst/>
                <a:uLnTx/>
                <a:uFillTx/>
                <a:latin typeface="Arial Black"/>
                <a:ea typeface="+mn-ea"/>
                <a:cs typeface="Arial Black"/>
              </a:rPr>
              <a:t>violenza</a:t>
            </a:r>
            <a:endParaRPr kumimoji="0" sz="2814" b="0" i="0" u="none" strike="noStrike" kern="0" cap="none" spc="0" normalizeH="0" baseline="0" noProof="0" dirty="0">
              <a:ln>
                <a:noFill/>
              </a:ln>
              <a:solidFill>
                <a:sysClr val="windowText" lastClr="000000"/>
              </a:solidFill>
              <a:effectLst/>
              <a:uLnTx/>
              <a:uFillTx/>
              <a:latin typeface="Arial Black"/>
              <a:ea typeface="+mn-ea"/>
              <a:cs typeface="Arial Black"/>
            </a:endParaRPr>
          </a:p>
        </p:txBody>
      </p:sp>
      <p:pic>
        <p:nvPicPr>
          <p:cNvPr id="5" name="object 5"/>
          <p:cNvPicPr/>
          <p:nvPr/>
        </p:nvPicPr>
        <p:blipFill>
          <a:blip r:embed="rId2" cstate="print"/>
          <a:stretch>
            <a:fillRect/>
          </a:stretch>
        </p:blipFill>
        <p:spPr>
          <a:xfrm>
            <a:off x="6497342" y="3526049"/>
            <a:ext cx="2601628" cy="1660207"/>
          </a:xfrm>
          <a:prstGeom prst="rect">
            <a:avLst/>
          </a:prstGeom>
        </p:spPr>
      </p:pic>
      <p:sp>
        <p:nvSpPr>
          <p:cNvPr id="6" name="object 6"/>
          <p:cNvSpPr txBox="1"/>
          <p:nvPr/>
        </p:nvSpPr>
        <p:spPr>
          <a:xfrm>
            <a:off x="2687004" y="3430453"/>
            <a:ext cx="3200207" cy="1753452"/>
          </a:xfrm>
          <a:prstGeom prst="rect">
            <a:avLst/>
          </a:prstGeom>
        </p:spPr>
        <p:txBody>
          <a:bodyPr vert="horz" wrap="square" lIns="0" tIns="10373" rIns="0" bIns="0" rtlCol="0">
            <a:spAutoFit/>
          </a:bodyPr>
          <a:lstStyle/>
          <a:p>
            <a:pPr marL="653554" marR="647214" lvl="0" indent="-576" algn="ctr" defTabSz="829909" rtl="0" eaLnBrk="1" fontAlgn="auto" latinLnBrk="0" hangingPunct="1">
              <a:lnSpc>
                <a:spcPct val="135300"/>
              </a:lnSpc>
              <a:spcBef>
                <a:spcPts val="82"/>
              </a:spcBef>
              <a:spcAft>
                <a:spcPts val="0"/>
              </a:spcAft>
              <a:buClrTx/>
              <a:buSzTx/>
              <a:buFontTx/>
              <a:buNone/>
              <a:tabLst/>
              <a:defRPr/>
            </a:pPr>
            <a:r>
              <a:rPr kumimoji="0" sz="1679" b="0" i="0" u="none" strike="noStrike" kern="0" cap="none" spc="0" normalizeH="0" baseline="0" noProof="0" dirty="0">
                <a:ln>
                  <a:noFill/>
                </a:ln>
                <a:solidFill>
                  <a:srgbClr val="011893"/>
                </a:solidFill>
                <a:effectLst/>
                <a:uLnTx/>
                <a:uFillTx/>
                <a:latin typeface="Arial MT"/>
                <a:ea typeface="+mn-ea"/>
                <a:cs typeface="Arial MT"/>
              </a:rPr>
              <a:t>Educazione</a:t>
            </a:r>
            <a:r>
              <a:rPr kumimoji="0" sz="1679" b="0" i="0" u="none" strike="noStrike" kern="0" cap="none" spc="191" normalizeH="0" baseline="0" noProof="0" dirty="0">
                <a:ln>
                  <a:noFill/>
                </a:ln>
                <a:solidFill>
                  <a:srgbClr val="011893"/>
                </a:solidFill>
                <a:effectLst/>
                <a:uLnTx/>
                <a:uFillTx/>
                <a:latin typeface="Arial MT"/>
                <a:ea typeface="+mn-ea"/>
                <a:cs typeface="Arial MT"/>
              </a:rPr>
              <a:t> </a:t>
            </a:r>
            <a:r>
              <a:rPr kumimoji="0" sz="1679" b="0" i="0" u="none" strike="noStrike" kern="0" cap="none" spc="-45" normalizeH="0" baseline="0" noProof="0" dirty="0">
                <a:ln>
                  <a:noFill/>
                </a:ln>
                <a:solidFill>
                  <a:srgbClr val="011893"/>
                </a:solidFill>
                <a:effectLst/>
                <a:uLnTx/>
                <a:uFillTx/>
                <a:latin typeface="Arial MT"/>
                <a:ea typeface="+mn-ea"/>
                <a:cs typeface="Arial MT"/>
              </a:rPr>
              <a:t>= </a:t>
            </a:r>
            <a:r>
              <a:rPr kumimoji="0" sz="1679" b="0" i="0" u="none" strike="noStrike" kern="0" cap="none" spc="95" normalizeH="0" baseline="0" noProof="0" dirty="0">
                <a:ln>
                  <a:noFill/>
                </a:ln>
                <a:solidFill>
                  <a:srgbClr val="011893"/>
                </a:solidFill>
                <a:effectLst/>
                <a:uLnTx/>
                <a:uFillTx/>
                <a:latin typeface="Arial MT"/>
                <a:ea typeface="+mn-ea"/>
                <a:cs typeface="Arial MT"/>
              </a:rPr>
              <a:t>diritto</a:t>
            </a:r>
            <a:r>
              <a:rPr kumimoji="0" sz="1679" b="0" i="0" u="none" strike="noStrike" kern="0" cap="none" spc="0" normalizeH="0" baseline="0" noProof="0" dirty="0">
                <a:ln>
                  <a:noFill/>
                </a:ln>
                <a:solidFill>
                  <a:srgbClr val="011893"/>
                </a:solidFill>
                <a:effectLst/>
                <a:uLnTx/>
                <a:uFillTx/>
                <a:latin typeface="Arial MT"/>
                <a:ea typeface="+mn-ea"/>
                <a:cs typeface="Arial MT"/>
              </a:rPr>
              <a:t> </a:t>
            </a:r>
            <a:r>
              <a:rPr kumimoji="0" sz="1679" b="0" i="0" u="none" strike="noStrike" kern="0" cap="none" spc="91" normalizeH="0" baseline="0" noProof="0" dirty="0">
                <a:ln>
                  <a:noFill/>
                </a:ln>
                <a:solidFill>
                  <a:srgbClr val="011893"/>
                </a:solidFill>
                <a:effectLst/>
                <a:uLnTx/>
                <a:uFillTx/>
                <a:latin typeface="Arial MT"/>
                <a:ea typeface="+mn-ea"/>
                <a:cs typeface="Arial MT"/>
              </a:rPr>
              <a:t>umano </a:t>
            </a:r>
            <a:r>
              <a:rPr kumimoji="0" sz="1679" b="0" i="0" u="none" strike="noStrike" kern="0" cap="none" spc="95" normalizeH="0" baseline="0" noProof="0" dirty="0">
                <a:ln>
                  <a:noFill/>
                </a:ln>
                <a:solidFill>
                  <a:srgbClr val="011893"/>
                </a:solidFill>
                <a:effectLst/>
                <a:uLnTx/>
                <a:uFillTx/>
                <a:latin typeface="Arial MT"/>
                <a:ea typeface="+mn-ea"/>
                <a:cs typeface="Arial MT"/>
              </a:rPr>
              <a:t>diritto</a:t>
            </a:r>
            <a:r>
              <a:rPr kumimoji="0" sz="1679" b="0" i="0" u="none" strike="noStrike" kern="0" cap="none" spc="-14" normalizeH="0" baseline="0" noProof="0" dirty="0">
                <a:ln>
                  <a:noFill/>
                </a:ln>
                <a:solidFill>
                  <a:srgbClr val="011893"/>
                </a:solidFill>
                <a:effectLst/>
                <a:uLnTx/>
                <a:uFillTx/>
                <a:latin typeface="Arial MT"/>
                <a:ea typeface="+mn-ea"/>
                <a:cs typeface="Arial MT"/>
              </a:rPr>
              <a:t> </a:t>
            </a:r>
            <a:r>
              <a:rPr kumimoji="0" sz="1679" b="0" i="0" u="none" strike="noStrike" kern="0" cap="none" spc="59" normalizeH="0" baseline="0" noProof="0" dirty="0">
                <a:ln>
                  <a:noFill/>
                </a:ln>
                <a:solidFill>
                  <a:srgbClr val="011893"/>
                </a:solidFill>
                <a:effectLst/>
                <a:uLnTx/>
                <a:uFillTx/>
                <a:latin typeface="Arial MT"/>
                <a:ea typeface="+mn-ea"/>
                <a:cs typeface="Arial MT"/>
              </a:rPr>
              <a:t>del</a:t>
            </a:r>
            <a:r>
              <a:rPr kumimoji="0" sz="1679" b="0" i="0" u="none" strike="noStrike" kern="0" cap="none" spc="-14" normalizeH="0" baseline="0" noProof="0" dirty="0">
                <a:ln>
                  <a:noFill/>
                </a:ln>
                <a:solidFill>
                  <a:srgbClr val="011893"/>
                </a:solidFill>
                <a:effectLst/>
                <a:uLnTx/>
                <a:uFillTx/>
                <a:latin typeface="Arial MT"/>
                <a:ea typeface="+mn-ea"/>
                <a:cs typeface="Arial MT"/>
              </a:rPr>
              <a:t> </a:t>
            </a:r>
            <a:r>
              <a:rPr kumimoji="0" sz="1679" b="0" i="0" u="none" strike="noStrike" kern="0" cap="none" spc="50" normalizeH="0" baseline="0" noProof="0" dirty="0">
                <a:ln>
                  <a:noFill/>
                </a:ln>
                <a:solidFill>
                  <a:srgbClr val="011893"/>
                </a:solidFill>
                <a:effectLst/>
                <a:uLnTx/>
                <a:uFillTx/>
                <a:latin typeface="Arial MT"/>
                <a:ea typeface="+mn-ea"/>
                <a:cs typeface="Arial MT"/>
              </a:rPr>
              <a:t>fanciullo</a:t>
            </a:r>
            <a:endParaRPr kumimoji="0" sz="1679" b="0" i="0" u="none" strike="noStrike" kern="0" cap="none" spc="0" normalizeH="0" baseline="0" noProof="0">
              <a:ln>
                <a:noFill/>
              </a:ln>
              <a:solidFill>
                <a:sysClr val="windowText" lastClr="000000"/>
              </a:solidFill>
              <a:effectLst/>
              <a:uLnTx/>
              <a:uFillTx/>
              <a:latin typeface="Arial MT"/>
              <a:ea typeface="+mn-ea"/>
              <a:cs typeface="Arial MT"/>
            </a:endParaRPr>
          </a:p>
          <a:p>
            <a:pPr marL="0" marR="0" lvl="0" indent="0" algn="ctr" defTabSz="829909" rtl="0" eaLnBrk="1" fontAlgn="auto" latinLnBrk="0" hangingPunct="1">
              <a:lnSpc>
                <a:spcPct val="100000"/>
              </a:lnSpc>
              <a:spcBef>
                <a:spcPts val="712"/>
              </a:spcBef>
              <a:spcAft>
                <a:spcPts val="0"/>
              </a:spcAft>
              <a:buClrTx/>
              <a:buSzTx/>
              <a:buFontTx/>
              <a:buNone/>
              <a:tabLst/>
              <a:defRPr/>
            </a:pPr>
            <a:r>
              <a:rPr kumimoji="0" sz="1679" b="0" i="0" u="none" strike="noStrike" kern="0" cap="none" spc="73" normalizeH="0" baseline="0" noProof="0" dirty="0">
                <a:ln>
                  <a:noFill/>
                </a:ln>
                <a:solidFill>
                  <a:srgbClr val="011893"/>
                </a:solidFill>
                <a:effectLst/>
                <a:uLnTx/>
                <a:uFillTx/>
                <a:latin typeface="Arial MT"/>
                <a:ea typeface="+mn-ea"/>
                <a:cs typeface="Arial MT"/>
              </a:rPr>
              <a:t>obiettivo</a:t>
            </a:r>
            <a:r>
              <a:rPr kumimoji="0" sz="1679" b="0" i="0" u="none" strike="noStrike" kern="0" cap="none" spc="-9" normalizeH="0" baseline="0" noProof="0" dirty="0">
                <a:ln>
                  <a:noFill/>
                </a:ln>
                <a:solidFill>
                  <a:srgbClr val="011893"/>
                </a:solidFill>
                <a:effectLst/>
                <a:uLnTx/>
                <a:uFillTx/>
                <a:latin typeface="Arial MT"/>
                <a:ea typeface="+mn-ea"/>
                <a:cs typeface="Arial MT"/>
              </a:rPr>
              <a:t> </a:t>
            </a:r>
            <a:r>
              <a:rPr kumimoji="0" sz="1679" b="0" i="0" u="none" strike="noStrike" kern="0" cap="none" spc="82" normalizeH="0" baseline="0" noProof="0" dirty="0">
                <a:ln>
                  <a:noFill/>
                </a:ln>
                <a:solidFill>
                  <a:srgbClr val="011893"/>
                </a:solidFill>
                <a:effectLst/>
                <a:uLnTx/>
                <a:uFillTx/>
                <a:latin typeface="Arial MT"/>
                <a:ea typeface="+mn-ea"/>
                <a:cs typeface="Arial MT"/>
              </a:rPr>
              <a:t>di</a:t>
            </a:r>
            <a:r>
              <a:rPr kumimoji="0" sz="1679" b="0" i="0" u="none" strike="noStrike" kern="0" cap="none" spc="-9" normalizeH="0" baseline="0" noProof="0" dirty="0">
                <a:ln>
                  <a:noFill/>
                </a:ln>
                <a:solidFill>
                  <a:srgbClr val="011893"/>
                </a:solidFill>
                <a:effectLst/>
                <a:uLnTx/>
                <a:uFillTx/>
                <a:latin typeface="Arial MT"/>
                <a:ea typeface="+mn-ea"/>
                <a:cs typeface="Arial MT"/>
              </a:rPr>
              <a:t> </a:t>
            </a:r>
            <a:r>
              <a:rPr kumimoji="0" sz="1679" b="0" i="0" u="none" strike="noStrike" kern="0" cap="none" spc="59" normalizeH="0" baseline="0" noProof="0" dirty="0">
                <a:ln>
                  <a:noFill/>
                </a:ln>
                <a:solidFill>
                  <a:srgbClr val="011893"/>
                </a:solidFill>
                <a:effectLst/>
                <a:uLnTx/>
                <a:uFillTx/>
                <a:latin typeface="Arial MT"/>
                <a:ea typeface="+mn-ea"/>
                <a:cs typeface="Arial MT"/>
              </a:rPr>
              <a:t>sviluppo</a:t>
            </a:r>
            <a:r>
              <a:rPr kumimoji="0" sz="1679" b="0" i="0" u="none" strike="noStrike" kern="0" cap="none" spc="-5" normalizeH="0" baseline="0" noProof="0" dirty="0">
                <a:ln>
                  <a:noFill/>
                </a:ln>
                <a:solidFill>
                  <a:srgbClr val="011893"/>
                </a:solidFill>
                <a:effectLst/>
                <a:uLnTx/>
                <a:uFillTx/>
                <a:latin typeface="Arial MT"/>
                <a:ea typeface="+mn-ea"/>
                <a:cs typeface="Arial MT"/>
              </a:rPr>
              <a:t> </a:t>
            </a:r>
            <a:r>
              <a:rPr kumimoji="0" sz="1679" b="0" i="0" u="none" strike="noStrike" kern="0" cap="none" spc="36" normalizeH="0" baseline="0" noProof="0" dirty="0">
                <a:ln>
                  <a:noFill/>
                </a:ln>
                <a:solidFill>
                  <a:srgbClr val="011893"/>
                </a:solidFill>
                <a:effectLst/>
                <a:uLnTx/>
                <a:uFillTx/>
                <a:latin typeface="Arial MT"/>
                <a:ea typeface="+mn-ea"/>
                <a:cs typeface="Arial MT"/>
              </a:rPr>
              <a:t>sostenibile</a:t>
            </a:r>
            <a:endParaRPr kumimoji="0" sz="1679" b="0" i="0" u="none" strike="noStrike" kern="0" cap="none" spc="0" normalizeH="0" baseline="0" noProof="0">
              <a:ln>
                <a:noFill/>
              </a:ln>
              <a:solidFill>
                <a:sysClr val="windowText" lastClr="000000"/>
              </a:solidFill>
              <a:effectLst/>
              <a:uLnTx/>
              <a:uFillTx/>
              <a:latin typeface="Arial MT"/>
              <a:ea typeface="+mn-ea"/>
              <a:cs typeface="Arial MT"/>
            </a:endParaRPr>
          </a:p>
          <a:p>
            <a:pPr marL="0" marR="0" lvl="0" indent="0" algn="ctr" defTabSz="829909" rtl="0" eaLnBrk="1" fontAlgn="auto" latinLnBrk="0" hangingPunct="1">
              <a:lnSpc>
                <a:spcPct val="100000"/>
              </a:lnSpc>
              <a:spcBef>
                <a:spcPts val="712"/>
              </a:spcBef>
              <a:spcAft>
                <a:spcPts val="0"/>
              </a:spcAft>
              <a:buClrTx/>
              <a:buSzTx/>
              <a:buFontTx/>
              <a:buNone/>
              <a:tabLst/>
              <a:defRPr/>
            </a:pPr>
            <a:r>
              <a:rPr kumimoji="0" sz="1679" b="0" i="0" u="none" strike="noStrike" kern="0" cap="none" spc="-399" normalizeH="0" baseline="0" noProof="0" dirty="0">
                <a:ln>
                  <a:noFill/>
                </a:ln>
                <a:solidFill>
                  <a:srgbClr val="011893"/>
                </a:solidFill>
                <a:effectLst/>
                <a:uLnTx/>
                <a:uFillTx/>
                <a:latin typeface="Arial MT"/>
                <a:ea typeface="+mn-ea"/>
                <a:cs typeface="Arial MT"/>
              </a:rPr>
              <a:t>…</a:t>
            </a:r>
            <a:endParaRPr kumimoji="0" sz="1679" b="0" i="0" u="none" strike="noStrike" kern="0" cap="none" spc="0" normalizeH="0" baseline="0" noProof="0">
              <a:ln>
                <a:noFill/>
              </a:ln>
              <a:solidFill>
                <a:sysClr val="windowText" lastClr="000000"/>
              </a:solidFill>
              <a:effectLst/>
              <a:uLnTx/>
              <a:uFillTx/>
              <a:latin typeface="Arial MT"/>
              <a:ea typeface="+mn-ea"/>
              <a:cs typeface="Arial M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52845" y="1556721"/>
            <a:ext cx="6886815" cy="649493"/>
          </a:xfrm>
          <a:custGeom>
            <a:avLst/>
            <a:gdLst/>
            <a:ahLst/>
            <a:cxnLst/>
            <a:rect l="l" t="t" r="r" b="b"/>
            <a:pathLst>
              <a:path w="7588250" h="715644">
                <a:moveTo>
                  <a:pt x="7284072" y="0"/>
                </a:moveTo>
                <a:lnTo>
                  <a:pt x="303618" y="0"/>
                </a:lnTo>
                <a:lnTo>
                  <a:pt x="243202" y="232"/>
                </a:lnTo>
                <a:lnTo>
                  <a:pt x="194476" y="1860"/>
                </a:lnTo>
                <a:lnTo>
                  <a:pt x="155773" y="6279"/>
                </a:lnTo>
                <a:lnTo>
                  <a:pt x="89109" y="32818"/>
                </a:lnTo>
                <a:lnTo>
                  <a:pt x="57900" y="57900"/>
                </a:lnTo>
                <a:lnTo>
                  <a:pt x="32818" y="89109"/>
                </a:lnTo>
                <a:lnTo>
                  <a:pt x="14884" y="125425"/>
                </a:lnTo>
                <a:lnTo>
                  <a:pt x="1860" y="194471"/>
                </a:lnTo>
                <a:lnTo>
                  <a:pt x="232" y="243197"/>
                </a:lnTo>
                <a:lnTo>
                  <a:pt x="0" y="303618"/>
                </a:lnTo>
                <a:lnTo>
                  <a:pt x="0" y="411949"/>
                </a:lnTo>
                <a:lnTo>
                  <a:pt x="232" y="472364"/>
                </a:lnTo>
                <a:lnTo>
                  <a:pt x="1860" y="521085"/>
                </a:lnTo>
                <a:lnTo>
                  <a:pt x="6279" y="559784"/>
                </a:lnTo>
                <a:lnTo>
                  <a:pt x="32818" y="626451"/>
                </a:lnTo>
                <a:lnTo>
                  <a:pt x="57900" y="657661"/>
                </a:lnTo>
                <a:lnTo>
                  <a:pt x="89109" y="682744"/>
                </a:lnTo>
                <a:lnTo>
                  <a:pt x="125425" y="700684"/>
                </a:lnTo>
                <a:lnTo>
                  <a:pt x="194476" y="713697"/>
                </a:lnTo>
                <a:lnTo>
                  <a:pt x="243202" y="715323"/>
                </a:lnTo>
                <a:lnTo>
                  <a:pt x="303618" y="715556"/>
                </a:lnTo>
                <a:lnTo>
                  <a:pt x="7284072" y="715556"/>
                </a:lnTo>
                <a:lnTo>
                  <a:pt x="7344494" y="715323"/>
                </a:lnTo>
                <a:lnTo>
                  <a:pt x="7393219" y="713697"/>
                </a:lnTo>
                <a:lnTo>
                  <a:pt x="7431919" y="709282"/>
                </a:lnTo>
                <a:lnTo>
                  <a:pt x="7498581" y="682744"/>
                </a:lnTo>
                <a:lnTo>
                  <a:pt x="7529790" y="657661"/>
                </a:lnTo>
                <a:lnTo>
                  <a:pt x="7554872" y="626451"/>
                </a:lnTo>
                <a:lnTo>
                  <a:pt x="7572806" y="590130"/>
                </a:lnTo>
                <a:lnTo>
                  <a:pt x="7585830" y="521085"/>
                </a:lnTo>
                <a:lnTo>
                  <a:pt x="7587458" y="472364"/>
                </a:lnTo>
                <a:lnTo>
                  <a:pt x="7587691" y="411949"/>
                </a:lnTo>
                <a:lnTo>
                  <a:pt x="7587691" y="303618"/>
                </a:lnTo>
                <a:lnTo>
                  <a:pt x="7587458" y="243197"/>
                </a:lnTo>
                <a:lnTo>
                  <a:pt x="7585830" y="194471"/>
                </a:lnTo>
                <a:lnTo>
                  <a:pt x="7581411" y="155771"/>
                </a:lnTo>
                <a:lnTo>
                  <a:pt x="7554872" y="89109"/>
                </a:lnTo>
                <a:lnTo>
                  <a:pt x="7529790" y="57900"/>
                </a:lnTo>
                <a:lnTo>
                  <a:pt x="7498581" y="32818"/>
                </a:lnTo>
                <a:lnTo>
                  <a:pt x="7462266" y="14884"/>
                </a:lnTo>
                <a:lnTo>
                  <a:pt x="7393219" y="1860"/>
                </a:lnTo>
                <a:lnTo>
                  <a:pt x="7344494" y="232"/>
                </a:lnTo>
                <a:lnTo>
                  <a:pt x="7284072" y="0"/>
                </a:lnTo>
                <a:close/>
              </a:path>
            </a:pathLst>
          </a:custGeom>
          <a:solidFill>
            <a:srgbClr val="FFFB00"/>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txBox="1"/>
          <p:nvPr/>
        </p:nvSpPr>
        <p:spPr>
          <a:xfrm>
            <a:off x="2844363" y="938498"/>
            <a:ext cx="6504727" cy="2403335"/>
          </a:xfrm>
          <a:prstGeom prst="rect">
            <a:avLst/>
          </a:prstGeom>
        </p:spPr>
        <p:txBody>
          <a:bodyPr vert="horz" wrap="square" lIns="0" tIns="173467" rIns="0" bIns="0" rtlCol="0">
            <a:spAutoFit/>
          </a:bodyPr>
          <a:lstStyle/>
          <a:p>
            <a:pPr marL="0" marR="0" lvl="0" indent="0" algn="ctr" defTabSz="829909" rtl="0" eaLnBrk="1" fontAlgn="auto" latinLnBrk="0" hangingPunct="1">
              <a:lnSpc>
                <a:spcPct val="100000"/>
              </a:lnSpc>
              <a:spcBef>
                <a:spcPts val="1366"/>
              </a:spcBef>
              <a:spcAft>
                <a:spcPts val="0"/>
              </a:spcAft>
              <a:buClrTx/>
              <a:buSzTx/>
              <a:buFontTx/>
              <a:buNone/>
              <a:tabLst/>
              <a:defRPr/>
            </a:pPr>
            <a:r>
              <a:rPr kumimoji="0" sz="2814" b="0" i="0" u="none" strike="noStrike" kern="0" cap="none" spc="-64" normalizeH="0" baseline="0" noProof="0" dirty="0">
                <a:ln>
                  <a:noFill/>
                </a:ln>
                <a:solidFill>
                  <a:srgbClr val="011893"/>
                </a:solidFill>
                <a:effectLst/>
                <a:uLnTx/>
                <a:uFillTx/>
                <a:latin typeface="Arial Black"/>
                <a:ea typeface="+mn-ea"/>
                <a:cs typeface="Arial Black"/>
              </a:rPr>
              <a:t>Educare</a:t>
            </a:r>
            <a:endParaRPr kumimoji="0" sz="2814" b="0" i="0" u="none" strike="noStrike" kern="0" cap="none" spc="0" normalizeH="0" baseline="0" noProof="0">
              <a:ln>
                <a:noFill/>
              </a:ln>
              <a:solidFill>
                <a:sysClr val="windowText" lastClr="000000"/>
              </a:solidFill>
              <a:effectLst/>
              <a:uLnTx/>
              <a:uFillTx/>
              <a:latin typeface="Arial Black"/>
              <a:ea typeface="+mn-ea"/>
              <a:cs typeface="Arial Black"/>
            </a:endParaRPr>
          </a:p>
          <a:p>
            <a:pPr marL="11527" marR="4611" lvl="0" indent="0" algn="ctr" defTabSz="829909" rtl="0" eaLnBrk="1" fontAlgn="auto" latinLnBrk="0" hangingPunct="1">
              <a:lnSpc>
                <a:spcPct val="137900"/>
              </a:lnSpc>
              <a:spcBef>
                <a:spcPts val="0"/>
              </a:spcBef>
              <a:spcAft>
                <a:spcPts val="0"/>
              </a:spcAft>
              <a:buClrTx/>
              <a:buSzTx/>
              <a:buFontTx/>
              <a:buNone/>
              <a:tabLst/>
              <a:defRPr/>
            </a:pPr>
            <a:r>
              <a:rPr kumimoji="0" sz="2814" b="0" i="0" u="none" strike="noStrike" kern="0" cap="none" spc="-100" normalizeH="0" baseline="0" noProof="0" dirty="0">
                <a:ln>
                  <a:noFill/>
                </a:ln>
                <a:solidFill>
                  <a:srgbClr val="011893"/>
                </a:solidFill>
                <a:effectLst/>
                <a:uLnTx/>
                <a:uFillTx/>
                <a:latin typeface="Arial Black"/>
                <a:ea typeface="+mn-ea"/>
                <a:cs typeface="Arial Black"/>
              </a:rPr>
              <a:t>nel</a:t>
            </a:r>
            <a:r>
              <a:rPr kumimoji="0" sz="2814" b="0" i="0" u="none" strike="noStrike" kern="0" cap="none" spc="-182" normalizeH="0" baseline="0" noProof="0" dirty="0">
                <a:ln>
                  <a:noFill/>
                </a:ln>
                <a:solidFill>
                  <a:srgbClr val="011893"/>
                </a:solidFill>
                <a:effectLst/>
                <a:uLnTx/>
                <a:uFillTx/>
                <a:latin typeface="Arial Black"/>
                <a:ea typeface="+mn-ea"/>
                <a:cs typeface="Arial Black"/>
              </a:rPr>
              <a:t> </a:t>
            </a:r>
            <a:r>
              <a:rPr kumimoji="0" sz="2814" b="0" i="0" u="none" strike="noStrike" kern="0" cap="none" spc="-109" normalizeH="0" baseline="0" noProof="0" dirty="0">
                <a:ln>
                  <a:noFill/>
                </a:ln>
                <a:solidFill>
                  <a:srgbClr val="011893"/>
                </a:solidFill>
                <a:effectLst/>
                <a:uLnTx/>
                <a:uFillTx/>
                <a:latin typeface="Arial Black"/>
                <a:ea typeface="+mn-ea"/>
                <a:cs typeface="Arial Black"/>
              </a:rPr>
              <a:t>rispetto</a:t>
            </a:r>
            <a:r>
              <a:rPr kumimoji="0" sz="2814" b="0" i="0" u="none" strike="noStrike" kern="0" cap="none" spc="-182" normalizeH="0" baseline="0" noProof="0" dirty="0">
                <a:ln>
                  <a:noFill/>
                </a:ln>
                <a:solidFill>
                  <a:srgbClr val="011893"/>
                </a:solidFill>
                <a:effectLst/>
                <a:uLnTx/>
                <a:uFillTx/>
                <a:latin typeface="Arial Black"/>
                <a:ea typeface="+mn-ea"/>
                <a:cs typeface="Arial Black"/>
              </a:rPr>
              <a:t> </a:t>
            </a:r>
            <a:r>
              <a:rPr kumimoji="0" sz="2814" b="0" i="0" u="none" strike="noStrike" kern="0" cap="none" spc="-132" normalizeH="0" baseline="0" noProof="0" dirty="0">
                <a:ln>
                  <a:noFill/>
                </a:ln>
                <a:solidFill>
                  <a:srgbClr val="011893"/>
                </a:solidFill>
                <a:effectLst/>
                <a:uLnTx/>
                <a:uFillTx/>
                <a:latin typeface="Arial Black"/>
                <a:ea typeface="+mn-ea"/>
                <a:cs typeface="Arial Black"/>
              </a:rPr>
              <a:t>dei</a:t>
            </a:r>
            <a:r>
              <a:rPr kumimoji="0" sz="2814" b="0" i="0" u="none" strike="noStrike" kern="0" cap="none" spc="-177" normalizeH="0" baseline="0" noProof="0" dirty="0">
                <a:ln>
                  <a:noFill/>
                </a:ln>
                <a:solidFill>
                  <a:srgbClr val="011893"/>
                </a:solidFill>
                <a:effectLst/>
                <a:uLnTx/>
                <a:uFillTx/>
                <a:latin typeface="Arial Black"/>
                <a:ea typeface="+mn-ea"/>
                <a:cs typeface="Arial Black"/>
              </a:rPr>
              <a:t> </a:t>
            </a:r>
            <a:r>
              <a:rPr kumimoji="0" sz="2814" b="0" i="0" u="none" strike="noStrike" kern="0" cap="none" spc="-50" normalizeH="0" baseline="0" noProof="0" dirty="0">
                <a:ln>
                  <a:noFill/>
                </a:ln>
                <a:solidFill>
                  <a:srgbClr val="011893"/>
                </a:solidFill>
                <a:effectLst/>
                <a:uLnTx/>
                <a:uFillTx/>
                <a:latin typeface="Arial Black"/>
                <a:ea typeface="+mn-ea"/>
                <a:cs typeface="Arial Black"/>
              </a:rPr>
              <a:t>diritti</a:t>
            </a:r>
            <a:r>
              <a:rPr kumimoji="0" sz="2814" b="0" i="0" u="none" strike="noStrike" kern="0" cap="none" spc="-182" normalizeH="0" baseline="0" noProof="0" dirty="0">
                <a:ln>
                  <a:noFill/>
                </a:ln>
                <a:solidFill>
                  <a:srgbClr val="011893"/>
                </a:solidFill>
                <a:effectLst/>
                <a:uLnTx/>
                <a:uFillTx/>
                <a:latin typeface="Arial Black"/>
                <a:ea typeface="+mn-ea"/>
                <a:cs typeface="Arial Black"/>
              </a:rPr>
              <a:t> </a:t>
            </a:r>
            <a:r>
              <a:rPr kumimoji="0" sz="2814" b="0" i="0" u="none" strike="noStrike" kern="0" cap="none" spc="-132" normalizeH="0" baseline="0" noProof="0" dirty="0">
                <a:ln>
                  <a:noFill/>
                </a:ln>
                <a:solidFill>
                  <a:srgbClr val="011893"/>
                </a:solidFill>
                <a:effectLst/>
                <a:uLnTx/>
                <a:uFillTx/>
                <a:latin typeface="Arial Black"/>
                <a:ea typeface="+mn-ea"/>
                <a:cs typeface="Arial Black"/>
              </a:rPr>
              <a:t>dei</a:t>
            </a:r>
            <a:r>
              <a:rPr kumimoji="0" sz="2814" b="0" i="0" u="none" strike="noStrike" kern="0" cap="none" spc="-177" normalizeH="0" baseline="0" noProof="0" dirty="0">
                <a:ln>
                  <a:noFill/>
                </a:ln>
                <a:solidFill>
                  <a:srgbClr val="011893"/>
                </a:solidFill>
                <a:effectLst/>
                <a:uLnTx/>
                <a:uFillTx/>
                <a:latin typeface="Arial Black"/>
                <a:ea typeface="+mn-ea"/>
                <a:cs typeface="Arial Black"/>
              </a:rPr>
              <a:t> </a:t>
            </a:r>
            <a:r>
              <a:rPr kumimoji="0" sz="2814" b="0" i="0" u="none" strike="noStrike" kern="0" cap="none" spc="-41" normalizeH="0" baseline="0" noProof="0" dirty="0">
                <a:ln>
                  <a:noFill/>
                </a:ln>
                <a:solidFill>
                  <a:srgbClr val="011893"/>
                </a:solidFill>
                <a:effectLst/>
                <a:uLnTx/>
                <a:uFillTx/>
                <a:latin typeface="Arial Black"/>
                <a:ea typeface="+mn-ea"/>
                <a:cs typeface="Arial Black"/>
              </a:rPr>
              <a:t>minorenni </a:t>
            </a:r>
            <a:r>
              <a:rPr kumimoji="0" sz="2814" b="0" i="0" u="none" strike="noStrike" kern="0" cap="none" spc="-195" normalizeH="0" baseline="0" noProof="0" dirty="0">
                <a:ln>
                  <a:noFill/>
                </a:ln>
                <a:solidFill>
                  <a:srgbClr val="011893"/>
                </a:solidFill>
                <a:effectLst/>
                <a:uLnTx/>
                <a:uFillTx/>
                <a:latin typeface="Arial Black"/>
                <a:ea typeface="+mn-ea"/>
                <a:cs typeface="Arial Black"/>
              </a:rPr>
              <a:t>ossia</a:t>
            </a:r>
            <a:r>
              <a:rPr kumimoji="0" sz="2814" b="0" i="0" u="none" strike="noStrike" kern="0" cap="none" spc="-185" normalizeH="0" baseline="0" noProof="0" dirty="0">
                <a:ln>
                  <a:noFill/>
                </a:ln>
                <a:solidFill>
                  <a:srgbClr val="011893"/>
                </a:solidFill>
                <a:effectLst/>
                <a:uLnTx/>
                <a:uFillTx/>
                <a:latin typeface="Arial Black"/>
                <a:ea typeface="+mn-ea"/>
                <a:cs typeface="Arial Black"/>
              </a:rPr>
              <a:t> senza </a:t>
            </a:r>
            <a:r>
              <a:rPr kumimoji="0" sz="2814" b="0" i="0" u="none" strike="noStrike" kern="0" cap="none" spc="-82" normalizeH="0" baseline="0" noProof="0" dirty="0">
                <a:ln>
                  <a:noFill/>
                </a:ln>
                <a:solidFill>
                  <a:srgbClr val="011893"/>
                </a:solidFill>
                <a:effectLst/>
                <a:uLnTx/>
                <a:uFillTx/>
                <a:latin typeface="Arial Black"/>
                <a:ea typeface="+mn-ea"/>
                <a:cs typeface="Arial Black"/>
              </a:rPr>
              <a:t>punizioni</a:t>
            </a:r>
            <a:r>
              <a:rPr kumimoji="0" sz="2814" b="0" i="0" u="none" strike="noStrike" kern="0" cap="none" spc="-185" normalizeH="0" baseline="0" noProof="0" dirty="0">
                <a:ln>
                  <a:noFill/>
                </a:ln>
                <a:solidFill>
                  <a:srgbClr val="011893"/>
                </a:solidFill>
                <a:effectLst/>
                <a:uLnTx/>
                <a:uFillTx/>
                <a:latin typeface="Arial Black"/>
                <a:ea typeface="+mn-ea"/>
                <a:cs typeface="Arial Black"/>
              </a:rPr>
              <a:t> </a:t>
            </a:r>
            <a:r>
              <a:rPr kumimoji="0" sz="2814" b="0" i="0" u="none" strike="noStrike" kern="0" cap="none" spc="-9" normalizeH="0" baseline="0" noProof="0" dirty="0">
                <a:ln>
                  <a:noFill/>
                </a:ln>
                <a:solidFill>
                  <a:srgbClr val="011893"/>
                </a:solidFill>
                <a:effectLst/>
                <a:uLnTx/>
                <a:uFillTx/>
                <a:latin typeface="Arial Black"/>
                <a:ea typeface="+mn-ea"/>
                <a:cs typeface="Arial Black"/>
              </a:rPr>
              <a:t>corporali</a:t>
            </a:r>
            <a:endParaRPr kumimoji="0" sz="2814" b="0" i="0" u="none" strike="noStrike" kern="0" cap="none" spc="0" normalizeH="0" baseline="0" noProof="0">
              <a:ln>
                <a:noFill/>
              </a:ln>
              <a:solidFill>
                <a:sysClr val="windowText" lastClr="000000"/>
              </a:solidFill>
              <a:effectLst/>
              <a:uLnTx/>
              <a:uFillTx/>
              <a:latin typeface="Arial Black"/>
              <a:ea typeface="+mn-ea"/>
              <a:cs typeface="Arial Black"/>
            </a:endParaRPr>
          </a:p>
          <a:p>
            <a:pPr marL="0" marR="0" lvl="0" indent="0" algn="ctr" defTabSz="829909" rtl="0" eaLnBrk="1" fontAlgn="auto" latinLnBrk="0" hangingPunct="1">
              <a:lnSpc>
                <a:spcPct val="100000"/>
              </a:lnSpc>
              <a:spcBef>
                <a:spcPts val="1275"/>
              </a:spcBef>
              <a:spcAft>
                <a:spcPts val="0"/>
              </a:spcAft>
              <a:buClrTx/>
              <a:buSzTx/>
              <a:buFontTx/>
              <a:buNone/>
              <a:tabLst/>
              <a:defRPr/>
            </a:pPr>
            <a:r>
              <a:rPr kumimoji="0" sz="2814" b="0" i="0" u="none" strike="noStrike" kern="0" cap="none" spc="-118" normalizeH="0" baseline="0" noProof="0" dirty="0">
                <a:ln>
                  <a:noFill/>
                </a:ln>
                <a:solidFill>
                  <a:srgbClr val="011893"/>
                </a:solidFill>
                <a:effectLst/>
                <a:uLnTx/>
                <a:uFillTx/>
                <a:latin typeface="Arial Black"/>
                <a:ea typeface="+mn-ea"/>
                <a:cs typeface="Arial Black"/>
              </a:rPr>
              <a:t>ne</a:t>
            </a:r>
            <a:r>
              <a:rPr kumimoji="0" sz="2814" b="0" i="0" u="none" strike="noStrike" kern="0" cap="none" spc="-200" normalizeH="0" baseline="0" noProof="0" dirty="0">
                <a:ln>
                  <a:noFill/>
                </a:ln>
                <a:solidFill>
                  <a:srgbClr val="011893"/>
                </a:solidFill>
                <a:effectLst/>
                <a:uLnTx/>
                <a:uFillTx/>
                <a:latin typeface="Arial Black"/>
                <a:ea typeface="+mn-ea"/>
                <a:cs typeface="Arial Black"/>
              </a:rPr>
              <a:t> </a:t>
            </a:r>
            <a:r>
              <a:rPr kumimoji="0" sz="2814" b="0" i="0" u="none" strike="noStrike" kern="0" cap="none" spc="-86" normalizeH="0" baseline="0" noProof="0" dirty="0">
                <a:ln>
                  <a:noFill/>
                </a:ln>
                <a:solidFill>
                  <a:srgbClr val="011893"/>
                </a:solidFill>
                <a:effectLst/>
                <a:uLnTx/>
                <a:uFillTx/>
                <a:latin typeface="Arial Black"/>
                <a:ea typeface="+mn-ea"/>
                <a:cs typeface="Arial Black"/>
              </a:rPr>
              <a:t>altre</a:t>
            </a:r>
            <a:r>
              <a:rPr kumimoji="0" sz="2814" b="0" i="0" u="none" strike="noStrike" kern="0" cap="none" spc="-195" normalizeH="0" baseline="0" noProof="0" dirty="0">
                <a:ln>
                  <a:noFill/>
                </a:ln>
                <a:solidFill>
                  <a:srgbClr val="011893"/>
                </a:solidFill>
                <a:effectLst/>
                <a:uLnTx/>
                <a:uFillTx/>
                <a:latin typeface="Arial Black"/>
                <a:ea typeface="+mn-ea"/>
                <a:cs typeface="Arial Black"/>
              </a:rPr>
              <a:t> </a:t>
            </a:r>
            <a:r>
              <a:rPr kumimoji="0" sz="2814" b="0" i="0" u="none" strike="noStrike" kern="0" cap="none" spc="-73" normalizeH="0" baseline="0" noProof="0" dirty="0">
                <a:ln>
                  <a:noFill/>
                </a:ln>
                <a:solidFill>
                  <a:srgbClr val="011893"/>
                </a:solidFill>
                <a:effectLst/>
                <a:uLnTx/>
                <a:uFillTx/>
                <a:latin typeface="Arial Black"/>
                <a:ea typeface="+mn-ea"/>
                <a:cs typeface="Arial Black"/>
              </a:rPr>
              <a:t>forme</a:t>
            </a:r>
            <a:r>
              <a:rPr kumimoji="0" sz="2814" b="0" i="0" u="none" strike="noStrike" kern="0" cap="none" spc="-195" normalizeH="0" baseline="0" noProof="0" dirty="0">
                <a:ln>
                  <a:noFill/>
                </a:ln>
                <a:solidFill>
                  <a:srgbClr val="011893"/>
                </a:solidFill>
                <a:effectLst/>
                <a:uLnTx/>
                <a:uFillTx/>
                <a:latin typeface="Arial Black"/>
                <a:ea typeface="+mn-ea"/>
                <a:cs typeface="Arial Black"/>
              </a:rPr>
              <a:t> </a:t>
            </a:r>
            <a:r>
              <a:rPr kumimoji="0" sz="2814" b="0" i="0" u="none" strike="noStrike" kern="0" cap="none" spc="-95" normalizeH="0" baseline="0" noProof="0" dirty="0">
                <a:ln>
                  <a:noFill/>
                </a:ln>
                <a:solidFill>
                  <a:srgbClr val="011893"/>
                </a:solidFill>
                <a:effectLst/>
                <a:uLnTx/>
                <a:uFillTx/>
                <a:latin typeface="Arial Black"/>
                <a:ea typeface="+mn-ea"/>
                <a:cs typeface="Arial Black"/>
              </a:rPr>
              <a:t>di</a:t>
            </a:r>
            <a:r>
              <a:rPr kumimoji="0" sz="2814" b="0" i="0" u="none" strike="noStrike" kern="0" cap="none" spc="-195" normalizeH="0" baseline="0" noProof="0" dirty="0">
                <a:ln>
                  <a:noFill/>
                </a:ln>
                <a:solidFill>
                  <a:srgbClr val="011893"/>
                </a:solidFill>
                <a:effectLst/>
                <a:uLnTx/>
                <a:uFillTx/>
                <a:latin typeface="Arial Black"/>
                <a:ea typeface="+mn-ea"/>
                <a:cs typeface="Arial Black"/>
              </a:rPr>
              <a:t> </a:t>
            </a:r>
            <a:r>
              <a:rPr kumimoji="0" sz="2814" b="0" i="0" u="none" strike="noStrike" kern="0" cap="none" spc="-9" normalizeH="0" baseline="0" noProof="0" dirty="0">
                <a:ln>
                  <a:noFill/>
                </a:ln>
                <a:solidFill>
                  <a:srgbClr val="011893"/>
                </a:solidFill>
                <a:effectLst/>
                <a:uLnTx/>
                <a:uFillTx/>
                <a:latin typeface="Arial Black"/>
                <a:ea typeface="+mn-ea"/>
                <a:cs typeface="Arial Black"/>
              </a:rPr>
              <a:t>violenza</a:t>
            </a:r>
            <a:endParaRPr kumimoji="0" sz="2814" b="0" i="0" u="none" strike="noStrike" kern="0" cap="none" spc="0" normalizeH="0" baseline="0" noProof="0">
              <a:ln>
                <a:noFill/>
              </a:ln>
              <a:solidFill>
                <a:sysClr val="windowText" lastClr="000000"/>
              </a:solidFill>
              <a:effectLst/>
              <a:uLnTx/>
              <a:uFillTx/>
              <a:latin typeface="Arial Black"/>
              <a:ea typeface="+mn-ea"/>
              <a:cs typeface="Arial Black"/>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69892" y="289438"/>
            <a:ext cx="8652218" cy="516473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25617" y="5714137"/>
            <a:ext cx="4801753" cy="215294"/>
          </a:xfrm>
          <a:prstGeom prst="rect">
            <a:avLst/>
          </a:prstGeom>
        </p:spPr>
        <p:txBody>
          <a:bodyPr vert="horz" wrap="square" lIns="0" tIns="12679" rIns="0" bIns="0" rtlCol="0">
            <a:spAutoFit/>
          </a:bodyPr>
          <a:lstStyle/>
          <a:p>
            <a:pPr marL="11527" marR="0" lvl="0" indent="0" algn="l" defTabSz="829909" rtl="0" eaLnBrk="1" fontAlgn="auto" latinLnBrk="0" hangingPunct="1">
              <a:lnSpc>
                <a:spcPct val="100000"/>
              </a:lnSpc>
              <a:spcBef>
                <a:spcPts val="100"/>
              </a:spcBef>
              <a:spcAft>
                <a:spcPts val="0"/>
              </a:spcAft>
              <a:buClrTx/>
              <a:buSzTx/>
              <a:buFontTx/>
              <a:buNone/>
              <a:tabLst/>
              <a:defRPr/>
            </a:pPr>
            <a:r>
              <a:rPr kumimoji="0" sz="1316"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hlinkClick r:id="rId2"/>
              </a:rPr>
              <a:t>https://www.fedlex.admin.ch/eli/cc/1998/2055_2055_2055/it</a:t>
            </a:r>
            <a:endParaRPr kumimoji="0" sz="1316" b="0" i="0" u="none" strike="noStrike" kern="0" cap="none" spc="0" normalizeH="0" baseline="0" noProof="0" dirty="0">
              <a:ln>
                <a:noFill/>
              </a:ln>
              <a:solidFill>
                <a:sysClr val="windowText" lastClr="000000"/>
              </a:solidFill>
              <a:effectLst/>
              <a:uLnTx/>
              <a:uFillTx/>
              <a:latin typeface="Trebuchet MS"/>
              <a:ea typeface="+mn-ea"/>
              <a:cs typeface="Trebuchet MS"/>
            </a:endParaRPr>
          </a:p>
        </p:txBody>
      </p:sp>
      <p:pic>
        <p:nvPicPr>
          <p:cNvPr id="3" name="object 3"/>
          <p:cNvPicPr/>
          <p:nvPr/>
        </p:nvPicPr>
        <p:blipFill>
          <a:blip r:embed="rId3" cstate="print"/>
          <a:stretch>
            <a:fillRect/>
          </a:stretch>
        </p:blipFill>
        <p:spPr>
          <a:xfrm>
            <a:off x="2631348" y="310845"/>
            <a:ext cx="6032443" cy="540329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25617" y="5714018"/>
            <a:ext cx="4801753" cy="215294"/>
          </a:xfrm>
          <a:prstGeom prst="rect">
            <a:avLst/>
          </a:prstGeom>
        </p:spPr>
        <p:txBody>
          <a:bodyPr vert="horz" wrap="square" lIns="0" tIns="12679" rIns="0" bIns="0" rtlCol="0">
            <a:spAutoFit/>
          </a:bodyPr>
          <a:lstStyle/>
          <a:p>
            <a:pPr marL="11527" marR="0" lvl="0" indent="0" algn="l" defTabSz="829909" rtl="0" eaLnBrk="1" fontAlgn="auto" latinLnBrk="0" hangingPunct="1">
              <a:lnSpc>
                <a:spcPct val="100000"/>
              </a:lnSpc>
              <a:spcBef>
                <a:spcPts val="100"/>
              </a:spcBef>
              <a:spcAft>
                <a:spcPts val="0"/>
              </a:spcAft>
              <a:buClrTx/>
              <a:buSzTx/>
              <a:buFontTx/>
              <a:buNone/>
              <a:tabLst/>
              <a:defRPr/>
            </a:pPr>
            <a:r>
              <a:rPr kumimoji="0" sz="1316"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hlinkClick r:id="rId2"/>
              </a:rPr>
              <a:t>https://www.fedlex.admin.ch/eli/cc/1998/2055_2055_2055/it</a:t>
            </a:r>
            <a:endParaRPr kumimoji="0" sz="1316" b="0" i="0" u="none" strike="noStrike" kern="0" cap="none" spc="0" normalizeH="0" baseline="0" noProof="0" dirty="0">
              <a:ln>
                <a:noFill/>
              </a:ln>
              <a:solidFill>
                <a:sysClr val="windowText" lastClr="000000"/>
              </a:solidFill>
              <a:effectLst/>
              <a:uLnTx/>
              <a:uFillTx/>
              <a:latin typeface="Trebuchet MS"/>
              <a:ea typeface="+mn-ea"/>
              <a:cs typeface="Trebuchet MS"/>
            </a:endParaRPr>
          </a:p>
        </p:txBody>
      </p:sp>
      <p:pic>
        <p:nvPicPr>
          <p:cNvPr id="3" name="object 3"/>
          <p:cNvPicPr/>
          <p:nvPr/>
        </p:nvPicPr>
        <p:blipFill>
          <a:blip r:embed="rId3" cstate="print"/>
          <a:stretch>
            <a:fillRect/>
          </a:stretch>
        </p:blipFill>
        <p:spPr>
          <a:xfrm>
            <a:off x="2572936" y="481115"/>
            <a:ext cx="6914911" cy="505361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292282" y="2247291"/>
            <a:ext cx="4715307" cy="649493"/>
          </a:xfrm>
          <a:custGeom>
            <a:avLst/>
            <a:gdLst/>
            <a:ahLst/>
            <a:cxnLst/>
            <a:rect l="l" t="t" r="r" b="b"/>
            <a:pathLst>
              <a:path w="5195570" h="715644">
                <a:moveTo>
                  <a:pt x="4891519" y="0"/>
                </a:moveTo>
                <a:lnTo>
                  <a:pt x="303618" y="0"/>
                </a:lnTo>
                <a:lnTo>
                  <a:pt x="243202" y="232"/>
                </a:lnTo>
                <a:lnTo>
                  <a:pt x="194476" y="1860"/>
                </a:lnTo>
                <a:lnTo>
                  <a:pt x="155773" y="6279"/>
                </a:lnTo>
                <a:lnTo>
                  <a:pt x="89109" y="32818"/>
                </a:lnTo>
                <a:lnTo>
                  <a:pt x="57900" y="57900"/>
                </a:lnTo>
                <a:lnTo>
                  <a:pt x="32818" y="89109"/>
                </a:lnTo>
                <a:lnTo>
                  <a:pt x="14884" y="125425"/>
                </a:lnTo>
                <a:lnTo>
                  <a:pt x="1860" y="194471"/>
                </a:lnTo>
                <a:lnTo>
                  <a:pt x="232" y="243197"/>
                </a:lnTo>
                <a:lnTo>
                  <a:pt x="0" y="303618"/>
                </a:lnTo>
                <a:lnTo>
                  <a:pt x="0" y="411949"/>
                </a:lnTo>
                <a:lnTo>
                  <a:pt x="232" y="472364"/>
                </a:lnTo>
                <a:lnTo>
                  <a:pt x="1860" y="521087"/>
                </a:lnTo>
                <a:lnTo>
                  <a:pt x="6279" y="559789"/>
                </a:lnTo>
                <a:lnTo>
                  <a:pt x="32818" y="626459"/>
                </a:lnTo>
                <a:lnTo>
                  <a:pt x="57900" y="657667"/>
                </a:lnTo>
                <a:lnTo>
                  <a:pt x="89109" y="682749"/>
                </a:lnTo>
                <a:lnTo>
                  <a:pt x="125425" y="700684"/>
                </a:lnTo>
                <a:lnTo>
                  <a:pt x="194476" y="713697"/>
                </a:lnTo>
                <a:lnTo>
                  <a:pt x="243202" y="715323"/>
                </a:lnTo>
                <a:lnTo>
                  <a:pt x="303618" y="715556"/>
                </a:lnTo>
                <a:lnTo>
                  <a:pt x="4891519" y="715556"/>
                </a:lnTo>
                <a:lnTo>
                  <a:pt x="4951933" y="715323"/>
                </a:lnTo>
                <a:lnTo>
                  <a:pt x="5000655" y="713697"/>
                </a:lnTo>
                <a:lnTo>
                  <a:pt x="5039353" y="709282"/>
                </a:lnTo>
                <a:lnTo>
                  <a:pt x="5106021" y="682749"/>
                </a:lnTo>
                <a:lnTo>
                  <a:pt x="5137230" y="657667"/>
                </a:lnTo>
                <a:lnTo>
                  <a:pt x="5162313" y="626459"/>
                </a:lnTo>
                <a:lnTo>
                  <a:pt x="5180253" y="590143"/>
                </a:lnTo>
                <a:lnTo>
                  <a:pt x="5193266" y="521087"/>
                </a:lnTo>
                <a:lnTo>
                  <a:pt x="5194893" y="472364"/>
                </a:lnTo>
                <a:lnTo>
                  <a:pt x="5195125" y="411949"/>
                </a:lnTo>
                <a:lnTo>
                  <a:pt x="5195125" y="303618"/>
                </a:lnTo>
                <a:lnTo>
                  <a:pt x="5194893" y="243197"/>
                </a:lnTo>
                <a:lnTo>
                  <a:pt x="5193266" y="194471"/>
                </a:lnTo>
                <a:lnTo>
                  <a:pt x="5188851" y="155771"/>
                </a:lnTo>
                <a:lnTo>
                  <a:pt x="5162313" y="89109"/>
                </a:lnTo>
                <a:lnTo>
                  <a:pt x="5137230" y="57900"/>
                </a:lnTo>
                <a:lnTo>
                  <a:pt x="5106021" y="32818"/>
                </a:lnTo>
                <a:lnTo>
                  <a:pt x="5069700" y="14884"/>
                </a:lnTo>
                <a:lnTo>
                  <a:pt x="5000655" y="1860"/>
                </a:lnTo>
                <a:lnTo>
                  <a:pt x="4951933" y="232"/>
                </a:lnTo>
                <a:lnTo>
                  <a:pt x="4891519" y="0"/>
                </a:lnTo>
                <a:close/>
              </a:path>
            </a:pathLst>
          </a:custGeom>
          <a:solidFill>
            <a:srgbClr val="FFFB00"/>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txBox="1"/>
          <p:nvPr/>
        </p:nvSpPr>
        <p:spPr>
          <a:xfrm>
            <a:off x="2844363" y="1012625"/>
            <a:ext cx="6504727" cy="2403335"/>
          </a:xfrm>
          <a:prstGeom prst="rect">
            <a:avLst/>
          </a:prstGeom>
        </p:spPr>
        <p:txBody>
          <a:bodyPr vert="horz" wrap="square" lIns="0" tIns="173467" rIns="0" bIns="0" rtlCol="0">
            <a:spAutoFit/>
          </a:bodyPr>
          <a:lstStyle/>
          <a:p>
            <a:pPr marL="0" marR="0" lvl="0" indent="0" algn="ctr" defTabSz="829909" rtl="0" eaLnBrk="1" fontAlgn="auto" latinLnBrk="0" hangingPunct="1">
              <a:lnSpc>
                <a:spcPct val="100000"/>
              </a:lnSpc>
              <a:spcBef>
                <a:spcPts val="1366"/>
              </a:spcBef>
              <a:spcAft>
                <a:spcPts val="0"/>
              </a:spcAft>
              <a:buClrTx/>
              <a:buSzTx/>
              <a:buFontTx/>
              <a:buNone/>
              <a:tabLst/>
              <a:defRPr/>
            </a:pPr>
            <a:r>
              <a:rPr kumimoji="0" sz="2814" b="0" i="0" u="none" strike="noStrike" kern="0" cap="none" spc="-64" normalizeH="0" baseline="0" noProof="0" dirty="0">
                <a:ln>
                  <a:noFill/>
                </a:ln>
                <a:solidFill>
                  <a:srgbClr val="011893"/>
                </a:solidFill>
                <a:effectLst/>
                <a:uLnTx/>
                <a:uFillTx/>
                <a:latin typeface="Arial Black"/>
                <a:ea typeface="+mn-ea"/>
                <a:cs typeface="Arial Black"/>
              </a:rPr>
              <a:t>Educare</a:t>
            </a:r>
            <a:endParaRPr kumimoji="0" sz="2814" b="0" i="0" u="none" strike="noStrike" kern="0" cap="none" spc="0" normalizeH="0" baseline="0" noProof="0" dirty="0">
              <a:ln>
                <a:noFill/>
              </a:ln>
              <a:solidFill>
                <a:sysClr val="windowText" lastClr="000000"/>
              </a:solidFill>
              <a:effectLst/>
              <a:uLnTx/>
              <a:uFillTx/>
              <a:latin typeface="Arial Black"/>
              <a:ea typeface="+mn-ea"/>
              <a:cs typeface="Arial Black"/>
            </a:endParaRPr>
          </a:p>
          <a:p>
            <a:pPr marL="11527" marR="4611" lvl="0" indent="0" algn="ctr" defTabSz="829909" rtl="0" eaLnBrk="1" fontAlgn="auto" latinLnBrk="0" hangingPunct="1">
              <a:lnSpc>
                <a:spcPct val="137900"/>
              </a:lnSpc>
              <a:spcBef>
                <a:spcPts val="0"/>
              </a:spcBef>
              <a:spcAft>
                <a:spcPts val="0"/>
              </a:spcAft>
              <a:buClrTx/>
              <a:buSzTx/>
              <a:buFontTx/>
              <a:buNone/>
              <a:tabLst/>
              <a:defRPr/>
            </a:pPr>
            <a:r>
              <a:rPr kumimoji="0" sz="2814" b="0" i="0" u="none" strike="noStrike" kern="0" cap="none" spc="-100" normalizeH="0" baseline="0" noProof="0" dirty="0">
                <a:ln>
                  <a:noFill/>
                </a:ln>
                <a:solidFill>
                  <a:srgbClr val="011893"/>
                </a:solidFill>
                <a:effectLst/>
                <a:uLnTx/>
                <a:uFillTx/>
                <a:latin typeface="Arial Black"/>
                <a:ea typeface="+mn-ea"/>
                <a:cs typeface="Arial Black"/>
              </a:rPr>
              <a:t>nel</a:t>
            </a:r>
            <a:r>
              <a:rPr kumimoji="0" sz="2814" b="0" i="0" u="none" strike="noStrike" kern="0" cap="none" spc="-182" normalizeH="0" baseline="0" noProof="0" dirty="0">
                <a:ln>
                  <a:noFill/>
                </a:ln>
                <a:solidFill>
                  <a:srgbClr val="011893"/>
                </a:solidFill>
                <a:effectLst/>
                <a:uLnTx/>
                <a:uFillTx/>
                <a:latin typeface="Arial Black"/>
                <a:ea typeface="+mn-ea"/>
                <a:cs typeface="Arial Black"/>
              </a:rPr>
              <a:t> </a:t>
            </a:r>
            <a:r>
              <a:rPr kumimoji="0" sz="2814" b="0" i="0" u="none" strike="noStrike" kern="0" cap="none" spc="-109" normalizeH="0" baseline="0" noProof="0" dirty="0">
                <a:ln>
                  <a:noFill/>
                </a:ln>
                <a:solidFill>
                  <a:srgbClr val="011893"/>
                </a:solidFill>
                <a:effectLst/>
                <a:uLnTx/>
                <a:uFillTx/>
                <a:latin typeface="Arial Black"/>
                <a:ea typeface="+mn-ea"/>
                <a:cs typeface="Arial Black"/>
              </a:rPr>
              <a:t>rispetto</a:t>
            </a:r>
            <a:r>
              <a:rPr kumimoji="0" sz="2814" b="0" i="0" u="none" strike="noStrike" kern="0" cap="none" spc="-182" normalizeH="0" baseline="0" noProof="0" dirty="0">
                <a:ln>
                  <a:noFill/>
                </a:ln>
                <a:solidFill>
                  <a:srgbClr val="011893"/>
                </a:solidFill>
                <a:effectLst/>
                <a:uLnTx/>
                <a:uFillTx/>
                <a:latin typeface="Arial Black"/>
                <a:ea typeface="+mn-ea"/>
                <a:cs typeface="Arial Black"/>
              </a:rPr>
              <a:t> </a:t>
            </a:r>
            <a:r>
              <a:rPr kumimoji="0" sz="2814" b="0" i="0" u="none" strike="noStrike" kern="0" cap="none" spc="-132" normalizeH="0" baseline="0" noProof="0" dirty="0">
                <a:ln>
                  <a:noFill/>
                </a:ln>
                <a:solidFill>
                  <a:srgbClr val="011893"/>
                </a:solidFill>
                <a:effectLst/>
                <a:uLnTx/>
                <a:uFillTx/>
                <a:latin typeface="Arial Black"/>
                <a:ea typeface="+mn-ea"/>
                <a:cs typeface="Arial Black"/>
              </a:rPr>
              <a:t>dei</a:t>
            </a:r>
            <a:r>
              <a:rPr kumimoji="0" sz="2814" b="0" i="0" u="none" strike="noStrike" kern="0" cap="none" spc="-177" normalizeH="0" baseline="0" noProof="0" dirty="0">
                <a:ln>
                  <a:noFill/>
                </a:ln>
                <a:solidFill>
                  <a:srgbClr val="011893"/>
                </a:solidFill>
                <a:effectLst/>
                <a:uLnTx/>
                <a:uFillTx/>
                <a:latin typeface="Arial Black"/>
                <a:ea typeface="+mn-ea"/>
                <a:cs typeface="Arial Black"/>
              </a:rPr>
              <a:t> </a:t>
            </a:r>
            <a:r>
              <a:rPr kumimoji="0" sz="2814" b="0" i="0" u="none" strike="noStrike" kern="0" cap="none" spc="-50" normalizeH="0" baseline="0" noProof="0" dirty="0">
                <a:ln>
                  <a:noFill/>
                </a:ln>
                <a:solidFill>
                  <a:srgbClr val="011893"/>
                </a:solidFill>
                <a:effectLst/>
                <a:uLnTx/>
                <a:uFillTx/>
                <a:latin typeface="Arial Black"/>
                <a:ea typeface="+mn-ea"/>
                <a:cs typeface="Arial Black"/>
              </a:rPr>
              <a:t>diritti</a:t>
            </a:r>
            <a:r>
              <a:rPr kumimoji="0" sz="2814" b="0" i="0" u="none" strike="noStrike" kern="0" cap="none" spc="-182" normalizeH="0" baseline="0" noProof="0" dirty="0">
                <a:ln>
                  <a:noFill/>
                </a:ln>
                <a:solidFill>
                  <a:srgbClr val="011893"/>
                </a:solidFill>
                <a:effectLst/>
                <a:uLnTx/>
                <a:uFillTx/>
                <a:latin typeface="Arial Black"/>
                <a:ea typeface="+mn-ea"/>
                <a:cs typeface="Arial Black"/>
              </a:rPr>
              <a:t> </a:t>
            </a:r>
            <a:r>
              <a:rPr kumimoji="0" sz="2814" b="0" i="0" u="none" strike="noStrike" kern="0" cap="none" spc="-132" normalizeH="0" baseline="0" noProof="0" dirty="0">
                <a:ln>
                  <a:noFill/>
                </a:ln>
                <a:solidFill>
                  <a:srgbClr val="011893"/>
                </a:solidFill>
                <a:effectLst/>
                <a:uLnTx/>
                <a:uFillTx/>
                <a:latin typeface="Arial Black"/>
                <a:ea typeface="+mn-ea"/>
                <a:cs typeface="Arial Black"/>
              </a:rPr>
              <a:t>dei</a:t>
            </a:r>
            <a:r>
              <a:rPr kumimoji="0" sz="2814" b="0" i="0" u="none" strike="noStrike" kern="0" cap="none" spc="-177" normalizeH="0" baseline="0" noProof="0" dirty="0">
                <a:ln>
                  <a:noFill/>
                </a:ln>
                <a:solidFill>
                  <a:srgbClr val="011893"/>
                </a:solidFill>
                <a:effectLst/>
                <a:uLnTx/>
                <a:uFillTx/>
                <a:latin typeface="Arial Black"/>
                <a:ea typeface="+mn-ea"/>
                <a:cs typeface="Arial Black"/>
              </a:rPr>
              <a:t> </a:t>
            </a:r>
            <a:r>
              <a:rPr kumimoji="0" sz="2814" b="0" i="0" u="none" strike="noStrike" kern="0" cap="none" spc="-41" normalizeH="0" baseline="0" noProof="0" dirty="0">
                <a:ln>
                  <a:noFill/>
                </a:ln>
                <a:solidFill>
                  <a:srgbClr val="011893"/>
                </a:solidFill>
                <a:effectLst/>
                <a:uLnTx/>
                <a:uFillTx/>
                <a:latin typeface="Arial Black"/>
                <a:ea typeface="+mn-ea"/>
                <a:cs typeface="Arial Black"/>
              </a:rPr>
              <a:t>minorenni </a:t>
            </a:r>
            <a:r>
              <a:rPr kumimoji="0" sz="2814" b="0" i="0" u="none" strike="noStrike" kern="0" cap="none" spc="-195" normalizeH="0" baseline="0" noProof="0" dirty="0">
                <a:ln>
                  <a:noFill/>
                </a:ln>
                <a:solidFill>
                  <a:srgbClr val="011893"/>
                </a:solidFill>
                <a:effectLst/>
                <a:uLnTx/>
                <a:uFillTx/>
                <a:latin typeface="Arial Black"/>
                <a:ea typeface="+mn-ea"/>
                <a:cs typeface="Arial Black"/>
              </a:rPr>
              <a:t>ossia</a:t>
            </a:r>
            <a:r>
              <a:rPr kumimoji="0" sz="2814" b="0" i="0" u="none" strike="noStrike" kern="0" cap="none" spc="-185" normalizeH="0" baseline="0" noProof="0" dirty="0">
                <a:ln>
                  <a:noFill/>
                </a:ln>
                <a:solidFill>
                  <a:srgbClr val="011893"/>
                </a:solidFill>
                <a:effectLst/>
                <a:uLnTx/>
                <a:uFillTx/>
                <a:latin typeface="Arial Black"/>
                <a:ea typeface="+mn-ea"/>
                <a:cs typeface="Arial Black"/>
              </a:rPr>
              <a:t> senza </a:t>
            </a:r>
            <a:r>
              <a:rPr kumimoji="0" sz="2814" b="0" i="0" u="none" strike="noStrike" kern="0" cap="none" spc="-82" normalizeH="0" baseline="0" noProof="0" dirty="0">
                <a:ln>
                  <a:noFill/>
                </a:ln>
                <a:solidFill>
                  <a:srgbClr val="011893"/>
                </a:solidFill>
                <a:effectLst/>
                <a:uLnTx/>
                <a:uFillTx/>
                <a:latin typeface="Arial Black"/>
                <a:ea typeface="+mn-ea"/>
                <a:cs typeface="Arial Black"/>
              </a:rPr>
              <a:t>punizioni</a:t>
            </a:r>
            <a:r>
              <a:rPr kumimoji="0" sz="2814" b="0" i="0" u="none" strike="noStrike" kern="0" cap="none" spc="-185" normalizeH="0" baseline="0" noProof="0" dirty="0">
                <a:ln>
                  <a:noFill/>
                </a:ln>
                <a:solidFill>
                  <a:srgbClr val="011893"/>
                </a:solidFill>
                <a:effectLst/>
                <a:uLnTx/>
                <a:uFillTx/>
                <a:latin typeface="Arial Black"/>
                <a:ea typeface="+mn-ea"/>
                <a:cs typeface="Arial Black"/>
              </a:rPr>
              <a:t> </a:t>
            </a:r>
            <a:r>
              <a:rPr kumimoji="0" sz="2814" b="0" i="0" u="none" strike="noStrike" kern="0" cap="none" spc="-9" normalizeH="0" baseline="0" noProof="0" dirty="0">
                <a:ln>
                  <a:noFill/>
                </a:ln>
                <a:solidFill>
                  <a:srgbClr val="011893"/>
                </a:solidFill>
                <a:effectLst/>
                <a:uLnTx/>
                <a:uFillTx/>
                <a:latin typeface="Arial Black"/>
                <a:ea typeface="+mn-ea"/>
                <a:cs typeface="Arial Black"/>
              </a:rPr>
              <a:t>corporali</a:t>
            </a:r>
            <a:endParaRPr kumimoji="0" sz="2814" b="0" i="0" u="none" strike="noStrike" kern="0" cap="none" spc="0" normalizeH="0" baseline="0" noProof="0" dirty="0">
              <a:ln>
                <a:noFill/>
              </a:ln>
              <a:solidFill>
                <a:sysClr val="windowText" lastClr="000000"/>
              </a:solidFill>
              <a:effectLst/>
              <a:uLnTx/>
              <a:uFillTx/>
              <a:latin typeface="Arial Black"/>
              <a:ea typeface="+mn-ea"/>
              <a:cs typeface="Arial Black"/>
            </a:endParaRPr>
          </a:p>
          <a:p>
            <a:pPr marL="0" marR="0" lvl="0" indent="0" algn="ctr" defTabSz="829909" rtl="0" eaLnBrk="1" fontAlgn="auto" latinLnBrk="0" hangingPunct="1">
              <a:lnSpc>
                <a:spcPct val="100000"/>
              </a:lnSpc>
              <a:spcBef>
                <a:spcPts val="1275"/>
              </a:spcBef>
              <a:spcAft>
                <a:spcPts val="0"/>
              </a:spcAft>
              <a:buClrTx/>
              <a:buSzTx/>
              <a:buFontTx/>
              <a:buNone/>
              <a:tabLst/>
              <a:defRPr/>
            </a:pPr>
            <a:r>
              <a:rPr kumimoji="0" sz="2814" b="0" i="0" u="none" strike="noStrike" kern="0" cap="none" spc="-118" normalizeH="0" baseline="0" noProof="0" dirty="0">
                <a:ln>
                  <a:noFill/>
                </a:ln>
                <a:solidFill>
                  <a:srgbClr val="011893"/>
                </a:solidFill>
                <a:effectLst/>
                <a:uLnTx/>
                <a:uFillTx/>
                <a:latin typeface="Arial Black"/>
                <a:ea typeface="+mn-ea"/>
                <a:cs typeface="Arial Black"/>
              </a:rPr>
              <a:t>ne</a:t>
            </a:r>
            <a:r>
              <a:rPr kumimoji="0" sz="2814" b="0" i="0" u="none" strike="noStrike" kern="0" cap="none" spc="-200" normalizeH="0" baseline="0" noProof="0" dirty="0">
                <a:ln>
                  <a:noFill/>
                </a:ln>
                <a:solidFill>
                  <a:srgbClr val="011893"/>
                </a:solidFill>
                <a:effectLst/>
                <a:uLnTx/>
                <a:uFillTx/>
                <a:latin typeface="Arial Black"/>
                <a:ea typeface="+mn-ea"/>
                <a:cs typeface="Arial Black"/>
              </a:rPr>
              <a:t> </a:t>
            </a:r>
            <a:r>
              <a:rPr kumimoji="0" sz="2814" b="0" i="0" u="none" strike="noStrike" kern="0" cap="none" spc="-86" normalizeH="0" baseline="0" noProof="0" dirty="0">
                <a:ln>
                  <a:noFill/>
                </a:ln>
                <a:solidFill>
                  <a:srgbClr val="011893"/>
                </a:solidFill>
                <a:effectLst/>
                <a:uLnTx/>
                <a:uFillTx/>
                <a:latin typeface="Arial Black"/>
                <a:ea typeface="+mn-ea"/>
                <a:cs typeface="Arial Black"/>
              </a:rPr>
              <a:t>altre</a:t>
            </a:r>
            <a:r>
              <a:rPr kumimoji="0" sz="2814" b="0" i="0" u="none" strike="noStrike" kern="0" cap="none" spc="-195" normalizeH="0" baseline="0" noProof="0" dirty="0">
                <a:ln>
                  <a:noFill/>
                </a:ln>
                <a:solidFill>
                  <a:srgbClr val="011893"/>
                </a:solidFill>
                <a:effectLst/>
                <a:uLnTx/>
                <a:uFillTx/>
                <a:latin typeface="Arial Black"/>
                <a:ea typeface="+mn-ea"/>
                <a:cs typeface="Arial Black"/>
              </a:rPr>
              <a:t> </a:t>
            </a:r>
            <a:r>
              <a:rPr kumimoji="0" sz="2814" b="0" i="0" u="none" strike="noStrike" kern="0" cap="none" spc="-73" normalizeH="0" baseline="0" noProof="0" dirty="0">
                <a:ln>
                  <a:noFill/>
                </a:ln>
                <a:solidFill>
                  <a:srgbClr val="011893"/>
                </a:solidFill>
                <a:effectLst/>
                <a:uLnTx/>
                <a:uFillTx/>
                <a:latin typeface="Arial Black"/>
                <a:ea typeface="+mn-ea"/>
                <a:cs typeface="Arial Black"/>
              </a:rPr>
              <a:t>forme</a:t>
            </a:r>
            <a:r>
              <a:rPr kumimoji="0" sz="2814" b="0" i="0" u="none" strike="noStrike" kern="0" cap="none" spc="-195" normalizeH="0" baseline="0" noProof="0" dirty="0">
                <a:ln>
                  <a:noFill/>
                </a:ln>
                <a:solidFill>
                  <a:srgbClr val="011893"/>
                </a:solidFill>
                <a:effectLst/>
                <a:uLnTx/>
                <a:uFillTx/>
                <a:latin typeface="Arial Black"/>
                <a:ea typeface="+mn-ea"/>
                <a:cs typeface="Arial Black"/>
              </a:rPr>
              <a:t> </a:t>
            </a:r>
            <a:r>
              <a:rPr kumimoji="0" sz="2814" b="0" i="0" u="none" strike="noStrike" kern="0" cap="none" spc="-95" normalizeH="0" baseline="0" noProof="0" dirty="0">
                <a:ln>
                  <a:noFill/>
                </a:ln>
                <a:solidFill>
                  <a:srgbClr val="011893"/>
                </a:solidFill>
                <a:effectLst/>
                <a:uLnTx/>
                <a:uFillTx/>
                <a:latin typeface="Arial Black"/>
                <a:ea typeface="+mn-ea"/>
                <a:cs typeface="Arial Black"/>
              </a:rPr>
              <a:t>di</a:t>
            </a:r>
            <a:r>
              <a:rPr kumimoji="0" sz="2814" b="0" i="0" u="none" strike="noStrike" kern="0" cap="none" spc="-195" normalizeH="0" baseline="0" noProof="0" dirty="0">
                <a:ln>
                  <a:noFill/>
                </a:ln>
                <a:solidFill>
                  <a:srgbClr val="011893"/>
                </a:solidFill>
                <a:effectLst/>
                <a:uLnTx/>
                <a:uFillTx/>
                <a:latin typeface="Arial Black"/>
                <a:ea typeface="+mn-ea"/>
                <a:cs typeface="Arial Black"/>
              </a:rPr>
              <a:t> </a:t>
            </a:r>
            <a:r>
              <a:rPr kumimoji="0" sz="2814" b="0" i="0" u="none" strike="noStrike" kern="0" cap="none" spc="-9" normalizeH="0" baseline="0" noProof="0" dirty="0">
                <a:ln>
                  <a:noFill/>
                </a:ln>
                <a:solidFill>
                  <a:srgbClr val="011893"/>
                </a:solidFill>
                <a:effectLst/>
                <a:uLnTx/>
                <a:uFillTx/>
                <a:latin typeface="Arial Black"/>
                <a:ea typeface="+mn-ea"/>
                <a:cs typeface="Arial Black"/>
              </a:rPr>
              <a:t>violenza</a:t>
            </a:r>
            <a:endParaRPr kumimoji="0" sz="2814" b="0" i="0" u="none" strike="noStrike" kern="0" cap="none" spc="0" normalizeH="0" baseline="0" noProof="0" dirty="0">
              <a:ln>
                <a:noFill/>
              </a:ln>
              <a:solidFill>
                <a:sysClr val="windowText" lastClr="000000"/>
              </a:solidFill>
              <a:effectLst/>
              <a:uLnTx/>
              <a:uFillTx/>
              <a:latin typeface="Arial Black"/>
              <a:ea typeface="+mn-ea"/>
              <a:cs typeface="Arial Black"/>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676216" y="921630"/>
            <a:ext cx="4023293" cy="434094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8" name="Immagine 87">
            <a:hlinkClick r:id="rId3"/>
          </p:cNvPr>
          <p:cNvPicPr/>
          <p:nvPr/>
        </p:nvPicPr>
        <p:blipFill>
          <a:blip r:embed="rId4"/>
          <a:stretch/>
        </p:blipFill>
        <p:spPr bwMode="auto">
          <a:xfrm>
            <a:off x="304200" y="275400"/>
            <a:ext cx="6536160" cy="560160"/>
          </a:xfrm>
          <a:prstGeom prst="rect">
            <a:avLst/>
          </a:prstGeom>
          <a:ln w="0">
            <a:noFill/>
          </a:ln>
        </p:spPr>
      </p:pic>
      <p:cxnSp>
        <p:nvCxnSpPr>
          <p:cNvPr id="89" name="Connettore 2 88"/>
          <p:cNvCxnSpPr>
            <a:cxnSpLocks/>
          </p:cNvCxnSpPr>
          <p:nvPr/>
        </p:nvCxnSpPr>
        <p:spPr bwMode="auto">
          <a:xfrm>
            <a:off x="304200" y="687240"/>
            <a:ext cx="10545120" cy="720"/>
          </a:xfrm>
          <a:prstGeom prst="straightConnector1">
            <a:avLst/>
          </a:prstGeom>
          <a:ln w="19049">
            <a:solidFill>
              <a:srgbClr val="DC2114"/>
            </a:solidFill>
          </a:ln>
        </p:spPr>
      </p:cxnSp>
      <p:pic>
        <p:nvPicPr>
          <p:cNvPr id="90" name="Immagine 89"/>
          <p:cNvPicPr/>
          <p:nvPr/>
        </p:nvPicPr>
        <p:blipFill>
          <a:blip r:embed="rId5"/>
          <a:stretch/>
        </p:blipFill>
        <p:spPr bwMode="auto">
          <a:xfrm>
            <a:off x="10497600" y="-218520"/>
            <a:ext cx="1422000" cy="1422000"/>
          </a:xfrm>
          <a:prstGeom prst="rect">
            <a:avLst/>
          </a:prstGeom>
          <a:ln w="0">
            <a:noFill/>
          </a:ln>
        </p:spPr>
      </p:pic>
      <p:pic>
        <p:nvPicPr>
          <p:cNvPr id="7" name="Immagine 6">
            <a:extLst>
              <a:ext uri="{FF2B5EF4-FFF2-40B4-BE49-F238E27FC236}">
                <a16:creationId xmlns:a16="http://schemas.microsoft.com/office/drawing/2014/main" id="{C28B7738-1E6A-A2E3-F526-5C32A7B457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6016" y="2452777"/>
            <a:ext cx="2474663" cy="2474663"/>
          </a:xfrm>
          <a:prstGeom prst="rect">
            <a:avLst/>
          </a:prstGeom>
        </p:spPr>
      </p:pic>
      <p:pic>
        <p:nvPicPr>
          <p:cNvPr id="9" name="Immagine 8">
            <a:extLst>
              <a:ext uri="{FF2B5EF4-FFF2-40B4-BE49-F238E27FC236}">
                <a16:creationId xmlns:a16="http://schemas.microsoft.com/office/drawing/2014/main" id="{A1C892DA-7999-3AC1-7F55-9EC9A6DF86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1326" y="2452777"/>
            <a:ext cx="2474662" cy="2474662"/>
          </a:xfrm>
          <a:prstGeom prst="rect">
            <a:avLst/>
          </a:prstGeom>
        </p:spPr>
      </p:pic>
      <p:sp>
        <p:nvSpPr>
          <p:cNvPr id="10" name="Rettangolo 9">
            <a:extLst>
              <a:ext uri="{FF2B5EF4-FFF2-40B4-BE49-F238E27FC236}">
                <a16:creationId xmlns:a16="http://schemas.microsoft.com/office/drawing/2014/main" id="{A8CA9901-C23A-1A67-0D80-A3221C58999F}"/>
              </a:ext>
            </a:extLst>
          </p:cNvPr>
          <p:cNvSpPr/>
          <p:nvPr/>
        </p:nvSpPr>
        <p:spPr bwMode="auto">
          <a:xfrm>
            <a:off x="2537498" y="4927439"/>
            <a:ext cx="2762318" cy="1631216"/>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wrap="square" numCol="1" spc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2000" b="0" i="0" u="none" strike="noStrike" kern="1200" cap="none" spc="0" normalizeH="0" baseline="0" noProof="0" dirty="0">
                <a:ln>
                  <a:noFill/>
                </a:ln>
                <a:solidFill>
                  <a:prstClr val="black"/>
                </a:solidFill>
                <a:effectLst/>
                <a:uLnTx/>
                <a:uFillTx/>
                <a:latin typeface="Calibri" panose="020F0502020204030204"/>
                <a:ea typeface="+mn-ea"/>
                <a:cs typeface="+mn-cs"/>
              </a:rPr>
              <a:t>I giovani* trascorrono su internet mediamente 3:15 ore nei giorni infrasettimanali e 5 ore nel fine settimana</a:t>
            </a:r>
            <a:endParaRPr kumimoji="0" lang="it-CH" sz="2000" b="0" i="0" u="none" strike="noStrike" kern="1200" cap="none" spc="-1" normalizeH="0" baseline="0" noProof="0" dirty="0">
              <a:ln>
                <a:noFill/>
              </a:ln>
              <a:solidFill>
                <a:srgbClr val="000000"/>
              </a:solidFill>
              <a:effectLst/>
              <a:uLnTx/>
              <a:uFillTx/>
              <a:latin typeface="Arial"/>
              <a:ea typeface="+mn-ea"/>
              <a:cs typeface="+mn-cs"/>
            </a:endParaRPr>
          </a:p>
        </p:txBody>
      </p:sp>
      <p:sp>
        <p:nvSpPr>
          <p:cNvPr id="11" name="Rettangolo 10">
            <a:extLst>
              <a:ext uri="{FF2B5EF4-FFF2-40B4-BE49-F238E27FC236}">
                <a16:creationId xmlns:a16="http://schemas.microsoft.com/office/drawing/2014/main" id="{90F4DDC7-B706-B314-99BA-4B8DAB7628C1}"/>
              </a:ext>
            </a:extLst>
          </p:cNvPr>
          <p:cNvSpPr/>
          <p:nvPr/>
        </p:nvSpPr>
        <p:spPr bwMode="auto">
          <a:xfrm>
            <a:off x="6790723" y="4746575"/>
            <a:ext cx="2965247" cy="1631216"/>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wrap="square" numCol="1" spc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6000" b="0" i="0" u="none" strike="noStrike" kern="1200" cap="none" spc="0" normalizeH="0" baseline="0" noProof="0" dirty="0">
                <a:ln>
                  <a:noFill/>
                </a:ln>
                <a:solidFill>
                  <a:srgbClr val="C00000"/>
                </a:solidFill>
                <a:effectLst/>
                <a:uLnTx/>
                <a:uFillTx/>
                <a:latin typeface="Calibri" panose="020F0502020204030204"/>
                <a:ea typeface="+mn-ea"/>
                <a:cs typeface="+mn-cs"/>
              </a:rPr>
              <a:t>98%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2000" b="0" i="0" u="none" strike="noStrike" kern="1200" cap="none" spc="0" normalizeH="0" baseline="0" noProof="0" dirty="0">
                <a:ln>
                  <a:noFill/>
                </a:ln>
                <a:solidFill>
                  <a:prstClr val="black"/>
                </a:solidFill>
                <a:effectLst/>
                <a:uLnTx/>
                <a:uFillTx/>
                <a:latin typeface="Calibri" panose="020F0502020204030204"/>
                <a:ea typeface="+mn-ea"/>
                <a:cs typeface="+mn-cs"/>
              </a:rPr>
              <a:t>giovani iscritti ad almeno un social network</a:t>
            </a:r>
            <a:endParaRPr kumimoji="0" lang="it-CH" sz="2000" b="0" i="0" u="none" strike="noStrike" kern="1200" cap="none" spc="-1" normalizeH="0" baseline="0" noProof="0" dirty="0">
              <a:ln>
                <a:noFill/>
              </a:ln>
              <a:solidFill>
                <a:srgbClr val="000000"/>
              </a:solidFill>
              <a:effectLst/>
              <a:uLnTx/>
              <a:uFillTx/>
              <a:latin typeface="Arial"/>
              <a:ea typeface="+mn-ea"/>
              <a:cs typeface="+mn-cs"/>
            </a:endParaRPr>
          </a:p>
        </p:txBody>
      </p:sp>
      <p:sp>
        <p:nvSpPr>
          <p:cNvPr id="91" name="Rettangolo 90"/>
          <p:cNvSpPr/>
          <p:nvPr/>
        </p:nvSpPr>
        <p:spPr bwMode="auto">
          <a:xfrm>
            <a:off x="358560" y="1031760"/>
            <a:ext cx="11509919" cy="1077218"/>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numCol="1" spc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1" normalizeH="0" baseline="0" noProof="0" dirty="0">
                <a:ln>
                  <a:noFill/>
                </a:ln>
                <a:solidFill>
                  <a:srgbClr val="CC0000"/>
                </a:solidFill>
                <a:effectLst/>
                <a:uLnTx/>
                <a:uFillTx/>
                <a:latin typeface="Overpass"/>
                <a:ea typeface="+mn-ea"/>
                <a:cs typeface="+mn-cs"/>
              </a:rPr>
              <a:t>i dati (2022)</a:t>
            </a:r>
            <a:endParaRPr kumimoji="0" lang="it-CH" sz="3600" b="0" i="0" u="none" strike="noStrike" kern="1200" cap="none" spc="-1"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CH" sz="2800" b="1" i="0" u="none" strike="noStrike" kern="1200" cap="none" spc="-1" normalizeH="0" baseline="0" noProof="0" dirty="0">
                <a:ln>
                  <a:noFill/>
                </a:ln>
                <a:solidFill>
                  <a:srgbClr val="000000"/>
                </a:solidFill>
                <a:effectLst/>
                <a:uLnTx/>
                <a:uFillTx/>
                <a:latin typeface="Overpass"/>
                <a:ea typeface="Overpass"/>
                <a:cs typeface="+mn-cs"/>
              </a:rPr>
              <a:t>Alcuni dati sui giovani e i media in Svizzera riportano che nel 2022…</a:t>
            </a:r>
            <a:endParaRPr kumimoji="0" lang="it-CH" sz="2800" b="0" i="0" u="none" strike="noStrike" kern="1200" cap="none" spc="-1" normalizeH="0" baseline="0" noProof="0" dirty="0">
              <a:ln>
                <a:noFill/>
              </a:ln>
              <a:solidFill>
                <a:srgbClr val="000000"/>
              </a:solidFill>
              <a:effectLst/>
              <a:uLnTx/>
              <a:uFillTx/>
              <a:latin typeface="Arial"/>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p:cTn id="6" dur="4" fill="hold">
                                          <p:stCondLst>
                                            <p:cond delay="0"/>
                                          </p:stCondLst>
                                        </p:cTn>
                                        <p:tgtEl>
                                          <p:spTgt spid="91"/>
                                        </p:tgtEl>
                                        <p:attrNameLst>
                                          <p:attrName>style.visibility</p:attrName>
                                        </p:attrNameLst>
                                      </p:cBhvr>
                                      <p:to>
                                        <p:strVal val="visible"/>
                                      </p:to>
                                    </p:set>
                                    <p:animEffect transition="in" filter="fade">
                                      <p:cBhvr additive="repl">
                                        <p:cTn id="7" dur="20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4" fill="hold">
                                          <p:stCondLst>
                                            <p:cond delay="0"/>
                                          </p:stCondLst>
                                        </p:cTn>
                                        <p:tgtEl>
                                          <p:spTgt spid="10"/>
                                        </p:tgtEl>
                                        <p:attrNameLst>
                                          <p:attrName>style.visibility</p:attrName>
                                        </p:attrNameLst>
                                      </p:cBhvr>
                                      <p:to>
                                        <p:strVal val="visible"/>
                                      </p:to>
                                    </p:set>
                                    <p:animEffect transition="in" filter="fade">
                                      <p:cBhvr additive="repl">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888312" y="789267"/>
            <a:ext cx="3132123" cy="3628970"/>
          </a:xfrm>
          <a:prstGeom prst="rect">
            <a:avLst/>
          </a:prstGeom>
        </p:spPr>
      </p:pic>
      <p:sp>
        <p:nvSpPr>
          <p:cNvPr id="3" name="object 3"/>
          <p:cNvSpPr txBox="1">
            <a:spLocks noGrp="1"/>
          </p:cNvSpPr>
          <p:nvPr>
            <p:ph type="title"/>
          </p:nvPr>
        </p:nvSpPr>
        <p:spPr>
          <a:xfrm>
            <a:off x="2641624" y="1361514"/>
            <a:ext cx="2068350" cy="798329"/>
          </a:xfrm>
          <a:prstGeom prst="rect">
            <a:avLst/>
          </a:prstGeom>
        </p:spPr>
        <p:txBody>
          <a:bodyPr vert="horz" wrap="square" lIns="0" tIns="11526" rIns="0" bIns="0" rtlCol="0">
            <a:spAutoFit/>
          </a:bodyPr>
          <a:lstStyle/>
          <a:p>
            <a:pPr marL="11527" marR="4611">
              <a:lnSpc>
                <a:spcPct val="113599"/>
              </a:lnSpc>
              <a:spcBef>
                <a:spcPts val="91"/>
              </a:spcBef>
            </a:pPr>
            <a:r>
              <a:rPr sz="2360" dirty="0">
                <a:solidFill>
                  <a:srgbClr val="0042AA"/>
                </a:solidFill>
                <a:latin typeface="Tahoma"/>
                <a:cs typeface="Tahoma"/>
              </a:rPr>
              <a:t>E</a:t>
            </a:r>
            <a:r>
              <a:rPr sz="2360" spc="-136" dirty="0">
                <a:solidFill>
                  <a:srgbClr val="0042AA"/>
                </a:solidFill>
                <a:latin typeface="Tahoma"/>
                <a:cs typeface="Tahoma"/>
              </a:rPr>
              <a:t> </a:t>
            </a:r>
            <a:r>
              <a:rPr sz="2360" spc="45" dirty="0">
                <a:solidFill>
                  <a:srgbClr val="0042AA"/>
                </a:solidFill>
                <a:latin typeface="Tahoma"/>
                <a:cs typeface="Tahoma"/>
              </a:rPr>
              <a:t>se</a:t>
            </a:r>
            <a:r>
              <a:rPr sz="2360" spc="-136" dirty="0">
                <a:solidFill>
                  <a:srgbClr val="0042AA"/>
                </a:solidFill>
                <a:latin typeface="Tahoma"/>
                <a:cs typeface="Tahoma"/>
              </a:rPr>
              <a:t> </a:t>
            </a:r>
            <a:r>
              <a:rPr sz="2360" spc="-9" dirty="0">
                <a:solidFill>
                  <a:srgbClr val="0042AA"/>
                </a:solidFill>
                <a:latin typeface="Tahoma"/>
                <a:cs typeface="Tahoma"/>
              </a:rPr>
              <a:t>arrivasse… </a:t>
            </a:r>
            <a:r>
              <a:rPr sz="2360" spc="73" dirty="0">
                <a:solidFill>
                  <a:srgbClr val="0042AA"/>
                </a:solidFill>
                <a:latin typeface="Tahoma"/>
                <a:cs typeface="Tahoma"/>
              </a:rPr>
              <a:t>un</a:t>
            </a:r>
            <a:r>
              <a:rPr sz="2360" spc="-123" dirty="0">
                <a:solidFill>
                  <a:srgbClr val="0042AA"/>
                </a:solidFill>
                <a:latin typeface="Tahoma"/>
                <a:cs typeface="Tahoma"/>
              </a:rPr>
              <a:t> </a:t>
            </a:r>
            <a:r>
              <a:rPr sz="2360" spc="-9" dirty="0">
                <a:solidFill>
                  <a:srgbClr val="0042AA"/>
                </a:solidFill>
                <a:latin typeface="Tahoma"/>
                <a:cs typeface="Tahoma"/>
              </a:rPr>
              <a:t>marziano…</a:t>
            </a:r>
            <a:endParaRPr sz="2360">
              <a:latin typeface="Tahoma"/>
              <a:cs typeface="Tahoma"/>
            </a:endParaRPr>
          </a:p>
        </p:txBody>
      </p:sp>
      <p:sp>
        <p:nvSpPr>
          <p:cNvPr id="4" name="object 4"/>
          <p:cNvSpPr txBox="1"/>
          <p:nvPr/>
        </p:nvSpPr>
        <p:spPr>
          <a:xfrm>
            <a:off x="2256636" y="4764759"/>
            <a:ext cx="7668858" cy="375397"/>
          </a:xfrm>
          <a:prstGeom prst="rect">
            <a:avLst/>
          </a:prstGeom>
        </p:spPr>
        <p:txBody>
          <a:bodyPr vert="horz" wrap="square" lIns="0" tIns="12102" rIns="0" bIns="0" rtlCol="0">
            <a:spAutoFit/>
          </a:bodyPr>
          <a:lstStyle/>
          <a:p>
            <a:pPr marL="11527" marR="0" lvl="0" indent="0" algn="l" defTabSz="829909" rtl="0" eaLnBrk="1" fontAlgn="auto" latinLnBrk="0" hangingPunct="1">
              <a:lnSpc>
                <a:spcPct val="100000"/>
              </a:lnSpc>
              <a:spcBef>
                <a:spcPts val="95"/>
              </a:spcBef>
              <a:spcAft>
                <a:spcPts val="0"/>
              </a:spcAft>
              <a:buClrTx/>
              <a:buSzTx/>
              <a:buFontTx/>
              <a:buNone/>
              <a:tabLst/>
              <a:defRPr/>
            </a:pPr>
            <a:r>
              <a:rPr kumimoji="0" sz="2360" b="0" i="0" u="none" strike="noStrike" kern="0" cap="none" spc="50" normalizeH="0" baseline="0" noProof="0" dirty="0">
                <a:ln>
                  <a:noFill/>
                </a:ln>
                <a:solidFill>
                  <a:srgbClr val="0042AA"/>
                </a:solidFill>
                <a:effectLst/>
                <a:uLnTx/>
                <a:uFillTx/>
                <a:latin typeface="Tahoma"/>
                <a:ea typeface="+mn-ea"/>
                <a:cs typeface="Tahoma"/>
              </a:rPr>
              <a:t>Cosa</a:t>
            </a:r>
            <a:r>
              <a:rPr kumimoji="0" sz="2360" b="0" i="0" u="none" strike="noStrike" kern="0" cap="none" spc="-86" normalizeH="0" baseline="0" noProof="0" dirty="0">
                <a:ln>
                  <a:noFill/>
                </a:ln>
                <a:solidFill>
                  <a:srgbClr val="0042AA"/>
                </a:solidFill>
                <a:effectLst/>
                <a:uLnTx/>
                <a:uFillTx/>
                <a:latin typeface="Tahoma"/>
                <a:ea typeface="+mn-ea"/>
                <a:cs typeface="Tahoma"/>
              </a:rPr>
              <a:t> </a:t>
            </a:r>
            <a:r>
              <a:rPr kumimoji="0" sz="2360" b="0" i="0" u="none" strike="noStrike" kern="0" cap="none" spc="68" normalizeH="0" baseline="0" noProof="0" dirty="0">
                <a:ln>
                  <a:noFill/>
                </a:ln>
                <a:solidFill>
                  <a:srgbClr val="0042AA"/>
                </a:solidFill>
                <a:effectLst/>
                <a:uLnTx/>
                <a:uFillTx/>
                <a:latin typeface="Tahoma"/>
                <a:ea typeface="+mn-ea"/>
                <a:cs typeface="Tahoma"/>
              </a:rPr>
              <a:t>penserebbe</a:t>
            </a:r>
            <a:r>
              <a:rPr kumimoji="0" sz="2360" b="0" i="0" u="none" strike="noStrike" kern="0" cap="none" spc="-86" normalizeH="0" baseline="0" noProof="0" dirty="0">
                <a:ln>
                  <a:noFill/>
                </a:ln>
                <a:solidFill>
                  <a:srgbClr val="0042AA"/>
                </a:solidFill>
                <a:effectLst/>
                <a:uLnTx/>
                <a:uFillTx/>
                <a:latin typeface="Tahoma"/>
                <a:ea typeface="+mn-ea"/>
                <a:cs typeface="Tahoma"/>
              </a:rPr>
              <a:t> </a:t>
            </a:r>
            <a:r>
              <a:rPr kumimoji="0" sz="2360" b="0" i="0" u="none" strike="noStrike" kern="0" cap="none" spc="45" normalizeH="0" baseline="0" noProof="0" dirty="0">
                <a:ln>
                  <a:noFill/>
                </a:ln>
                <a:solidFill>
                  <a:srgbClr val="0042AA"/>
                </a:solidFill>
                <a:effectLst/>
                <a:uLnTx/>
                <a:uFillTx/>
                <a:latin typeface="Tahoma"/>
                <a:ea typeface="+mn-ea"/>
                <a:cs typeface="Tahoma"/>
              </a:rPr>
              <a:t>del</a:t>
            </a:r>
            <a:r>
              <a:rPr kumimoji="0" sz="2360" b="0" i="0" u="none" strike="noStrike" kern="0" cap="none" spc="-86" normalizeH="0" baseline="0" noProof="0" dirty="0">
                <a:ln>
                  <a:noFill/>
                </a:ln>
                <a:solidFill>
                  <a:srgbClr val="0042AA"/>
                </a:solidFill>
                <a:effectLst/>
                <a:uLnTx/>
                <a:uFillTx/>
                <a:latin typeface="Tahoma"/>
                <a:ea typeface="+mn-ea"/>
                <a:cs typeface="Tahoma"/>
              </a:rPr>
              <a:t> </a:t>
            </a:r>
            <a:r>
              <a:rPr kumimoji="0" sz="2360" b="0" i="0" u="none" strike="noStrike" kern="0" cap="none" spc="64" normalizeH="0" baseline="0" noProof="0" dirty="0">
                <a:ln>
                  <a:noFill/>
                </a:ln>
                <a:solidFill>
                  <a:srgbClr val="0042AA"/>
                </a:solidFill>
                <a:effectLst/>
                <a:uLnTx/>
                <a:uFillTx/>
                <a:latin typeface="Tahoma"/>
                <a:ea typeface="+mn-ea"/>
                <a:cs typeface="Tahoma"/>
              </a:rPr>
              <a:t>nostro</a:t>
            </a:r>
            <a:r>
              <a:rPr kumimoji="0" sz="2360" b="0" i="0" u="none" strike="noStrike" kern="0" cap="none" spc="-91" normalizeH="0" baseline="0" noProof="0" dirty="0">
                <a:ln>
                  <a:noFill/>
                </a:ln>
                <a:solidFill>
                  <a:srgbClr val="0042AA"/>
                </a:solidFill>
                <a:effectLst/>
                <a:uLnTx/>
                <a:uFillTx/>
                <a:latin typeface="Tahoma"/>
                <a:ea typeface="+mn-ea"/>
                <a:cs typeface="Tahoma"/>
              </a:rPr>
              <a:t> </a:t>
            </a:r>
            <a:r>
              <a:rPr kumimoji="0" sz="2360" b="0" i="0" u="none" strike="noStrike" kern="0" cap="none" spc="100" normalizeH="0" baseline="0" noProof="0" dirty="0">
                <a:ln>
                  <a:noFill/>
                </a:ln>
                <a:solidFill>
                  <a:srgbClr val="0042AA"/>
                </a:solidFill>
                <a:effectLst/>
                <a:uLnTx/>
                <a:uFillTx/>
                <a:latin typeface="Tahoma"/>
                <a:ea typeface="+mn-ea"/>
                <a:cs typeface="Tahoma"/>
              </a:rPr>
              <a:t>modo</a:t>
            </a:r>
            <a:r>
              <a:rPr kumimoji="0" sz="2360" b="0" i="0" u="none" strike="noStrike" kern="0" cap="none" spc="-86" normalizeH="0" baseline="0" noProof="0" dirty="0">
                <a:ln>
                  <a:noFill/>
                </a:ln>
                <a:solidFill>
                  <a:srgbClr val="0042AA"/>
                </a:solidFill>
                <a:effectLst/>
                <a:uLnTx/>
                <a:uFillTx/>
                <a:latin typeface="Tahoma"/>
                <a:ea typeface="+mn-ea"/>
                <a:cs typeface="Tahoma"/>
              </a:rPr>
              <a:t> </a:t>
            </a:r>
            <a:r>
              <a:rPr kumimoji="0" sz="2360" b="0" i="0" u="none" strike="noStrike" kern="0" cap="none" spc="0" normalizeH="0" baseline="0" noProof="0" dirty="0">
                <a:ln>
                  <a:noFill/>
                </a:ln>
                <a:solidFill>
                  <a:srgbClr val="0042AA"/>
                </a:solidFill>
                <a:effectLst/>
                <a:uLnTx/>
                <a:uFillTx/>
                <a:latin typeface="Tahoma"/>
                <a:ea typeface="+mn-ea"/>
                <a:cs typeface="Tahoma"/>
              </a:rPr>
              <a:t>di</a:t>
            </a:r>
            <a:r>
              <a:rPr kumimoji="0" sz="2360" b="0" i="0" u="none" strike="noStrike" kern="0" cap="none" spc="-86" normalizeH="0" baseline="0" noProof="0" dirty="0">
                <a:ln>
                  <a:noFill/>
                </a:ln>
                <a:solidFill>
                  <a:srgbClr val="0042AA"/>
                </a:solidFill>
                <a:effectLst/>
                <a:uLnTx/>
                <a:uFillTx/>
                <a:latin typeface="Tahoma"/>
                <a:ea typeface="+mn-ea"/>
                <a:cs typeface="Tahoma"/>
              </a:rPr>
              <a:t> </a:t>
            </a:r>
            <a:r>
              <a:rPr kumimoji="0" sz="2360" b="0" i="0" u="none" strike="noStrike" kern="0" cap="none" spc="0" normalizeH="0" baseline="0" noProof="0" dirty="0">
                <a:ln>
                  <a:noFill/>
                </a:ln>
                <a:solidFill>
                  <a:srgbClr val="0042AA"/>
                </a:solidFill>
                <a:effectLst/>
                <a:uLnTx/>
                <a:uFillTx/>
                <a:latin typeface="Tahoma"/>
                <a:ea typeface="+mn-ea"/>
                <a:cs typeface="Tahoma"/>
              </a:rPr>
              <a:t>trattare</a:t>
            </a:r>
            <a:r>
              <a:rPr kumimoji="0" sz="2360" b="0" i="0" u="none" strike="noStrike" kern="0" cap="none" spc="-86" normalizeH="0" baseline="0" noProof="0" dirty="0">
                <a:ln>
                  <a:noFill/>
                </a:ln>
                <a:solidFill>
                  <a:srgbClr val="0042AA"/>
                </a:solidFill>
                <a:effectLst/>
                <a:uLnTx/>
                <a:uFillTx/>
                <a:latin typeface="Tahoma"/>
                <a:ea typeface="+mn-ea"/>
                <a:cs typeface="Tahoma"/>
              </a:rPr>
              <a:t> </a:t>
            </a:r>
            <a:r>
              <a:rPr kumimoji="0" sz="2360" b="0" i="0" u="none" strike="noStrike" kern="0" cap="none" spc="0" normalizeH="0" baseline="0" noProof="0" dirty="0">
                <a:ln>
                  <a:noFill/>
                </a:ln>
                <a:solidFill>
                  <a:srgbClr val="0042AA"/>
                </a:solidFill>
                <a:effectLst/>
                <a:uLnTx/>
                <a:uFillTx/>
                <a:latin typeface="Tahoma"/>
                <a:ea typeface="+mn-ea"/>
                <a:cs typeface="Tahoma"/>
              </a:rPr>
              <a:t>i</a:t>
            </a:r>
            <a:r>
              <a:rPr kumimoji="0" sz="2360" b="0" i="0" u="none" strike="noStrike" kern="0" cap="none" spc="-86" normalizeH="0" baseline="0" noProof="0" dirty="0">
                <a:ln>
                  <a:noFill/>
                </a:ln>
                <a:solidFill>
                  <a:srgbClr val="0042AA"/>
                </a:solidFill>
                <a:effectLst/>
                <a:uLnTx/>
                <a:uFillTx/>
                <a:latin typeface="Tahoma"/>
                <a:ea typeface="+mn-ea"/>
                <a:cs typeface="Tahoma"/>
              </a:rPr>
              <a:t> </a:t>
            </a:r>
            <a:r>
              <a:rPr kumimoji="0" sz="2360" b="0" i="0" u="none" strike="noStrike" kern="0" cap="none" spc="41" normalizeH="0" baseline="0" noProof="0" dirty="0">
                <a:ln>
                  <a:noFill/>
                </a:ln>
                <a:solidFill>
                  <a:srgbClr val="0042AA"/>
                </a:solidFill>
                <a:effectLst/>
                <a:uLnTx/>
                <a:uFillTx/>
                <a:latin typeface="Tahoma"/>
                <a:ea typeface="+mn-ea"/>
                <a:cs typeface="Tahoma"/>
              </a:rPr>
              <a:t>bambini</a:t>
            </a:r>
            <a:r>
              <a:rPr kumimoji="0" sz="2360" b="0" i="0" u="none" strike="noStrike" kern="0" cap="none" spc="-86" normalizeH="0" baseline="0" noProof="0" dirty="0">
                <a:ln>
                  <a:noFill/>
                </a:ln>
                <a:solidFill>
                  <a:srgbClr val="0042AA"/>
                </a:solidFill>
                <a:effectLst/>
                <a:uLnTx/>
                <a:uFillTx/>
                <a:latin typeface="Tahoma"/>
                <a:ea typeface="+mn-ea"/>
                <a:cs typeface="Tahoma"/>
              </a:rPr>
              <a:t> </a:t>
            </a:r>
            <a:r>
              <a:rPr kumimoji="0" sz="2360" b="0" i="0" u="none" strike="noStrike" kern="0" cap="none" spc="-45" normalizeH="0" baseline="0" noProof="0" dirty="0">
                <a:ln>
                  <a:noFill/>
                </a:ln>
                <a:solidFill>
                  <a:srgbClr val="0042AA"/>
                </a:solidFill>
                <a:effectLst/>
                <a:uLnTx/>
                <a:uFillTx/>
                <a:latin typeface="Tahoma"/>
                <a:ea typeface="+mn-ea"/>
                <a:cs typeface="Tahoma"/>
              </a:rPr>
              <a:t>?</a:t>
            </a:r>
            <a:endParaRPr kumimoji="0" sz="2360" b="0" i="0" u="none" strike="noStrike" kern="0" cap="none" spc="0" normalizeH="0" baseline="0" noProof="0">
              <a:ln>
                <a:noFill/>
              </a:ln>
              <a:solidFill>
                <a:sysClr val="windowText" lastClr="000000"/>
              </a:solidFill>
              <a:effectLst/>
              <a:uLnTx/>
              <a:uFillTx/>
              <a:latin typeface="Tahoma"/>
              <a:ea typeface="+mn-ea"/>
              <a:cs typeface="Tahom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536263" y="2847773"/>
            <a:ext cx="5119872" cy="649493"/>
          </a:xfrm>
          <a:custGeom>
            <a:avLst/>
            <a:gdLst/>
            <a:ahLst/>
            <a:cxnLst/>
            <a:rect l="l" t="t" r="r" b="b"/>
            <a:pathLst>
              <a:path w="5641340" h="715645">
                <a:moveTo>
                  <a:pt x="5337276" y="0"/>
                </a:moveTo>
                <a:lnTo>
                  <a:pt x="303618" y="0"/>
                </a:lnTo>
                <a:lnTo>
                  <a:pt x="243202" y="232"/>
                </a:lnTo>
                <a:lnTo>
                  <a:pt x="194476" y="1860"/>
                </a:lnTo>
                <a:lnTo>
                  <a:pt x="155773" y="6279"/>
                </a:lnTo>
                <a:lnTo>
                  <a:pt x="89109" y="32818"/>
                </a:lnTo>
                <a:lnTo>
                  <a:pt x="57900" y="57900"/>
                </a:lnTo>
                <a:lnTo>
                  <a:pt x="32818" y="89109"/>
                </a:lnTo>
                <a:lnTo>
                  <a:pt x="14884" y="125425"/>
                </a:lnTo>
                <a:lnTo>
                  <a:pt x="1860" y="194471"/>
                </a:lnTo>
                <a:lnTo>
                  <a:pt x="232" y="243197"/>
                </a:lnTo>
                <a:lnTo>
                  <a:pt x="0" y="303618"/>
                </a:lnTo>
                <a:lnTo>
                  <a:pt x="0" y="411949"/>
                </a:lnTo>
                <a:lnTo>
                  <a:pt x="232" y="472364"/>
                </a:lnTo>
                <a:lnTo>
                  <a:pt x="1860" y="521087"/>
                </a:lnTo>
                <a:lnTo>
                  <a:pt x="6279" y="559789"/>
                </a:lnTo>
                <a:lnTo>
                  <a:pt x="32818" y="626459"/>
                </a:lnTo>
                <a:lnTo>
                  <a:pt x="57900" y="657667"/>
                </a:lnTo>
                <a:lnTo>
                  <a:pt x="89109" y="682749"/>
                </a:lnTo>
                <a:lnTo>
                  <a:pt x="125425" y="700684"/>
                </a:lnTo>
                <a:lnTo>
                  <a:pt x="194476" y="713708"/>
                </a:lnTo>
                <a:lnTo>
                  <a:pt x="243202" y="715336"/>
                </a:lnTo>
                <a:lnTo>
                  <a:pt x="303618" y="715568"/>
                </a:lnTo>
                <a:lnTo>
                  <a:pt x="5337276" y="715568"/>
                </a:lnTo>
                <a:lnTo>
                  <a:pt x="5397698" y="715336"/>
                </a:lnTo>
                <a:lnTo>
                  <a:pt x="5446423" y="713708"/>
                </a:lnTo>
                <a:lnTo>
                  <a:pt x="5485123" y="709289"/>
                </a:lnTo>
                <a:lnTo>
                  <a:pt x="5551785" y="682749"/>
                </a:lnTo>
                <a:lnTo>
                  <a:pt x="5582996" y="657667"/>
                </a:lnTo>
                <a:lnTo>
                  <a:pt x="5608081" y="626459"/>
                </a:lnTo>
                <a:lnTo>
                  <a:pt x="5626023" y="590143"/>
                </a:lnTo>
                <a:lnTo>
                  <a:pt x="5639036" y="521087"/>
                </a:lnTo>
                <a:lnTo>
                  <a:pt x="5640663" y="472364"/>
                </a:lnTo>
                <a:lnTo>
                  <a:pt x="5640895" y="411949"/>
                </a:lnTo>
                <a:lnTo>
                  <a:pt x="5640895" y="303618"/>
                </a:lnTo>
                <a:lnTo>
                  <a:pt x="5640663" y="243197"/>
                </a:lnTo>
                <a:lnTo>
                  <a:pt x="5639036" y="194471"/>
                </a:lnTo>
                <a:lnTo>
                  <a:pt x="5634621" y="155771"/>
                </a:lnTo>
                <a:lnTo>
                  <a:pt x="5608081" y="89109"/>
                </a:lnTo>
                <a:lnTo>
                  <a:pt x="5582996" y="57900"/>
                </a:lnTo>
                <a:lnTo>
                  <a:pt x="5551785" y="32818"/>
                </a:lnTo>
                <a:lnTo>
                  <a:pt x="5515470" y="14884"/>
                </a:lnTo>
                <a:lnTo>
                  <a:pt x="5446423" y="1860"/>
                </a:lnTo>
                <a:lnTo>
                  <a:pt x="5397698" y="232"/>
                </a:lnTo>
                <a:lnTo>
                  <a:pt x="5337276" y="0"/>
                </a:lnTo>
                <a:close/>
              </a:path>
            </a:pathLst>
          </a:custGeom>
          <a:solidFill>
            <a:srgbClr val="FFFB00"/>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p:cNvSpPr txBox="1"/>
          <p:nvPr/>
        </p:nvSpPr>
        <p:spPr>
          <a:xfrm>
            <a:off x="2844363" y="958838"/>
            <a:ext cx="6504727" cy="2403335"/>
          </a:xfrm>
          <a:prstGeom prst="rect">
            <a:avLst/>
          </a:prstGeom>
        </p:spPr>
        <p:txBody>
          <a:bodyPr vert="horz" wrap="square" lIns="0" tIns="173467" rIns="0" bIns="0" rtlCol="0">
            <a:spAutoFit/>
          </a:bodyPr>
          <a:lstStyle/>
          <a:p>
            <a:pPr marL="0" marR="0" lvl="0" indent="0" algn="ctr" defTabSz="829909" rtl="0" eaLnBrk="1" fontAlgn="auto" latinLnBrk="0" hangingPunct="1">
              <a:lnSpc>
                <a:spcPct val="100000"/>
              </a:lnSpc>
              <a:spcBef>
                <a:spcPts val="1366"/>
              </a:spcBef>
              <a:spcAft>
                <a:spcPts val="0"/>
              </a:spcAft>
              <a:buClrTx/>
              <a:buSzTx/>
              <a:buFontTx/>
              <a:buNone/>
              <a:tabLst/>
              <a:defRPr/>
            </a:pPr>
            <a:r>
              <a:rPr kumimoji="0" sz="2814" b="0" i="0" u="none" strike="noStrike" kern="0" cap="none" spc="-64" normalizeH="0" baseline="0" noProof="0" dirty="0">
                <a:ln>
                  <a:noFill/>
                </a:ln>
                <a:solidFill>
                  <a:srgbClr val="011893"/>
                </a:solidFill>
                <a:effectLst/>
                <a:uLnTx/>
                <a:uFillTx/>
                <a:latin typeface="Arial Black"/>
                <a:ea typeface="+mn-ea"/>
                <a:cs typeface="Arial Black"/>
              </a:rPr>
              <a:t>Educare</a:t>
            </a:r>
            <a:endParaRPr kumimoji="0" sz="2814" b="0" i="0" u="none" strike="noStrike" kern="0" cap="none" spc="0" normalizeH="0" baseline="0" noProof="0">
              <a:ln>
                <a:noFill/>
              </a:ln>
              <a:solidFill>
                <a:sysClr val="windowText" lastClr="000000"/>
              </a:solidFill>
              <a:effectLst/>
              <a:uLnTx/>
              <a:uFillTx/>
              <a:latin typeface="Arial Black"/>
              <a:ea typeface="+mn-ea"/>
              <a:cs typeface="Arial Black"/>
            </a:endParaRPr>
          </a:p>
          <a:p>
            <a:pPr marL="11527" marR="4611" lvl="0" indent="0" algn="ctr" defTabSz="829909" rtl="0" eaLnBrk="1" fontAlgn="auto" latinLnBrk="0" hangingPunct="1">
              <a:lnSpc>
                <a:spcPct val="137900"/>
              </a:lnSpc>
              <a:spcBef>
                <a:spcPts val="0"/>
              </a:spcBef>
              <a:spcAft>
                <a:spcPts val="0"/>
              </a:spcAft>
              <a:buClrTx/>
              <a:buSzTx/>
              <a:buFontTx/>
              <a:buNone/>
              <a:tabLst/>
              <a:defRPr/>
            </a:pPr>
            <a:r>
              <a:rPr kumimoji="0" sz="2814" b="0" i="0" u="none" strike="noStrike" kern="0" cap="none" spc="-100" normalizeH="0" baseline="0" noProof="0" dirty="0">
                <a:ln>
                  <a:noFill/>
                </a:ln>
                <a:solidFill>
                  <a:srgbClr val="011893"/>
                </a:solidFill>
                <a:effectLst/>
                <a:uLnTx/>
                <a:uFillTx/>
                <a:latin typeface="Arial Black"/>
                <a:ea typeface="+mn-ea"/>
                <a:cs typeface="Arial Black"/>
              </a:rPr>
              <a:t>nel</a:t>
            </a:r>
            <a:r>
              <a:rPr kumimoji="0" sz="2814" b="0" i="0" u="none" strike="noStrike" kern="0" cap="none" spc="-182" normalizeH="0" baseline="0" noProof="0" dirty="0">
                <a:ln>
                  <a:noFill/>
                </a:ln>
                <a:solidFill>
                  <a:srgbClr val="011893"/>
                </a:solidFill>
                <a:effectLst/>
                <a:uLnTx/>
                <a:uFillTx/>
                <a:latin typeface="Arial Black"/>
                <a:ea typeface="+mn-ea"/>
                <a:cs typeface="Arial Black"/>
              </a:rPr>
              <a:t> </a:t>
            </a:r>
            <a:r>
              <a:rPr kumimoji="0" sz="2814" b="0" i="0" u="none" strike="noStrike" kern="0" cap="none" spc="-109" normalizeH="0" baseline="0" noProof="0" dirty="0">
                <a:ln>
                  <a:noFill/>
                </a:ln>
                <a:solidFill>
                  <a:srgbClr val="011893"/>
                </a:solidFill>
                <a:effectLst/>
                <a:uLnTx/>
                <a:uFillTx/>
                <a:latin typeface="Arial Black"/>
                <a:ea typeface="+mn-ea"/>
                <a:cs typeface="Arial Black"/>
              </a:rPr>
              <a:t>rispetto</a:t>
            </a:r>
            <a:r>
              <a:rPr kumimoji="0" sz="2814" b="0" i="0" u="none" strike="noStrike" kern="0" cap="none" spc="-182" normalizeH="0" baseline="0" noProof="0" dirty="0">
                <a:ln>
                  <a:noFill/>
                </a:ln>
                <a:solidFill>
                  <a:srgbClr val="011893"/>
                </a:solidFill>
                <a:effectLst/>
                <a:uLnTx/>
                <a:uFillTx/>
                <a:latin typeface="Arial Black"/>
                <a:ea typeface="+mn-ea"/>
                <a:cs typeface="Arial Black"/>
              </a:rPr>
              <a:t> </a:t>
            </a:r>
            <a:r>
              <a:rPr kumimoji="0" sz="2814" b="0" i="0" u="none" strike="noStrike" kern="0" cap="none" spc="-132" normalizeH="0" baseline="0" noProof="0" dirty="0">
                <a:ln>
                  <a:noFill/>
                </a:ln>
                <a:solidFill>
                  <a:srgbClr val="011893"/>
                </a:solidFill>
                <a:effectLst/>
                <a:uLnTx/>
                <a:uFillTx/>
                <a:latin typeface="Arial Black"/>
                <a:ea typeface="+mn-ea"/>
                <a:cs typeface="Arial Black"/>
              </a:rPr>
              <a:t>dei</a:t>
            </a:r>
            <a:r>
              <a:rPr kumimoji="0" sz="2814" b="0" i="0" u="none" strike="noStrike" kern="0" cap="none" spc="-177" normalizeH="0" baseline="0" noProof="0" dirty="0">
                <a:ln>
                  <a:noFill/>
                </a:ln>
                <a:solidFill>
                  <a:srgbClr val="011893"/>
                </a:solidFill>
                <a:effectLst/>
                <a:uLnTx/>
                <a:uFillTx/>
                <a:latin typeface="Arial Black"/>
                <a:ea typeface="+mn-ea"/>
                <a:cs typeface="Arial Black"/>
              </a:rPr>
              <a:t> </a:t>
            </a:r>
            <a:r>
              <a:rPr kumimoji="0" sz="2814" b="0" i="0" u="none" strike="noStrike" kern="0" cap="none" spc="-50" normalizeH="0" baseline="0" noProof="0" dirty="0">
                <a:ln>
                  <a:noFill/>
                </a:ln>
                <a:solidFill>
                  <a:srgbClr val="011893"/>
                </a:solidFill>
                <a:effectLst/>
                <a:uLnTx/>
                <a:uFillTx/>
                <a:latin typeface="Arial Black"/>
                <a:ea typeface="+mn-ea"/>
                <a:cs typeface="Arial Black"/>
              </a:rPr>
              <a:t>diritti</a:t>
            </a:r>
            <a:r>
              <a:rPr kumimoji="0" sz="2814" b="0" i="0" u="none" strike="noStrike" kern="0" cap="none" spc="-182" normalizeH="0" baseline="0" noProof="0" dirty="0">
                <a:ln>
                  <a:noFill/>
                </a:ln>
                <a:solidFill>
                  <a:srgbClr val="011893"/>
                </a:solidFill>
                <a:effectLst/>
                <a:uLnTx/>
                <a:uFillTx/>
                <a:latin typeface="Arial Black"/>
                <a:ea typeface="+mn-ea"/>
                <a:cs typeface="Arial Black"/>
              </a:rPr>
              <a:t> </a:t>
            </a:r>
            <a:r>
              <a:rPr kumimoji="0" sz="2814" b="0" i="0" u="none" strike="noStrike" kern="0" cap="none" spc="-132" normalizeH="0" baseline="0" noProof="0" dirty="0">
                <a:ln>
                  <a:noFill/>
                </a:ln>
                <a:solidFill>
                  <a:srgbClr val="011893"/>
                </a:solidFill>
                <a:effectLst/>
                <a:uLnTx/>
                <a:uFillTx/>
                <a:latin typeface="Arial Black"/>
                <a:ea typeface="+mn-ea"/>
                <a:cs typeface="Arial Black"/>
              </a:rPr>
              <a:t>dei</a:t>
            </a:r>
            <a:r>
              <a:rPr kumimoji="0" sz="2814" b="0" i="0" u="none" strike="noStrike" kern="0" cap="none" spc="-177" normalizeH="0" baseline="0" noProof="0" dirty="0">
                <a:ln>
                  <a:noFill/>
                </a:ln>
                <a:solidFill>
                  <a:srgbClr val="011893"/>
                </a:solidFill>
                <a:effectLst/>
                <a:uLnTx/>
                <a:uFillTx/>
                <a:latin typeface="Arial Black"/>
                <a:ea typeface="+mn-ea"/>
                <a:cs typeface="Arial Black"/>
              </a:rPr>
              <a:t> </a:t>
            </a:r>
            <a:r>
              <a:rPr kumimoji="0" sz="2814" b="0" i="0" u="none" strike="noStrike" kern="0" cap="none" spc="-41" normalizeH="0" baseline="0" noProof="0" dirty="0">
                <a:ln>
                  <a:noFill/>
                </a:ln>
                <a:solidFill>
                  <a:srgbClr val="011893"/>
                </a:solidFill>
                <a:effectLst/>
                <a:uLnTx/>
                <a:uFillTx/>
                <a:latin typeface="Arial Black"/>
                <a:ea typeface="+mn-ea"/>
                <a:cs typeface="Arial Black"/>
              </a:rPr>
              <a:t>minorenni </a:t>
            </a:r>
            <a:r>
              <a:rPr kumimoji="0" sz="2814" b="0" i="0" u="none" strike="noStrike" kern="0" cap="none" spc="-195" normalizeH="0" baseline="0" noProof="0" dirty="0">
                <a:ln>
                  <a:noFill/>
                </a:ln>
                <a:solidFill>
                  <a:srgbClr val="011893"/>
                </a:solidFill>
                <a:effectLst/>
                <a:uLnTx/>
                <a:uFillTx/>
                <a:latin typeface="Arial Black"/>
                <a:ea typeface="+mn-ea"/>
                <a:cs typeface="Arial Black"/>
              </a:rPr>
              <a:t>ossia</a:t>
            </a:r>
            <a:r>
              <a:rPr kumimoji="0" sz="2814" b="0" i="0" u="none" strike="noStrike" kern="0" cap="none" spc="-185" normalizeH="0" baseline="0" noProof="0" dirty="0">
                <a:ln>
                  <a:noFill/>
                </a:ln>
                <a:solidFill>
                  <a:srgbClr val="011893"/>
                </a:solidFill>
                <a:effectLst/>
                <a:uLnTx/>
                <a:uFillTx/>
                <a:latin typeface="Arial Black"/>
                <a:ea typeface="+mn-ea"/>
                <a:cs typeface="Arial Black"/>
              </a:rPr>
              <a:t> senza </a:t>
            </a:r>
            <a:r>
              <a:rPr kumimoji="0" sz="2814" b="0" i="0" u="none" strike="noStrike" kern="0" cap="none" spc="-82" normalizeH="0" baseline="0" noProof="0" dirty="0">
                <a:ln>
                  <a:noFill/>
                </a:ln>
                <a:solidFill>
                  <a:srgbClr val="011893"/>
                </a:solidFill>
                <a:effectLst/>
                <a:uLnTx/>
                <a:uFillTx/>
                <a:latin typeface="Arial Black"/>
                <a:ea typeface="+mn-ea"/>
                <a:cs typeface="Arial Black"/>
              </a:rPr>
              <a:t>punizioni</a:t>
            </a:r>
            <a:r>
              <a:rPr kumimoji="0" sz="2814" b="0" i="0" u="none" strike="noStrike" kern="0" cap="none" spc="-185" normalizeH="0" baseline="0" noProof="0" dirty="0">
                <a:ln>
                  <a:noFill/>
                </a:ln>
                <a:solidFill>
                  <a:srgbClr val="011893"/>
                </a:solidFill>
                <a:effectLst/>
                <a:uLnTx/>
                <a:uFillTx/>
                <a:latin typeface="Arial Black"/>
                <a:ea typeface="+mn-ea"/>
                <a:cs typeface="Arial Black"/>
              </a:rPr>
              <a:t> </a:t>
            </a:r>
            <a:r>
              <a:rPr kumimoji="0" sz="2814" b="0" i="0" u="none" strike="noStrike" kern="0" cap="none" spc="-9" normalizeH="0" baseline="0" noProof="0" dirty="0">
                <a:ln>
                  <a:noFill/>
                </a:ln>
                <a:solidFill>
                  <a:srgbClr val="011893"/>
                </a:solidFill>
                <a:effectLst/>
                <a:uLnTx/>
                <a:uFillTx/>
                <a:latin typeface="Arial Black"/>
                <a:ea typeface="+mn-ea"/>
                <a:cs typeface="Arial Black"/>
              </a:rPr>
              <a:t>corporali</a:t>
            </a:r>
            <a:endParaRPr kumimoji="0" sz="2814" b="0" i="0" u="none" strike="noStrike" kern="0" cap="none" spc="0" normalizeH="0" baseline="0" noProof="0">
              <a:ln>
                <a:noFill/>
              </a:ln>
              <a:solidFill>
                <a:sysClr val="windowText" lastClr="000000"/>
              </a:solidFill>
              <a:effectLst/>
              <a:uLnTx/>
              <a:uFillTx/>
              <a:latin typeface="Arial Black"/>
              <a:ea typeface="+mn-ea"/>
              <a:cs typeface="Arial Black"/>
            </a:endParaRPr>
          </a:p>
          <a:p>
            <a:pPr marL="0" marR="0" lvl="0" indent="0" algn="ctr" defTabSz="829909" rtl="0" eaLnBrk="1" fontAlgn="auto" latinLnBrk="0" hangingPunct="1">
              <a:lnSpc>
                <a:spcPct val="100000"/>
              </a:lnSpc>
              <a:spcBef>
                <a:spcPts val="1275"/>
              </a:spcBef>
              <a:spcAft>
                <a:spcPts val="0"/>
              </a:spcAft>
              <a:buClrTx/>
              <a:buSzTx/>
              <a:buFontTx/>
              <a:buNone/>
              <a:tabLst/>
              <a:defRPr/>
            </a:pPr>
            <a:r>
              <a:rPr kumimoji="0" sz="2814" b="0" i="0" u="none" strike="noStrike" kern="0" cap="none" spc="-118" normalizeH="0" baseline="0" noProof="0" dirty="0">
                <a:ln>
                  <a:noFill/>
                </a:ln>
                <a:solidFill>
                  <a:srgbClr val="011893"/>
                </a:solidFill>
                <a:effectLst/>
                <a:uLnTx/>
                <a:uFillTx/>
                <a:latin typeface="Arial Black"/>
                <a:ea typeface="+mn-ea"/>
                <a:cs typeface="Arial Black"/>
              </a:rPr>
              <a:t>ne</a:t>
            </a:r>
            <a:r>
              <a:rPr kumimoji="0" sz="2814" b="0" i="0" u="none" strike="noStrike" kern="0" cap="none" spc="-200" normalizeH="0" baseline="0" noProof="0" dirty="0">
                <a:ln>
                  <a:noFill/>
                </a:ln>
                <a:solidFill>
                  <a:srgbClr val="011893"/>
                </a:solidFill>
                <a:effectLst/>
                <a:uLnTx/>
                <a:uFillTx/>
                <a:latin typeface="Arial Black"/>
                <a:ea typeface="+mn-ea"/>
                <a:cs typeface="Arial Black"/>
              </a:rPr>
              <a:t> </a:t>
            </a:r>
            <a:r>
              <a:rPr kumimoji="0" sz="2814" b="0" i="0" u="none" strike="noStrike" kern="0" cap="none" spc="-86" normalizeH="0" baseline="0" noProof="0" dirty="0">
                <a:ln>
                  <a:noFill/>
                </a:ln>
                <a:solidFill>
                  <a:srgbClr val="011893"/>
                </a:solidFill>
                <a:effectLst/>
                <a:uLnTx/>
                <a:uFillTx/>
                <a:latin typeface="Arial Black"/>
                <a:ea typeface="+mn-ea"/>
                <a:cs typeface="Arial Black"/>
              </a:rPr>
              <a:t>altre</a:t>
            </a:r>
            <a:r>
              <a:rPr kumimoji="0" sz="2814" b="0" i="0" u="none" strike="noStrike" kern="0" cap="none" spc="-195" normalizeH="0" baseline="0" noProof="0" dirty="0">
                <a:ln>
                  <a:noFill/>
                </a:ln>
                <a:solidFill>
                  <a:srgbClr val="011893"/>
                </a:solidFill>
                <a:effectLst/>
                <a:uLnTx/>
                <a:uFillTx/>
                <a:latin typeface="Arial Black"/>
                <a:ea typeface="+mn-ea"/>
                <a:cs typeface="Arial Black"/>
              </a:rPr>
              <a:t> </a:t>
            </a:r>
            <a:r>
              <a:rPr kumimoji="0" sz="2814" b="0" i="0" u="none" strike="noStrike" kern="0" cap="none" spc="-73" normalizeH="0" baseline="0" noProof="0" dirty="0">
                <a:ln>
                  <a:noFill/>
                </a:ln>
                <a:solidFill>
                  <a:srgbClr val="011893"/>
                </a:solidFill>
                <a:effectLst/>
                <a:uLnTx/>
                <a:uFillTx/>
                <a:latin typeface="Arial Black"/>
                <a:ea typeface="+mn-ea"/>
                <a:cs typeface="Arial Black"/>
              </a:rPr>
              <a:t>forme</a:t>
            </a:r>
            <a:r>
              <a:rPr kumimoji="0" sz="2814" b="0" i="0" u="none" strike="noStrike" kern="0" cap="none" spc="-195" normalizeH="0" baseline="0" noProof="0" dirty="0">
                <a:ln>
                  <a:noFill/>
                </a:ln>
                <a:solidFill>
                  <a:srgbClr val="011893"/>
                </a:solidFill>
                <a:effectLst/>
                <a:uLnTx/>
                <a:uFillTx/>
                <a:latin typeface="Arial Black"/>
                <a:ea typeface="+mn-ea"/>
                <a:cs typeface="Arial Black"/>
              </a:rPr>
              <a:t> </a:t>
            </a:r>
            <a:r>
              <a:rPr kumimoji="0" sz="2814" b="0" i="0" u="none" strike="noStrike" kern="0" cap="none" spc="-95" normalizeH="0" baseline="0" noProof="0" dirty="0">
                <a:ln>
                  <a:noFill/>
                </a:ln>
                <a:solidFill>
                  <a:srgbClr val="011893"/>
                </a:solidFill>
                <a:effectLst/>
                <a:uLnTx/>
                <a:uFillTx/>
                <a:latin typeface="Arial Black"/>
                <a:ea typeface="+mn-ea"/>
                <a:cs typeface="Arial Black"/>
              </a:rPr>
              <a:t>di</a:t>
            </a:r>
            <a:r>
              <a:rPr kumimoji="0" sz="2814" b="0" i="0" u="none" strike="noStrike" kern="0" cap="none" spc="-195" normalizeH="0" baseline="0" noProof="0" dirty="0">
                <a:ln>
                  <a:noFill/>
                </a:ln>
                <a:solidFill>
                  <a:srgbClr val="011893"/>
                </a:solidFill>
                <a:effectLst/>
                <a:uLnTx/>
                <a:uFillTx/>
                <a:latin typeface="Arial Black"/>
                <a:ea typeface="+mn-ea"/>
                <a:cs typeface="Arial Black"/>
              </a:rPr>
              <a:t> </a:t>
            </a:r>
            <a:r>
              <a:rPr kumimoji="0" sz="2814" b="0" i="0" u="none" strike="noStrike" kern="0" cap="none" spc="-9" normalizeH="0" baseline="0" noProof="0" dirty="0">
                <a:ln>
                  <a:noFill/>
                </a:ln>
                <a:solidFill>
                  <a:srgbClr val="011893"/>
                </a:solidFill>
                <a:effectLst/>
                <a:uLnTx/>
                <a:uFillTx/>
                <a:latin typeface="Arial Black"/>
                <a:ea typeface="+mn-ea"/>
                <a:cs typeface="Arial Black"/>
              </a:rPr>
              <a:t>violenza</a:t>
            </a:r>
            <a:endParaRPr kumimoji="0" sz="2814" b="0" i="0" u="none" strike="noStrike" kern="0" cap="none" spc="0" normalizeH="0" baseline="0" noProof="0">
              <a:ln>
                <a:noFill/>
              </a:ln>
              <a:solidFill>
                <a:sysClr val="windowText" lastClr="000000"/>
              </a:solidFill>
              <a:effectLst/>
              <a:uLnTx/>
              <a:uFillTx/>
              <a:latin typeface="Arial Black"/>
              <a:ea typeface="+mn-ea"/>
              <a:cs typeface="Arial Black"/>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038833" y="0"/>
            <a:ext cx="8652606" cy="6420366"/>
            <a:chOff x="579970" y="0"/>
            <a:chExt cx="9533890" cy="7074293"/>
          </a:xfrm>
        </p:grpSpPr>
        <p:sp>
          <p:nvSpPr>
            <p:cNvPr id="3" name="object 3"/>
            <p:cNvSpPr/>
            <p:nvPr/>
          </p:nvSpPr>
          <p:spPr>
            <a:xfrm>
              <a:off x="579970" y="0"/>
              <a:ext cx="9533890" cy="7004684"/>
            </a:xfrm>
            <a:custGeom>
              <a:avLst/>
              <a:gdLst/>
              <a:ahLst/>
              <a:cxnLst/>
              <a:rect l="l" t="t" r="r" b="b"/>
              <a:pathLst>
                <a:path w="9533890" h="7004684">
                  <a:moveTo>
                    <a:pt x="0" y="7004443"/>
                  </a:moveTo>
                  <a:lnTo>
                    <a:pt x="9533470" y="7004443"/>
                  </a:lnTo>
                  <a:lnTo>
                    <a:pt x="9533470" y="0"/>
                  </a:lnTo>
                  <a:lnTo>
                    <a:pt x="0" y="0"/>
                  </a:lnTo>
                  <a:lnTo>
                    <a:pt x="0" y="7004443"/>
                  </a:lnTo>
                  <a:close/>
                </a:path>
              </a:pathLst>
            </a:custGeom>
            <a:solidFill>
              <a:srgbClr val="FFFFFF"/>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579970" y="7004443"/>
              <a:ext cx="9533890" cy="69850"/>
            </a:xfrm>
            <a:custGeom>
              <a:avLst/>
              <a:gdLst/>
              <a:ahLst/>
              <a:cxnLst/>
              <a:rect l="l" t="t" r="r" b="b"/>
              <a:pathLst>
                <a:path w="9533890" h="69850">
                  <a:moveTo>
                    <a:pt x="9533470" y="0"/>
                  </a:moveTo>
                  <a:lnTo>
                    <a:pt x="0" y="0"/>
                  </a:lnTo>
                  <a:lnTo>
                    <a:pt x="0" y="69621"/>
                  </a:lnTo>
                  <a:lnTo>
                    <a:pt x="9533470" y="69621"/>
                  </a:lnTo>
                  <a:lnTo>
                    <a:pt x="9533470" y="0"/>
                  </a:lnTo>
                  <a:close/>
                </a:path>
              </a:pathLst>
            </a:custGeom>
            <a:solidFill>
              <a:srgbClr val="009AE3"/>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5" name="object 5"/>
            <p:cNvPicPr/>
            <p:nvPr/>
          </p:nvPicPr>
          <p:blipFill>
            <a:blip r:embed="rId2" cstate="print"/>
            <a:stretch>
              <a:fillRect/>
            </a:stretch>
          </p:blipFill>
          <p:spPr>
            <a:xfrm>
              <a:off x="1079610" y="6551564"/>
              <a:ext cx="225564" cy="246849"/>
            </a:xfrm>
            <a:prstGeom prst="rect">
              <a:avLst/>
            </a:prstGeom>
          </p:spPr>
        </p:pic>
        <p:sp>
          <p:nvSpPr>
            <p:cNvPr id="6" name="object 6"/>
            <p:cNvSpPr/>
            <p:nvPr/>
          </p:nvSpPr>
          <p:spPr>
            <a:xfrm>
              <a:off x="1320500" y="6547540"/>
              <a:ext cx="170180" cy="255270"/>
            </a:xfrm>
            <a:custGeom>
              <a:avLst/>
              <a:gdLst/>
              <a:ahLst/>
              <a:cxnLst/>
              <a:rect l="l" t="t" r="r" b="b"/>
              <a:pathLst>
                <a:path w="170180" h="255270">
                  <a:moveTo>
                    <a:pt x="96837" y="0"/>
                  </a:moveTo>
                  <a:lnTo>
                    <a:pt x="57624" y="5698"/>
                  </a:lnTo>
                  <a:lnTo>
                    <a:pt x="28205" y="21391"/>
                  </a:lnTo>
                  <a:lnTo>
                    <a:pt x="9717" y="44978"/>
                  </a:lnTo>
                  <a:lnTo>
                    <a:pt x="3302" y="74358"/>
                  </a:lnTo>
                  <a:lnTo>
                    <a:pt x="8125" y="98885"/>
                  </a:lnTo>
                  <a:lnTo>
                    <a:pt x="21818" y="118897"/>
                  </a:lnTo>
                  <a:lnTo>
                    <a:pt x="43217" y="134851"/>
                  </a:lnTo>
                  <a:lnTo>
                    <a:pt x="71158" y="147205"/>
                  </a:lnTo>
                  <a:lnTo>
                    <a:pt x="90165" y="154966"/>
                  </a:lnTo>
                  <a:lnTo>
                    <a:pt x="103017" y="162833"/>
                  </a:lnTo>
                  <a:lnTo>
                    <a:pt x="110300" y="171594"/>
                  </a:lnTo>
                  <a:lnTo>
                    <a:pt x="112598" y="182041"/>
                  </a:lnTo>
                  <a:lnTo>
                    <a:pt x="110076" y="193015"/>
                  </a:lnTo>
                  <a:lnTo>
                    <a:pt x="102603" y="201445"/>
                  </a:lnTo>
                  <a:lnTo>
                    <a:pt x="90320" y="206853"/>
                  </a:lnTo>
                  <a:lnTo>
                    <a:pt x="73367" y="208762"/>
                  </a:lnTo>
                  <a:lnTo>
                    <a:pt x="55729" y="207436"/>
                  </a:lnTo>
                  <a:lnTo>
                    <a:pt x="39063" y="203944"/>
                  </a:lnTo>
                  <a:lnTo>
                    <a:pt x="24052" y="199016"/>
                  </a:lnTo>
                  <a:lnTo>
                    <a:pt x="11379" y="193382"/>
                  </a:lnTo>
                  <a:lnTo>
                    <a:pt x="0" y="239560"/>
                  </a:lnTo>
                  <a:lnTo>
                    <a:pt x="12856" y="245179"/>
                  </a:lnTo>
                  <a:lnTo>
                    <a:pt x="29665" y="250099"/>
                  </a:lnTo>
                  <a:lnTo>
                    <a:pt x="49157" y="253588"/>
                  </a:lnTo>
                  <a:lnTo>
                    <a:pt x="70065" y="254914"/>
                  </a:lnTo>
                  <a:lnTo>
                    <a:pt x="114267" y="248711"/>
                  </a:lnTo>
                  <a:lnTo>
                    <a:pt x="145375" y="231963"/>
                  </a:lnTo>
                  <a:lnTo>
                    <a:pt x="163765" y="207460"/>
                  </a:lnTo>
                  <a:lnTo>
                    <a:pt x="169811" y="177990"/>
                  </a:lnTo>
                  <a:lnTo>
                    <a:pt x="165921" y="154069"/>
                  </a:lnTo>
                  <a:lnTo>
                    <a:pt x="154089" y="134165"/>
                  </a:lnTo>
                  <a:lnTo>
                    <a:pt x="134075" y="117772"/>
                  </a:lnTo>
                  <a:lnTo>
                    <a:pt x="105638" y="104381"/>
                  </a:lnTo>
                  <a:lnTo>
                    <a:pt x="85014" y="96052"/>
                  </a:lnTo>
                  <a:lnTo>
                    <a:pt x="70745" y="88336"/>
                  </a:lnTo>
                  <a:lnTo>
                    <a:pt x="62458" y="79937"/>
                  </a:lnTo>
                  <a:lnTo>
                    <a:pt x="59778" y="69557"/>
                  </a:lnTo>
                  <a:lnTo>
                    <a:pt x="61991" y="60456"/>
                  </a:lnTo>
                  <a:lnTo>
                    <a:pt x="68675" y="52878"/>
                  </a:lnTo>
                  <a:lnTo>
                    <a:pt x="79902" y="47692"/>
                  </a:lnTo>
                  <a:lnTo>
                    <a:pt x="95745" y="45770"/>
                  </a:lnTo>
                  <a:lnTo>
                    <a:pt x="112648" y="46930"/>
                  </a:lnTo>
                  <a:lnTo>
                    <a:pt x="126965" y="49841"/>
                  </a:lnTo>
                  <a:lnTo>
                    <a:pt x="138600" y="53646"/>
                  </a:lnTo>
                  <a:lnTo>
                    <a:pt x="147459" y="57492"/>
                  </a:lnTo>
                  <a:lnTo>
                    <a:pt x="159905" y="12458"/>
                  </a:lnTo>
                  <a:lnTo>
                    <a:pt x="147781" y="7720"/>
                  </a:lnTo>
                  <a:lnTo>
                    <a:pt x="133319" y="3748"/>
                  </a:lnTo>
                  <a:lnTo>
                    <a:pt x="116384" y="1016"/>
                  </a:lnTo>
                  <a:lnTo>
                    <a:pt x="96837" y="0"/>
                  </a:lnTo>
                  <a:close/>
                </a:path>
              </a:pathLst>
            </a:custGeom>
            <a:solidFill>
              <a:srgbClr val="00A9C5"/>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7" name="object 7"/>
            <p:cNvPicPr/>
            <p:nvPr/>
          </p:nvPicPr>
          <p:blipFill>
            <a:blip r:embed="rId3" cstate="print"/>
            <a:stretch>
              <a:fillRect/>
            </a:stretch>
          </p:blipFill>
          <p:spPr>
            <a:xfrm>
              <a:off x="1519985" y="6549752"/>
              <a:ext cx="177507" cy="248666"/>
            </a:xfrm>
            <a:prstGeom prst="rect">
              <a:avLst/>
            </a:prstGeom>
          </p:spPr>
        </p:pic>
        <p:sp>
          <p:nvSpPr>
            <p:cNvPr id="8" name="object 8"/>
            <p:cNvSpPr/>
            <p:nvPr/>
          </p:nvSpPr>
          <p:spPr>
            <a:xfrm>
              <a:off x="1724939" y="6551574"/>
              <a:ext cx="56515" cy="247015"/>
            </a:xfrm>
            <a:custGeom>
              <a:avLst/>
              <a:gdLst/>
              <a:ahLst/>
              <a:cxnLst/>
              <a:rect l="l" t="t" r="r" b="b"/>
              <a:pathLst>
                <a:path w="56514" h="247015">
                  <a:moveTo>
                    <a:pt x="56108" y="0"/>
                  </a:moveTo>
                  <a:lnTo>
                    <a:pt x="0" y="0"/>
                  </a:lnTo>
                  <a:lnTo>
                    <a:pt x="0" y="246849"/>
                  </a:lnTo>
                  <a:lnTo>
                    <a:pt x="56108" y="246849"/>
                  </a:lnTo>
                  <a:lnTo>
                    <a:pt x="56108" y="0"/>
                  </a:lnTo>
                  <a:close/>
                </a:path>
              </a:pathLst>
            </a:custGeom>
            <a:solidFill>
              <a:srgbClr val="00A9C5"/>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9" name="object 9"/>
            <p:cNvPicPr/>
            <p:nvPr/>
          </p:nvPicPr>
          <p:blipFill>
            <a:blip r:embed="rId4" cstate="print"/>
            <a:stretch>
              <a:fillRect/>
            </a:stretch>
          </p:blipFill>
          <p:spPr>
            <a:xfrm>
              <a:off x="1906483" y="6547084"/>
              <a:ext cx="1266254" cy="253987"/>
            </a:xfrm>
            <a:prstGeom prst="rect">
              <a:avLst/>
            </a:prstGeom>
          </p:spPr>
        </p:pic>
        <p:pic>
          <p:nvPicPr>
            <p:cNvPr id="10" name="object 10"/>
            <p:cNvPicPr/>
            <p:nvPr/>
          </p:nvPicPr>
          <p:blipFill>
            <a:blip r:embed="rId5" cstate="print"/>
            <a:stretch>
              <a:fillRect/>
            </a:stretch>
          </p:blipFill>
          <p:spPr>
            <a:xfrm>
              <a:off x="762584" y="3575050"/>
              <a:ext cx="2751696" cy="3363194"/>
            </a:xfrm>
            <a:prstGeom prst="rect">
              <a:avLst/>
            </a:prstGeom>
          </p:spPr>
        </p:pic>
      </p:grpSp>
      <p:sp>
        <p:nvSpPr>
          <p:cNvPr id="16" name="Fumetto: ovale 15">
            <a:extLst>
              <a:ext uri="{FF2B5EF4-FFF2-40B4-BE49-F238E27FC236}">
                <a16:creationId xmlns:a16="http://schemas.microsoft.com/office/drawing/2014/main" id="{696C5518-AA13-AD2B-7460-6E06CC0D9872}"/>
              </a:ext>
            </a:extLst>
          </p:cNvPr>
          <p:cNvSpPr/>
          <p:nvPr/>
        </p:nvSpPr>
        <p:spPr>
          <a:xfrm>
            <a:off x="4619038" y="89575"/>
            <a:ext cx="6155268" cy="4241586"/>
          </a:xfrm>
          <a:prstGeom prst="wedgeEllipseCallout">
            <a:avLst>
              <a:gd name="adj1" fmla="val -56861"/>
              <a:gd name="adj2" fmla="val 31242"/>
            </a:avLst>
          </a:prstGeom>
          <a:solidFill>
            <a:srgbClr val="00A0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bject 12"/>
          <p:cNvSpPr txBox="1"/>
          <p:nvPr/>
        </p:nvSpPr>
        <p:spPr>
          <a:xfrm>
            <a:off x="5681174" y="348558"/>
            <a:ext cx="4030660" cy="3551637"/>
          </a:xfrm>
          <a:prstGeom prst="rect">
            <a:avLst/>
          </a:prstGeom>
        </p:spPr>
        <p:txBody>
          <a:bodyPr vert="horz" wrap="square" lIns="0" tIns="10373" rIns="0" bIns="0" rtlCol="0">
            <a:spAutoFit/>
          </a:bodyPr>
          <a:lstStyle/>
          <a:p>
            <a:pPr marL="0" marR="0" lvl="0" indent="0" algn="ctr" defTabSz="829909" rtl="0" eaLnBrk="1" fontAlgn="auto" latinLnBrk="0" hangingPunct="1">
              <a:lnSpc>
                <a:spcPts val="2478"/>
              </a:lnSpc>
              <a:spcBef>
                <a:spcPts val="82"/>
              </a:spcBef>
              <a:spcAft>
                <a:spcPts val="0"/>
              </a:spcAft>
              <a:buClrTx/>
              <a:buSzTx/>
              <a:buFontTx/>
              <a:buNone/>
              <a:tabLst/>
              <a:defRPr/>
            </a:pPr>
            <a:r>
              <a:rPr kumimoji="0" sz="2087" b="0" i="0" u="none" strike="noStrike" kern="0" cap="none" spc="0" normalizeH="0" baseline="0" noProof="0" dirty="0">
                <a:ln>
                  <a:noFill/>
                </a:ln>
                <a:solidFill>
                  <a:srgbClr val="FFFFFF"/>
                </a:solidFill>
                <a:effectLst/>
                <a:uLnTx/>
                <a:uFillTx/>
                <a:latin typeface="Lucida Sans Unicode"/>
                <a:ea typeface="+mn-ea"/>
                <a:cs typeface="Lucida Sans Unicode"/>
              </a:rPr>
              <a:t>Non</a:t>
            </a:r>
            <a:r>
              <a:rPr kumimoji="0" sz="2087" b="0" i="0" u="none" strike="noStrike" kern="0" cap="none" spc="-132"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54" normalizeH="0" baseline="0" noProof="0" dirty="0">
                <a:ln>
                  <a:noFill/>
                </a:ln>
                <a:solidFill>
                  <a:srgbClr val="FFFFFF"/>
                </a:solidFill>
                <a:effectLst/>
                <a:uLnTx/>
                <a:uFillTx/>
                <a:latin typeface="Lucida Sans Unicode"/>
                <a:ea typeface="+mn-ea"/>
                <a:cs typeface="Lucida Sans Unicode"/>
              </a:rPr>
              <a:t>vali</a:t>
            </a:r>
            <a:r>
              <a:rPr kumimoji="0" sz="2087" b="0" i="0" u="none" strike="noStrike" kern="0" cap="none" spc="-113"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9" normalizeH="0" baseline="0" noProof="0" dirty="0">
                <a:ln>
                  <a:noFill/>
                </a:ln>
                <a:solidFill>
                  <a:srgbClr val="FFFFFF"/>
                </a:solidFill>
                <a:effectLst/>
                <a:uLnTx/>
                <a:uFillTx/>
                <a:latin typeface="Lucida Sans Unicode"/>
                <a:ea typeface="+mn-ea"/>
                <a:cs typeface="Lucida Sans Unicode"/>
              </a:rPr>
              <a:t>niente!</a:t>
            </a:r>
            <a:endParaRPr kumimoji="0" sz="2087" b="0" i="0" u="none" strike="noStrike" kern="0" cap="none" spc="0" normalizeH="0" baseline="0" noProof="0" dirty="0">
              <a:ln>
                <a:noFill/>
              </a:ln>
              <a:solidFill>
                <a:sysClr val="windowText" lastClr="000000"/>
              </a:solidFill>
              <a:effectLst/>
              <a:uLnTx/>
              <a:uFillTx/>
              <a:latin typeface="Lucida Sans Unicode"/>
              <a:ea typeface="+mn-ea"/>
              <a:cs typeface="Lucida Sans Unicode"/>
            </a:endParaRPr>
          </a:p>
          <a:p>
            <a:pPr marL="220732" marR="214969" lvl="0" indent="0" algn="ctr" defTabSz="829909" rtl="0" eaLnBrk="1" fontAlgn="auto" latinLnBrk="0" hangingPunct="1">
              <a:lnSpc>
                <a:spcPts val="2569"/>
              </a:lnSpc>
              <a:spcBef>
                <a:spcPts val="9"/>
              </a:spcBef>
              <a:spcAft>
                <a:spcPts val="0"/>
              </a:spcAft>
              <a:buClrTx/>
              <a:buSzTx/>
              <a:buFontTx/>
              <a:buNone/>
              <a:tabLst/>
              <a:defRPr/>
            </a:pPr>
            <a:r>
              <a:rPr kumimoji="0" sz="2087" b="0" i="0" u="none" strike="noStrike" kern="0" cap="none" spc="-77" normalizeH="0" baseline="0" noProof="0" dirty="0">
                <a:ln>
                  <a:noFill/>
                </a:ln>
                <a:solidFill>
                  <a:srgbClr val="FFFFFF"/>
                </a:solidFill>
                <a:effectLst/>
                <a:uLnTx/>
                <a:uFillTx/>
                <a:latin typeface="Lucida Sans Unicode"/>
                <a:ea typeface="+mn-ea"/>
                <a:cs typeface="Lucida Sans Unicode"/>
              </a:rPr>
              <a:t>Tuo</a:t>
            </a:r>
            <a:r>
              <a:rPr kumimoji="0" sz="2087" b="0" i="0" u="none" strike="noStrike" kern="0" cap="none" spc="-103"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41" normalizeH="0" baseline="0" noProof="0" dirty="0">
                <a:ln>
                  <a:noFill/>
                </a:ln>
                <a:solidFill>
                  <a:srgbClr val="FFFFFF"/>
                </a:solidFill>
                <a:effectLst/>
                <a:uLnTx/>
                <a:uFillTx/>
                <a:latin typeface="Lucida Sans Unicode"/>
                <a:ea typeface="+mn-ea"/>
                <a:cs typeface="Lucida Sans Unicode"/>
              </a:rPr>
              <a:t>fratello</a:t>
            </a:r>
            <a:r>
              <a:rPr kumimoji="0" sz="2087" b="0" i="0" u="none" strike="noStrike" kern="0" cap="none" spc="-103"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73" normalizeH="0" baseline="0" noProof="0" dirty="0">
                <a:ln>
                  <a:noFill/>
                </a:ln>
                <a:solidFill>
                  <a:srgbClr val="FFFFFF"/>
                </a:solidFill>
                <a:effectLst/>
                <a:uLnTx/>
                <a:uFillTx/>
                <a:latin typeface="Lucida Sans Unicode"/>
                <a:ea typeface="+mn-ea"/>
                <a:cs typeface="Lucida Sans Unicode"/>
              </a:rPr>
              <a:t>maggiore</a:t>
            </a:r>
            <a:r>
              <a:rPr kumimoji="0" sz="2087" b="0" i="0" u="none" strike="noStrike" kern="0" cap="none" spc="-95"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0" normalizeH="0" baseline="0" noProof="0" dirty="0">
                <a:ln>
                  <a:noFill/>
                </a:ln>
                <a:solidFill>
                  <a:srgbClr val="FFFFFF"/>
                </a:solidFill>
                <a:effectLst/>
                <a:uLnTx/>
                <a:uFillTx/>
                <a:latin typeface="Lucida Sans Unicode"/>
                <a:ea typeface="+mn-ea"/>
                <a:cs typeface="Lucida Sans Unicode"/>
              </a:rPr>
              <a:t>era</a:t>
            </a:r>
            <a:r>
              <a:rPr kumimoji="0" sz="2087" b="0" i="0" u="none" strike="noStrike" kern="0" cap="none" spc="-100"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23" normalizeH="0" baseline="0" noProof="0" dirty="0">
                <a:ln>
                  <a:noFill/>
                </a:ln>
                <a:solidFill>
                  <a:srgbClr val="FFFFFF"/>
                </a:solidFill>
                <a:effectLst/>
                <a:uLnTx/>
                <a:uFillTx/>
                <a:latin typeface="Lucida Sans Unicode"/>
                <a:ea typeface="+mn-ea"/>
                <a:cs typeface="Lucida Sans Unicode"/>
              </a:rPr>
              <a:t>più bravo</a:t>
            </a:r>
            <a:r>
              <a:rPr kumimoji="0" sz="2087" b="0" i="0" u="none" strike="noStrike" kern="0" cap="none" spc="-127"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68" normalizeH="0" baseline="0" noProof="0" dirty="0">
                <a:ln>
                  <a:noFill/>
                </a:ln>
                <a:solidFill>
                  <a:srgbClr val="FFFFFF"/>
                </a:solidFill>
                <a:effectLst/>
                <a:uLnTx/>
                <a:uFillTx/>
                <a:latin typeface="Lucida Sans Unicode"/>
                <a:ea typeface="+mn-ea"/>
                <a:cs typeface="Lucida Sans Unicode"/>
              </a:rPr>
              <a:t>di</a:t>
            </a:r>
            <a:r>
              <a:rPr kumimoji="0" sz="2087" b="0" i="0" u="none" strike="noStrike" kern="0" cap="none" spc="-113"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23" normalizeH="0" baseline="0" noProof="0" dirty="0">
                <a:ln>
                  <a:noFill/>
                </a:ln>
                <a:solidFill>
                  <a:srgbClr val="FFFFFF"/>
                </a:solidFill>
                <a:effectLst/>
                <a:uLnTx/>
                <a:uFillTx/>
                <a:latin typeface="Lucida Sans Unicode"/>
                <a:ea typeface="+mn-ea"/>
                <a:cs typeface="Lucida Sans Unicode"/>
              </a:rPr>
              <a:t>te…</a:t>
            </a:r>
            <a:endParaRPr kumimoji="0" sz="2087" b="0" i="0" u="none" strike="noStrike" kern="0" cap="none" spc="0" normalizeH="0" baseline="0" noProof="0" dirty="0">
              <a:ln>
                <a:noFill/>
              </a:ln>
              <a:solidFill>
                <a:sysClr val="windowText" lastClr="000000"/>
              </a:solidFill>
              <a:effectLst/>
              <a:uLnTx/>
              <a:uFillTx/>
              <a:latin typeface="Lucida Sans Unicode"/>
              <a:ea typeface="+mn-ea"/>
              <a:cs typeface="Lucida Sans Unicode"/>
            </a:endParaRPr>
          </a:p>
          <a:p>
            <a:pPr marL="0" marR="0" lvl="0" indent="0" algn="ctr" defTabSz="829909" rtl="0" eaLnBrk="1" fontAlgn="auto" latinLnBrk="0" hangingPunct="1">
              <a:lnSpc>
                <a:spcPts val="2328"/>
              </a:lnSpc>
              <a:spcBef>
                <a:spcPts val="0"/>
              </a:spcBef>
              <a:spcAft>
                <a:spcPts val="0"/>
              </a:spcAft>
              <a:buClrTx/>
              <a:buSzTx/>
              <a:buFontTx/>
              <a:buNone/>
              <a:tabLst/>
              <a:defRPr/>
            </a:pPr>
            <a:r>
              <a:rPr kumimoji="0" sz="2087" b="0" i="0" u="none" strike="noStrike" kern="0" cap="none" spc="-18" normalizeH="0" baseline="0" noProof="0" dirty="0">
                <a:ln>
                  <a:noFill/>
                </a:ln>
                <a:solidFill>
                  <a:srgbClr val="FFFFFF"/>
                </a:solidFill>
                <a:effectLst/>
                <a:uLnTx/>
                <a:uFillTx/>
                <a:latin typeface="Lucida Sans Unicode"/>
                <a:ea typeface="+mn-ea"/>
                <a:cs typeface="Lucida Sans Unicode"/>
              </a:rPr>
              <a:t>Muovi</a:t>
            </a:r>
            <a:r>
              <a:rPr kumimoji="0" sz="2087" b="0" i="0" u="none" strike="noStrike" kern="0" cap="none" spc="-109"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82" normalizeH="0" baseline="0" noProof="0" dirty="0">
                <a:ln>
                  <a:noFill/>
                </a:ln>
                <a:solidFill>
                  <a:srgbClr val="FFFFFF"/>
                </a:solidFill>
                <a:effectLst/>
                <a:uLnTx/>
                <a:uFillTx/>
                <a:latin typeface="Lucida Sans Unicode"/>
                <a:ea typeface="+mn-ea"/>
                <a:cs typeface="Lucida Sans Unicode"/>
              </a:rPr>
              <a:t>il</a:t>
            </a:r>
            <a:r>
              <a:rPr kumimoji="0" sz="2087" b="0" i="0" u="none" strike="noStrike" kern="0" cap="none" spc="-103"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59" normalizeH="0" baseline="0" noProof="0" dirty="0">
                <a:ln>
                  <a:noFill/>
                </a:ln>
                <a:solidFill>
                  <a:srgbClr val="FFFFFF"/>
                </a:solidFill>
                <a:effectLst/>
                <a:uLnTx/>
                <a:uFillTx/>
                <a:latin typeface="Lucida Sans Unicode"/>
                <a:ea typeface="+mn-ea"/>
                <a:cs typeface="Lucida Sans Unicode"/>
              </a:rPr>
              <a:t>culo</a:t>
            </a:r>
            <a:r>
              <a:rPr kumimoji="0" sz="2087" b="0" i="0" u="none" strike="noStrike" kern="0" cap="none" spc="-113"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9" normalizeH="0" baseline="0" noProof="0" dirty="0">
                <a:ln>
                  <a:noFill/>
                </a:ln>
                <a:solidFill>
                  <a:srgbClr val="FFFFFF"/>
                </a:solidFill>
                <a:effectLst/>
                <a:uLnTx/>
                <a:uFillTx/>
                <a:latin typeface="Lucida Sans Unicode"/>
                <a:ea typeface="+mn-ea"/>
                <a:cs typeface="Lucida Sans Unicode"/>
              </a:rPr>
              <a:t>ciccione!</a:t>
            </a:r>
            <a:endParaRPr kumimoji="0" sz="2087" b="0" i="0" u="none" strike="noStrike" kern="0" cap="none" spc="0" normalizeH="0" baseline="0" noProof="0" dirty="0">
              <a:ln>
                <a:noFill/>
              </a:ln>
              <a:solidFill>
                <a:sysClr val="windowText" lastClr="000000"/>
              </a:solidFill>
              <a:effectLst/>
              <a:uLnTx/>
              <a:uFillTx/>
              <a:latin typeface="Lucida Sans Unicode"/>
              <a:ea typeface="+mn-ea"/>
              <a:cs typeface="Lucida Sans Unicode"/>
            </a:endParaRPr>
          </a:p>
          <a:p>
            <a:pPr marL="1084069" marR="1077730" lvl="0" indent="0" algn="ctr" defTabSz="829909" rtl="0" eaLnBrk="1" fontAlgn="auto" latinLnBrk="0" hangingPunct="1">
              <a:lnSpc>
                <a:spcPts val="2569"/>
              </a:lnSpc>
              <a:spcBef>
                <a:spcPts val="5"/>
              </a:spcBef>
              <a:spcAft>
                <a:spcPts val="0"/>
              </a:spcAft>
              <a:buClrTx/>
              <a:buSzTx/>
              <a:buFontTx/>
              <a:buNone/>
              <a:tabLst/>
              <a:defRPr/>
            </a:pPr>
            <a:r>
              <a:rPr kumimoji="0" sz="2087" b="0" i="0" u="none" strike="noStrike" kern="0" cap="none" spc="-59" normalizeH="0" baseline="0" noProof="0" dirty="0">
                <a:ln>
                  <a:noFill/>
                </a:ln>
                <a:solidFill>
                  <a:srgbClr val="FFFFFF"/>
                </a:solidFill>
                <a:effectLst/>
                <a:uLnTx/>
                <a:uFillTx/>
                <a:latin typeface="Lucida Sans Unicode"/>
                <a:ea typeface="+mn-ea"/>
                <a:cs typeface="Lucida Sans Unicode"/>
              </a:rPr>
              <a:t>Che</a:t>
            </a:r>
            <a:r>
              <a:rPr kumimoji="0" sz="2087" b="0" i="0" u="none" strike="noStrike" kern="0" cap="none" spc="-103"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91" normalizeH="0" baseline="0" noProof="0" dirty="0">
                <a:ln>
                  <a:noFill/>
                </a:ln>
                <a:solidFill>
                  <a:srgbClr val="FFFFFF"/>
                </a:solidFill>
                <a:effectLst/>
                <a:uLnTx/>
                <a:uFillTx/>
                <a:latin typeface="Lucida Sans Unicode"/>
                <a:ea typeface="+mn-ea"/>
                <a:cs typeface="Lucida Sans Unicode"/>
              </a:rPr>
              <a:t>impedito… </a:t>
            </a:r>
            <a:r>
              <a:rPr kumimoji="0" sz="2087" b="0" i="0" u="none" strike="noStrike" kern="0" cap="none" spc="-73" normalizeH="0" baseline="0" noProof="0" dirty="0">
                <a:ln>
                  <a:noFill/>
                </a:ln>
                <a:solidFill>
                  <a:srgbClr val="FFFFFF"/>
                </a:solidFill>
                <a:effectLst/>
                <a:uLnTx/>
                <a:uFillTx/>
                <a:latin typeface="Lucida Sans Unicode"/>
                <a:ea typeface="+mn-ea"/>
                <a:cs typeface="Lucida Sans Unicode"/>
              </a:rPr>
              <a:t>Teste</a:t>
            </a:r>
            <a:r>
              <a:rPr kumimoji="0" sz="2087" b="0" i="0" u="none" strike="noStrike" kern="0" cap="none" spc="-82"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9" normalizeH="0" baseline="0" noProof="0" dirty="0">
                <a:ln>
                  <a:noFill/>
                </a:ln>
                <a:solidFill>
                  <a:srgbClr val="FFFFFF"/>
                </a:solidFill>
                <a:effectLst/>
                <a:uLnTx/>
                <a:uFillTx/>
                <a:latin typeface="Lucida Sans Unicode"/>
                <a:ea typeface="+mn-ea"/>
                <a:cs typeface="Lucida Sans Unicode"/>
              </a:rPr>
              <a:t>vuote!</a:t>
            </a:r>
            <a:endParaRPr kumimoji="0" sz="2087" b="0" i="0" u="none" strike="noStrike" kern="0" cap="none" spc="0" normalizeH="0" baseline="0" noProof="0" dirty="0">
              <a:ln>
                <a:noFill/>
              </a:ln>
              <a:solidFill>
                <a:sysClr val="windowText" lastClr="000000"/>
              </a:solidFill>
              <a:effectLst/>
              <a:uLnTx/>
              <a:uFillTx/>
              <a:latin typeface="Lucida Sans Unicode"/>
              <a:ea typeface="+mn-ea"/>
              <a:cs typeface="Lucida Sans Unicode"/>
            </a:endParaRPr>
          </a:p>
          <a:p>
            <a:pPr marL="67430" marR="0" lvl="0" indent="0" algn="ctr" defTabSz="829909" rtl="0" eaLnBrk="1" fontAlgn="auto" latinLnBrk="0" hangingPunct="1">
              <a:lnSpc>
                <a:spcPts val="2355"/>
              </a:lnSpc>
              <a:spcBef>
                <a:spcPts val="0"/>
              </a:spcBef>
              <a:spcAft>
                <a:spcPts val="0"/>
              </a:spcAft>
              <a:buClrTx/>
              <a:buSzTx/>
              <a:buFontTx/>
              <a:buNone/>
              <a:tabLst/>
              <a:defRPr/>
            </a:pPr>
            <a:r>
              <a:rPr kumimoji="0" sz="2087" b="0" i="0" u="none" strike="noStrike" kern="0" cap="none" spc="-18" normalizeH="0" baseline="0" noProof="0" dirty="0">
                <a:ln>
                  <a:noFill/>
                </a:ln>
                <a:solidFill>
                  <a:srgbClr val="FFFFFF"/>
                </a:solidFill>
                <a:effectLst/>
                <a:uLnTx/>
                <a:uFillTx/>
                <a:latin typeface="Lucida Sans Unicode"/>
                <a:ea typeface="+mn-ea"/>
                <a:cs typeface="Lucida Sans Unicode"/>
              </a:rPr>
              <a:t>Sei</a:t>
            </a:r>
            <a:r>
              <a:rPr kumimoji="0" sz="2087" b="0" i="0" u="none" strike="noStrike" kern="0" cap="none" spc="-103"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82" normalizeH="0" baseline="0" noProof="0" dirty="0">
                <a:ln>
                  <a:noFill/>
                </a:ln>
                <a:solidFill>
                  <a:srgbClr val="FFFFFF"/>
                </a:solidFill>
                <a:effectLst/>
                <a:uLnTx/>
                <a:uFillTx/>
                <a:latin typeface="Lucida Sans Unicode"/>
                <a:ea typeface="+mn-ea"/>
                <a:cs typeface="Lucida Sans Unicode"/>
              </a:rPr>
              <a:t>il</a:t>
            </a:r>
            <a:r>
              <a:rPr kumimoji="0" sz="2087" b="0" i="0" u="none" strike="noStrike" kern="0" cap="none" spc="-103"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64" normalizeH="0" baseline="0" noProof="0" dirty="0">
                <a:ln>
                  <a:noFill/>
                </a:ln>
                <a:solidFill>
                  <a:srgbClr val="FFFFFF"/>
                </a:solidFill>
                <a:effectLst/>
                <a:uLnTx/>
                <a:uFillTx/>
                <a:latin typeface="Lucida Sans Unicode"/>
                <a:ea typeface="+mn-ea"/>
                <a:cs typeface="Lucida Sans Unicode"/>
              </a:rPr>
              <a:t>solito</a:t>
            </a:r>
            <a:r>
              <a:rPr kumimoji="0" sz="2087" b="0" i="0" u="none" strike="noStrike" kern="0" cap="none" spc="-109"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9" normalizeH="0" baseline="0" noProof="0" dirty="0">
                <a:ln>
                  <a:noFill/>
                </a:ln>
                <a:solidFill>
                  <a:srgbClr val="FFFFFF"/>
                </a:solidFill>
                <a:effectLst/>
                <a:uLnTx/>
                <a:uFillTx/>
                <a:latin typeface="Lucida Sans Unicode"/>
                <a:ea typeface="+mn-ea"/>
                <a:cs typeface="Lucida Sans Unicode"/>
              </a:rPr>
              <a:t>dormiglione…</a:t>
            </a:r>
            <a:endParaRPr kumimoji="0" sz="2087" b="0" i="0" u="none" strike="noStrike" kern="0" cap="none" spc="0" normalizeH="0" baseline="0" noProof="0" dirty="0">
              <a:ln>
                <a:noFill/>
              </a:ln>
              <a:solidFill>
                <a:sysClr val="windowText" lastClr="000000"/>
              </a:solidFill>
              <a:effectLst/>
              <a:uLnTx/>
              <a:uFillTx/>
              <a:latin typeface="Lucida Sans Unicode"/>
              <a:ea typeface="+mn-ea"/>
              <a:cs typeface="Lucida Sans Unicode"/>
            </a:endParaRPr>
          </a:p>
          <a:p>
            <a:pPr marL="0" marR="0" lvl="0" indent="0" algn="ctr" defTabSz="829909" rtl="0" eaLnBrk="1" fontAlgn="auto" latinLnBrk="0" hangingPunct="1">
              <a:lnSpc>
                <a:spcPct val="100000"/>
              </a:lnSpc>
              <a:spcBef>
                <a:spcPts val="64"/>
              </a:spcBef>
              <a:spcAft>
                <a:spcPts val="0"/>
              </a:spcAft>
              <a:buClrTx/>
              <a:buSzTx/>
              <a:buFontTx/>
              <a:buNone/>
              <a:tabLst/>
              <a:defRPr/>
            </a:pPr>
            <a:r>
              <a:rPr kumimoji="0" sz="2087" b="0" i="0" u="none" strike="noStrike" kern="0" cap="none" spc="-103" normalizeH="0" baseline="0" noProof="0" dirty="0">
                <a:ln>
                  <a:noFill/>
                </a:ln>
                <a:solidFill>
                  <a:srgbClr val="FFFFFF"/>
                </a:solidFill>
                <a:effectLst/>
                <a:uLnTx/>
                <a:uFillTx/>
                <a:latin typeface="Lucida Sans Unicode"/>
                <a:ea typeface="+mn-ea"/>
                <a:cs typeface="Lucida Sans Unicode"/>
              </a:rPr>
              <a:t>Ci</a:t>
            </a:r>
            <a:r>
              <a:rPr kumimoji="0" sz="2087" b="0" i="0" u="none" strike="noStrike" kern="0" cap="none" spc="-113"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50" normalizeH="0" baseline="0" noProof="0" dirty="0">
                <a:ln>
                  <a:noFill/>
                </a:ln>
                <a:solidFill>
                  <a:srgbClr val="FFFFFF"/>
                </a:solidFill>
                <a:effectLst/>
                <a:uLnTx/>
                <a:uFillTx/>
                <a:latin typeface="Lucida Sans Unicode"/>
                <a:ea typeface="+mn-ea"/>
                <a:cs typeface="Lucida Sans Unicode"/>
              </a:rPr>
              <a:t>fai</a:t>
            </a:r>
            <a:r>
              <a:rPr kumimoji="0" sz="2087" b="0" i="0" u="none" strike="noStrike" kern="0" cap="none" spc="-118"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27" normalizeH="0" baseline="0" noProof="0" dirty="0">
                <a:ln>
                  <a:noFill/>
                </a:ln>
                <a:solidFill>
                  <a:srgbClr val="FFFFFF"/>
                </a:solidFill>
                <a:effectLst/>
                <a:uLnTx/>
                <a:uFillTx/>
                <a:latin typeface="Lucida Sans Unicode"/>
                <a:ea typeface="+mn-ea"/>
                <a:cs typeface="Lucida Sans Unicode"/>
              </a:rPr>
              <a:t>sempre</a:t>
            </a:r>
            <a:r>
              <a:rPr kumimoji="0" sz="2087" b="0" i="0" u="none" strike="noStrike" kern="0" cap="none" spc="-123"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9" normalizeH="0" baseline="0" noProof="0" dirty="0">
                <a:ln>
                  <a:noFill/>
                </a:ln>
                <a:solidFill>
                  <a:srgbClr val="FFFFFF"/>
                </a:solidFill>
                <a:effectLst/>
                <a:uLnTx/>
                <a:uFillTx/>
                <a:latin typeface="Lucida Sans Unicode"/>
                <a:ea typeface="+mn-ea"/>
                <a:cs typeface="Lucida Sans Unicode"/>
              </a:rPr>
              <a:t>perdere!</a:t>
            </a:r>
            <a:endParaRPr kumimoji="0" sz="2087" b="0" i="0" u="none" strike="noStrike" kern="0" cap="none" spc="0" normalizeH="0" baseline="0" noProof="0" dirty="0">
              <a:ln>
                <a:noFill/>
              </a:ln>
              <a:solidFill>
                <a:sysClr val="windowText" lastClr="000000"/>
              </a:solidFill>
              <a:effectLst/>
              <a:uLnTx/>
              <a:uFillTx/>
              <a:latin typeface="Lucida Sans Unicode"/>
              <a:ea typeface="+mn-ea"/>
              <a:cs typeface="Lucida Sans Unicode"/>
            </a:endParaRPr>
          </a:p>
          <a:p>
            <a:pPr marL="11527" marR="4611" lvl="0" indent="0" algn="ctr" defTabSz="829909" rtl="0" eaLnBrk="1" fontAlgn="auto" latinLnBrk="0" hangingPunct="1">
              <a:lnSpc>
                <a:spcPct val="102499"/>
              </a:lnSpc>
              <a:spcBef>
                <a:spcPts val="2337"/>
              </a:spcBef>
              <a:spcAft>
                <a:spcPts val="0"/>
              </a:spcAft>
              <a:buClrTx/>
              <a:buSzTx/>
              <a:buFontTx/>
              <a:buNone/>
              <a:tabLst/>
              <a:defRPr/>
            </a:pPr>
            <a:r>
              <a:rPr kumimoji="0" sz="2087" b="0" i="0" u="none" strike="noStrike" kern="0" cap="none" spc="0" normalizeH="0" baseline="0" noProof="0" dirty="0">
                <a:ln>
                  <a:noFill/>
                </a:ln>
                <a:solidFill>
                  <a:srgbClr val="FFFFFF"/>
                </a:solidFill>
                <a:effectLst/>
                <a:uLnTx/>
                <a:uFillTx/>
                <a:latin typeface="Lucida Sans Unicode"/>
                <a:ea typeface="+mn-ea"/>
                <a:cs typeface="Lucida Sans Unicode"/>
              </a:rPr>
              <a:t>Non</a:t>
            </a:r>
            <a:r>
              <a:rPr kumimoji="0" sz="2087" b="0" i="0" u="none" strike="noStrike" kern="0" cap="none" spc="-118"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41" normalizeH="0" baseline="0" noProof="0" dirty="0">
                <a:ln>
                  <a:noFill/>
                </a:ln>
                <a:solidFill>
                  <a:srgbClr val="FFFFFF"/>
                </a:solidFill>
                <a:effectLst/>
                <a:uLnTx/>
                <a:uFillTx/>
                <a:latin typeface="Lucida Sans Unicode"/>
                <a:ea typeface="+mn-ea"/>
                <a:cs typeface="Lucida Sans Unicode"/>
              </a:rPr>
              <a:t>verbale:</a:t>
            </a:r>
            <a:r>
              <a:rPr kumimoji="0" sz="2087" b="0" i="0" u="none" strike="noStrike" kern="0" cap="none" spc="-113"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82" normalizeH="0" baseline="0" noProof="0" dirty="0">
                <a:ln>
                  <a:noFill/>
                </a:ln>
                <a:solidFill>
                  <a:srgbClr val="FFFFFF"/>
                </a:solidFill>
                <a:effectLst/>
                <a:uLnTx/>
                <a:uFillTx/>
                <a:latin typeface="Lucida Sans Unicode"/>
                <a:ea typeface="+mn-ea"/>
                <a:cs typeface="Lucida Sans Unicode"/>
              </a:rPr>
              <a:t>il</a:t>
            </a:r>
            <a:r>
              <a:rPr kumimoji="0" sz="2087" b="0" i="0" u="none" strike="noStrike" kern="0" cap="none" spc="-113"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36" normalizeH="0" baseline="0" noProof="0" dirty="0">
                <a:ln>
                  <a:noFill/>
                </a:ln>
                <a:solidFill>
                  <a:srgbClr val="FFFFFF"/>
                </a:solidFill>
                <a:effectLst/>
                <a:uLnTx/>
                <a:uFillTx/>
                <a:latin typeface="Lucida Sans Unicode"/>
                <a:ea typeface="+mn-ea"/>
                <a:cs typeface="Lucida Sans Unicode"/>
              </a:rPr>
              <a:t>bambino</a:t>
            </a:r>
            <a:r>
              <a:rPr kumimoji="0" sz="2087" b="0" i="0" u="none" strike="noStrike" kern="0" cap="none" spc="-118"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50" normalizeH="0" baseline="0" noProof="0" dirty="0">
                <a:ln>
                  <a:noFill/>
                </a:ln>
                <a:solidFill>
                  <a:srgbClr val="FFFFFF"/>
                </a:solidFill>
                <a:effectLst/>
                <a:uLnTx/>
                <a:uFillTx/>
                <a:latin typeface="Lucida Sans Unicode"/>
                <a:ea typeface="+mn-ea"/>
                <a:cs typeface="Lucida Sans Unicode"/>
              </a:rPr>
              <a:t>escluso, </a:t>
            </a:r>
            <a:r>
              <a:rPr kumimoji="0" sz="2087" b="0" i="0" u="none" strike="noStrike" kern="0" cap="none" spc="-45" normalizeH="0" baseline="0" noProof="0" dirty="0">
                <a:ln>
                  <a:noFill/>
                </a:ln>
                <a:solidFill>
                  <a:srgbClr val="FFFFFF"/>
                </a:solidFill>
                <a:effectLst/>
                <a:uLnTx/>
                <a:uFillTx/>
                <a:latin typeface="Lucida Sans Unicode"/>
                <a:ea typeface="+mn-ea"/>
                <a:cs typeface="Lucida Sans Unicode"/>
              </a:rPr>
              <a:t>in</a:t>
            </a:r>
            <a:r>
              <a:rPr kumimoji="0" sz="2087" b="0" i="0" u="none" strike="noStrike" kern="0" cap="none" spc="-113"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45" normalizeH="0" baseline="0" noProof="0" dirty="0">
                <a:ln>
                  <a:noFill/>
                </a:ln>
                <a:solidFill>
                  <a:srgbClr val="FFFFFF"/>
                </a:solidFill>
                <a:effectLst/>
                <a:uLnTx/>
                <a:uFillTx/>
                <a:latin typeface="Lucida Sans Unicode"/>
                <a:ea typeface="+mn-ea"/>
                <a:cs typeface="Lucida Sans Unicode"/>
              </a:rPr>
              <a:t>«panchina»</a:t>
            </a:r>
            <a:r>
              <a:rPr kumimoji="0" sz="2087" b="0" i="0" u="none" strike="noStrike" kern="0" cap="none" spc="-113"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18" normalizeH="0" baseline="0" noProof="0" dirty="0">
                <a:ln>
                  <a:noFill/>
                </a:ln>
                <a:solidFill>
                  <a:srgbClr val="FFFFFF"/>
                </a:solidFill>
                <a:effectLst/>
                <a:uLnTx/>
                <a:uFillTx/>
                <a:latin typeface="Lucida Sans Unicode"/>
                <a:ea typeface="+mn-ea"/>
                <a:cs typeface="Lucida Sans Unicode"/>
              </a:rPr>
              <a:t>per</a:t>
            </a:r>
            <a:r>
              <a:rPr kumimoji="0" sz="2087" b="0" i="0" u="none" strike="noStrike" kern="0" cap="none" spc="-109"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82" normalizeH="0" baseline="0" noProof="0" dirty="0">
                <a:ln>
                  <a:noFill/>
                </a:ln>
                <a:solidFill>
                  <a:srgbClr val="FFFFFF"/>
                </a:solidFill>
                <a:effectLst/>
                <a:uLnTx/>
                <a:uFillTx/>
                <a:latin typeface="Lucida Sans Unicode"/>
                <a:ea typeface="+mn-ea"/>
                <a:cs typeface="Lucida Sans Unicode"/>
              </a:rPr>
              <a:t>il</a:t>
            </a:r>
            <a:r>
              <a:rPr kumimoji="0" sz="2087" b="0" i="0" u="none" strike="noStrike" kern="0" cap="none" spc="-103" normalizeH="0" baseline="0" noProof="0" dirty="0">
                <a:ln>
                  <a:noFill/>
                </a:ln>
                <a:solidFill>
                  <a:srgbClr val="FFFFFF"/>
                </a:solidFill>
                <a:effectLst/>
                <a:uLnTx/>
                <a:uFillTx/>
                <a:latin typeface="Lucida Sans Unicode"/>
                <a:ea typeface="+mn-ea"/>
                <a:cs typeface="Lucida Sans Unicode"/>
              </a:rPr>
              <a:t> </a:t>
            </a:r>
            <a:r>
              <a:rPr kumimoji="0" sz="2087" b="0" i="0" u="none" strike="noStrike" kern="0" cap="none" spc="-9" normalizeH="0" baseline="0" noProof="0" dirty="0">
                <a:ln>
                  <a:noFill/>
                </a:ln>
                <a:solidFill>
                  <a:srgbClr val="FFFFFF"/>
                </a:solidFill>
                <a:effectLst/>
                <a:uLnTx/>
                <a:uFillTx/>
                <a:latin typeface="Lucida Sans Unicode"/>
                <a:ea typeface="+mn-ea"/>
                <a:cs typeface="Lucida Sans Unicode"/>
              </a:rPr>
              <a:t>gioco</a:t>
            </a:r>
            <a:endParaRPr kumimoji="0" sz="2087" b="0" i="0" u="none" strike="noStrike" kern="0" cap="none" spc="0" normalizeH="0" baseline="0" noProof="0" dirty="0">
              <a:ln>
                <a:noFill/>
              </a:ln>
              <a:solidFill>
                <a:sysClr val="windowText" lastClr="000000"/>
              </a:solidFill>
              <a:effectLst/>
              <a:uLnTx/>
              <a:uFillTx/>
              <a:latin typeface="Lucida Sans Unicode"/>
              <a:ea typeface="+mn-ea"/>
              <a:cs typeface="Lucida Sans Unicode"/>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75207" y="618153"/>
            <a:ext cx="3239402" cy="525299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825617" y="5556138"/>
            <a:ext cx="4801753" cy="215294"/>
          </a:xfrm>
          <a:prstGeom prst="rect">
            <a:avLst/>
          </a:prstGeom>
        </p:spPr>
        <p:txBody>
          <a:bodyPr vert="horz" wrap="square" lIns="0" tIns="12679" rIns="0" bIns="0" rtlCol="0">
            <a:spAutoFit/>
          </a:bodyPr>
          <a:lstStyle/>
          <a:p>
            <a:pPr marL="11527" marR="0" lvl="0" indent="0" algn="l" defTabSz="829909" rtl="0" eaLnBrk="1" fontAlgn="auto" latinLnBrk="0" hangingPunct="1">
              <a:lnSpc>
                <a:spcPct val="100000"/>
              </a:lnSpc>
              <a:spcBef>
                <a:spcPts val="100"/>
              </a:spcBef>
              <a:spcAft>
                <a:spcPts val="0"/>
              </a:spcAft>
              <a:buClrTx/>
              <a:buSzTx/>
              <a:buFontTx/>
              <a:buNone/>
              <a:tabLst/>
              <a:defRPr/>
            </a:pPr>
            <a:r>
              <a:rPr kumimoji="0" sz="1316"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hlinkClick r:id="rId2"/>
              </a:rPr>
              <a:t>https://www.fedlex.admin.ch/eli/cc/1998/2055_2055_2055/it</a:t>
            </a:r>
            <a:endParaRPr kumimoji="0" sz="1316" b="0" i="0" u="none" strike="noStrike" kern="0" cap="none" spc="0" normalizeH="0" baseline="0" noProof="0" dirty="0">
              <a:ln>
                <a:noFill/>
              </a:ln>
              <a:solidFill>
                <a:sysClr val="windowText" lastClr="000000"/>
              </a:solidFill>
              <a:effectLst/>
              <a:uLnTx/>
              <a:uFillTx/>
              <a:latin typeface="Trebuchet MS"/>
              <a:ea typeface="+mn-ea"/>
              <a:cs typeface="Trebuchet MS"/>
            </a:endParaRPr>
          </a:p>
        </p:txBody>
      </p:sp>
      <p:pic>
        <p:nvPicPr>
          <p:cNvPr id="3" name="object 3"/>
          <p:cNvPicPr/>
          <p:nvPr/>
        </p:nvPicPr>
        <p:blipFill>
          <a:blip r:embed="rId3" cstate="print"/>
          <a:stretch>
            <a:fillRect/>
          </a:stretch>
        </p:blipFill>
        <p:spPr>
          <a:xfrm>
            <a:off x="2082330" y="684859"/>
            <a:ext cx="7883135" cy="38935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903773" y="624231"/>
            <a:ext cx="6384454" cy="478834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02834" y="293817"/>
            <a:ext cx="8186332" cy="547583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211622" y="307616"/>
            <a:ext cx="7495390" cy="5044376"/>
            <a:chOff x="1066691" y="338947"/>
            <a:chExt cx="8258809" cy="5558155"/>
          </a:xfrm>
        </p:grpSpPr>
        <p:pic>
          <p:nvPicPr>
            <p:cNvPr id="3" name="object 3"/>
            <p:cNvPicPr/>
            <p:nvPr/>
          </p:nvPicPr>
          <p:blipFill>
            <a:blip r:embed="rId2" cstate="print"/>
            <a:stretch>
              <a:fillRect/>
            </a:stretch>
          </p:blipFill>
          <p:spPr>
            <a:xfrm>
              <a:off x="1105268" y="338947"/>
              <a:ext cx="8220158" cy="5557987"/>
            </a:xfrm>
            <a:prstGeom prst="rect">
              <a:avLst/>
            </a:prstGeom>
          </p:spPr>
        </p:pic>
        <p:sp>
          <p:nvSpPr>
            <p:cNvPr id="4" name="object 4"/>
            <p:cNvSpPr/>
            <p:nvPr/>
          </p:nvSpPr>
          <p:spPr>
            <a:xfrm>
              <a:off x="1093173" y="3233894"/>
              <a:ext cx="6449060" cy="545465"/>
            </a:xfrm>
            <a:custGeom>
              <a:avLst/>
              <a:gdLst/>
              <a:ahLst/>
              <a:cxnLst/>
              <a:rect l="l" t="t" r="r" b="b"/>
              <a:pathLst>
                <a:path w="6449059" h="545464">
                  <a:moveTo>
                    <a:pt x="0" y="0"/>
                  </a:moveTo>
                  <a:lnTo>
                    <a:pt x="6448942" y="0"/>
                  </a:lnTo>
                  <a:lnTo>
                    <a:pt x="6448942" y="545420"/>
                  </a:lnTo>
                  <a:lnTo>
                    <a:pt x="0" y="545420"/>
                  </a:lnTo>
                  <a:lnTo>
                    <a:pt x="0" y="0"/>
                  </a:lnTo>
                  <a:close/>
                </a:path>
              </a:pathLst>
            </a:custGeom>
            <a:ln w="52963">
              <a:solidFill>
                <a:srgbClr val="FF2600"/>
              </a:solidFill>
            </a:ln>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5" name="object 5"/>
          <p:cNvSpPr txBox="1"/>
          <p:nvPr/>
        </p:nvSpPr>
        <p:spPr>
          <a:xfrm>
            <a:off x="717177" y="5492531"/>
            <a:ext cx="10829364" cy="570962"/>
          </a:xfrm>
          <a:prstGeom prst="rect">
            <a:avLst/>
          </a:prstGeom>
        </p:spPr>
        <p:txBody>
          <a:bodyPr vert="horz" wrap="square" lIns="0" tIns="88174" rIns="0" bIns="0" rtlCol="0">
            <a:spAutoFit/>
          </a:bodyPr>
          <a:lstStyle/>
          <a:p>
            <a:pPr marL="0" marR="4611" lvl="0" indent="0" algn="r" defTabSz="829909" rtl="0" eaLnBrk="1" fontAlgn="auto" latinLnBrk="0" hangingPunct="1">
              <a:lnSpc>
                <a:spcPct val="100000"/>
              </a:lnSpc>
              <a:spcBef>
                <a:spcPts val="694"/>
              </a:spcBef>
              <a:spcAft>
                <a:spcPts val="0"/>
              </a:spcAft>
              <a:buClrTx/>
              <a:buSzTx/>
              <a:buFontTx/>
              <a:buNone/>
              <a:tabLst/>
              <a:defRPr/>
            </a:pPr>
            <a:r>
              <a:rPr kumimoji="0" sz="1316" b="0" i="0" u="sng" strike="noStrike" kern="0" cap="none" spc="0" normalizeH="0" baseline="0" noProof="0" dirty="0">
                <a:ln>
                  <a:noFill/>
                </a:ln>
                <a:solidFill>
                  <a:srgbClr val="0563C1"/>
                </a:solidFill>
                <a:effectLst/>
                <a:uLnTx/>
                <a:uFill>
                  <a:solidFill>
                    <a:srgbClr val="0563C1"/>
                  </a:solidFill>
                </a:uFill>
                <a:latin typeface="Trebuchet MS"/>
                <a:ea typeface="+mn-ea"/>
                <a:cs typeface="Trebuchet MS"/>
                <a:hlinkClick r:id="rId3"/>
              </a:rPr>
              <a:t>https://nohitzone.com/wp-</a:t>
            </a:r>
            <a:r>
              <a:rPr kumimoji="0" sz="1316"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hlinkClick r:id="rId3"/>
              </a:rPr>
              <a:t>content/uploads/2024/09/Tips-</a:t>
            </a:r>
            <a:r>
              <a:rPr kumimoji="0" sz="1316" b="0" i="0" u="sng" strike="noStrike" kern="0" cap="none" spc="0" normalizeH="0" baseline="0" noProof="0" dirty="0">
                <a:ln>
                  <a:noFill/>
                </a:ln>
                <a:solidFill>
                  <a:srgbClr val="0563C1"/>
                </a:solidFill>
                <a:effectLst/>
                <a:uLnTx/>
                <a:uFill>
                  <a:solidFill>
                    <a:srgbClr val="0563C1"/>
                  </a:solidFill>
                </a:uFill>
                <a:latin typeface="Trebuchet MS"/>
                <a:ea typeface="+mn-ea"/>
                <a:cs typeface="Trebuchet MS"/>
                <a:hlinkClick r:id="rId3"/>
              </a:rPr>
              <a:t>For-School-Aged-</a:t>
            </a:r>
            <a:r>
              <a:rPr kumimoji="0" sz="1316"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hlinkClick r:id="rId3"/>
              </a:rPr>
              <a:t>Children.pdf</a:t>
            </a:r>
            <a:endParaRPr kumimoji="0" sz="1316" b="0" i="0" u="none" strike="noStrike" kern="0" cap="none" spc="0" normalizeH="0" baseline="0" noProof="0" dirty="0">
              <a:ln>
                <a:noFill/>
              </a:ln>
              <a:solidFill>
                <a:sysClr val="windowText" lastClr="000000"/>
              </a:solidFill>
              <a:effectLst/>
              <a:uLnTx/>
              <a:uFillTx/>
              <a:latin typeface="Trebuchet MS"/>
              <a:ea typeface="+mn-ea"/>
              <a:cs typeface="Trebuchet MS"/>
            </a:endParaRPr>
          </a:p>
          <a:p>
            <a:pPr marL="0" marR="34003" lvl="0" indent="0" algn="r" defTabSz="829909" rtl="0" eaLnBrk="1" fontAlgn="auto" latinLnBrk="0" hangingPunct="1">
              <a:lnSpc>
                <a:spcPct val="100000"/>
              </a:lnSpc>
              <a:spcBef>
                <a:spcPts val="608"/>
              </a:spcBef>
              <a:spcAft>
                <a:spcPts val="0"/>
              </a:spcAft>
              <a:buClrTx/>
              <a:buSzTx/>
              <a:buFontTx/>
              <a:buNone/>
              <a:tabLst/>
              <a:defRPr/>
            </a:pPr>
            <a:r>
              <a:rPr kumimoji="0" sz="1316"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hlinkClick r:id="rId4"/>
              </a:rPr>
              <a:t>https://nohitzone.com/</a:t>
            </a:r>
            <a:endParaRPr kumimoji="0" sz="1316" b="0" i="0" u="none" strike="noStrike" kern="0" cap="none" spc="0" normalizeH="0" baseline="0" noProof="0" dirty="0">
              <a:ln>
                <a:noFill/>
              </a:ln>
              <a:solidFill>
                <a:sysClr val="windowText" lastClr="000000"/>
              </a:solidFill>
              <a:effectLst/>
              <a:uLnTx/>
              <a:uFillTx/>
              <a:latin typeface="Trebuchet MS"/>
              <a:ea typeface="+mn-ea"/>
              <a:cs typeface="Trebuchet M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321030" y="31391"/>
            <a:ext cx="5549938" cy="573825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769892" y="6317624"/>
            <a:ext cx="8652606" cy="137736"/>
            <a:chOff x="579970" y="6961085"/>
            <a:chExt cx="9533890" cy="151765"/>
          </a:xfrm>
        </p:grpSpPr>
        <p:sp>
          <p:nvSpPr>
            <p:cNvPr id="3" name="object 3"/>
            <p:cNvSpPr/>
            <p:nvPr/>
          </p:nvSpPr>
          <p:spPr>
            <a:xfrm>
              <a:off x="579970" y="6961085"/>
              <a:ext cx="9533890" cy="72390"/>
            </a:xfrm>
            <a:custGeom>
              <a:avLst/>
              <a:gdLst/>
              <a:ahLst/>
              <a:cxnLst/>
              <a:rect l="l" t="t" r="r" b="b"/>
              <a:pathLst>
                <a:path w="9533890" h="72390">
                  <a:moveTo>
                    <a:pt x="0" y="0"/>
                  </a:moveTo>
                  <a:lnTo>
                    <a:pt x="0" y="72377"/>
                  </a:lnTo>
                  <a:lnTo>
                    <a:pt x="9533470" y="72377"/>
                  </a:lnTo>
                  <a:lnTo>
                    <a:pt x="9533470" y="0"/>
                  </a:lnTo>
                  <a:lnTo>
                    <a:pt x="0" y="0"/>
                  </a:lnTo>
                  <a:close/>
                </a:path>
              </a:pathLst>
            </a:custGeom>
            <a:solidFill>
              <a:srgbClr val="009AE3"/>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579970" y="7033463"/>
              <a:ext cx="9533890" cy="79375"/>
            </a:xfrm>
            <a:custGeom>
              <a:avLst/>
              <a:gdLst/>
              <a:ahLst/>
              <a:cxnLst/>
              <a:rect l="l" t="t" r="r" b="b"/>
              <a:pathLst>
                <a:path w="9533890" h="79375">
                  <a:moveTo>
                    <a:pt x="0" y="0"/>
                  </a:moveTo>
                  <a:lnTo>
                    <a:pt x="0" y="79032"/>
                  </a:lnTo>
                  <a:lnTo>
                    <a:pt x="9533470" y="79032"/>
                  </a:lnTo>
                  <a:lnTo>
                    <a:pt x="9533470" y="0"/>
                  </a:lnTo>
                  <a:lnTo>
                    <a:pt x="0" y="0"/>
                  </a:lnTo>
                  <a:close/>
                </a:path>
              </a:pathLst>
            </a:custGeom>
            <a:solidFill>
              <a:srgbClr val="C4E03D"/>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5" name="object 5"/>
          <p:cNvSpPr/>
          <p:nvPr/>
        </p:nvSpPr>
        <p:spPr>
          <a:xfrm>
            <a:off x="2070216" y="5886561"/>
            <a:ext cx="662172" cy="240894"/>
          </a:xfrm>
          <a:custGeom>
            <a:avLst/>
            <a:gdLst/>
            <a:ahLst/>
            <a:cxnLst/>
            <a:rect l="l" t="t" r="r" b="b"/>
            <a:pathLst>
              <a:path w="729614" h="265429">
                <a:moveTo>
                  <a:pt x="234492" y="260781"/>
                </a:moveTo>
                <a:lnTo>
                  <a:pt x="214033" y="194932"/>
                </a:lnTo>
                <a:lnTo>
                  <a:pt x="200545" y="151485"/>
                </a:lnTo>
                <a:lnTo>
                  <a:pt x="168262" y="47574"/>
                </a:lnTo>
                <a:lnTo>
                  <a:pt x="154787" y="4178"/>
                </a:lnTo>
                <a:lnTo>
                  <a:pt x="143725" y="4178"/>
                </a:lnTo>
                <a:lnTo>
                  <a:pt x="143725" y="151485"/>
                </a:lnTo>
                <a:lnTo>
                  <a:pt x="86931" y="151485"/>
                </a:lnTo>
                <a:lnTo>
                  <a:pt x="102158" y="97053"/>
                </a:lnTo>
                <a:lnTo>
                  <a:pt x="105295" y="85039"/>
                </a:lnTo>
                <a:lnTo>
                  <a:pt x="108267" y="72313"/>
                </a:lnTo>
                <a:lnTo>
                  <a:pt x="111150" y="59588"/>
                </a:lnTo>
                <a:lnTo>
                  <a:pt x="114007" y="47574"/>
                </a:lnTo>
                <a:lnTo>
                  <a:pt x="114769" y="47574"/>
                </a:lnTo>
                <a:lnTo>
                  <a:pt x="117754" y="59651"/>
                </a:lnTo>
                <a:lnTo>
                  <a:pt x="120980" y="72466"/>
                </a:lnTo>
                <a:lnTo>
                  <a:pt x="124345" y="85217"/>
                </a:lnTo>
                <a:lnTo>
                  <a:pt x="127723" y="97053"/>
                </a:lnTo>
                <a:lnTo>
                  <a:pt x="143725" y="151485"/>
                </a:lnTo>
                <a:lnTo>
                  <a:pt x="143725" y="4178"/>
                </a:lnTo>
                <a:lnTo>
                  <a:pt x="78549" y="4178"/>
                </a:lnTo>
                <a:lnTo>
                  <a:pt x="0" y="260781"/>
                </a:lnTo>
                <a:lnTo>
                  <a:pt x="60248" y="260781"/>
                </a:lnTo>
                <a:lnTo>
                  <a:pt x="78549" y="194932"/>
                </a:lnTo>
                <a:lnTo>
                  <a:pt x="152120" y="194932"/>
                </a:lnTo>
                <a:lnTo>
                  <a:pt x="171945" y="260781"/>
                </a:lnTo>
                <a:lnTo>
                  <a:pt x="234492" y="260781"/>
                </a:lnTo>
                <a:close/>
              </a:path>
              <a:path w="729614" h="265429">
                <a:moveTo>
                  <a:pt x="426948" y="185026"/>
                </a:moveTo>
                <a:lnTo>
                  <a:pt x="410603" y="139471"/>
                </a:lnTo>
                <a:lnTo>
                  <a:pt x="360235" y="108508"/>
                </a:lnTo>
                <a:lnTo>
                  <a:pt x="338797" y="99847"/>
                </a:lnTo>
                <a:lnTo>
                  <a:pt x="323964" y="91821"/>
                </a:lnTo>
                <a:lnTo>
                  <a:pt x="315353" y="83096"/>
                </a:lnTo>
                <a:lnTo>
                  <a:pt x="312572" y="72301"/>
                </a:lnTo>
                <a:lnTo>
                  <a:pt x="314858" y="62839"/>
                </a:lnTo>
                <a:lnTo>
                  <a:pt x="321805" y="54965"/>
                </a:lnTo>
                <a:lnTo>
                  <a:pt x="333476" y="49580"/>
                </a:lnTo>
                <a:lnTo>
                  <a:pt x="349948" y="47586"/>
                </a:lnTo>
                <a:lnTo>
                  <a:pt x="367512" y="48793"/>
                </a:lnTo>
                <a:lnTo>
                  <a:pt x="382409" y="51816"/>
                </a:lnTo>
                <a:lnTo>
                  <a:pt x="394500" y="55765"/>
                </a:lnTo>
                <a:lnTo>
                  <a:pt x="403707" y="59766"/>
                </a:lnTo>
                <a:lnTo>
                  <a:pt x="416661" y="12941"/>
                </a:lnTo>
                <a:lnTo>
                  <a:pt x="404050" y="8026"/>
                </a:lnTo>
                <a:lnTo>
                  <a:pt x="389013" y="3898"/>
                </a:lnTo>
                <a:lnTo>
                  <a:pt x="371411" y="1054"/>
                </a:lnTo>
                <a:lnTo>
                  <a:pt x="351091" y="0"/>
                </a:lnTo>
                <a:lnTo>
                  <a:pt x="310324" y="5918"/>
                </a:lnTo>
                <a:lnTo>
                  <a:pt x="279742" y="22237"/>
                </a:lnTo>
                <a:lnTo>
                  <a:pt x="260527" y="46748"/>
                </a:lnTo>
                <a:lnTo>
                  <a:pt x="253860" y="77292"/>
                </a:lnTo>
                <a:lnTo>
                  <a:pt x="258864" y="102793"/>
                </a:lnTo>
                <a:lnTo>
                  <a:pt x="273100" y="123596"/>
                </a:lnTo>
                <a:lnTo>
                  <a:pt x="295351" y="140182"/>
                </a:lnTo>
                <a:lnTo>
                  <a:pt x="324396" y="153035"/>
                </a:lnTo>
                <a:lnTo>
                  <a:pt x="344144" y="161099"/>
                </a:lnTo>
                <a:lnTo>
                  <a:pt x="357505" y="169265"/>
                </a:lnTo>
                <a:lnTo>
                  <a:pt x="365074" y="178371"/>
                </a:lnTo>
                <a:lnTo>
                  <a:pt x="367474" y="189242"/>
                </a:lnTo>
                <a:lnTo>
                  <a:pt x="364845" y="200647"/>
                </a:lnTo>
                <a:lnTo>
                  <a:pt x="357085" y="209397"/>
                </a:lnTo>
                <a:lnTo>
                  <a:pt x="344309" y="215023"/>
                </a:lnTo>
                <a:lnTo>
                  <a:pt x="326694" y="217004"/>
                </a:lnTo>
                <a:lnTo>
                  <a:pt x="308356" y="215620"/>
                </a:lnTo>
                <a:lnTo>
                  <a:pt x="291033" y="212001"/>
                </a:lnTo>
                <a:lnTo>
                  <a:pt x="275424" y="206883"/>
                </a:lnTo>
                <a:lnTo>
                  <a:pt x="262255" y="201028"/>
                </a:lnTo>
                <a:lnTo>
                  <a:pt x="250431" y="249021"/>
                </a:lnTo>
                <a:lnTo>
                  <a:pt x="263791" y="254863"/>
                </a:lnTo>
                <a:lnTo>
                  <a:pt x="281266" y="259981"/>
                </a:lnTo>
                <a:lnTo>
                  <a:pt x="301523" y="263601"/>
                </a:lnTo>
                <a:lnTo>
                  <a:pt x="323265" y="264985"/>
                </a:lnTo>
                <a:lnTo>
                  <a:pt x="369201" y="258533"/>
                </a:lnTo>
                <a:lnTo>
                  <a:pt x="401548" y="241134"/>
                </a:lnTo>
                <a:lnTo>
                  <a:pt x="420662" y="215658"/>
                </a:lnTo>
                <a:lnTo>
                  <a:pt x="426948" y="185026"/>
                </a:lnTo>
                <a:close/>
              </a:path>
              <a:path w="729614" h="265429">
                <a:moveTo>
                  <a:pt x="642327" y="82232"/>
                </a:moveTo>
                <a:lnTo>
                  <a:pt x="640346" y="64173"/>
                </a:lnTo>
                <a:lnTo>
                  <a:pt x="634746" y="47967"/>
                </a:lnTo>
                <a:lnTo>
                  <a:pt x="633564" y="46088"/>
                </a:lnTo>
                <a:lnTo>
                  <a:pt x="626071" y="34036"/>
                </a:lnTo>
                <a:lnTo>
                  <a:pt x="614857" y="22821"/>
                </a:lnTo>
                <a:lnTo>
                  <a:pt x="600392" y="13843"/>
                </a:lnTo>
                <a:lnTo>
                  <a:pt x="584746" y="8204"/>
                </a:lnTo>
                <a:lnTo>
                  <a:pt x="584746" y="83769"/>
                </a:lnTo>
                <a:lnTo>
                  <a:pt x="581291" y="101384"/>
                </a:lnTo>
                <a:lnTo>
                  <a:pt x="571360" y="114541"/>
                </a:lnTo>
                <a:lnTo>
                  <a:pt x="555637" y="122783"/>
                </a:lnTo>
                <a:lnTo>
                  <a:pt x="534822" y="125628"/>
                </a:lnTo>
                <a:lnTo>
                  <a:pt x="526402" y="125628"/>
                </a:lnTo>
                <a:lnTo>
                  <a:pt x="520306" y="125222"/>
                </a:lnTo>
                <a:lnTo>
                  <a:pt x="515353" y="124117"/>
                </a:lnTo>
                <a:lnTo>
                  <a:pt x="515353" y="48336"/>
                </a:lnTo>
                <a:lnTo>
                  <a:pt x="519557" y="47205"/>
                </a:lnTo>
                <a:lnTo>
                  <a:pt x="527558" y="46088"/>
                </a:lnTo>
                <a:lnTo>
                  <a:pt x="539381" y="46088"/>
                </a:lnTo>
                <a:lnTo>
                  <a:pt x="558698" y="48653"/>
                </a:lnTo>
                <a:lnTo>
                  <a:pt x="572935" y="56070"/>
                </a:lnTo>
                <a:lnTo>
                  <a:pt x="581736" y="67919"/>
                </a:lnTo>
                <a:lnTo>
                  <a:pt x="584746" y="83769"/>
                </a:lnTo>
                <a:lnTo>
                  <a:pt x="584746" y="8204"/>
                </a:lnTo>
                <a:lnTo>
                  <a:pt x="582599" y="7429"/>
                </a:lnTo>
                <a:lnTo>
                  <a:pt x="561301" y="3581"/>
                </a:lnTo>
                <a:lnTo>
                  <a:pt x="536321" y="2298"/>
                </a:lnTo>
                <a:lnTo>
                  <a:pt x="511619" y="2705"/>
                </a:lnTo>
                <a:lnTo>
                  <a:pt x="490486" y="3810"/>
                </a:lnTo>
                <a:lnTo>
                  <a:pt x="472630" y="5499"/>
                </a:lnTo>
                <a:lnTo>
                  <a:pt x="457784" y="7607"/>
                </a:lnTo>
                <a:lnTo>
                  <a:pt x="457784" y="260794"/>
                </a:lnTo>
                <a:lnTo>
                  <a:pt x="515353" y="260794"/>
                </a:lnTo>
                <a:lnTo>
                  <a:pt x="515353" y="169024"/>
                </a:lnTo>
                <a:lnTo>
                  <a:pt x="520674" y="169799"/>
                </a:lnTo>
                <a:lnTo>
                  <a:pt x="527558" y="170167"/>
                </a:lnTo>
                <a:lnTo>
                  <a:pt x="535178" y="170167"/>
                </a:lnTo>
                <a:lnTo>
                  <a:pt x="582345" y="163652"/>
                </a:lnTo>
                <a:lnTo>
                  <a:pt x="618655" y="143167"/>
                </a:lnTo>
                <a:lnTo>
                  <a:pt x="631609" y="125628"/>
                </a:lnTo>
                <a:lnTo>
                  <a:pt x="636219" y="116687"/>
                </a:lnTo>
                <a:lnTo>
                  <a:pt x="640778" y="100317"/>
                </a:lnTo>
                <a:lnTo>
                  <a:pt x="642327" y="82232"/>
                </a:lnTo>
                <a:close/>
              </a:path>
              <a:path w="729614" h="265429">
                <a:moveTo>
                  <a:pt x="729183" y="4178"/>
                </a:moveTo>
                <a:lnTo>
                  <a:pt x="670852" y="4178"/>
                </a:lnTo>
                <a:lnTo>
                  <a:pt x="670852" y="260794"/>
                </a:lnTo>
                <a:lnTo>
                  <a:pt x="729183" y="260794"/>
                </a:lnTo>
                <a:lnTo>
                  <a:pt x="729183" y="4178"/>
                </a:lnTo>
                <a:close/>
              </a:path>
            </a:pathLst>
          </a:custGeom>
          <a:solidFill>
            <a:srgbClr val="00A9C5"/>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6" name="object 6"/>
          <p:cNvGrpSpPr/>
          <p:nvPr/>
        </p:nvGrpSpPr>
        <p:grpSpPr>
          <a:xfrm>
            <a:off x="1909773" y="7883"/>
            <a:ext cx="8372523" cy="6148572"/>
            <a:chOff x="734098" y="8686"/>
            <a:chExt cx="9225280" cy="6774815"/>
          </a:xfrm>
        </p:grpSpPr>
        <p:pic>
          <p:nvPicPr>
            <p:cNvPr id="7" name="object 7"/>
            <p:cNvPicPr/>
            <p:nvPr/>
          </p:nvPicPr>
          <p:blipFill>
            <a:blip r:embed="rId2" cstate="print"/>
            <a:stretch>
              <a:fillRect/>
            </a:stretch>
          </p:blipFill>
          <p:spPr>
            <a:xfrm>
              <a:off x="1770466" y="6585315"/>
              <a:ext cx="1071981" cy="164351"/>
            </a:xfrm>
            <a:prstGeom prst="rect">
              <a:avLst/>
            </a:prstGeom>
          </p:spPr>
        </p:pic>
        <p:pic>
          <p:nvPicPr>
            <p:cNvPr id="8" name="object 8"/>
            <p:cNvPicPr/>
            <p:nvPr/>
          </p:nvPicPr>
          <p:blipFill>
            <a:blip r:embed="rId3" cstate="print"/>
            <a:stretch>
              <a:fillRect/>
            </a:stretch>
          </p:blipFill>
          <p:spPr>
            <a:xfrm>
              <a:off x="1773697" y="6485634"/>
              <a:ext cx="1313078" cy="64655"/>
            </a:xfrm>
            <a:prstGeom prst="rect">
              <a:avLst/>
            </a:prstGeom>
          </p:spPr>
        </p:pic>
        <p:pic>
          <p:nvPicPr>
            <p:cNvPr id="9" name="object 9"/>
            <p:cNvPicPr/>
            <p:nvPr/>
          </p:nvPicPr>
          <p:blipFill>
            <a:blip r:embed="rId4" cstate="print"/>
            <a:stretch>
              <a:fillRect/>
            </a:stretch>
          </p:blipFill>
          <p:spPr>
            <a:xfrm>
              <a:off x="734098" y="8686"/>
              <a:ext cx="9225203" cy="6774815"/>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3B09A3D-C155-83C9-8D6B-588EDEC0FB55}"/>
            </a:ext>
          </a:extLst>
        </p:cNvPr>
        <p:cNvGrpSpPr/>
        <p:nvPr/>
      </p:nvGrpSpPr>
      <p:grpSpPr bwMode="auto">
        <a:xfrm>
          <a:off x="0" y="0"/>
          <a:ext cx="0" cy="0"/>
          <a:chOff x="0" y="0"/>
          <a:chExt cx="0" cy="0"/>
        </a:xfrm>
      </p:grpSpPr>
      <p:pic>
        <p:nvPicPr>
          <p:cNvPr id="88" name="Immagine 87">
            <a:hlinkClick r:id="rId3"/>
            <a:extLst>
              <a:ext uri="{FF2B5EF4-FFF2-40B4-BE49-F238E27FC236}">
                <a16:creationId xmlns:a16="http://schemas.microsoft.com/office/drawing/2014/main" id="{3D00BADB-BAB1-08BB-00D6-805942120D9B}"/>
              </a:ext>
            </a:extLst>
          </p:cNvPr>
          <p:cNvPicPr/>
          <p:nvPr/>
        </p:nvPicPr>
        <p:blipFill>
          <a:blip r:embed="rId4"/>
          <a:stretch/>
        </p:blipFill>
        <p:spPr bwMode="auto">
          <a:xfrm>
            <a:off x="304200" y="275400"/>
            <a:ext cx="6536160" cy="560160"/>
          </a:xfrm>
          <a:prstGeom prst="rect">
            <a:avLst/>
          </a:prstGeom>
          <a:ln w="0">
            <a:noFill/>
          </a:ln>
        </p:spPr>
      </p:pic>
      <p:cxnSp>
        <p:nvCxnSpPr>
          <p:cNvPr id="89" name="Connettore 2 88">
            <a:extLst>
              <a:ext uri="{FF2B5EF4-FFF2-40B4-BE49-F238E27FC236}">
                <a16:creationId xmlns:a16="http://schemas.microsoft.com/office/drawing/2014/main" id="{C98A4318-A282-3DDE-13B8-566EB3FE6CBE}"/>
              </a:ext>
            </a:extLst>
          </p:cNvPr>
          <p:cNvCxnSpPr>
            <a:cxnSpLocks/>
          </p:cNvCxnSpPr>
          <p:nvPr/>
        </p:nvCxnSpPr>
        <p:spPr bwMode="auto">
          <a:xfrm>
            <a:off x="304200" y="687240"/>
            <a:ext cx="10545120" cy="720"/>
          </a:xfrm>
          <a:prstGeom prst="straightConnector1">
            <a:avLst/>
          </a:prstGeom>
          <a:ln w="19049">
            <a:solidFill>
              <a:srgbClr val="DC2114"/>
            </a:solidFill>
          </a:ln>
        </p:spPr>
      </p:cxnSp>
      <p:pic>
        <p:nvPicPr>
          <p:cNvPr id="90" name="Immagine 89">
            <a:extLst>
              <a:ext uri="{FF2B5EF4-FFF2-40B4-BE49-F238E27FC236}">
                <a16:creationId xmlns:a16="http://schemas.microsoft.com/office/drawing/2014/main" id="{3DE6D315-15C8-CE21-8270-350DB133EDA0}"/>
              </a:ext>
            </a:extLst>
          </p:cNvPr>
          <p:cNvPicPr/>
          <p:nvPr/>
        </p:nvPicPr>
        <p:blipFill>
          <a:blip r:embed="rId5"/>
          <a:stretch/>
        </p:blipFill>
        <p:spPr bwMode="auto">
          <a:xfrm>
            <a:off x="10497600" y="-218520"/>
            <a:ext cx="1422000" cy="1422000"/>
          </a:xfrm>
          <a:prstGeom prst="rect">
            <a:avLst/>
          </a:prstGeom>
          <a:ln w="0">
            <a:noFill/>
          </a:ln>
        </p:spPr>
      </p:pic>
      <p:sp>
        <p:nvSpPr>
          <p:cNvPr id="11" name="Rettangolo 10">
            <a:extLst>
              <a:ext uri="{FF2B5EF4-FFF2-40B4-BE49-F238E27FC236}">
                <a16:creationId xmlns:a16="http://schemas.microsoft.com/office/drawing/2014/main" id="{42BACC1D-5CE0-02DA-6AD6-D97DB167C86C}"/>
              </a:ext>
            </a:extLst>
          </p:cNvPr>
          <p:cNvSpPr/>
          <p:nvPr/>
        </p:nvSpPr>
        <p:spPr bwMode="auto">
          <a:xfrm>
            <a:off x="599717" y="4281865"/>
            <a:ext cx="1783362" cy="1815882"/>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wrap="square" numCol="1" spc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6000" b="0" i="0" u="none" strike="noStrike" kern="1200" cap="none" spc="0" normalizeH="0" baseline="0" noProof="0" dirty="0">
                <a:ln>
                  <a:noFill/>
                </a:ln>
                <a:solidFill>
                  <a:srgbClr val="C00000"/>
                </a:solidFill>
                <a:effectLst/>
                <a:uLnTx/>
                <a:uFillTx/>
                <a:latin typeface="Calibri" panose="020F0502020204030204"/>
                <a:ea typeface="+mn-ea"/>
                <a:cs typeface="+mn-cs"/>
              </a:rPr>
              <a:t>36%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1300" b="0" i="0" u="none" strike="noStrike" kern="1200" cap="none" spc="0" normalizeH="0" baseline="0" noProof="0" dirty="0">
                <a:ln>
                  <a:noFill/>
                </a:ln>
                <a:solidFill>
                  <a:prstClr val="black"/>
                </a:solidFill>
                <a:effectLst/>
                <a:uLnTx/>
                <a:uFillTx/>
                <a:latin typeface="Calibri" panose="020F0502020204030204"/>
                <a:ea typeface="+mn-ea"/>
                <a:cs typeface="+mn-cs"/>
              </a:rPr>
              <a:t>le loro foto o video sono stati messi online senza la loro approvazione</a:t>
            </a:r>
            <a:endParaRPr kumimoji="0" lang="it-CH" sz="1300" b="0" i="0" u="none" strike="noStrike" kern="1200" cap="none" spc="-1" normalizeH="0" baseline="0" noProof="0" dirty="0">
              <a:ln>
                <a:noFill/>
              </a:ln>
              <a:solidFill>
                <a:srgbClr val="000000"/>
              </a:solidFill>
              <a:effectLst/>
              <a:uLnTx/>
              <a:uFillTx/>
              <a:latin typeface="Arial"/>
              <a:ea typeface="+mn-ea"/>
              <a:cs typeface="+mn-cs"/>
            </a:endParaRPr>
          </a:p>
        </p:txBody>
      </p:sp>
      <p:sp>
        <p:nvSpPr>
          <p:cNvPr id="2" name="Rettangolo 1">
            <a:extLst>
              <a:ext uri="{FF2B5EF4-FFF2-40B4-BE49-F238E27FC236}">
                <a16:creationId xmlns:a16="http://schemas.microsoft.com/office/drawing/2014/main" id="{2A6A03CF-F36E-5F8E-9646-12473C2C880F}"/>
              </a:ext>
            </a:extLst>
          </p:cNvPr>
          <p:cNvSpPr/>
          <p:nvPr/>
        </p:nvSpPr>
        <p:spPr bwMode="auto">
          <a:xfrm>
            <a:off x="2382517" y="4281865"/>
            <a:ext cx="1783362" cy="1615827"/>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wrap="square" numCol="1" spc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6000" b="0" i="0" u="none" strike="noStrike" kern="1200" cap="none" spc="0" normalizeH="0" baseline="0" noProof="0" dirty="0">
                <a:ln>
                  <a:noFill/>
                </a:ln>
                <a:solidFill>
                  <a:srgbClr val="C00000"/>
                </a:solidFill>
                <a:effectLst/>
                <a:uLnTx/>
                <a:uFillTx/>
                <a:latin typeface="Calibri" panose="020F0502020204030204"/>
                <a:ea typeface="+mn-ea"/>
                <a:cs typeface="+mn-cs"/>
              </a:rPr>
              <a:t>29%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1300" b="0" i="0" u="none" strike="noStrike" kern="1200" cap="none" spc="0" normalizeH="0" baseline="0" noProof="0" dirty="0">
                <a:ln>
                  <a:noFill/>
                </a:ln>
                <a:solidFill>
                  <a:prstClr val="black"/>
                </a:solidFill>
                <a:effectLst/>
                <a:uLnTx/>
                <a:uFillTx/>
                <a:latin typeface="Calibri" panose="020F0502020204030204"/>
                <a:ea typeface="+mn-ea"/>
                <a:cs typeface="+mn-cs"/>
              </a:rPr>
              <a:t>dichiara che qualcuno volesse danneggiare la loro immagine</a:t>
            </a:r>
            <a:endParaRPr kumimoji="0" lang="it-CH" sz="1300" b="0" i="0" u="none" strike="noStrike" kern="1200" cap="none" spc="-1" normalizeH="0" baseline="0" noProof="0" dirty="0">
              <a:ln>
                <a:noFill/>
              </a:ln>
              <a:solidFill>
                <a:srgbClr val="000000"/>
              </a:solidFill>
              <a:effectLst/>
              <a:uLnTx/>
              <a:uFillTx/>
              <a:latin typeface="Arial"/>
              <a:ea typeface="+mn-ea"/>
              <a:cs typeface="+mn-cs"/>
            </a:endParaRPr>
          </a:p>
        </p:txBody>
      </p:sp>
      <p:sp>
        <p:nvSpPr>
          <p:cNvPr id="3" name="Rettangolo 2">
            <a:extLst>
              <a:ext uri="{FF2B5EF4-FFF2-40B4-BE49-F238E27FC236}">
                <a16:creationId xmlns:a16="http://schemas.microsoft.com/office/drawing/2014/main" id="{E23E3AB2-E0EF-466A-576B-310C727F24A5}"/>
              </a:ext>
            </a:extLst>
          </p:cNvPr>
          <p:cNvSpPr/>
          <p:nvPr/>
        </p:nvSpPr>
        <p:spPr bwMode="auto">
          <a:xfrm>
            <a:off x="4165317" y="4281865"/>
            <a:ext cx="1783362" cy="2015936"/>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wrap="square" numCol="1" spc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6000" b="0" i="0" u="none" strike="noStrike" kern="1200" cap="none" spc="0" normalizeH="0" baseline="0" noProof="0" dirty="0">
                <a:ln>
                  <a:noFill/>
                </a:ln>
                <a:solidFill>
                  <a:srgbClr val="C00000"/>
                </a:solidFill>
                <a:effectLst/>
                <a:uLnTx/>
                <a:uFillTx/>
                <a:latin typeface="Calibri" panose="020F0502020204030204"/>
                <a:ea typeface="+mn-ea"/>
                <a:cs typeface="+mn-cs"/>
              </a:rPr>
              <a:t>38%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1300" b="0" i="0" u="none" strike="noStrike" kern="1200" cap="none" spc="0" normalizeH="0" baseline="0" noProof="0" dirty="0">
                <a:ln>
                  <a:noFill/>
                </a:ln>
                <a:solidFill>
                  <a:prstClr val="black"/>
                </a:solidFill>
                <a:effectLst/>
                <a:uLnTx/>
                <a:uFillTx/>
                <a:latin typeface="Calibri" panose="020F0502020204030204"/>
                <a:ea typeface="+mn-ea"/>
                <a:cs typeface="+mn-cs"/>
              </a:rPr>
              <a:t>sono state diffuse in chat private individuali o di gruppo informazioni false e offensive a loro danno</a:t>
            </a:r>
            <a:endParaRPr kumimoji="0" lang="it-CH" sz="1300" b="0" i="0" u="none" strike="noStrike" kern="1200" cap="none" spc="-1" normalizeH="0" baseline="0" noProof="0" dirty="0">
              <a:ln>
                <a:noFill/>
              </a:ln>
              <a:solidFill>
                <a:srgbClr val="000000"/>
              </a:solidFill>
              <a:effectLst/>
              <a:uLnTx/>
              <a:uFillTx/>
              <a:latin typeface="Arial"/>
              <a:ea typeface="+mn-ea"/>
              <a:cs typeface="+mn-cs"/>
            </a:endParaRPr>
          </a:p>
        </p:txBody>
      </p:sp>
      <p:sp>
        <p:nvSpPr>
          <p:cNvPr id="8" name="Rettangolo 7">
            <a:extLst>
              <a:ext uri="{FF2B5EF4-FFF2-40B4-BE49-F238E27FC236}">
                <a16:creationId xmlns:a16="http://schemas.microsoft.com/office/drawing/2014/main" id="{7E0355C8-81DA-D371-32B9-E918343FC4C3}"/>
              </a:ext>
            </a:extLst>
          </p:cNvPr>
          <p:cNvSpPr/>
          <p:nvPr/>
        </p:nvSpPr>
        <p:spPr bwMode="auto">
          <a:xfrm>
            <a:off x="5948117" y="4281865"/>
            <a:ext cx="1783362" cy="2092881"/>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wrap="square" numCol="1" spc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6000" b="0" i="0" u="none" strike="noStrike" kern="1200" cap="none" spc="0" normalizeH="0" baseline="0" noProof="0" dirty="0">
                <a:ln>
                  <a:noFill/>
                </a:ln>
                <a:solidFill>
                  <a:srgbClr val="C00000"/>
                </a:solidFill>
                <a:effectLst/>
                <a:uLnTx/>
                <a:uFillTx/>
                <a:latin typeface="Calibri" panose="020F0502020204030204"/>
                <a:ea typeface="+mn-ea"/>
                <a:cs typeface="+mn-cs"/>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1300" b="0" i="0" u="none" strike="noStrike" kern="1200" cap="none" spc="0" normalizeH="0" baseline="0" noProof="0" dirty="0">
                <a:ln>
                  <a:noFill/>
                </a:ln>
                <a:solidFill>
                  <a:prstClr val="black"/>
                </a:solidFill>
                <a:effectLst/>
                <a:uLnTx/>
                <a:uFillTx/>
                <a:latin typeface="Calibri" panose="020F0502020204030204"/>
                <a:ea typeface="+mn-ea"/>
                <a:cs typeface="+mn-cs"/>
              </a:rPr>
              <a:t>sono state diffuse pubblicamente su Internet informazioni false e offensive a loro danno</a:t>
            </a:r>
            <a:endParaRPr kumimoji="0" lang="it-CH" sz="1300" b="0" i="0" u="none" strike="noStrike" kern="1200" cap="none" spc="-1" normalizeH="0" baseline="0" noProof="0" dirty="0">
              <a:ln>
                <a:noFill/>
              </a:ln>
              <a:solidFill>
                <a:srgbClr val="000000"/>
              </a:solidFill>
              <a:effectLst/>
              <a:uLnTx/>
              <a:uFillTx/>
              <a:latin typeface="Arial"/>
              <a:ea typeface="+mn-ea"/>
              <a:cs typeface="+mn-cs"/>
            </a:endParaRPr>
          </a:p>
        </p:txBody>
      </p:sp>
      <p:sp>
        <p:nvSpPr>
          <p:cNvPr id="12" name="Rettangolo 11">
            <a:extLst>
              <a:ext uri="{FF2B5EF4-FFF2-40B4-BE49-F238E27FC236}">
                <a16:creationId xmlns:a16="http://schemas.microsoft.com/office/drawing/2014/main" id="{6C7DBD33-45E6-3140-F33F-1960F9B10B18}"/>
              </a:ext>
            </a:extLst>
          </p:cNvPr>
          <p:cNvSpPr/>
          <p:nvPr/>
        </p:nvSpPr>
        <p:spPr bwMode="auto">
          <a:xfrm>
            <a:off x="7730917" y="4281865"/>
            <a:ext cx="1783362" cy="2015936"/>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wrap="square" numCol="1" spc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6000" b="0" i="0" u="none" strike="noStrike" kern="1200" cap="none" spc="0" normalizeH="0" baseline="0" noProof="0" dirty="0">
                <a:ln>
                  <a:noFill/>
                </a:ln>
                <a:solidFill>
                  <a:srgbClr val="C00000"/>
                </a:solidFill>
                <a:effectLst/>
                <a:uLnTx/>
                <a:uFillTx/>
                <a:latin typeface="Calibri" panose="020F0502020204030204"/>
                <a:ea typeface="+mn-ea"/>
                <a:cs typeface="+mn-cs"/>
              </a:rPr>
              <a:t>47%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1300" b="0" i="0" u="none" strike="noStrike" kern="1200" cap="none" spc="0" normalizeH="0" baseline="0" noProof="0" dirty="0">
                <a:ln>
                  <a:noFill/>
                </a:ln>
                <a:solidFill>
                  <a:prstClr val="black"/>
                </a:solidFill>
                <a:effectLst/>
                <a:uLnTx/>
                <a:uFillTx/>
                <a:latin typeface="Calibri" panose="020F0502020204030204"/>
                <a:ea typeface="+mn-ea"/>
                <a:cs typeface="+mn-cs"/>
              </a:rPr>
              <a:t>sono stati contattati da una persona sconosciuta con richieste indesiderate a sfondo sessuale</a:t>
            </a:r>
            <a:endParaRPr kumimoji="0" lang="it-CH" sz="1300" b="0" i="0" u="none" strike="noStrike" kern="1200" cap="none" spc="-1" normalizeH="0" baseline="0" noProof="0" dirty="0">
              <a:ln>
                <a:noFill/>
              </a:ln>
              <a:solidFill>
                <a:srgbClr val="000000"/>
              </a:solidFill>
              <a:effectLst/>
              <a:uLnTx/>
              <a:uFillTx/>
              <a:latin typeface="Arial"/>
              <a:ea typeface="+mn-ea"/>
              <a:cs typeface="+mn-cs"/>
            </a:endParaRPr>
          </a:p>
        </p:txBody>
      </p:sp>
      <p:sp>
        <p:nvSpPr>
          <p:cNvPr id="13" name="Rettangolo 12">
            <a:extLst>
              <a:ext uri="{FF2B5EF4-FFF2-40B4-BE49-F238E27FC236}">
                <a16:creationId xmlns:a16="http://schemas.microsoft.com/office/drawing/2014/main" id="{5008152E-ACFC-3AA7-B57C-2D2E1F839145}"/>
              </a:ext>
            </a:extLst>
          </p:cNvPr>
          <p:cNvSpPr/>
          <p:nvPr/>
        </p:nvSpPr>
        <p:spPr bwMode="auto">
          <a:xfrm>
            <a:off x="9514279" y="4281865"/>
            <a:ext cx="1783362" cy="1615827"/>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wrap="square" numCol="1" spc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6000" b="0" i="0" u="none" strike="noStrike" kern="1200" cap="none" spc="0" normalizeH="0" baseline="0" noProof="0" dirty="0">
                <a:ln>
                  <a:noFill/>
                </a:ln>
                <a:solidFill>
                  <a:srgbClr val="C00000"/>
                </a:solidFill>
                <a:effectLst/>
                <a:uLnTx/>
                <a:uFillTx/>
                <a:latin typeface="Calibri" panose="020F0502020204030204"/>
                <a:ea typeface="+mn-ea"/>
                <a:cs typeface="+mn-cs"/>
              </a:rPr>
              <a:t>33%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1300" b="0" i="0" u="none" strike="noStrike" kern="1200" cap="none" spc="0" normalizeH="0" baseline="0" noProof="0" dirty="0">
                <a:ln>
                  <a:noFill/>
                </a:ln>
                <a:solidFill>
                  <a:prstClr val="black"/>
                </a:solidFill>
                <a:effectLst/>
                <a:uLnTx/>
                <a:uFillTx/>
                <a:latin typeface="Calibri" panose="020F0502020204030204"/>
                <a:ea typeface="+mn-ea"/>
                <a:cs typeface="+mn-cs"/>
              </a:rPr>
              <a:t>un estraneo ha chiesto di inviargli delle foto loro a sfondo erotico</a:t>
            </a:r>
            <a:endParaRPr kumimoji="0" lang="it-CH" sz="1300" b="0" i="0" u="none" strike="noStrike" kern="1200" cap="none" spc="-1" normalizeH="0" baseline="0" noProof="0" dirty="0">
              <a:ln>
                <a:noFill/>
              </a:ln>
              <a:solidFill>
                <a:srgbClr val="000000"/>
              </a:solidFill>
              <a:effectLst/>
              <a:uLnTx/>
              <a:uFillTx/>
              <a:latin typeface="Arial"/>
              <a:ea typeface="+mn-ea"/>
              <a:cs typeface="+mn-cs"/>
            </a:endParaRPr>
          </a:p>
        </p:txBody>
      </p:sp>
      <p:pic>
        <p:nvPicPr>
          <p:cNvPr id="15" name="Elemento grafico 14">
            <a:extLst>
              <a:ext uri="{FF2B5EF4-FFF2-40B4-BE49-F238E27FC236}">
                <a16:creationId xmlns:a16="http://schemas.microsoft.com/office/drawing/2014/main" id="{1FAA4374-FFC5-33A3-6B95-E688AC394E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33901" y="962313"/>
            <a:ext cx="5029556" cy="3354714"/>
          </a:xfrm>
          <a:prstGeom prst="rect">
            <a:avLst/>
          </a:prstGeom>
        </p:spPr>
      </p:pic>
    </p:spTree>
    <p:extLst>
      <p:ext uri="{BB962C8B-B14F-4D97-AF65-F5344CB8AC3E}">
        <p14:creationId xmlns:p14="http://schemas.microsoft.com/office/powerpoint/2010/main" val="5019166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p:bldP spid="2" grpId="0" uiExpand="1"/>
      <p:bldP spid="3" grpId="0" uiExpand="1"/>
      <p:bldP spid="8" grpId="0" uiExpand="1"/>
      <p:bldP spid="12" grpId="0" uiExpand="1"/>
      <p:bldP spid="13" grpId="0" uiExpan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ject 15"/>
          <p:cNvPicPr/>
          <p:nvPr/>
        </p:nvPicPr>
        <p:blipFill>
          <a:blip r:embed="rId3" cstate="print"/>
          <a:stretch>
            <a:fillRect/>
          </a:stretch>
        </p:blipFill>
        <p:spPr>
          <a:xfrm>
            <a:off x="9096214" y="5748960"/>
            <a:ext cx="1058025" cy="573787"/>
          </a:xfrm>
          <a:prstGeom prst="rect">
            <a:avLst/>
          </a:prstGeom>
        </p:spPr>
      </p:pic>
      <p:pic>
        <p:nvPicPr>
          <p:cNvPr id="18" name="Elementi multimediali online 17" title="L'influence de l'éducation">
            <a:hlinkClick r:id="" action="ppaction://media"/>
            <a:extLst>
              <a:ext uri="{FF2B5EF4-FFF2-40B4-BE49-F238E27FC236}">
                <a16:creationId xmlns:a16="http://schemas.microsoft.com/office/drawing/2014/main" id="{8F016C1B-F4A6-E0AA-680E-7E8B68A7BDBB}"/>
              </a:ext>
            </a:extLst>
          </p:cNvPr>
          <p:cNvPicPr>
            <a:picLocks noRot="1" noChangeAspect="1"/>
          </p:cNvPicPr>
          <p:nvPr>
            <a:videoFile r:link="rId1"/>
          </p:nvPr>
        </p:nvPicPr>
        <p:blipFill>
          <a:blip r:embed="rId4"/>
          <a:srcRect t="7789" r="1675" b="7805"/>
          <a:stretch/>
        </p:blipFill>
        <p:spPr>
          <a:xfrm>
            <a:off x="735106" y="364068"/>
            <a:ext cx="10793506" cy="511880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A9250-CF40-7B48-CCFE-36361CA2ACB3}"/>
            </a:ext>
          </a:extLst>
        </p:cNvPr>
        <p:cNvGrpSpPr/>
        <p:nvPr/>
      </p:nvGrpSpPr>
      <p:grpSpPr>
        <a:xfrm>
          <a:off x="0" y="0"/>
          <a:ext cx="0" cy="0"/>
          <a:chOff x="0" y="0"/>
          <a:chExt cx="0" cy="0"/>
        </a:xfrm>
      </p:grpSpPr>
      <p:grpSp>
        <p:nvGrpSpPr>
          <p:cNvPr id="6" name="object 6">
            <a:extLst>
              <a:ext uri="{FF2B5EF4-FFF2-40B4-BE49-F238E27FC236}">
                <a16:creationId xmlns:a16="http://schemas.microsoft.com/office/drawing/2014/main" id="{7D8DCF8E-049F-1026-5AEF-4B9E23963161}"/>
              </a:ext>
            </a:extLst>
          </p:cNvPr>
          <p:cNvGrpSpPr/>
          <p:nvPr/>
        </p:nvGrpSpPr>
        <p:grpSpPr>
          <a:xfrm>
            <a:off x="1947599" y="1752242"/>
            <a:ext cx="6410789" cy="4011066"/>
            <a:chOff x="775776" y="1930711"/>
            <a:chExt cx="7063740" cy="4419600"/>
          </a:xfrm>
        </p:grpSpPr>
        <p:pic>
          <p:nvPicPr>
            <p:cNvPr id="7" name="object 7">
              <a:extLst>
                <a:ext uri="{FF2B5EF4-FFF2-40B4-BE49-F238E27FC236}">
                  <a16:creationId xmlns:a16="http://schemas.microsoft.com/office/drawing/2014/main" id="{234AFC7D-095C-52A8-A222-E0164AF7F241}"/>
                </a:ext>
              </a:extLst>
            </p:cNvPr>
            <p:cNvPicPr/>
            <p:nvPr/>
          </p:nvPicPr>
          <p:blipFill>
            <a:blip r:embed="rId2" cstate="print"/>
            <a:stretch>
              <a:fillRect/>
            </a:stretch>
          </p:blipFill>
          <p:spPr>
            <a:xfrm>
              <a:off x="3339508" y="1930711"/>
              <a:ext cx="4499402" cy="4419057"/>
            </a:xfrm>
            <a:prstGeom prst="rect">
              <a:avLst/>
            </a:prstGeom>
          </p:spPr>
        </p:pic>
        <p:sp>
          <p:nvSpPr>
            <p:cNvPr id="8" name="object 8">
              <a:extLst>
                <a:ext uri="{FF2B5EF4-FFF2-40B4-BE49-F238E27FC236}">
                  <a16:creationId xmlns:a16="http://schemas.microsoft.com/office/drawing/2014/main" id="{82271906-62A9-7DF4-F739-C26C8F2860B8}"/>
                </a:ext>
              </a:extLst>
            </p:cNvPr>
            <p:cNvSpPr/>
            <p:nvPr/>
          </p:nvSpPr>
          <p:spPr>
            <a:xfrm>
              <a:off x="782397" y="2383433"/>
              <a:ext cx="3453765" cy="1402715"/>
            </a:xfrm>
            <a:custGeom>
              <a:avLst/>
              <a:gdLst/>
              <a:ahLst/>
              <a:cxnLst/>
              <a:rect l="l" t="t" r="r" b="b"/>
              <a:pathLst>
                <a:path w="3453765" h="1402714">
                  <a:moveTo>
                    <a:pt x="1441196" y="0"/>
                  </a:moveTo>
                  <a:lnTo>
                    <a:pt x="1377009" y="669"/>
                  </a:lnTo>
                  <a:lnTo>
                    <a:pt x="1313540" y="2660"/>
                  </a:lnTo>
                  <a:lnTo>
                    <a:pt x="1250849" y="5945"/>
                  </a:lnTo>
                  <a:lnTo>
                    <a:pt x="1188992" y="10495"/>
                  </a:lnTo>
                  <a:lnTo>
                    <a:pt x="1128029" y="16282"/>
                  </a:lnTo>
                  <a:lnTo>
                    <a:pt x="1068019" y="23278"/>
                  </a:lnTo>
                  <a:lnTo>
                    <a:pt x="1009020" y="31456"/>
                  </a:lnTo>
                  <a:lnTo>
                    <a:pt x="951090" y="40788"/>
                  </a:lnTo>
                  <a:lnTo>
                    <a:pt x="894289" y="51245"/>
                  </a:lnTo>
                  <a:lnTo>
                    <a:pt x="838675" y="62801"/>
                  </a:lnTo>
                  <a:lnTo>
                    <a:pt x="784307" y="75426"/>
                  </a:lnTo>
                  <a:lnTo>
                    <a:pt x="731242" y="89093"/>
                  </a:lnTo>
                  <a:lnTo>
                    <a:pt x="679541" y="103774"/>
                  </a:lnTo>
                  <a:lnTo>
                    <a:pt x="629261" y="119441"/>
                  </a:lnTo>
                  <a:lnTo>
                    <a:pt x="580462" y="136066"/>
                  </a:lnTo>
                  <a:lnTo>
                    <a:pt x="533201" y="153621"/>
                  </a:lnTo>
                  <a:lnTo>
                    <a:pt x="487537" y="172079"/>
                  </a:lnTo>
                  <a:lnTo>
                    <a:pt x="443529" y="191411"/>
                  </a:lnTo>
                  <a:lnTo>
                    <a:pt x="401236" y="211589"/>
                  </a:lnTo>
                  <a:lnTo>
                    <a:pt x="360717" y="232586"/>
                  </a:lnTo>
                  <a:lnTo>
                    <a:pt x="322029" y="254374"/>
                  </a:lnTo>
                  <a:lnTo>
                    <a:pt x="285232" y="276924"/>
                  </a:lnTo>
                  <a:lnTo>
                    <a:pt x="250384" y="300209"/>
                  </a:lnTo>
                  <a:lnTo>
                    <a:pt x="217543" y="324201"/>
                  </a:lnTo>
                  <a:lnTo>
                    <a:pt x="186769" y="348871"/>
                  </a:lnTo>
                  <a:lnTo>
                    <a:pt x="158120" y="374193"/>
                  </a:lnTo>
                  <a:lnTo>
                    <a:pt x="107432" y="426677"/>
                  </a:lnTo>
                  <a:lnTo>
                    <a:pt x="65947" y="481430"/>
                  </a:lnTo>
                  <a:lnTo>
                    <a:pt x="34135" y="538228"/>
                  </a:lnTo>
                  <a:lnTo>
                    <a:pt x="12464" y="596848"/>
                  </a:lnTo>
                  <a:lnTo>
                    <a:pt x="1404" y="657066"/>
                  </a:lnTo>
                  <a:lnTo>
                    <a:pt x="0" y="687705"/>
                  </a:lnTo>
                  <a:lnTo>
                    <a:pt x="1404" y="718343"/>
                  </a:lnTo>
                  <a:lnTo>
                    <a:pt x="12464" y="778566"/>
                  </a:lnTo>
                  <a:lnTo>
                    <a:pt x="34135" y="837198"/>
                  </a:lnTo>
                  <a:lnTo>
                    <a:pt x="65947" y="894013"/>
                  </a:lnTo>
                  <a:lnTo>
                    <a:pt x="107432" y="948787"/>
                  </a:lnTo>
                  <a:lnTo>
                    <a:pt x="158120" y="1001297"/>
                  </a:lnTo>
                  <a:lnTo>
                    <a:pt x="186769" y="1026633"/>
                  </a:lnTo>
                  <a:lnTo>
                    <a:pt x="217543" y="1051318"/>
                  </a:lnTo>
                  <a:lnTo>
                    <a:pt x="250384" y="1075325"/>
                  </a:lnTo>
                  <a:lnTo>
                    <a:pt x="285232" y="1098626"/>
                  </a:lnTo>
                  <a:lnTo>
                    <a:pt x="322029" y="1121192"/>
                  </a:lnTo>
                  <a:lnTo>
                    <a:pt x="360717" y="1142996"/>
                  </a:lnTo>
                  <a:lnTo>
                    <a:pt x="401236" y="1164010"/>
                  </a:lnTo>
                  <a:lnTo>
                    <a:pt x="443529" y="1184205"/>
                  </a:lnTo>
                  <a:lnTo>
                    <a:pt x="487537" y="1203554"/>
                  </a:lnTo>
                  <a:lnTo>
                    <a:pt x="533201" y="1222028"/>
                  </a:lnTo>
                  <a:lnTo>
                    <a:pt x="580462" y="1239600"/>
                  </a:lnTo>
                  <a:lnTo>
                    <a:pt x="629261" y="1256241"/>
                  </a:lnTo>
                  <a:lnTo>
                    <a:pt x="679541" y="1271923"/>
                  </a:lnTo>
                  <a:lnTo>
                    <a:pt x="731242" y="1286619"/>
                  </a:lnTo>
                  <a:lnTo>
                    <a:pt x="784307" y="1300301"/>
                  </a:lnTo>
                  <a:lnTo>
                    <a:pt x="838675" y="1312940"/>
                  </a:lnTo>
                  <a:lnTo>
                    <a:pt x="894289" y="1324508"/>
                  </a:lnTo>
                  <a:lnTo>
                    <a:pt x="951090" y="1334977"/>
                  </a:lnTo>
                  <a:lnTo>
                    <a:pt x="1009020" y="1344320"/>
                  </a:lnTo>
                  <a:lnTo>
                    <a:pt x="1068019" y="1352508"/>
                  </a:lnTo>
                  <a:lnTo>
                    <a:pt x="1128029" y="1359513"/>
                  </a:lnTo>
                  <a:lnTo>
                    <a:pt x="1188992" y="1365307"/>
                  </a:lnTo>
                  <a:lnTo>
                    <a:pt x="1250849" y="1369863"/>
                  </a:lnTo>
                  <a:lnTo>
                    <a:pt x="1313540" y="1373151"/>
                  </a:lnTo>
                  <a:lnTo>
                    <a:pt x="1377009" y="1375145"/>
                  </a:lnTo>
                  <a:lnTo>
                    <a:pt x="1441196" y="1375816"/>
                  </a:lnTo>
                  <a:lnTo>
                    <a:pt x="1497634" y="1375297"/>
                  </a:lnTo>
                  <a:lnTo>
                    <a:pt x="1553519" y="1373753"/>
                  </a:lnTo>
                  <a:lnTo>
                    <a:pt x="1608811" y="1371203"/>
                  </a:lnTo>
                  <a:lnTo>
                    <a:pt x="1663471" y="1367666"/>
                  </a:lnTo>
                  <a:lnTo>
                    <a:pt x="1717459" y="1363161"/>
                  </a:lnTo>
                  <a:lnTo>
                    <a:pt x="1770737" y="1357708"/>
                  </a:lnTo>
                  <a:lnTo>
                    <a:pt x="1823265" y="1351326"/>
                  </a:lnTo>
                  <a:lnTo>
                    <a:pt x="1875003" y="1344033"/>
                  </a:lnTo>
                  <a:lnTo>
                    <a:pt x="1925912" y="1335850"/>
                  </a:lnTo>
                  <a:lnTo>
                    <a:pt x="1975953" y="1326794"/>
                  </a:lnTo>
                  <a:lnTo>
                    <a:pt x="2025086" y="1316886"/>
                  </a:lnTo>
                  <a:lnTo>
                    <a:pt x="2073272" y="1306145"/>
                  </a:lnTo>
                  <a:lnTo>
                    <a:pt x="2120472" y="1294589"/>
                  </a:lnTo>
                  <a:lnTo>
                    <a:pt x="2166647" y="1282239"/>
                  </a:lnTo>
                  <a:lnTo>
                    <a:pt x="2211756" y="1269112"/>
                  </a:lnTo>
                  <a:lnTo>
                    <a:pt x="2255761" y="1255228"/>
                  </a:lnTo>
                  <a:lnTo>
                    <a:pt x="2298622" y="1240607"/>
                  </a:lnTo>
                  <a:lnTo>
                    <a:pt x="2340301" y="1225268"/>
                  </a:lnTo>
                  <a:lnTo>
                    <a:pt x="2380756" y="1209229"/>
                  </a:lnTo>
                  <a:lnTo>
                    <a:pt x="2419950" y="1192510"/>
                  </a:lnTo>
                  <a:lnTo>
                    <a:pt x="2457843" y="1175131"/>
                  </a:lnTo>
                  <a:lnTo>
                    <a:pt x="3453396" y="1402715"/>
                  </a:lnTo>
                  <a:lnTo>
                    <a:pt x="2692869" y="1027823"/>
                  </a:lnTo>
                  <a:lnTo>
                    <a:pt x="2735394" y="989481"/>
                  </a:lnTo>
                  <a:lnTo>
                    <a:pt x="2772962" y="949757"/>
                  </a:lnTo>
                  <a:lnTo>
                    <a:pt x="2805354" y="908745"/>
                  </a:lnTo>
                  <a:lnTo>
                    <a:pt x="2832350" y="866541"/>
                  </a:lnTo>
                  <a:lnTo>
                    <a:pt x="2853730" y="823240"/>
                  </a:lnTo>
                  <a:lnTo>
                    <a:pt x="2869274" y="778937"/>
                  </a:lnTo>
                  <a:lnTo>
                    <a:pt x="2878761" y="733727"/>
                  </a:lnTo>
                  <a:lnTo>
                    <a:pt x="2881972" y="687705"/>
                  </a:lnTo>
                  <a:lnTo>
                    <a:pt x="2880569" y="657066"/>
                  </a:lnTo>
                  <a:lnTo>
                    <a:pt x="2869516" y="596848"/>
                  </a:lnTo>
                  <a:lnTo>
                    <a:pt x="2847858" y="538228"/>
                  </a:lnTo>
                  <a:lnTo>
                    <a:pt x="2816064" y="481430"/>
                  </a:lnTo>
                  <a:lnTo>
                    <a:pt x="2774602" y="426677"/>
                  </a:lnTo>
                  <a:lnTo>
                    <a:pt x="2723941" y="374193"/>
                  </a:lnTo>
                  <a:lnTo>
                    <a:pt x="2695306" y="348871"/>
                  </a:lnTo>
                  <a:lnTo>
                    <a:pt x="2664548" y="324201"/>
                  </a:lnTo>
                  <a:lnTo>
                    <a:pt x="2631723" y="300209"/>
                  </a:lnTo>
                  <a:lnTo>
                    <a:pt x="2596891" y="276924"/>
                  </a:lnTo>
                  <a:lnTo>
                    <a:pt x="2560110" y="254374"/>
                  </a:lnTo>
                  <a:lnTo>
                    <a:pt x="2521439" y="232586"/>
                  </a:lnTo>
                  <a:lnTo>
                    <a:pt x="2480936" y="211589"/>
                  </a:lnTo>
                  <a:lnTo>
                    <a:pt x="2438661" y="191411"/>
                  </a:lnTo>
                  <a:lnTo>
                    <a:pt x="2394670" y="172079"/>
                  </a:lnTo>
                  <a:lnTo>
                    <a:pt x="2349023" y="153621"/>
                  </a:lnTo>
                  <a:lnTo>
                    <a:pt x="2301779" y="136066"/>
                  </a:lnTo>
                  <a:lnTo>
                    <a:pt x="2252995" y="119441"/>
                  </a:lnTo>
                  <a:lnTo>
                    <a:pt x="2202731" y="103774"/>
                  </a:lnTo>
                  <a:lnTo>
                    <a:pt x="2151045" y="89093"/>
                  </a:lnTo>
                  <a:lnTo>
                    <a:pt x="2097995" y="75426"/>
                  </a:lnTo>
                  <a:lnTo>
                    <a:pt x="2043641" y="62801"/>
                  </a:lnTo>
                  <a:lnTo>
                    <a:pt x="1988040" y="51245"/>
                  </a:lnTo>
                  <a:lnTo>
                    <a:pt x="1931251" y="40788"/>
                  </a:lnTo>
                  <a:lnTo>
                    <a:pt x="1873332" y="31456"/>
                  </a:lnTo>
                  <a:lnTo>
                    <a:pt x="1814343" y="23278"/>
                  </a:lnTo>
                  <a:lnTo>
                    <a:pt x="1754341" y="16282"/>
                  </a:lnTo>
                  <a:lnTo>
                    <a:pt x="1693385" y="10495"/>
                  </a:lnTo>
                  <a:lnTo>
                    <a:pt x="1631535" y="5945"/>
                  </a:lnTo>
                  <a:lnTo>
                    <a:pt x="1568847" y="2660"/>
                  </a:lnTo>
                  <a:lnTo>
                    <a:pt x="1505381" y="669"/>
                  </a:lnTo>
                  <a:lnTo>
                    <a:pt x="1441196" y="0"/>
                  </a:lnTo>
                  <a:close/>
                </a:path>
              </a:pathLst>
            </a:custGeom>
            <a:solidFill>
              <a:srgbClr val="FFFFFF"/>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a:extLst>
                <a:ext uri="{FF2B5EF4-FFF2-40B4-BE49-F238E27FC236}">
                  <a16:creationId xmlns:a16="http://schemas.microsoft.com/office/drawing/2014/main" id="{BA077223-B7F9-54B6-F0CA-9BBB446B2DF8}"/>
                </a:ext>
              </a:extLst>
            </p:cNvPr>
            <p:cNvSpPr/>
            <p:nvPr/>
          </p:nvSpPr>
          <p:spPr>
            <a:xfrm>
              <a:off x="782396" y="2383433"/>
              <a:ext cx="3453765" cy="1402715"/>
            </a:xfrm>
            <a:custGeom>
              <a:avLst/>
              <a:gdLst/>
              <a:ahLst/>
              <a:cxnLst/>
              <a:rect l="l" t="t" r="r" b="b"/>
              <a:pathLst>
                <a:path w="3453765" h="1402714">
                  <a:moveTo>
                    <a:pt x="1441195" y="0"/>
                  </a:moveTo>
                  <a:lnTo>
                    <a:pt x="1505381" y="669"/>
                  </a:lnTo>
                  <a:lnTo>
                    <a:pt x="1568847" y="2661"/>
                  </a:lnTo>
                  <a:lnTo>
                    <a:pt x="1631535" y="5945"/>
                  </a:lnTo>
                  <a:lnTo>
                    <a:pt x="1693386" y="10495"/>
                  </a:lnTo>
                  <a:lnTo>
                    <a:pt x="1754341" y="16282"/>
                  </a:lnTo>
                  <a:lnTo>
                    <a:pt x="1814343" y="23278"/>
                  </a:lnTo>
                  <a:lnTo>
                    <a:pt x="1873333" y="31457"/>
                  </a:lnTo>
                  <a:lnTo>
                    <a:pt x="1931251" y="40788"/>
                  </a:lnTo>
                  <a:lnTo>
                    <a:pt x="1988041" y="51246"/>
                  </a:lnTo>
                  <a:lnTo>
                    <a:pt x="2043642" y="62801"/>
                  </a:lnTo>
                  <a:lnTo>
                    <a:pt x="2097997" y="75426"/>
                  </a:lnTo>
                  <a:lnTo>
                    <a:pt x="2151047" y="89093"/>
                  </a:lnTo>
                  <a:lnTo>
                    <a:pt x="2202733" y="103774"/>
                  </a:lnTo>
                  <a:lnTo>
                    <a:pt x="2252998" y="119442"/>
                  </a:lnTo>
                  <a:lnTo>
                    <a:pt x="2301782" y="136067"/>
                  </a:lnTo>
                  <a:lnTo>
                    <a:pt x="2349026" y="153622"/>
                  </a:lnTo>
                  <a:lnTo>
                    <a:pt x="2394673" y="172080"/>
                  </a:lnTo>
                  <a:lnTo>
                    <a:pt x="2438664" y="191412"/>
                  </a:lnTo>
                  <a:lnTo>
                    <a:pt x="2480941" y="211591"/>
                  </a:lnTo>
                  <a:lnTo>
                    <a:pt x="2521444" y="232588"/>
                  </a:lnTo>
                  <a:lnTo>
                    <a:pt x="2560115" y="254375"/>
                  </a:lnTo>
                  <a:lnTo>
                    <a:pt x="2596896" y="276926"/>
                  </a:lnTo>
                  <a:lnTo>
                    <a:pt x="2631729" y="300211"/>
                  </a:lnTo>
                  <a:lnTo>
                    <a:pt x="2664553" y="324202"/>
                  </a:lnTo>
                  <a:lnTo>
                    <a:pt x="2695313" y="348873"/>
                  </a:lnTo>
                  <a:lnTo>
                    <a:pt x="2723947" y="374195"/>
                  </a:lnTo>
                  <a:lnTo>
                    <a:pt x="2774610" y="426679"/>
                  </a:lnTo>
                  <a:lnTo>
                    <a:pt x="2816072" y="481432"/>
                  </a:lnTo>
                  <a:lnTo>
                    <a:pt x="2847866" y="538230"/>
                  </a:lnTo>
                  <a:lnTo>
                    <a:pt x="2869524" y="596850"/>
                  </a:lnTo>
                  <a:lnTo>
                    <a:pt x="2880577" y="657068"/>
                  </a:lnTo>
                  <a:lnTo>
                    <a:pt x="2881981" y="687707"/>
                  </a:lnTo>
                  <a:lnTo>
                    <a:pt x="2878769" y="733729"/>
                  </a:lnTo>
                  <a:lnTo>
                    <a:pt x="2869280" y="778940"/>
                  </a:lnTo>
                  <a:lnTo>
                    <a:pt x="2853735" y="823244"/>
                  </a:lnTo>
                  <a:lnTo>
                    <a:pt x="2832354" y="866546"/>
                  </a:lnTo>
                  <a:lnTo>
                    <a:pt x="2805357" y="908750"/>
                  </a:lnTo>
                  <a:lnTo>
                    <a:pt x="2772964" y="949762"/>
                  </a:lnTo>
                  <a:lnTo>
                    <a:pt x="2735396" y="989486"/>
                  </a:lnTo>
                  <a:lnTo>
                    <a:pt x="2692874" y="1027827"/>
                  </a:lnTo>
                  <a:lnTo>
                    <a:pt x="3453406" y="1402717"/>
                  </a:lnTo>
                  <a:lnTo>
                    <a:pt x="2457847" y="1175132"/>
                  </a:lnTo>
                  <a:lnTo>
                    <a:pt x="2419954" y="1192511"/>
                  </a:lnTo>
                  <a:lnTo>
                    <a:pt x="2380759" y="1209229"/>
                  </a:lnTo>
                  <a:lnTo>
                    <a:pt x="2340303" y="1225268"/>
                  </a:lnTo>
                  <a:lnTo>
                    <a:pt x="2298624" y="1240607"/>
                  </a:lnTo>
                  <a:lnTo>
                    <a:pt x="2255763" y="1255227"/>
                  </a:lnTo>
                  <a:lnTo>
                    <a:pt x="2211757" y="1269110"/>
                  </a:lnTo>
                  <a:lnTo>
                    <a:pt x="2166647" y="1282237"/>
                  </a:lnTo>
                  <a:lnTo>
                    <a:pt x="2120473" y="1294587"/>
                  </a:lnTo>
                  <a:lnTo>
                    <a:pt x="2073272" y="1306142"/>
                  </a:lnTo>
                  <a:lnTo>
                    <a:pt x="2025086" y="1316883"/>
                  </a:lnTo>
                  <a:lnTo>
                    <a:pt x="1975952" y="1326791"/>
                  </a:lnTo>
                  <a:lnTo>
                    <a:pt x="1925911" y="1335846"/>
                  </a:lnTo>
                  <a:lnTo>
                    <a:pt x="1875002" y="1344029"/>
                  </a:lnTo>
                  <a:lnTo>
                    <a:pt x="1823263" y="1351322"/>
                  </a:lnTo>
                  <a:lnTo>
                    <a:pt x="1770736" y="1357704"/>
                  </a:lnTo>
                  <a:lnTo>
                    <a:pt x="1717458" y="1363157"/>
                  </a:lnTo>
                  <a:lnTo>
                    <a:pt x="1663470" y="1367662"/>
                  </a:lnTo>
                  <a:lnTo>
                    <a:pt x="1608810" y="1371199"/>
                  </a:lnTo>
                  <a:lnTo>
                    <a:pt x="1553518" y="1373749"/>
                  </a:lnTo>
                  <a:lnTo>
                    <a:pt x="1497633" y="1375293"/>
                  </a:lnTo>
                  <a:lnTo>
                    <a:pt x="1441195" y="1375812"/>
                  </a:lnTo>
                  <a:lnTo>
                    <a:pt x="1377009" y="1375141"/>
                  </a:lnTo>
                  <a:lnTo>
                    <a:pt x="1313540" y="1373147"/>
                  </a:lnTo>
                  <a:lnTo>
                    <a:pt x="1250849" y="1369859"/>
                  </a:lnTo>
                  <a:lnTo>
                    <a:pt x="1188992" y="1365303"/>
                  </a:lnTo>
                  <a:lnTo>
                    <a:pt x="1128029" y="1359509"/>
                  </a:lnTo>
                  <a:lnTo>
                    <a:pt x="1068019" y="1352504"/>
                  </a:lnTo>
                  <a:lnTo>
                    <a:pt x="1009020" y="1344316"/>
                  </a:lnTo>
                  <a:lnTo>
                    <a:pt x="951090" y="1334974"/>
                  </a:lnTo>
                  <a:lnTo>
                    <a:pt x="894289" y="1324504"/>
                  </a:lnTo>
                  <a:lnTo>
                    <a:pt x="838675" y="1312937"/>
                  </a:lnTo>
                  <a:lnTo>
                    <a:pt x="784307" y="1300298"/>
                  </a:lnTo>
                  <a:lnTo>
                    <a:pt x="731242" y="1286617"/>
                  </a:lnTo>
                  <a:lnTo>
                    <a:pt x="679541" y="1271921"/>
                  </a:lnTo>
                  <a:lnTo>
                    <a:pt x="629261" y="1256239"/>
                  </a:lnTo>
                  <a:lnTo>
                    <a:pt x="580462" y="1239598"/>
                  </a:lnTo>
                  <a:lnTo>
                    <a:pt x="533201" y="1222026"/>
                  </a:lnTo>
                  <a:lnTo>
                    <a:pt x="487537" y="1203552"/>
                  </a:lnTo>
                  <a:lnTo>
                    <a:pt x="443530" y="1184204"/>
                  </a:lnTo>
                  <a:lnTo>
                    <a:pt x="401237" y="1164009"/>
                  </a:lnTo>
                  <a:lnTo>
                    <a:pt x="360717" y="1142995"/>
                  </a:lnTo>
                  <a:lnTo>
                    <a:pt x="322029" y="1121192"/>
                  </a:lnTo>
                  <a:lnTo>
                    <a:pt x="285232" y="1098626"/>
                  </a:lnTo>
                  <a:lnTo>
                    <a:pt x="250384" y="1075325"/>
                  </a:lnTo>
                  <a:lnTo>
                    <a:pt x="217543" y="1051318"/>
                  </a:lnTo>
                  <a:lnTo>
                    <a:pt x="186769" y="1026633"/>
                  </a:lnTo>
                  <a:lnTo>
                    <a:pt x="158120" y="1001298"/>
                  </a:lnTo>
                  <a:lnTo>
                    <a:pt x="107432" y="948788"/>
                  </a:lnTo>
                  <a:lnTo>
                    <a:pt x="65947" y="894014"/>
                  </a:lnTo>
                  <a:lnTo>
                    <a:pt x="34135" y="837200"/>
                  </a:lnTo>
                  <a:lnTo>
                    <a:pt x="12464" y="778569"/>
                  </a:lnTo>
                  <a:lnTo>
                    <a:pt x="1404" y="718346"/>
                  </a:lnTo>
                  <a:lnTo>
                    <a:pt x="0" y="687707"/>
                  </a:lnTo>
                  <a:lnTo>
                    <a:pt x="1404" y="657068"/>
                  </a:lnTo>
                  <a:lnTo>
                    <a:pt x="12464" y="596850"/>
                  </a:lnTo>
                  <a:lnTo>
                    <a:pt x="34135" y="538230"/>
                  </a:lnTo>
                  <a:lnTo>
                    <a:pt x="65947" y="481432"/>
                  </a:lnTo>
                  <a:lnTo>
                    <a:pt x="107432" y="426679"/>
                  </a:lnTo>
                  <a:lnTo>
                    <a:pt x="158120" y="374195"/>
                  </a:lnTo>
                  <a:lnTo>
                    <a:pt x="186769" y="348873"/>
                  </a:lnTo>
                  <a:lnTo>
                    <a:pt x="217543" y="324202"/>
                  </a:lnTo>
                  <a:lnTo>
                    <a:pt x="250384" y="300211"/>
                  </a:lnTo>
                  <a:lnTo>
                    <a:pt x="285232" y="276926"/>
                  </a:lnTo>
                  <a:lnTo>
                    <a:pt x="322029" y="254375"/>
                  </a:lnTo>
                  <a:lnTo>
                    <a:pt x="360717" y="232588"/>
                  </a:lnTo>
                  <a:lnTo>
                    <a:pt x="401237" y="211591"/>
                  </a:lnTo>
                  <a:lnTo>
                    <a:pt x="443530" y="191412"/>
                  </a:lnTo>
                  <a:lnTo>
                    <a:pt x="487537" y="172080"/>
                  </a:lnTo>
                  <a:lnTo>
                    <a:pt x="533201" y="153622"/>
                  </a:lnTo>
                  <a:lnTo>
                    <a:pt x="580462" y="136067"/>
                  </a:lnTo>
                  <a:lnTo>
                    <a:pt x="629261" y="119442"/>
                  </a:lnTo>
                  <a:lnTo>
                    <a:pt x="679541" y="103774"/>
                  </a:lnTo>
                  <a:lnTo>
                    <a:pt x="731242" y="89093"/>
                  </a:lnTo>
                  <a:lnTo>
                    <a:pt x="784307" y="75426"/>
                  </a:lnTo>
                  <a:lnTo>
                    <a:pt x="838675" y="62801"/>
                  </a:lnTo>
                  <a:lnTo>
                    <a:pt x="894289" y="51246"/>
                  </a:lnTo>
                  <a:lnTo>
                    <a:pt x="951090" y="40788"/>
                  </a:lnTo>
                  <a:lnTo>
                    <a:pt x="1009020" y="31457"/>
                  </a:lnTo>
                  <a:lnTo>
                    <a:pt x="1068019" y="23278"/>
                  </a:lnTo>
                  <a:lnTo>
                    <a:pt x="1128029" y="16282"/>
                  </a:lnTo>
                  <a:lnTo>
                    <a:pt x="1188992" y="10495"/>
                  </a:lnTo>
                  <a:lnTo>
                    <a:pt x="1250849" y="5945"/>
                  </a:lnTo>
                  <a:lnTo>
                    <a:pt x="1313540" y="2661"/>
                  </a:lnTo>
                  <a:lnTo>
                    <a:pt x="1377009" y="669"/>
                  </a:lnTo>
                  <a:lnTo>
                    <a:pt x="1441195" y="0"/>
                  </a:lnTo>
                  <a:close/>
                </a:path>
              </a:pathLst>
            </a:custGeom>
            <a:ln w="13240">
              <a:solidFill>
                <a:srgbClr val="0186CD"/>
              </a:solidFill>
            </a:ln>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0" name="object 10">
            <a:extLst>
              <a:ext uri="{FF2B5EF4-FFF2-40B4-BE49-F238E27FC236}">
                <a16:creationId xmlns:a16="http://schemas.microsoft.com/office/drawing/2014/main" id="{E99F0F33-E4A0-7230-791E-5482FF09B500}"/>
              </a:ext>
            </a:extLst>
          </p:cNvPr>
          <p:cNvSpPr txBox="1"/>
          <p:nvPr/>
        </p:nvSpPr>
        <p:spPr>
          <a:xfrm>
            <a:off x="2187212" y="481739"/>
            <a:ext cx="4601776" cy="476607"/>
          </a:xfrm>
          <a:prstGeom prst="rect">
            <a:avLst/>
          </a:prstGeom>
        </p:spPr>
        <p:txBody>
          <a:bodyPr vert="horz" wrap="square" lIns="0" tIns="15560" rIns="0" bIns="0" rtlCol="0">
            <a:spAutoFit/>
          </a:bodyPr>
          <a:lstStyle/>
          <a:p>
            <a:pPr marL="11527" marR="0" lvl="0" indent="0" algn="l" defTabSz="829909" rtl="0" eaLnBrk="1" fontAlgn="auto" latinLnBrk="0" hangingPunct="1">
              <a:lnSpc>
                <a:spcPct val="100000"/>
              </a:lnSpc>
              <a:spcBef>
                <a:spcPts val="123"/>
              </a:spcBef>
              <a:spcAft>
                <a:spcPts val="0"/>
              </a:spcAft>
              <a:buClrTx/>
              <a:buSzTx/>
              <a:buFontTx/>
              <a:buNone/>
              <a:tabLst/>
              <a:defRPr/>
            </a:pPr>
            <a:r>
              <a:rPr kumimoji="0" sz="2995" b="0" i="0" u="none" strike="noStrike" kern="0" cap="none" spc="59" normalizeH="0" baseline="0" noProof="0" dirty="0">
                <a:ln>
                  <a:noFill/>
                </a:ln>
                <a:solidFill>
                  <a:srgbClr val="00A0E1"/>
                </a:solidFill>
                <a:effectLst/>
                <a:uLnTx/>
                <a:uFillTx/>
                <a:latin typeface="Arial MT"/>
                <a:ea typeface="+mn-ea"/>
                <a:cs typeface="Arial MT"/>
              </a:rPr>
              <a:t>Quale</a:t>
            </a:r>
            <a:r>
              <a:rPr kumimoji="0" sz="2995" b="0" i="0" u="none" strike="noStrike" kern="0" cap="none" spc="-41" normalizeH="0" baseline="0" noProof="0" dirty="0">
                <a:ln>
                  <a:noFill/>
                </a:ln>
                <a:solidFill>
                  <a:srgbClr val="00A0E1"/>
                </a:solidFill>
                <a:effectLst/>
                <a:uLnTx/>
                <a:uFillTx/>
                <a:latin typeface="Arial MT"/>
                <a:ea typeface="+mn-ea"/>
                <a:cs typeface="Arial MT"/>
              </a:rPr>
              <a:t> </a:t>
            </a:r>
            <a:r>
              <a:rPr kumimoji="0" sz="2995" b="0" i="0" u="none" strike="noStrike" kern="0" cap="none" spc="182" normalizeH="0" baseline="0" noProof="0" dirty="0">
                <a:ln>
                  <a:noFill/>
                </a:ln>
                <a:solidFill>
                  <a:srgbClr val="00A0E1"/>
                </a:solidFill>
                <a:effectLst/>
                <a:uLnTx/>
                <a:uFillTx/>
                <a:latin typeface="Arial MT"/>
                <a:ea typeface="+mn-ea"/>
                <a:cs typeface="Arial MT"/>
              </a:rPr>
              <a:t>metodo</a:t>
            </a:r>
            <a:r>
              <a:rPr kumimoji="0" sz="2995" b="0" i="0" u="none" strike="noStrike" kern="0" cap="none" spc="-36" normalizeH="0" baseline="0" noProof="0" dirty="0">
                <a:ln>
                  <a:noFill/>
                </a:ln>
                <a:solidFill>
                  <a:srgbClr val="00A0E1"/>
                </a:solidFill>
                <a:effectLst/>
                <a:uLnTx/>
                <a:uFillTx/>
                <a:latin typeface="Arial MT"/>
                <a:ea typeface="+mn-ea"/>
                <a:cs typeface="Arial MT"/>
              </a:rPr>
              <a:t> </a:t>
            </a:r>
            <a:r>
              <a:rPr kumimoji="0" sz="2995" b="0" i="0" u="none" strike="noStrike" kern="0" cap="none" spc="-9" normalizeH="0" baseline="0" noProof="0" dirty="0">
                <a:ln>
                  <a:noFill/>
                </a:ln>
                <a:solidFill>
                  <a:srgbClr val="00A0E1"/>
                </a:solidFill>
                <a:effectLst/>
                <a:uLnTx/>
                <a:uFillTx/>
                <a:latin typeface="Arial MT"/>
                <a:ea typeface="+mn-ea"/>
                <a:cs typeface="Arial MT"/>
              </a:rPr>
              <a:t>educativo?</a:t>
            </a:r>
            <a:endParaRPr kumimoji="0" sz="2995" b="0" i="0" u="none" strike="noStrike" kern="0" cap="none" spc="0" normalizeH="0" baseline="0" noProof="0">
              <a:ln>
                <a:noFill/>
              </a:ln>
              <a:solidFill>
                <a:sysClr val="windowText" lastClr="000000"/>
              </a:solidFill>
              <a:effectLst/>
              <a:uLnTx/>
              <a:uFillTx/>
              <a:latin typeface="Arial MT"/>
              <a:ea typeface="+mn-ea"/>
              <a:cs typeface="Arial MT"/>
            </a:endParaRPr>
          </a:p>
        </p:txBody>
      </p:sp>
      <p:sp>
        <p:nvSpPr>
          <p:cNvPr id="11" name="object 11">
            <a:extLst>
              <a:ext uri="{FF2B5EF4-FFF2-40B4-BE49-F238E27FC236}">
                <a16:creationId xmlns:a16="http://schemas.microsoft.com/office/drawing/2014/main" id="{C7E19C17-A12A-78E2-9946-C3852109CC40}"/>
              </a:ext>
            </a:extLst>
          </p:cNvPr>
          <p:cNvSpPr txBox="1"/>
          <p:nvPr/>
        </p:nvSpPr>
        <p:spPr>
          <a:xfrm>
            <a:off x="2287847" y="2323670"/>
            <a:ext cx="2006685" cy="929666"/>
          </a:xfrm>
          <a:prstGeom prst="rect">
            <a:avLst/>
          </a:prstGeom>
        </p:spPr>
        <p:txBody>
          <a:bodyPr vert="horz" wrap="square" lIns="0" tIns="44375" rIns="0" bIns="0" rtlCol="0">
            <a:spAutoFit/>
          </a:bodyPr>
          <a:lstStyle/>
          <a:p>
            <a:pPr marL="11527" marR="4611" lvl="0" indent="0" algn="l" defTabSz="829909" rtl="0" eaLnBrk="1" fontAlgn="auto" latinLnBrk="0" hangingPunct="1">
              <a:lnSpc>
                <a:spcPts val="2278"/>
              </a:lnSpc>
              <a:spcBef>
                <a:spcPts val="349"/>
              </a:spcBef>
              <a:spcAft>
                <a:spcPts val="0"/>
              </a:spcAft>
              <a:buClrTx/>
              <a:buSzTx/>
              <a:buFontTx/>
              <a:buNone/>
              <a:tabLst/>
              <a:defRPr/>
            </a:pPr>
            <a:r>
              <a:rPr kumimoji="0" sz="2087" b="0" i="0" u="none" strike="noStrike" kern="0" cap="none" spc="-23" normalizeH="0" baseline="0" noProof="0" dirty="0">
                <a:ln>
                  <a:noFill/>
                </a:ln>
                <a:solidFill>
                  <a:srgbClr val="008F00"/>
                </a:solidFill>
                <a:effectLst/>
                <a:uLnTx/>
                <a:uFillTx/>
                <a:latin typeface="Gabriola"/>
                <a:ea typeface="+mn-ea"/>
                <a:cs typeface="Gabriola"/>
              </a:rPr>
              <a:t>Vorrei</a:t>
            </a:r>
            <a:r>
              <a:rPr kumimoji="0" sz="2087" b="0" i="0" u="none" strike="noStrike" kern="0" cap="none" spc="-32" normalizeH="0" baseline="0" noProof="0" dirty="0">
                <a:ln>
                  <a:noFill/>
                </a:ln>
                <a:solidFill>
                  <a:srgbClr val="008F00"/>
                </a:solidFill>
                <a:effectLst/>
                <a:uLnTx/>
                <a:uFillTx/>
                <a:latin typeface="Gabriola"/>
                <a:ea typeface="+mn-ea"/>
                <a:cs typeface="Gabriola"/>
              </a:rPr>
              <a:t> </a:t>
            </a:r>
            <a:r>
              <a:rPr kumimoji="0" sz="2087" b="0" i="0" u="none" strike="noStrike" kern="0" cap="none" spc="0" normalizeH="0" baseline="0" noProof="0" dirty="0">
                <a:ln>
                  <a:noFill/>
                </a:ln>
                <a:solidFill>
                  <a:srgbClr val="008F00"/>
                </a:solidFill>
                <a:effectLst/>
                <a:uLnTx/>
                <a:uFillTx/>
                <a:latin typeface="Gabriola"/>
                <a:ea typeface="+mn-ea"/>
                <a:cs typeface="Gabriola"/>
              </a:rPr>
              <a:t>che</a:t>
            </a:r>
            <a:r>
              <a:rPr kumimoji="0" sz="2087" b="0" i="0" u="none" strike="noStrike" kern="0" cap="none" spc="-32" normalizeH="0" baseline="0" noProof="0" dirty="0">
                <a:ln>
                  <a:noFill/>
                </a:ln>
                <a:solidFill>
                  <a:srgbClr val="008F00"/>
                </a:solidFill>
                <a:effectLst/>
                <a:uLnTx/>
                <a:uFillTx/>
                <a:latin typeface="Gabriola"/>
                <a:ea typeface="+mn-ea"/>
                <a:cs typeface="Gabriola"/>
              </a:rPr>
              <a:t> </a:t>
            </a:r>
            <a:r>
              <a:rPr kumimoji="0" sz="2087" b="0" i="0" u="none" strike="noStrike" kern="0" cap="none" spc="0" normalizeH="0" baseline="0" noProof="0" dirty="0">
                <a:ln>
                  <a:noFill/>
                </a:ln>
                <a:solidFill>
                  <a:srgbClr val="008F00"/>
                </a:solidFill>
                <a:effectLst/>
                <a:uLnTx/>
                <a:uFillTx/>
                <a:latin typeface="Gabriola"/>
                <a:ea typeface="+mn-ea"/>
                <a:cs typeface="Gabriola"/>
              </a:rPr>
              <a:t>sia</a:t>
            </a:r>
            <a:r>
              <a:rPr kumimoji="0" sz="2087" b="0" i="0" u="none" strike="noStrike" kern="0" cap="none" spc="-9" normalizeH="0" baseline="0" noProof="0" dirty="0">
                <a:ln>
                  <a:noFill/>
                </a:ln>
                <a:solidFill>
                  <a:srgbClr val="008F00"/>
                </a:solidFill>
                <a:effectLst/>
                <a:uLnTx/>
                <a:uFillTx/>
                <a:latin typeface="Gabriola"/>
                <a:ea typeface="+mn-ea"/>
                <a:cs typeface="Gabriola"/>
              </a:rPr>
              <a:t> felice, creativo,</a:t>
            </a:r>
            <a:r>
              <a:rPr kumimoji="0" sz="2087" b="0" i="0" u="none" strike="noStrike" kern="0" cap="none" spc="-41" normalizeH="0" baseline="0" noProof="0" dirty="0">
                <a:ln>
                  <a:noFill/>
                </a:ln>
                <a:solidFill>
                  <a:srgbClr val="008F00"/>
                </a:solidFill>
                <a:effectLst/>
                <a:uLnTx/>
                <a:uFillTx/>
                <a:latin typeface="Gabriola"/>
                <a:ea typeface="+mn-ea"/>
                <a:cs typeface="Gabriola"/>
              </a:rPr>
              <a:t> </a:t>
            </a:r>
            <a:r>
              <a:rPr kumimoji="0" sz="2087" b="0" i="0" u="none" strike="noStrike" kern="0" cap="none" spc="-9" normalizeH="0" baseline="0" noProof="0" dirty="0">
                <a:ln>
                  <a:noFill/>
                </a:ln>
                <a:solidFill>
                  <a:srgbClr val="008F00"/>
                </a:solidFill>
                <a:effectLst/>
                <a:uLnTx/>
                <a:uFillTx/>
                <a:latin typeface="Gabriola"/>
                <a:ea typeface="+mn-ea"/>
                <a:cs typeface="Gabriola"/>
              </a:rPr>
              <a:t>autonomo</a:t>
            </a:r>
            <a:r>
              <a:rPr kumimoji="0" sz="2087" b="0" i="0" u="none" strike="noStrike" kern="0" cap="none" spc="-36" normalizeH="0" baseline="0" noProof="0" dirty="0">
                <a:ln>
                  <a:noFill/>
                </a:ln>
                <a:solidFill>
                  <a:srgbClr val="008F00"/>
                </a:solidFill>
                <a:effectLst/>
                <a:uLnTx/>
                <a:uFillTx/>
                <a:latin typeface="Gabriola"/>
                <a:ea typeface="+mn-ea"/>
                <a:cs typeface="Gabriola"/>
              </a:rPr>
              <a:t> </a:t>
            </a:r>
            <a:r>
              <a:rPr kumimoji="0" sz="2087" b="0" i="0" u="none" strike="noStrike" kern="0" cap="none" spc="0" normalizeH="0" baseline="0" noProof="0" dirty="0">
                <a:ln>
                  <a:noFill/>
                </a:ln>
                <a:solidFill>
                  <a:srgbClr val="008F00"/>
                </a:solidFill>
                <a:effectLst/>
                <a:uLnTx/>
                <a:uFillTx/>
                <a:latin typeface="Gabriola"/>
                <a:ea typeface="+mn-ea"/>
                <a:cs typeface="Gabriola"/>
              </a:rPr>
              <a:t>e</a:t>
            </a:r>
            <a:r>
              <a:rPr kumimoji="0" sz="2087" b="0" i="0" u="none" strike="noStrike" kern="0" cap="none" spc="-41" normalizeH="0" baseline="0" noProof="0" dirty="0">
                <a:ln>
                  <a:noFill/>
                </a:ln>
                <a:solidFill>
                  <a:srgbClr val="008F00"/>
                </a:solidFill>
                <a:effectLst/>
                <a:uLnTx/>
                <a:uFillTx/>
                <a:latin typeface="Gabriola"/>
                <a:ea typeface="+mn-ea"/>
                <a:cs typeface="Gabriola"/>
              </a:rPr>
              <a:t> </a:t>
            </a:r>
            <a:r>
              <a:rPr kumimoji="0" sz="2087" b="0" i="0" u="none" strike="noStrike" kern="0" cap="none" spc="-23" normalizeH="0" baseline="0" noProof="0" dirty="0">
                <a:ln>
                  <a:noFill/>
                </a:ln>
                <a:solidFill>
                  <a:srgbClr val="008F00"/>
                </a:solidFill>
                <a:effectLst/>
                <a:uLnTx/>
                <a:uFillTx/>
                <a:latin typeface="Gabriola"/>
                <a:ea typeface="+mn-ea"/>
                <a:cs typeface="Gabriola"/>
              </a:rPr>
              <a:t>che </a:t>
            </a:r>
            <a:r>
              <a:rPr kumimoji="0" sz="2087" b="0" i="0" u="none" strike="noStrike" kern="0" cap="none" spc="0" normalizeH="0" baseline="0" noProof="0" dirty="0">
                <a:ln>
                  <a:noFill/>
                </a:ln>
                <a:solidFill>
                  <a:srgbClr val="008F00"/>
                </a:solidFill>
                <a:effectLst/>
                <a:uLnTx/>
                <a:uFillTx/>
                <a:latin typeface="Gabriola"/>
                <a:ea typeface="+mn-ea"/>
                <a:cs typeface="Gabriola"/>
              </a:rPr>
              <a:t>abbia</a:t>
            </a:r>
            <a:r>
              <a:rPr kumimoji="0" sz="2087" b="0" i="0" u="none" strike="noStrike" kern="0" cap="none" spc="-23" normalizeH="0" baseline="0" noProof="0" dirty="0">
                <a:ln>
                  <a:noFill/>
                </a:ln>
                <a:solidFill>
                  <a:srgbClr val="008F00"/>
                </a:solidFill>
                <a:effectLst/>
                <a:uLnTx/>
                <a:uFillTx/>
                <a:latin typeface="Gabriola"/>
                <a:ea typeface="+mn-ea"/>
                <a:cs typeface="Gabriola"/>
              </a:rPr>
              <a:t> </a:t>
            </a:r>
            <a:r>
              <a:rPr kumimoji="0" sz="2087" b="0" i="0" u="none" strike="noStrike" kern="0" cap="none" spc="0" normalizeH="0" baseline="0" noProof="0" dirty="0">
                <a:ln>
                  <a:noFill/>
                </a:ln>
                <a:solidFill>
                  <a:srgbClr val="008F00"/>
                </a:solidFill>
                <a:effectLst/>
                <a:uLnTx/>
                <a:uFillTx/>
                <a:latin typeface="Gabriola"/>
                <a:ea typeface="+mn-ea"/>
                <a:cs typeface="Gabriola"/>
              </a:rPr>
              <a:t>fiducia</a:t>
            </a:r>
            <a:r>
              <a:rPr kumimoji="0" sz="2087" b="0" i="0" u="none" strike="noStrike" kern="0" cap="none" spc="-36" normalizeH="0" baseline="0" noProof="0" dirty="0">
                <a:ln>
                  <a:noFill/>
                </a:ln>
                <a:solidFill>
                  <a:srgbClr val="008F00"/>
                </a:solidFill>
                <a:effectLst/>
                <a:uLnTx/>
                <a:uFillTx/>
                <a:latin typeface="Gabriola"/>
                <a:ea typeface="+mn-ea"/>
                <a:cs typeface="Gabriola"/>
              </a:rPr>
              <a:t> </a:t>
            </a:r>
            <a:r>
              <a:rPr kumimoji="0" sz="2087" b="0" i="0" u="none" strike="noStrike" kern="0" cap="none" spc="0" normalizeH="0" baseline="0" noProof="0" dirty="0">
                <a:ln>
                  <a:noFill/>
                </a:ln>
                <a:solidFill>
                  <a:srgbClr val="008F00"/>
                </a:solidFill>
                <a:effectLst/>
                <a:uLnTx/>
                <a:uFillTx/>
                <a:latin typeface="Gabriola"/>
                <a:ea typeface="+mn-ea"/>
                <a:cs typeface="Gabriola"/>
              </a:rPr>
              <a:t>in</a:t>
            </a:r>
            <a:r>
              <a:rPr kumimoji="0" sz="2087" b="0" i="0" u="none" strike="noStrike" kern="0" cap="none" spc="-36" normalizeH="0" baseline="0" noProof="0" dirty="0">
                <a:ln>
                  <a:noFill/>
                </a:ln>
                <a:solidFill>
                  <a:srgbClr val="008F00"/>
                </a:solidFill>
                <a:effectLst/>
                <a:uLnTx/>
                <a:uFillTx/>
                <a:latin typeface="Gabriola"/>
                <a:ea typeface="+mn-ea"/>
                <a:cs typeface="Gabriola"/>
              </a:rPr>
              <a:t> </a:t>
            </a:r>
            <a:r>
              <a:rPr kumimoji="0" sz="2087" b="0" i="0" u="none" strike="noStrike" kern="0" cap="none" spc="0" normalizeH="0" baseline="0" noProof="0" dirty="0">
                <a:ln>
                  <a:noFill/>
                </a:ln>
                <a:solidFill>
                  <a:srgbClr val="008F00"/>
                </a:solidFill>
                <a:effectLst/>
                <a:uLnTx/>
                <a:uFillTx/>
                <a:latin typeface="Gabriola"/>
                <a:ea typeface="+mn-ea"/>
                <a:cs typeface="Gabriola"/>
              </a:rPr>
              <a:t>se</a:t>
            </a:r>
            <a:r>
              <a:rPr kumimoji="0" sz="2087" b="0" i="0" u="none" strike="noStrike" kern="0" cap="none" spc="-41" normalizeH="0" baseline="0" noProof="0" dirty="0">
                <a:ln>
                  <a:noFill/>
                </a:ln>
                <a:solidFill>
                  <a:srgbClr val="008F00"/>
                </a:solidFill>
                <a:effectLst/>
                <a:uLnTx/>
                <a:uFillTx/>
                <a:latin typeface="Gabriola"/>
                <a:ea typeface="+mn-ea"/>
                <a:cs typeface="Gabriola"/>
              </a:rPr>
              <a:t> </a:t>
            </a:r>
            <a:r>
              <a:rPr kumimoji="0" sz="2087" b="0" i="0" u="none" strike="noStrike" kern="0" cap="none" spc="-9" normalizeH="0" baseline="0" noProof="0" dirty="0">
                <a:ln>
                  <a:noFill/>
                </a:ln>
                <a:solidFill>
                  <a:srgbClr val="008F00"/>
                </a:solidFill>
                <a:effectLst/>
                <a:uLnTx/>
                <a:uFillTx/>
                <a:latin typeface="Gabriola"/>
                <a:ea typeface="+mn-ea"/>
                <a:cs typeface="Gabriola"/>
              </a:rPr>
              <a:t>stesso</a:t>
            </a:r>
            <a:endParaRPr kumimoji="0" sz="2087" b="0" i="0" u="none" strike="noStrike" kern="0" cap="none" spc="0" normalizeH="0" baseline="0" noProof="0">
              <a:ln>
                <a:noFill/>
              </a:ln>
              <a:solidFill>
                <a:sysClr val="windowText" lastClr="000000"/>
              </a:solidFill>
              <a:effectLst/>
              <a:uLnTx/>
              <a:uFillTx/>
              <a:latin typeface="Gabriola"/>
              <a:ea typeface="+mn-ea"/>
              <a:cs typeface="Gabriola"/>
            </a:endParaRPr>
          </a:p>
        </p:txBody>
      </p:sp>
      <p:sp>
        <p:nvSpPr>
          <p:cNvPr id="12" name="object 12">
            <a:extLst>
              <a:ext uri="{FF2B5EF4-FFF2-40B4-BE49-F238E27FC236}">
                <a16:creationId xmlns:a16="http://schemas.microsoft.com/office/drawing/2014/main" id="{73EE8D68-F7CA-0BD4-8BBC-9804BA3FF0BE}"/>
              </a:ext>
            </a:extLst>
          </p:cNvPr>
          <p:cNvSpPr txBox="1"/>
          <p:nvPr/>
        </p:nvSpPr>
        <p:spPr>
          <a:xfrm rot="4200000">
            <a:off x="7374745" y="3523588"/>
            <a:ext cx="1019716" cy="192360"/>
          </a:xfrm>
          <a:prstGeom prst="rect">
            <a:avLst/>
          </a:prstGeom>
        </p:spPr>
        <p:txBody>
          <a:bodyPr vert="horz" wrap="square" lIns="0" tIns="0" rIns="0" bIns="0" rtlCol="0">
            <a:spAutoFit/>
          </a:bodyPr>
          <a:lstStyle/>
          <a:p>
            <a:pPr marL="0" marR="0" lvl="0" indent="0" algn="l" defTabSz="829909" rtl="0" eaLnBrk="1" fontAlgn="auto" latinLnBrk="0" hangingPunct="1">
              <a:lnSpc>
                <a:spcPts val="1507"/>
              </a:lnSpc>
              <a:spcBef>
                <a:spcPts val="0"/>
              </a:spcBef>
              <a:spcAft>
                <a:spcPts val="0"/>
              </a:spcAft>
              <a:buClrTx/>
              <a:buSzTx/>
              <a:buFontTx/>
              <a:buNone/>
              <a:tabLst/>
              <a:defRPr/>
            </a:pPr>
            <a:r>
              <a:rPr kumimoji="0" sz="2519" b="0" i="0" u="none" strike="noStrike" kern="0" cap="none" spc="0" normalizeH="0" baseline="1501" noProof="0" dirty="0">
                <a:ln>
                  <a:noFill/>
                </a:ln>
                <a:solidFill>
                  <a:srgbClr val="9437FF"/>
                </a:solidFill>
                <a:effectLst/>
                <a:uLnTx/>
                <a:uFillTx/>
                <a:latin typeface="Gabriola"/>
                <a:ea typeface="+mn-ea"/>
                <a:cs typeface="Gabriola"/>
              </a:rPr>
              <a:t>Non</a:t>
            </a:r>
            <a:r>
              <a:rPr kumimoji="0" sz="2519" b="0" i="0" u="none" strike="noStrike" kern="0" cap="none" spc="-61" normalizeH="0" baseline="1501" noProof="0" dirty="0">
                <a:ln>
                  <a:noFill/>
                </a:ln>
                <a:solidFill>
                  <a:srgbClr val="9437FF"/>
                </a:solidFill>
                <a:effectLst/>
                <a:uLnTx/>
                <a:uFillTx/>
                <a:latin typeface="Gabriola"/>
                <a:ea typeface="+mn-ea"/>
                <a:cs typeface="Gabriola"/>
              </a:rPr>
              <a:t> </a:t>
            </a:r>
            <a:r>
              <a:rPr kumimoji="0" sz="2519" b="0" i="0" u="none" strike="noStrike" kern="0" cap="none" spc="0" normalizeH="0" baseline="1501" noProof="0" dirty="0">
                <a:ln>
                  <a:noFill/>
                </a:ln>
                <a:solidFill>
                  <a:srgbClr val="9437FF"/>
                </a:solidFill>
                <a:effectLst/>
                <a:uLnTx/>
                <a:uFillTx/>
                <a:latin typeface="Gabriola"/>
                <a:ea typeface="+mn-ea"/>
                <a:cs typeface="Gabriola"/>
              </a:rPr>
              <a:t>v</a:t>
            </a:r>
            <a:r>
              <a:rPr kumimoji="0" sz="1679" b="0" i="0" u="none" strike="noStrike" kern="0" cap="none" spc="0" normalizeH="0" baseline="0" noProof="0" dirty="0">
                <a:ln>
                  <a:noFill/>
                </a:ln>
                <a:solidFill>
                  <a:srgbClr val="9437FF"/>
                </a:solidFill>
                <a:effectLst/>
                <a:uLnTx/>
                <a:uFillTx/>
                <a:latin typeface="Gabriola"/>
                <a:ea typeface="+mn-ea"/>
                <a:cs typeface="Gabriola"/>
              </a:rPr>
              <a:t>ali</a:t>
            </a:r>
            <a:r>
              <a:rPr kumimoji="0" sz="1679" b="0" i="0" u="none" strike="noStrike" kern="0" cap="none" spc="-18" normalizeH="0" baseline="0" noProof="0" dirty="0">
                <a:ln>
                  <a:noFill/>
                </a:ln>
                <a:solidFill>
                  <a:srgbClr val="9437FF"/>
                </a:solidFill>
                <a:effectLst/>
                <a:uLnTx/>
                <a:uFillTx/>
                <a:latin typeface="Gabriola"/>
                <a:ea typeface="+mn-ea"/>
                <a:cs typeface="Gabriola"/>
              </a:rPr>
              <a:t> </a:t>
            </a:r>
            <a:r>
              <a:rPr kumimoji="0" sz="1679" b="0" i="0" u="none" strike="noStrike" kern="0" cap="none" spc="-9" normalizeH="0" baseline="0" noProof="0" dirty="0">
                <a:ln>
                  <a:noFill/>
                </a:ln>
                <a:solidFill>
                  <a:srgbClr val="9437FF"/>
                </a:solidFill>
                <a:effectLst/>
                <a:uLnTx/>
                <a:uFillTx/>
                <a:latin typeface="Gabriola"/>
                <a:ea typeface="+mn-ea"/>
                <a:cs typeface="Gabriola"/>
              </a:rPr>
              <a:t>niente</a:t>
            </a:r>
            <a:endParaRPr kumimoji="0" sz="1679" b="0" i="0" u="none" strike="noStrike" kern="0" cap="none" spc="0" normalizeH="0" baseline="0" noProof="0">
              <a:ln>
                <a:noFill/>
              </a:ln>
              <a:solidFill>
                <a:sysClr val="windowText" lastClr="000000"/>
              </a:solidFill>
              <a:effectLst/>
              <a:uLnTx/>
              <a:uFillTx/>
              <a:latin typeface="Gabriola"/>
              <a:ea typeface="+mn-ea"/>
              <a:cs typeface="Gabriola"/>
            </a:endParaRPr>
          </a:p>
        </p:txBody>
      </p:sp>
      <p:sp>
        <p:nvSpPr>
          <p:cNvPr id="13" name="object 13">
            <a:extLst>
              <a:ext uri="{FF2B5EF4-FFF2-40B4-BE49-F238E27FC236}">
                <a16:creationId xmlns:a16="http://schemas.microsoft.com/office/drawing/2014/main" id="{D8C2AB2F-62D7-EECE-7885-B9B4A6BF13F2}"/>
              </a:ext>
            </a:extLst>
          </p:cNvPr>
          <p:cNvSpPr txBox="1"/>
          <p:nvPr/>
        </p:nvSpPr>
        <p:spPr>
          <a:xfrm rot="4200000">
            <a:off x="7333773" y="3317765"/>
            <a:ext cx="443272" cy="192360"/>
          </a:xfrm>
          <a:prstGeom prst="rect">
            <a:avLst/>
          </a:prstGeom>
        </p:spPr>
        <p:txBody>
          <a:bodyPr vert="horz" wrap="square" lIns="0" tIns="0" rIns="0" bIns="0" rtlCol="0">
            <a:spAutoFit/>
          </a:bodyPr>
          <a:lstStyle/>
          <a:p>
            <a:pPr marL="0" marR="0" lvl="0" indent="0" algn="l" defTabSz="829909" rtl="0" eaLnBrk="1" fontAlgn="auto" latinLnBrk="0" hangingPunct="1">
              <a:lnSpc>
                <a:spcPts val="1502"/>
              </a:lnSpc>
              <a:spcBef>
                <a:spcPts val="0"/>
              </a:spcBef>
              <a:spcAft>
                <a:spcPts val="0"/>
              </a:spcAft>
              <a:buClrTx/>
              <a:buSzTx/>
              <a:buFontTx/>
              <a:buNone/>
              <a:tabLst/>
              <a:defRPr/>
            </a:pPr>
            <a:r>
              <a:rPr kumimoji="0" sz="1679" b="0" i="0" u="none" strike="noStrike" kern="0" cap="none" spc="-9" normalizeH="0" baseline="0" noProof="0" dirty="0">
                <a:ln>
                  <a:noFill/>
                </a:ln>
                <a:solidFill>
                  <a:srgbClr val="9437FF"/>
                </a:solidFill>
                <a:effectLst/>
                <a:uLnTx/>
                <a:uFillTx/>
                <a:latin typeface="Gabriola"/>
                <a:ea typeface="+mn-ea"/>
                <a:cs typeface="Gabriola"/>
              </a:rPr>
              <a:t>Idiota</a:t>
            </a:r>
            <a:endParaRPr kumimoji="0" sz="1679" b="0" i="0" u="none" strike="noStrike" kern="0" cap="none" spc="0" normalizeH="0" baseline="0" noProof="0">
              <a:ln>
                <a:noFill/>
              </a:ln>
              <a:solidFill>
                <a:sysClr val="windowText" lastClr="000000"/>
              </a:solidFill>
              <a:effectLst/>
              <a:uLnTx/>
              <a:uFillTx/>
              <a:latin typeface="Gabriola"/>
              <a:ea typeface="+mn-ea"/>
              <a:cs typeface="Gabriola"/>
            </a:endParaRPr>
          </a:p>
        </p:txBody>
      </p:sp>
      <p:sp>
        <p:nvSpPr>
          <p:cNvPr id="14" name="object 14">
            <a:extLst>
              <a:ext uri="{FF2B5EF4-FFF2-40B4-BE49-F238E27FC236}">
                <a16:creationId xmlns:a16="http://schemas.microsoft.com/office/drawing/2014/main" id="{A98E576C-3A95-7E0C-F387-BC3D1E72A48F}"/>
              </a:ext>
            </a:extLst>
          </p:cNvPr>
          <p:cNvSpPr txBox="1"/>
          <p:nvPr/>
        </p:nvSpPr>
        <p:spPr>
          <a:xfrm rot="4200000">
            <a:off x="6742428" y="3945070"/>
            <a:ext cx="1560758" cy="192360"/>
          </a:xfrm>
          <a:prstGeom prst="rect">
            <a:avLst/>
          </a:prstGeom>
        </p:spPr>
        <p:txBody>
          <a:bodyPr vert="horz" wrap="square" lIns="0" tIns="0" rIns="0" bIns="0" rtlCol="0">
            <a:spAutoFit/>
          </a:bodyPr>
          <a:lstStyle/>
          <a:p>
            <a:pPr marL="0" marR="0" lvl="0" indent="0" algn="l" defTabSz="829909" rtl="0" eaLnBrk="1" fontAlgn="auto" latinLnBrk="0" hangingPunct="1">
              <a:lnSpc>
                <a:spcPts val="1510"/>
              </a:lnSpc>
              <a:spcBef>
                <a:spcPts val="0"/>
              </a:spcBef>
              <a:spcAft>
                <a:spcPts val="0"/>
              </a:spcAft>
              <a:buClrTx/>
              <a:buSzTx/>
              <a:buFontTx/>
              <a:buNone/>
              <a:tabLst/>
              <a:defRPr/>
            </a:pPr>
            <a:r>
              <a:rPr kumimoji="0" sz="2519" b="0" i="0" u="none" strike="noStrike" kern="0" cap="none" spc="0" normalizeH="0" baseline="1501" noProof="0" dirty="0">
                <a:ln>
                  <a:noFill/>
                </a:ln>
                <a:solidFill>
                  <a:srgbClr val="9437FF"/>
                </a:solidFill>
                <a:effectLst/>
                <a:uLnTx/>
                <a:uFillTx/>
                <a:latin typeface="Gabriola"/>
                <a:ea typeface="+mn-ea"/>
                <a:cs typeface="Gabriola"/>
              </a:rPr>
              <a:t>Non</a:t>
            </a:r>
            <a:r>
              <a:rPr kumimoji="0" sz="2519" b="0" i="0" u="none" strike="noStrike" kern="0" cap="none" spc="-61" normalizeH="0" baseline="1501" noProof="0" dirty="0">
                <a:ln>
                  <a:noFill/>
                </a:ln>
                <a:solidFill>
                  <a:srgbClr val="9437FF"/>
                </a:solidFill>
                <a:effectLst/>
                <a:uLnTx/>
                <a:uFillTx/>
                <a:latin typeface="Gabriola"/>
                <a:ea typeface="+mn-ea"/>
                <a:cs typeface="Gabriola"/>
              </a:rPr>
              <a:t> </a:t>
            </a:r>
            <a:r>
              <a:rPr kumimoji="0" sz="2519" b="0" i="0" u="none" strike="noStrike" kern="0" cap="none" spc="0" normalizeH="0" baseline="1501" noProof="0" dirty="0">
                <a:ln>
                  <a:noFill/>
                </a:ln>
                <a:solidFill>
                  <a:srgbClr val="9437FF"/>
                </a:solidFill>
                <a:effectLst/>
                <a:uLnTx/>
                <a:uFillTx/>
                <a:latin typeface="Gabriola"/>
                <a:ea typeface="+mn-ea"/>
                <a:cs typeface="Gabriola"/>
              </a:rPr>
              <a:t>voglio</a:t>
            </a:r>
            <a:r>
              <a:rPr kumimoji="0" sz="2519" b="0" i="0" u="none" strike="noStrike" kern="0" cap="none" spc="-14" normalizeH="0" baseline="1501" noProof="0" dirty="0">
                <a:ln>
                  <a:noFill/>
                </a:ln>
                <a:solidFill>
                  <a:srgbClr val="9437FF"/>
                </a:solidFill>
                <a:effectLst/>
                <a:uLnTx/>
                <a:uFillTx/>
                <a:latin typeface="Gabriola"/>
                <a:ea typeface="+mn-ea"/>
                <a:cs typeface="Gabriola"/>
              </a:rPr>
              <a:t> </a:t>
            </a:r>
            <a:r>
              <a:rPr kumimoji="0" sz="2519" b="0" i="0" u="none" strike="noStrike" kern="0" cap="none" spc="0" normalizeH="0" baseline="1501" noProof="0" dirty="0">
                <a:ln>
                  <a:noFill/>
                </a:ln>
                <a:solidFill>
                  <a:srgbClr val="9437FF"/>
                </a:solidFill>
                <a:effectLst/>
                <a:uLnTx/>
                <a:uFillTx/>
                <a:latin typeface="Gabriola"/>
                <a:ea typeface="+mn-ea"/>
                <a:cs typeface="Gabriola"/>
              </a:rPr>
              <a:t>più</a:t>
            </a:r>
            <a:r>
              <a:rPr kumimoji="0" sz="2519" b="0" i="0" u="none" strike="noStrike" kern="0" cap="none" spc="-54" normalizeH="0" baseline="1501" noProof="0" dirty="0">
                <a:ln>
                  <a:noFill/>
                </a:ln>
                <a:solidFill>
                  <a:srgbClr val="9437FF"/>
                </a:solidFill>
                <a:effectLst/>
                <a:uLnTx/>
                <a:uFillTx/>
                <a:latin typeface="Gabriola"/>
                <a:ea typeface="+mn-ea"/>
                <a:cs typeface="Gabriola"/>
              </a:rPr>
              <a:t> </a:t>
            </a:r>
            <a:r>
              <a:rPr kumimoji="0" sz="1679" b="0" i="0" u="none" strike="noStrike" kern="0" cap="none" spc="-27" normalizeH="0" baseline="0" noProof="0" dirty="0">
                <a:ln>
                  <a:noFill/>
                </a:ln>
                <a:solidFill>
                  <a:srgbClr val="9437FF"/>
                </a:solidFill>
                <a:effectLst/>
                <a:uLnTx/>
                <a:uFillTx/>
                <a:latin typeface="Gabriola"/>
                <a:ea typeface="+mn-ea"/>
                <a:cs typeface="Gabriola"/>
              </a:rPr>
              <a:t>veder&lt;i…</a:t>
            </a:r>
            <a:endParaRPr kumimoji="0" sz="1679" b="0" i="0" u="none" strike="noStrike" kern="0" cap="none" spc="0" normalizeH="0" baseline="0" noProof="0">
              <a:ln>
                <a:noFill/>
              </a:ln>
              <a:solidFill>
                <a:sysClr val="windowText" lastClr="000000"/>
              </a:solidFill>
              <a:effectLst/>
              <a:uLnTx/>
              <a:uFillTx/>
              <a:latin typeface="Gabriola"/>
              <a:ea typeface="+mn-ea"/>
              <a:cs typeface="Gabriola"/>
            </a:endParaRPr>
          </a:p>
        </p:txBody>
      </p:sp>
      <p:pic>
        <p:nvPicPr>
          <p:cNvPr id="15" name="object 15">
            <a:extLst>
              <a:ext uri="{FF2B5EF4-FFF2-40B4-BE49-F238E27FC236}">
                <a16:creationId xmlns:a16="http://schemas.microsoft.com/office/drawing/2014/main" id="{B2304775-806D-B963-6BCE-0A21C897C7F6}"/>
              </a:ext>
            </a:extLst>
          </p:cNvPr>
          <p:cNvPicPr/>
          <p:nvPr/>
        </p:nvPicPr>
        <p:blipFill>
          <a:blip r:embed="rId3" cstate="print"/>
          <a:stretch>
            <a:fillRect/>
          </a:stretch>
        </p:blipFill>
        <p:spPr>
          <a:xfrm>
            <a:off x="9096214" y="5748960"/>
            <a:ext cx="1058025" cy="573787"/>
          </a:xfrm>
          <a:prstGeom prst="rect">
            <a:avLst/>
          </a:prstGeom>
        </p:spPr>
      </p:pic>
    </p:spTree>
    <p:extLst>
      <p:ext uri="{BB962C8B-B14F-4D97-AF65-F5344CB8AC3E}">
        <p14:creationId xmlns:p14="http://schemas.microsoft.com/office/powerpoint/2010/main" val="3188813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87211" y="461180"/>
            <a:ext cx="7798526" cy="895979"/>
          </a:xfrm>
          <a:prstGeom prst="rect">
            <a:avLst/>
          </a:prstGeom>
        </p:spPr>
        <p:txBody>
          <a:bodyPr vert="horz" wrap="square" lIns="0" tIns="10950" rIns="0" bIns="0" rtlCol="0">
            <a:spAutoFit/>
          </a:bodyPr>
          <a:lstStyle/>
          <a:p>
            <a:pPr marL="11527" marR="4611">
              <a:lnSpc>
                <a:spcPct val="113799"/>
              </a:lnSpc>
              <a:spcBef>
                <a:spcPts val="86"/>
              </a:spcBef>
            </a:pPr>
            <a:r>
              <a:rPr sz="2632" spc="50" dirty="0">
                <a:solidFill>
                  <a:srgbClr val="00A0E1"/>
                </a:solidFill>
                <a:latin typeface="Arial MT"/>
                <a:cs typeface="Arial MT"/>
              </a:rPr>
              <a:t>Global</a:t>
            </a:r>
            <a:r>
              <a:rPr sz="2632" spc="-36" dirty="0">
                <a:solidFill>
                  <a:srgbClr val="00A0E1"/>
                </a:solidFill>
                <a:latin typeface="Arial MT"/>
                <a:cs typeface="Arial MT"/>
              </a:rPr>
              <a:t> </a:t>
            </a:r>
            <a:r>
              <a:rPr sz="2632" spc="82" dirty="0">
                <a:solidFill>
                  <a:srgbClr val="00A0E1"/>
                </a:solidFill>
                <a:latin typeface="Arial MT"/>
                <a:cs typeface="Arial MT"/>
              </a:rPr>
              <a:t>Initiative</a:t>
            </a:r>
            <a:r>
              <a:rPr sz="2632" spc="-32" dirty="0">
                <a:solidFill>
                  <a:srgbClr val="00A0E1"/>
                </a:solidFill>
                <a:latin typeface="Arial MT"/>
                <a:cs typeface="Arial MT"/>
              </a:rPr>
              <a:t> </a:t>
            </a:r>
            <a:r>
              <a:rPr sz="2632" spc="163" dirty="0">
                <a:solidFill>
                  <a:srgbClr val="00A0E1"/>
                </a:solidFill>
                <a:latin typeface="Arial MT"/>
                <a:cs typeface="Arial MT"/>
              </a:rPr>
              <a:t>to</a:t>
            </a:r>
            <a:r>
              <a:rPr sz="2632" spc="-36" dirty="0">
                <a:solidFill>
                  <a:srgbClr val="00A0E1"/>
                </a:solidFill>
                <a:latin typeface="Arial MT"/>
                <a:cs typeface="Arial MT"/>
              </a:rPr>
              <a:t> </a:t>
            </a:r>
            <a:r>
              <a:rPr sz="2632" spc="100" dirty="0">
                <a:solidFill>
                  <a:srgbClr val="00A0E1"/>
                </a:solidFill>
                <a:latin typeface="Arial MT"/>
                <a:cs typeface="Arial MT"/>
              </a:rPr>
              <a:t>end</a:t>
            </a:r>
            <a:r>
              <a:rPr sz="2632" spc="-32" dirty="0">
                <a:solidFill>
                  <a:srgbClr val="00A0E1"/>
                </a:solidFill>
                <a:latin typeface="Arial MT"/>
                <a:cs typeface="Arial MT"/>
              </a:rPr>
              <a:t> </a:t>
            </a:r>
            <a:r>
              <a:rPr sz="2632" spc="50" dirty="0">
                <a:solidFill>
                  <a:srgbClr val="00A0E1"/>
                </a:solidFill>
                <a:latin typeface="Arial MT"/>
                <a:cs typeface="Arial MT"/>
              </a:rPr>
              <a:t>all</a:t>
            </a:r>
            <a:r>
              <a:rPr sz="2632" spc="-36" dirty="0">
                <a:solidFill>
                  <a:srgbClr val="00A0E1"/>
                </a:solidFill>
                <a:latin typeface="Arial MT"/>
                <a:cs typeface="Arial MT"/>
              </a:rPr>
              <a:t> </a:t>
            </a:r>
            <a:r>
              <a:rPr sz="2632" spc="103" dirty="0">
                <a:solidFill>
                  <a:srgbClr val="00A0E1"/>
                </a:solidFill>
                <a:latin typeface="Arial MT"/>
                <a:cs typeface="Arial MT"/>
              </a:rPr>
              <a:t>corporal</a:t>
            </a:r>
            <a:r>
              <a:rPr sz="2632" spc="-32" dirty="0">
                <a:solidFill>
                  <a:srgbClr val="00A0E1"/>
                </a:solidFill>
                <a:latin typeface="Arial MT"/>
                <a:cs typeface="Arial MT"/>
              </a:rPr>
              <a:t> </a:t>
            </a:r>
            <a:r>
              <a:rPr sz="2632" spc="91" dirty="0">
                <a:solidFill>
                  <a:srgbClr val="00A0E1"/>
                </a:solidFill>
                <a:latin typeface="Arial MT"/>
                <a:cs typeface="Arial MT"/>
              </a:rPr>
              <a:t>Punishment</a:t>
            </a:r>
            <a:r>
              <a:rPr sz="2632" spc="-36" dirty="0">
                <a:solidFill>
                  <a:srgbClr val="00A0E1"/>
                </a:solidFill>
                <a:latin typeface="Arial MT"/>
                <a:cs typeface="Arial MT"/>
              </a:rPr>
              <a:t> </a:t>
            </a:r>
            <a:r>
              <a:rPr sz="2632" spc="127" dirty="0">
                <a:solidFill>
                  <a:srgbClr val="00A0E1"/>
                </a:solidFill>
                <a:latin typeface="Arial MT"/>
                <a:cs typeface="Arial MT"/>
              </a:rPr>
              <a:t>of </a:t>
            </a:r>
            <a:r>
              <a:rPr sz="2632" spc="64" dirty="0">
                <a:solidFill>
                  <a:srgbClr val="00A0E1"/>
                </a:solidFill>
                <a:latin typeface="Arial MT"/>
                <a:cs typeface="Arial MT"/>
              </a:rPr>
              <a:t>Children</a:t>
            </a:r>
            <a:endParaRPr sz="2632">
              <a:latin typeface="Arial MT"/>
              <a:cs typeface="Arial MT"/>
            </a:endParaRPr>
          </a:p>
        </p:txBody>
      </p:sp>
      <p:sp>
        <p:nvSpPr>
          <p:cNvPr id="3" name="object 3"/>
          <p:cNvSpPr txBox="1"/>
          <p:nvPr/>
        </p:nvSpPr>
        <p:spPr>
          <a:xfrm>
            <a:off x="2187211" y="1761653"/>
            <a:ext cx="7050485" cy="707129"/>
          </a:xfrm>
          <a:prstGeom prst="rect">
            <a:avLst/>
          </a:prstGeom>
        </p:spPr>
        <p:txBody>
          <a:bodyPr vert="horz" wrap="square" lIns="0" tIns="92785" rIns="0" bIns="0" rtlCol="0">
            <a:spAutoFit/>
          </a:bodyPr>
          <a:lstStyle/>
          <a:p>
            <a:pPr marL="11527" marR="0" lvl="0" indent="0" algn="l" defTabSz="829909" rtl="0" eaLnBrk="1" fontAlgn="auto" latinLnBrk="0" hangingPunct="1">
              <a:lnSpc>
                <a:spcPct val="100000"/>
              </a:lnSpc>
              <a:spcBef>
                <a:spcPts val="731"/>
              </a:spcBef>
              <a:spcAft>
                <a:spcPts val="0"/>
              </a:spcAft>
              <a:buClrTx/>
              <a:buSzTx/>
              <a:buFontTx/>
              <a:buNone/>
              <a:tabLst/>
              <a:defRPr/>
            </a:pPr>
            <a:r>
              <a:rPr kumimoji="0" sz="1588" b="0" i="0" u="sng" strike="noStrike" kern="0" cap="none" spc="50" normalizeH="0" baseline="0" noProof="0" dirty="0">
                <a:ln>
                  <a:noFill/>
                </a:ln>
                <a:solidFill>
                  <a:srgbClr val="0563C1"/>
                </a:solidFill>
                <a:effectLst/>
                <a:uLnTx/>
                <a:uFill>
                  <a:solidFill>
                    <a:srgbClr val="0563C1"/>
                  </a:solidFill>
                </a:uFill>
                <a:latin typeface="Arial MT"/>
                <a:ea typeface="+mn-ea"/>
                <a:cs typeface="Arial MT"/>
                <a:hlinkClick r:id="rId2"/>
              </a:rPr>
              <a:t>https://endcorporalpunishment.org/</a:t>
            </a:r>
            <a:endParaRPr kumimoji="0" sz="1588" b="0" i="0" u="none" strike="noStrike" kern="0" cap="none" spc="0" normalizeH="0" baseline="0" noProof="0" dirty="0">
              <a:ln>
                <a:noFill/>
              </a:ln>
              <a:solidFill>
                <a:sysClr val="windowText" lastClr="000000"/>
              </a:solidFill>
              <a:effectLst/>
              <a:uLnTx/>
              <a:uFillTx/>
              <a:latin typeface="Arial MT"/>
              <a:ea typeface="+mn-ea"/>
              <a:cs typeface="Arial MT"/>
            </a:endParaRPr>
          </a:p>
          <a:p>
            <a:pPr marL="88754" marR="0" lvl="0" indent="0" algn="l" defTabSz="829909" rtl="0" eaLnBrk="1" fontAlgn="auto" latinLnBrk="0" hangingPunct="1">
              <a:lnSpc>
                <a:spcPct val="100000"/>
              </a:lnSpc>
              <a:spcBef>
                <a:spcPts val="735"/>
              </a:spcBef>
              <a:spcAft>
                <a:spcPts val="0"/>
              </a:spcAft>
              <a:buClrTx/>
              <a:buSzTx/>
              <a:buFontTx/>
              <a:buNone/>
              <a:tabLst/>
              <a:defRPr/>
            </a:pPr>
            <a:r>
              <a:rPr kumimoji="0" sz="1815" b="0" i="0" u="none" strike="noStrike" kern="0" cap="none" spc="0" normalizeH="0" baseline="0" noProof="0" dirty="0">
                <a:ln>
                  <a:noFill/>
                </a:ln>
                <a:solidFill>
                  <a:srgbClr val="262626"/>
                </a:solidFill>
                <a:effectLst/>
                <a:uLnTx/>
                <a:uFillTx/>
                <a:latin typeface="Arial MT"/>
                <a:ea typeface="+mn-ea"/>
                <a:cs typeface="Arial MT"/>
              </a:rPr>
              <a:t>The</a:t>
            </a:r>
            <a:r>
              <a:rPr kumimoji="0" sz="1815" b="0" i="0" u="none" strike="noStrike" kern="0" cap="none" spc="23" normalizeH="0" baseline="0" noProof="0" dirty="0">
                <a:ln>
                  <a:noFill/>
                </a:ln>
                <a:solidFill>
                  <a:srgbClr val="262626"/>
                </a:solidFill>
                <a:effectLst/>
                <a:uLnTx/>
                <a:uFillTx/>
                <a:latin typeface="Arial MT"/>
                <a:ea typeface="+mn-ea"/>
                <a:cs typeface="Arial MT"/>
              </a:rPr>
              <a:t> </a:t>
            </a:r>
            <a:r>
              <a:rPr kumimoji="0" sz="1815" b="0" i="0" u="none" strike="noStrike" kern="0" cap="none" spc="0" normalizeH="0" baseline="0" noProof="0" dirty="0">
                <a:ln>
                  <a:noFill/>
                </a:ln>
                <a:solidFill>
                  <a:srgbClr val="262626"/>
                </a:solidFill>
                <a:effectLst/>
                <a:uLnTx/>
                <a:uFillTx/>
                <a:latin typeface="Arial MT"/>
                <a:ea typeface="+mn-ea"/>
                <a:cs typeface="Arial MT"/>
              </a:rPr>
              <a:t>Global</a:t>
            </a:r>
            <a:r>
              <a:rPr kumimoji="0" sz="1815" b="0" i="0" u="none" strike="noStrike" kern="0" cap="none" spc="27" normalizeH="0" baseline="0" noProof="0" dirty="0">
                <a:ln>
                  <a:noFill/>
                </a:ln>
                <a:solidFill>
                  <a:srgbClr val="262626"/>
                </a:solidFill>
                <a:effectLst/>
                <a:uLnTx/>
                <a:uFillTx/>
                <a:latin typeface="Arial MT"/>
                <a:ea typeface="+mn-ea"/>
                <a:cs typeface="Arial MT"/>
              </a:rPr>
              <a:t> </a:t>
            </a:r>
            <a:r>
              <a:rPr kumimoji="0" sz="1815" b="0" i="0" u="none" strike="noStrike" kern="0" cap="none" spc="0" normalizeH="0" baseline="0" noProof="0" dirty="0">
                <a:ln>
                  <a:noFill/>
                </a:ln>
                <a:solidFill>
                  <a:srgbClr val="262626"/>
                </a:solidFill>
                <a:effectLst/>
                <a:uLnTx/>
                <a:uFillTx/>
                <a:latin typeface="Arial MT"/>
                <a:ea typeface="+mn-ea"/>
                <a:cs typeface="Arial MT"/>
              </a:rPr>
              <a:t>Initiative’s</a:t>
            </a:r>
            <a:r>
              <a:rPr kumimoji="0" sz="1815" b="0" i="0" u="none" strike="noStrike" kern="0" cap="none" spc="23" normalizeH="0" baseline="0" noProof="0" dirty="0">
                <a:ln>
                  <a:noFill/>
                </a:ln>
                <a:solidFill>
                  <a:srgbClr val="262626"/>
                </a:solidFill>
                <a:effectLst/>
                <a:uLnTx/>
                <a:uFillTx/>
                <a:latin typeface="Arial MT"/>
                <a:ea typeface="+mn-ea"/>
                <a:cs typeface="Arial MT"/>
              </a:rPr>
              <a:t> </a:t>
            </a:r>
            <a:r>
              <a:rPr kumimoji="0" sz="1815" b="0" i="0" u="none" strike="noStrike" kern="0" cap="none" spc="0" normalizeH="0" baseline="0" noProof="0" dirty="0">
                <a:ln>
                  <a:noFill/>
                </a:ln>
                <a:solidFill>
                  <a:srgbClr val="262626"/>
                </a:solidFill>
                <a:effectLst/>
                <a:uLnTx/>
                <a:uFillTx/>
                <a:latin typeface="Arial MT"/>
                <a:ea typeface="+mn-ea"/>
                <a:cs typeface="Arial MT"/>
              </a:rPr>
              <a:t>legacy</a:t>
            </a:r>
            <a:r>
              <a:rPr kumimoji="0" sz="1815" b="0" i="0" u="none" strike="noStrike" kern="0" cap="none" spc="32" normalizeH="0" baseline="0" noProof="0" dirty="0">
                <a:ln>
                  <a:noFill/>
                </a:ln>
                <a:solidFill>
                  <a:srgbClr val="262626"/>
                </a:solidFill>
                <a:effectLst/>
                <a:uLnTx/>
                <a:uFillTx/>
                <a:latin typeface="Arial MT"/>
                <a:ea typeface="+mn-ea"/>
                <a:cs typeface="Arial MT"/>
              </a:rPr>
              <a:t> </a:t>
            </a:r>
            <a:r>
              <a:rPr kumimoji="0" sz="1815" b="0" i="0" u="none" strike="noStrike" kern="0" cap="none" spc="109" normalizeH="0" baseline="0" noProof="0" dirty="0">
                <a:ln>
                  <a:noFill/>
                </a:ln>
                <a:solidFill>
                  <a:srgbClr val="262626"/>
                </a:solidFill>
                <a:effectLst/>
                <a:uLnTx/>
                <a:uFillTx/>
                <a:latin typeface="Arial MT"/>
                <a:ea typeface="+mn-ea"/>
                <a:cs typeface="Arial MT"/>
              </a:rPr>
              <a:t>to</a:t>
            </a:r>
            <a:r>
              <a:rPr kumimoji="0" sz="1815" b="0" i="0" u="none" strike="noStrike" kern="0" cap="none" spc="23" normalizeH="0" baseline="0" noProof="0" dirty="0">
                <a:ln>
                  <a:noFill/>
                </a:ln>
                <a:solidFill>
                  <a:srgbClr val="262626"/>
                </a:solidFill>
                <a:effectLst/>
                <a:uLnTx/>
                <a:uFillTx/>
                <a:latin typeface="Arial MT"/>
                <a:ea typeface="+mn-ea"/>
                <a:cs typeface="Arial MT"/>
              </a:rPr>
              <a:t> </a:t>
            </a:r>
            <a:r>
              <a:rPr kumimoji="0" sz="1815" b="0" i="0" u="none" strike="noStrike" kern="0" cap="none" spc="45" normalizeH="0" baseline="0" noProof="0" dirty="0">
                <a:ln>
                  <a:noFill/>
                </a:ln>
                <a:solidFill>
                  <a:srgbClr val="262626"/>
                </a:solidFill>
                <a:effectLst/>
                <a:uLnTx/>
                <a:uFillTx/>
                <a:latin typeface="Arial MT"/>
                <a:ea typeface="+mn-ea"/>
                <a:cs typeface="Arial MT"/>
              </a:rPr>
              <a:t>be</a:t>
            </a:r>
            <a:r>
              <a:rPr kumimoji="0" sz="1815" b="0" i="0" u="none" strike="noStrike" kern="0" cap="none" spc="27" normalizeH="0" baseline="0" noProof="0" dirty="0">
                <a:ln>
                  <a:noFill/>
                </a:ln>
                <a:solidFill>
                  <a:srgbClr val="262626"/>
                </a:solidFill>
                <a:effectLst/>
                <a:uLnTx/>
                <a:uFillTx/>
                <a:latin typeface="Arial MT"/>
                <a:ea typeface="+mn-ea"/>
                <a:cs typeface="Arial MT"/>
              </a:rPr>
              <a:t> </a:t>
            </a:r>
            <a:r>
              <a:rPr kumimoji="0" sz="1815" b="0" i="0" u="none" strike="noStrike" kern="0" cap="none" spc="50" normalizeH="0" baseline="0" noProof="0" dirty="0">
                <a:ln>
                  <a:noFill/>
                </a:ln>
                <a:solidFill>
                  <a:srgbClr val="262626"/>
                </a:solidFill>
                <a:effectLst/>
                <a:uLnTx/>
                <a:uFillTx/>
                <a:latin typeface="Arial MT"/>
                <a:ea typeface="+mn-ea"/>
                <a:cs typeface="Arial MT"/>
              </a:rPr>
              <a:t>taken</a:t>
            </a:r>
            <a:r>
              <a:rPr kumimoji="0" sz="1815" b="0" i="0" u="none" strike="noStrike" kern="0" cap="none" spc="27" normalizeH="0" baseline="0" noProof="0" dirty="0">
                <a:ln>
                  <a:noFill/>
                </a:ln>
                <a:solidFill>
                  <a:srgbClr val="262626"/>
                </a:solidFill>
                <a:effectLst/>
                <a:uLnTx/>
                <a:uFillTx/>
                <a:latin typeface="Arial MT"/>
                <a:ea typeface="+mn-ea"/>
                <a:cs typeface="Arial MT"/>
              </a:rPr>
              <a:t> </a:t>
            </a:r>
            <a:r>
              <a:rPr kumimoji="0" sz="1815" b="0" i="0" u="none" strike="noStrike" kern="0" cap="none" spc="91" normalizeH="0" baseline="0" noProof="0" dirty="0">
                <a:ln>
                  <a:noFill/>
                </a:ln>
                <a:solidFill>
                  <a:srgbClr val="262626"/>
                </a:solidFill>
                <a:effectLst/>
                <a:uLnTx/>
                <a:uFillTx/>
                <a:latin typeface="Arial MT"/>
                <a:ea typeface="+mn-ea"/>
                <a:cs typeface="Arial MT"/>
              </a:rPr>
              <a:t>forward</a:t>
            </a:r>
            <a:r>
              <a:rPr kumimoji="0" sz="1815" b="0" i="0" u="none" strike="noStrike" kern="0" cap="none" spc="32" normalizeH="0" baseline="0" noProof="0" dirty="0">
                <a:ln>
                  <a:noFill/>
                </a:ln>
                <a:solidFill>
                  <a:srgbClr val="262626"/>
                </a:solidFill>
                <a:effectLst/>
                <a:uLnTx/>
                <a:uFillTx/>
                <a:latin typeface="Arial MT"/>
                <a:ea typeface="+mn-ea"/>
                <a:cs typeface="Arial MT"/>
              </a:rPr>
              <a:t> </a:t>
            </a:r>
            <a:r>
              <a:rPr kumimoji="0" sz="1815" b="0" i="0" u="none" strike="noStrike" kern="0" cap="none" spc="45" normalizeH="0" baseline="0" noProof="0" dirty="0">
                <a:ln>
                  <a:noFill/>
                </a:ln>
                <a:solidFill>
                  <a:srgbClr val="262626"/>
                </a:solidFill>
                <a:effectLst/>
                <a:uLnTx/>
                <a:uFillTx/>
                <a:latin typeface="Arial MT"/>
                <a:ea typeface="+mn-ea"/>
                <a:cs typeface="Arial MT"/>
              </a:rPr>
              <a:t>by</a:t>
            </a:r>
            <a:r>
              <a:rPr kumimoji="0" sz="1815" b="0" i="0" u="none" strike="noStrike" kern="0" cap="none" spc="32" normalizeH="0" baseline="0" noProof="0" dirty="0">
                <a:ln>
                  <a:noFill/>
                </a:ln>
                <a:solidFill>
                  <a:srgbClr val="262626"/>
                </a:solidFill>
                <a:effectLst/>
                <a:uLnTx/>
                <a:uFillTx/>
                <a:latin typeface="Arial MT"/>
                <a:ea typeface="+mn-ea"/>
                <a:cs typeface="Arial MT"/>
              </a:rPr>
              <a:t> </a:t>
            </a:r>
            <a:r>
              <a:rPr kumimoji="0" sz="1815" b="0" i="0" u="none" strike="noStrike" kern="0" cap="none" spc="0" normalizeH="0" baseline="0" noProof="0" dirty="0">
                <a:ln>
                  <a:noFill/>
                </a:ln>
                <a:solidFill>
                  <a:srgbClr val="262626"/>
                </a:solidFill>
                <a:effectLst/>
                <a:uLnTx/>
                <a:uFillTx/>
                <a:latin typeface="Arial MT"/>
                <a:ea typeface="+mn-ea"/>
                <a:cs typeface="Arial MT"/>
              </a:rPr>
              <a:t>End</a:t>
            </a:r>
            <a:r>
              <a:rPr kumimoji="0" sz="1815" b="0" i="0" u="none" strike="noStrike" kern="0" cap="none" spc="27" normalizeH="0" baseline="0" noProof="0" dirty="0">
                <a:ln>
                  <a:noFill/>
                </a:ln>
                <a:solidFill>
                  <a:srgbClr val="262626"/>
                </a:solidFill>
                <a:effectLst/>
                <a:uLnTx/>
                <a:uFillTx/>
                <a:latin typeface="Arial MT"/>
                <a:ea typeface="+mn-ea"/>
                <a:cs typeface="Arial MT"/>
              </a:rPr>
              <a:t> </a:t>
            </a:r>
            <a:r>
              <a:rPr kumimoji="0" sz="1815" b="0" i="0" u="none" strike="noStrike" kern="0" cap="none" spc="-9" normalizeH="0" baseline="0" noProof="0" dirty="0">
                <a:ln>
                  <a:noFill/>
                </a:ln>
                <a:solidFill>
                  <a:srgbClr val="262626"/>
                </a:solidFill>
                <a:effectLst/>
                <a:uLnTx/>
                <a:uFillTx/>
                <a:latin typeface="Arial MT"/>
                <a:ea typeface="+mn-ea"/>
                <a:cs typeface="Arial MT"/>
              </a:rPr>
              <a:t>Violence</a:t>
            </a:r>
            <a:endParaRPr kumimoji="0" sz="1815" b="0" i="0" u="none" strike="noStrike" kern="0" cap="none" spc="0" normalizeH="0" baseline="0" noProof="0" dirty="0">
              <a:ln>
                <a:noFill/>
              </a:ln>
              <a:solidFill>
                <a:sysClr val="windowText" lastClr="000000"/>
              </a:solidFill>
              <a:effectLst/>
              <a:uLnTx/>
              <a:uFillTx/>
              <a:latin typeface="Arial MT"/>
              <a:ea typeface="+mn-ea"/>
              <a:cs typeface="Arial MT"/>
            </a:endParaRPr>
          </a:p>
        </p:txBody>
      </p:sp>
      <p:pic>
        <p:nvPicPr>
          <p:cNvPr id="4" name="object 4"/>
          <p:cNvPicPr/>
          <p:nvPr/>
        </p:nvPicPr>
        <p:blipFill>
          <a:blip r:embed="rId3" cstate="print"/>
          <a:stretch>
            <a:fillRect/>
          </a:stretch>
        </p:blipFill>
        <p:spPr>
          <a:xfrm>
            <a:off x="4013363" y="2657732"/>
            <a:ext cx="4165276" cy="3209476"/>
          </a:xfrm>
          <a:prstGeom prst="rect">
            <a:avLst/>
          </a:prstGeom>
        </p:spPr>
      </p:pic>
      <p:pic>
        <p:nvPicPr>
          <p:cNvPr id="5" name="object 5"/>
          <p:cNvPicPr/>
          <p:nvPr/>
        </p:nvPicPr>
        <p:blipFill>
          <a:blip r:embed="rId4" cstate="print"/>
          <a:stretch>
            <a:fillRect/>
          </a:stretch>
        </p:blipFill>
        <p:spPr>
          <a:xfrm>
            <a:off x="9096214" y="5748960"/>
            <a:ext cx="1058025" cy="57378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249695" y="1713615"/>
            <a:ext cx="1681074" cy="243656"/>
          </a:xfrm>
          <a:prstGeom prst="rect">
            <a:avLst/>
          </a:prstGeom>
        </p:spPr>
        <p:txBody>
          <a:bodyPr vert="horz" wrap="square" lIns="0" tIns="0" rIns="0" bIns="0" rtlCol="0">
            <a:spAutoFit/>
          </a:bodyPr>
          <a:lstStyle/>
          <a:p>
            <a:pPr marL="0" marR="0" lvl="0" indent="0" algn="l" defTabSz="829909" rtl="0" eaLnBrk="1" fontAlgn="auto" latinLnBrk="0" hangingPunct="1">
              <a:lnSpc>
                <a:spcPts val="1933"/>
              </a:lnSpc>
              <a:spcBef>
                <a:spcPts val="0"/>
              </a:spcBef>
              <a:spcAft>
                <a:spcPts val="0"/>
              </a:spcAft>
              <a:buClrTx/>
              <a:buSzTx/>
              <a:buFontTx/>
              <a:buNone/>
              <a:tabLst/>
              <a:defRPr/>
            </a:pPr>
            <a:r>
              <a:rPr kumimoji="0" sz="1679" b="0" i="0" u="none" strike="noStrike" kern="0" cap="none" spc="0" normalizeH="0" baseline="0" noProof="0" dirty="0">
                <a:ln>
                  <a:noFill/>
                </a:ln>
                <a:solidFill>
                  <a:sysClr val="windowText" lastClr="000000"/>
                </a:solidFill>
                <a:effectLst/>
                <a:uLnTx/>
                <a:uFillTx/>
                <a:latin typeface="Trebuchet MS"/>
                <a:ea typeface="+mn-ea"/>
                <a:cs typeface="Trebuchet MS"/>
              </a:rPr>
              <a:t>Bogota</a:t>
            </a:r>
            <a:r>
              <a:rPr kumimoji="0" sz="1679" b="0" i="0" u="none" strike="noStrike" kern="0" cap="none" spc="54" normalizeH="0" baseline="0" noProof="0" dirty="0">
                <a:ln>
                  <a:noFill/>
                </a:ln>
                <a:solidFill>
                  <a:sysClr val="windowText" lastClr="000000"/>
                </a:solidFill>
                <a:effectLst/>
                <a:uLnTx/>
                <a:uFillTx/>
                <a:latin typeface="Trebuchet MS"/>
                <a:ea typeface="+mn-ea"/>
                <a:cs typeface="Trebuchet MS"/>
              </a:rPr>
              <a:t> </a:t>
            </a:r>
            <a:r>
              <a:rPr kumimoji="0" sz="1679" b="0" i="0" u="none" strike="noStrike" kern="0" cap="none" spc="-9" normalizeH="0" baseline="0" noProof="0" dirty="0">
                <a:ln>
                  <a:noFill/>
                </a:ln>
                <a:solidFill>
                  <a:sysClr val="windowText" lastClr="000000"/>
                </a:solidFill>
                <a:effectLst/>
                <a:uLnTx/>
                <a:uFillTx/>
                <a:latin typeface="Trebuchet MS"/>
                <a:ea typeface="+mn-ea"/>
                <a:cs typeface="Trebuchet MS"/>
              </a:rPr>
              <a:t>7.11.2024</a:t>
            </a:r>
            <a:endParaRPr kumimoji="0" sz="1679" b="0" i="0" u="none" strike="noStrike" kern="0" cap="none" spc="0" normalizeH="0" baseline="0" noProof="0">
              <a:ln>
                <a:noFill/>
              </a:ln>
              <a:solidFill>
                <a:sysClr val="windowText" lastClr="000000"/>
              </a:solidFill>
              <a:effectLst/>
              <a:uLnTx/>
              <a:uFillTx/>
              <a:latin typeface="Trebuchet MS"/>
              <a:ea typeface="+mn-ea"/>
              <a:cs typeface="Trebuchet MS"/>
            </a:endParaRPr>
          </a:p>
        </p:txBody>
      </p:sp>
      <p:pic>
        <p:nvPicPr>
          <p:cNvPr id="3" name="object 3"/>
          <p:cNvPicPr/>
          <p:nvPr/>
        </p:nvPicPr>
        <p:blipFill>
          <a:blip r:embed="rId2" cstate="print"/>
          <a:stretch>
            <a:fillRect/>
          </a:stretch>
        </p:blipFill>
        <p:spPr>
          <a:xfrm>
            <a:off x="1769892" y="357166"/>
            <a:ext cx="8652218" cy="4233920"/>
          </a:xfrm>
          <a:prstGeom prst="rect">
            <a:avLst/>
          </a:prstGeom>
        </p:spPr>
      </p:pic>
      <p:sp>
        <p:nvSpPr>
          <p:cNvPr id="4" name="object 4"/>
          <p:cNvSpPr txBox="1"/>
          <p:nvPr/>
        </p:nvSpPr>
        <p:spPr>
          <a:xfrm>
            <a:off x="1769892" y="5078620"/>
            <a:ext cx="9814034" cy="610146"/>
          </a:xfrm>
          <a:prstGeom prst="rect">
            <a:avLst/>
          </a:prstGeom>
        </p:spPr>
        <p:txBody>
          <a:bodyPr vert="horz" wrap="square" lIns="0" tIns="12679" rIns="0" bIns="0" rtlCol="0">
            <a:spAutoFit/>
          </a:bodyPr>
          <a:lstStyle/>
          <a:p>
            <a:pPr marL="0" marR="0" lvl="0" indent="0" algn="r" defTabSz="829909" rtl="0" eaLnBrk="1" fontAlgn="auto" latinLnBrk="0" hangingPunct="1">
              <a:lnSpc>
                <a:spcPct val="100000"/>
              </a:lnSpc>
              <a:spcBef>
                <a:spcPts val="100"/>
              </a:spcBef>
              <a:spcAft>
                <a:spcPts val="0"/>
              </a:spcAft>
              <a:buClrTx/>
              <a:buSzTx/>
              <a:buFontTx/>
              <a:buNone/>
              <a:tabLst/>
              <a:defRPr/>
            </a:pPr>
            <a:r>
              <a:rPr kumimoji="0" sz="1316"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hlinkClick r:id="rId3"/>
              </a:rPr>
              <a:t>https://endviolenceagainstchildrenconference.org/</a:t>
            </a:r>
            <a:endParaRPr kumimoji="0" sz="1316" b="0" i="0" u="none" strike="noStrike" kern="0" cap="none" spc="0" normalizeH="0" baseline="0" noProof="0" dirty="0">
              <a:ln>
                <a:noFill/>
              </a:ln>
              <a:solidFill>
                <a:sysClr val="windowText" lastClr="000000"/>
              </a:solidFill>
              <a:effectLst/>
              <a:uLnTx/>
              <a:uFillTx/>
              <a:latin typeface="Trebuchet MS"/>
              <a:ea typeface="+mn-ea"/>
              <a:cs typeface="Trebuchet MS"/>
            </a:endParaRPr>
          </a:p>
          <a:p>
            <a:pPr marL="0" marR="0" lvl="0" indent="0" algn="r" defTabSz="829909" rtl="0" eaLnBrk="1" fontAlgn="auto" latinLnBrk="0" hangingPunct="1">
              <a:lnSpc>
                <a:spcPct val="100000"/>
              </a:lnSpc>
              <a:spcBef>
                <a:spcPts val="36"/>
              </a:spcBef>
              <a:spcAft>
                <a:spcPts val="0"/>
              </a:spcAft>
              <a:buClrTx/>
              <a:buSzTx/>
              <a:buFontTx/>
              <a:buNone/>
              <a:tabLst/>
              <a:defRPr/>
            </a:pPr>
            <a:endParaRPr kumimoji="0" sz="1316" b="0" i="0" u="none" strike="noStrike" kern="0" cap="none" spc="0" normalizeH="0" baseline="0" noProof="0" dirty="0">
              <a:ln>
                <a:noFill/>
              </a:ln>
              <a:solidFill>
                <a:sysClr val="windowText" lastClr="000000"/>
              </a:solidFill>
              <a:effectLst/>
              <a:uLnTx/>
              <a:uFillTx/>
              <a:latin typeface="Trebuchet MS"/>
              <a:ea typeface="+mn-ea"/>
              <a:cs typeface="Trebuchet MS"/>
            </a:endParaRPr>
          </a:p>
          <a:p>
            <a:pPr marL="11527" marR="4611" lvl="0" indent="0" algn="r" defTabSz="829909" rtl="0" eaLnBrk="1" fontAlgn="auto" latinLnBrk="0" hangingPunct="1">
              <a:lnSpc>
                <a:spcPts val="1516"/>
              </a:lnSpc>
              <a:spcBef>
                <a:spcPts val="0"/>
              </a:spcBef>
              <a:spcAft>
                <a:spcPts val="0"/>
              </a:spcAft>
              <a:buClrTx/>
              <a:buSzTx/>
              <a:buFontTx/>
              <a:buNone/>
              <a:tabLst/>
              <a:defRPr/>
            </a:pPr>
            <a:r>
              <a:rPr kumimoji="0" sz="1316"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hlinkClick r:id="rId4"/>
              </a:rPr>
              <a:t>https://www.linkedin.com/company/global-</a:t>
            </a:r>
            <a:r>
              <a:rPr kumimoji="0" sz="1316" b="0" i="0" u="sng" strike="noStrike" kern="0" cap="none" spc="0" normalizeH="0" baseline="0" noProof="0" dirty="0">
                <a:ln>
                  <a:noFill/>
                </a:ln>
                <a:solidFill>
                  <a:srgbClr val="0563C1"/>
                </a:solidFill>
                <a:effectLst/>
                <a:uLnTx/>
                <a:uFill>
                  <a:solidFill>
                    <a:srgbClr val="0563C1"/>
                  </a:solidFill>
                </a:uFill>
                <a:latin typeface="Trebuchet MS"/>
                <a:ea typeface="+mn-ea"/>
                <a:cs typeface="Trebuchet MS"/>
                <a:hlinkClick r:id="rId4"/>
              </a:rPr>
              <a:t>initiative-to-end-all-corporal-punishment-</a:t>
            </a:r>
            <a:r>
              <a:rPr kumimoji="0" sz="1316" b="0" i="0" u="sng" strike="noStrike" kern="0" cap="none" spc="-23" normalizeH="0" baseline="0" noProof="0" dirty="0">
                <a:ln>
                  <a:noFill/>
                </a:ln>
                <a:solidFill>
                  <a:srgbClr val="0563C1"/>
                </a:solidFill>
                <a:effectLst/>
                <a:uLnTx/>
                <a:uFill>
                  <a:solidFill>
                    <a:srgbClr val="0563C1"/>
                  </a:solidFill>
                </a:uFill>
                <a:latin typeface="Trebuchet MS"/>
                <a:ea typeface="+mn-ea"/>
                <a:cs typeface="Trebuchet MS"/>
                <a:hlinkClick r:id="rId4"/>
              </a:rPr>
              <a:t>of-</a:t>
            </a:r>
            <a:r>
              <a:rPr kumimoji="0" sz="1316"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hlinkClick r:id="rId4"/>
              </a:rPr>
              <a:t>children/posts/?feedView=all</a:t>
            </a:r>
            <a:endParaRPr kumimoji="0" sz="1316" b="0" i="0" u="none" strike="noStrike" kern="0" cap="none" spc="0" normalizeH="0" baseline="0" noProof="0" dirty="0">
              <a:ln>
                <a:noFill/>
              </a:ln>
              <a:solidFill>
                <a:sysClr val="windowText" lastClr="000000"/>
              </a:solidFill>
              <a:effectLst/>
              <a:uLnTx/>
              <a:uFillTx/>
              <a:latin typeface="Trebuchet MS"/>
              <a:ea typeface="+mn-ea"/>
              <a:cs typeface="Trebuchet M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376397" y="978731"/>
            <a:ext cx="3698826" cy="4117636"/>
          </a:xfrm>
          <a:prstGeom prst="rect">
            <a:avLst/>
          </a:prstGeom>
        </p:spPr>
      </p:pic>
      <p:sp>
        <p:nvSpPr>
          <p:cNvPr id="3" name="object 3"/>
          <p:cNvSpPr txBox="1">
            <a:spLocks noGrp="1"/>
          </p:cNvSpPr>
          <p:nvPr>
            <p:ph type="title"/>
          </p:nvPr>
        </p:nvSpPr>
        <p:spPr>
          <a:xfrm>
            <a:off x="2187211" y="405138"/>
            <a:ext cx="7803136" cy="336890"/>
          </a:xfrm>
          <a:prstGeom prst="rect">
            <a:avLst/>
          </a:prstGeom>
        </p:spPr>
        <p:txBody>
          <a:bodyPr vert="horz" wrap="square" lIns="0" tIns="15560" rIns="0" bIns="0" rtlCol="0">
            <a:spAutoFit/>
          </a:bodyPr>
          <a:lstStyle/>
          <a:p>
            <a:pPr marL="11527">
              <a:spcBef>
                <a:spcPts val="123"/>
              </a:spcBef>
            </a:pPr>
            <a:r>
              <a:rPr sz="2087" spc="-95" dirty="0">
                <a:solidFill>
                  <a:srgbClr val="00A0E1"/>
                </a:solidFill>
                <a:latin typeface="Arial MT"/>
                <a:cs typeface="Arial MT"/>
              </a:rPr>
              <a:t>INSPIRE:</a:t>
            </a:r>
            <a:r>
              <a:rPr sz="2087" spc="64" dirty="0">
                <a:solidFill>
                  <a:srgbClr val="00A0E1"/>
                </a:solidFill>
                <a:latin typeface="Arial MT"/>
                <a:cs typeface="Arial MT"/>
              </a:rPr>
              <a:t> </a:t>
            </a:r>
            <a:r>
              <a:rPr sz="2087" dirty="0">
                <a:solidFill>
                  <a:srgbClr val="00A0E1"/>
                </a:solidFill>
                <a:latin typeface="Arial MT"/>
                <a:cs typeface="Arial MT"/>
              </a:rPr>
              <a:t>Seven</a:t>
            </a:r>
            <a:r>
              <a:rPr sz="2087" spc="68" dirty="0">
                <a:solidFill>
                  <a:srgbClr val="00A0E1"/>
                </a:solidFill>
                <a:latin typeface="Arial MT"/>
                <a:cs typeface="Arial MT"/>
              </a:rPr>
              <a:t> </a:t>
            </a:r>
            <a:r>
              <a:rPr sz="2087" spc="50" dirty="0">
                <a:solidFill>
                  <a:srgbClr val="00A0E1"/>
                </a:solidFill>
                <a:latin typeface="Arial MT"/>
                <a:cs typeface="Arial MT"/>
              </a:rPr>
              <a:t>strategies</a:t>
            </a:r>
            <a:r>
              <a:rPr sz="2087" spc="64" dirty="0">
                <a:solidFill>
                  <a:srgbClr val="00A0E1"/>
                </a:solidFill>
                <a:latin typeface="Arial MT"/>
                <a:cs typeface="Arial MT"/>
              </a:rPr>
              <a:t> </a:t>
            </a:r>
            <a:r>
              <a:rPr sz="2087" spc="132" dirty="0">
                <a:solidFill>
                  <a:srgbClr val="00A0E1"/>
                </a:solidFill>
                <a:latin typeface="Arial MT"/>
                <a:cs typeface="Arial MT"/>
              </a:rPr>
              <a:t>for</a:t>
            </a:r>
            <a:r>
              <a:rPr sz="2087" spc="68" dirty="0">
                <a:solidFill>
                  <a:srgbClr val="00A0E1"/>
                </a:solidFill>
                <a:latin typeface="Arial MT"/>
                <a:cs typeface="Arial MT"/>
              </a:rPr>
              <a:t> </a:t>
            </a:r>
            <a:r>
              <a:rPr sz="2087" dirty="0">
                <a:solidFill>
                  <a:srgbClr val="00A0E1"/>
                </a:solidFill>
                <a:latin typeface="Arial MT"/>
                <a:cs typeface="Arial MT"/>
              </a:rPr>
              <a:t>Ending</a:t>
            </a:r>
            <a:r>
              <a:rPr sz="2087" spc="64" dirty="0">
                <a:solidFill>
                  <a:srgbClr val="00A0E1"/>
                </a:solidFill>
                <a:latin typeface="Arial MT"/>
                <a:cs typeface="Arial MT"/>
              </a:rPr>
              <a:t> </a:t>
            </a:r>
            <a:r>
              <a:rPr sz="2087" dirty="0">
                <a:solidFill>
                  <a:srgbClr val="00A0E1"/>
                </a:solidFill>
                <a:latin typeface="Arial MT"/>
                <a:cs typeface="Arial MT"/>
              </a:rPr>
              <a:t>Violence</a:t>
            </a:r>
            <a:r>
              <a:rPr sz="2087" spc="68" dirty="0">
                <a:solidFill>
                  <a:srgbClr val="00A0E1"/>
                </a:solidFill>
                <a:latin typeface="Arial MT"/>
                <a:cs typeface="Arial MT"/>
              </a:rPr>
              <a:t> </a:t>
            </a:r>
            <a:r>
              <a:rPr sz="2087" dirty="0">
                <a:solidFill>
                  <a:srgbClr val="00A0E1"/>
                </a:solidFill>
                <a:latin typeface="Arial MT"/>
                <a:cs typeface="Arial MT"/>
              </a:rPr>
              <a:t>Against</a:t>
            </a:r>
            <a:r>
              <a:rPr sz="2087" spc="68" dirty="0">
                <a:solidFill>
                  <a:srgbClr val="00A0E1"/>
                </a:solidFill>
                <a:latin typeface="Arial MT"/>
                <a:cs typeface="Arial MT"/>
              </a:rPr>
              <a:t> </a:t>
            </a:r>
            <a:r>
              <a:rPr sz="2087" spc="54" dirty="0">
                <a:solidFill>
                  <a:srgbClr val="00A0E1"/>
                </a:solidFill>
                <a:latin typeface="Arial MT"/>
                <a:cs typeface="Arial MT"/>
              </a:rPr>
              <a:t>Children</a:t>
            </a:r>
            <a:endParaRPr sz="2087">
              <a:latin typeface="Arial MT"/>
              <a:cs typeface="Arial MT"/>
            </a:endParaRPr>
          </a:p>
        </p:txBody>
      </p:sp>
      <p:sp>
        <p:nvSpPr>
          <p:cNvPr id="4" name="object 4"/>
          <p:cNvSpPr txBox="1"/>
          <p:nvPr/>
        </p:nvSpPr>
        <p:spPr>
          <a:xfrm>
            <a:off x="2203348" y="973678"/>
            <a:ext cx="59935" cy="186302"/>
          </a:xfrm>
          <a:prstGeom prst="rect">
            <a:avLst/>
          </a:prstGeom>
        </p:spPr>
        <p:txBody>
          <a:bodyPr vert="horz" wrap="square" lIns="0" tIns="11526" rIns="0" bIns="0" rtlCol="0">
            <a:spAutoFit/>
          </a:bodyPr>
          <a:lstStyle/>
          <a:p>
            <a:pPr marL="11527" marR="0" lvl="0" indent="0" algn="l" defTabSz="829909" rtl="0" eaLnBrk="1" fontAlgn="auto" latinLnBrk="0" hangingPunct="1">
              <a:lnSpc>
                <a:spcPct val="100000"/>
              </a:lnSpc>
              <a:spcBef>
                <a:spcPts val="91"/>
              </a:spcBef>
              <a:spcAft>
                <a:spcPts val="0"/>
              </a:spcAft>
              <a:buClrTx/>
              <a:buSzTx/>
              <a:buFontTx/>
              <a:buNone/>
              <a:tabLst/>
              <a:defRPr/>
            </a:pPr>
            <a:r>
              <a:rPr kumimoji="0" sz="1135" b="0" i="0" u="none" strike="noStrike" kern="0" cap="none" spc="-91" normalizeH="0" baseline="0" noProof="0" dirty="0">
                <a:ln>
                  <a:noFill/>
                </a:ln>
                <a:solidFill>
                  <a:sysClr val="windowText" lastClr="000000"/>
                </a:solidFill>
                <a:effectLst/>
                <a:uLnTx/>
                <a:uFillTx/>
                <a:latin typeface="Tahoma"/>
                <a:ea typeface="+mn-ea"/>
                <a:cs typeface="Tahoma"/>
              </a:rPr>
              <a:t>I</a:t>
            </a:r>
            <a:endParaRPr kumimoji="0" sz="1135"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5" name="object 5"/>
          <p:cNvSpPr txBox="1"/>
          <p:nvPr/>
        </p:nvSpPr>
        <p:spPr>
          <a:xfrm>
            <a:off x="2619375" y="973677"/>
            <a:ext cx="3900783" cy="4225484"/>
          </a:xfrm>
          <a:prstGeom prst="rect">
            <a:avLst/>
          </a:prstGeom>
        </p:spPr>
        <p:txBody>
          <a:bodyPr vert="horz" wrap="square" lIns="0" tIns="11526" rIns="0" bIns="0" rtlCol="0">
            <a:spAutoFit/>
          </a:bodyPr>
          <a:lstStyle/>
          <a:p>
            <a:pPr marL="43801" marR="0" lvl="0" indent="0" algn="l" defTabSz="829909" rtl="0" eaLnBrk="1" fontAlgn="auto" latinLnBrk="0" hangingPunct="1">
              <a:lnSpc>
                <a:spcPct val="100000"/>
              </a:lnSpc>
              <a:spcBef>
                <a:spcPts val="91"/>
              </a:spcBef>
              <a:spcAft>
                <a:spcPts val="0"/>
              </a:spcAft>
              <a:buClrTx/>
              <a:buSzTx/>
              <a:buFontTx/>
              <a:buNone/>
              <a:tabLst/>
              <a:defRPr/>
            </a:pPr>
            <a:r>
              <a:rPr kumimoji="0" sz="1135" b="1" i="0" u="none" strike="noStrike" kern="0" cap="none" spc="0" normalizeH="0" baseline="0" noProof="0" dirty="0">
                <a:ln>
                  <a:noFill/>
                </a:ln>
                <a:solidFill>
                  <a:sysClr val="windowText" lastClr="000000"/>
                </a:solidFill>
                <a:effectLst/>
                <a:uLnTx/>
                <a:uFillTx/>
                <a:latin typeface="Tahoma"/>
                <a:ea typeface="+mn-ea"/>
                <a:cs typeface="Tahoma"/>
              </a:rPr>
              <a:t>Implementation</a:t>
            </a:r>
            <a:r>
              <a:rPr kumimoji="0" sz="1135" b="1" i="0" u="none" strike="noStrike" kern="0" cap="none" spc="64" normalizeH="0" baseline="0" noProof="0" dirty="0">
                <a:ln>
                  <a:noFill/>
                </a:ln>
                <a:solidFill>
                  <a:sysClr val="windowText" lastClr="000000"/>
                </a:solidFill>
                <a:effectLst/>
                <a:uLnTx/>
                <a:uFillTx/>
                <a:latin typeface="Tahoma"/>
                <a:ea typeface="+mn-ea"/>
                <a:cs typeface="Tahoma"/>
              </a:rPr>
              <a:t> </a:t>
            </a:r>
            <a:r>
              <a:rPr kumimoji="0" sz="1135" b="1" i="0" u="none" strike="noStrike" kern="0" cap="none" spc="0" normalizeH="0" baseline="0" noProof="0" dirty="0">
                <a:ln>
                  <a:noFill/>
                </a:ln>
                <a:solidFill>
                  <a:sysClr val="windowText" lastClr="000000"/>
                </a:solidFill>
                <a:effectLst/>
                <a:uLnTx/>
                <a:uFillTx/>
                <a:latin typeface="Tahoma"/>
                <a:ea typeface="+mn-ea"/>
                <a:cs typeface="Tahoma"/>
              </a:rPr>
              <a:t>and</a:t>
            </a:r>
            <a:r>
              <a:rPr kumimoji="0" sz="1135" b="1" i="0" u="none" strike="noStrike" kern="0" cap="none" spc="68" normalizeH="0" baseline="0" noProof="0" dirty="0">
                <a:ln>
                  <a:noFill/>
                </a:ln>
                <a:solidFill>
                  <a:sysClr val="windowText" lastClr="000000"/>
                </a:solidFill>
                <a:effectLst/>
                <a:uLnTx/>
                <a:uFillTx/>
                <a:latin typeface="Tahoma"/>
                <a:ea typeface="+mn-ea"/>
                <a:cs typeface="Tahoma"/>
              </a:rPr>
              <a:t> </a:t>
            </a:r>
            <a:r>
              <a:rPr kumimoji="0" sz="1135" b="1" i="0" u="none" strike="noStrike" kern="0" cap="none" spc="0" normalizeH="0" baseline="0" noProof="0" dirty="0">
                <a:ln>
                  <a:noFill/>
                </a:ln>
                <a:solidFill>
                  <a:sysClr val="windowText" lastClr="000000"/>
                </a:solidFill>
                <a:effectLst/>
                <a:uLnTx/>
                <a:uFillTx/>
                <a:latin typeface="Tahoma"/>
                <a:ea typeface="+mn-ea"/>
                <a:cs typeface="Tahoma"/>
              </a:rPr>
              <a:t>enforcement</a:t>
            </a:r>
            <a:r>
              <a:rPr kumimoji="0" sz="1135" b="1" i="0" u="none" strike="noStrike" kern="0" cap="none" spc="68" normalizeH="0" baseline="0" noProof="0" dirty="0">
                <a:ln>
                  <a:noFill/>
                </a:ln>
                <a:solidFill>
                  <a:sysClr val="windowText" lastClr="000000"/>
                </a:solidFill>
                <a:effectLst/>
                <a:uLnTx/>
                <a:uFillTx/>
                <a:latin typeface="Tahoma"/>
                <a:ea typeface="+mn-ea"/>
                <a:cs typeface="Tahoma"/>
              </a:rPr>
              <a:t> </a:t>
            </a:r>
            <a:r>
              <a:rPr kumimoji="0" sz="1135" b="1" i="0" u="none" strike="noStrike" kern="0" cap="none" spc="0" normalizeH="0" baseline="0" noProof="0" dirty="0">
                <a:ln>
                  <a:noFill/>
                </a:ln>
                <a:solidFill>
                  <a:sysClr val="windowText" lastClr="000000"/>
                </a:solidFill>
                <a:effectLst/>
                <a:uLnTx/>
                <a:uFillTx/>
                <a:latin typeface="Tahoma"/>
                <a:ea typeface="+mn-ea"/>
                <a:cs typeface="Tahoma"/>
              </a:rPr>
              <a:t>of</a:t>
            </a:r>
            <a:r>
              <a:rPr kumimoji="0" sz="1135" b="1" i="0" u="none" strike="noStrike" kern="0" cap="none" spc="68" normalizeH="0" baseline="0" noProof="0" dirty="0">
                <a:ln>
                  <a:noFill/>
                </a:ln>
                <a:solidFill>
                  <a:sysClr val="windowText" lastClr="000000"/>
                </a:solidFill>
                <a:effectLst/>
                <a:uLnTx/>
                <a:uFillTx/>
                <a:latin typeface="Tahoma"/>
                <a:ea typeface="+mn-ea"/>
                <a:cs typeface="Tahoma"/>
              </a:rPr>
              <a:t> </a:t>
            </a:r>
            <a:r>
              <a:rPr kumimoji="0" sz="1135" b="1" i="0" u="none" strike="noStrike" kern="0" cap="none" spc="-18" normalizeH="0" baseline="0" noProof="0" dirty="0">
                <a:ln>
                  <a:noFill/>
                </a:ln>
                <a:solidFill>
                  <a:sysClr val="windowText" lastClr="000000"/>
                </a:solidFill>
                <a:effectLst/>
                <a:uLnTx/>
                <a:uFillTx/>
                <a:latin typeface="Tahoma"/>
                <a:ea typeface="+mn-ea"/>
                <a:cs typeface="Tahoma"/>
              </a:rPr>
              <a:t>laws</a:t>
            </a:r>
            <a:endParaRPr kumimoji="0" sz="1135" b="1" i="0" u="none" strike="noStrike" kern="0" cap="none" spc="0" normalizeH="0" baseline="0" noProof="0" dirty="0">
              <a:ln>
                <a:noFill/>
              </a:ln>
              <a:solidFill>
                <a:sysClr val="windowText" lastClr="000000"/>
              </a:solidFill>
              <a:effectLst/>
              <a:uLnTx/>
              <a:uFillTx/>
              <a:latin typeface="Tahoma"/>
              <a:ea typeface="+mn-ea"/>
              <a:cs typeface="Tahoma"/>
            </a:endParaRPr>
          </a:p>
          <a:p>
            <a:pPr marL="16137" marR="0" lvl="0" indent="0" algn="l" defTabSz="829909" rtl="0" eaLnBrk="1" fontAlgn="auto" latinLnBrk="0" hangingPunct="1">
              <a:lnSpc>
                <a:spcPct val="100000"/>
              </a:lnSpc>
              <a:spcBef>
                <a:spcPts val="1053"/>
              </a:spcBef>
              <a:spcAft>
                <a:spcPts val="0"/>
              </a:spcAft>
              <a:buClrTx/>
              <a:buSzTx/>
              <a:buFontTx/>
              <a:buNone/>
              <a:tabLst/>
              <a:defRPr/>
            </a:pPr>
            <a:r>
              <a:rPr kumimoji="0" sz="1135" b="0" i="0" u="none" strike="noStrike" kern="0" cap="none" spc="0" normalizeH="0" baseline="0" noProof="0" dirty="0">
                <a:ln>
                  <a:noFill/>
                </a:ln>
                <a:solidFill>
                  <a:srgbClr val="00B050"/>
                </a:solidFill>
                <a:effectLst/>
                <a:uLnTx/>
                <a:uFillTx/>
                <a:latin typeface="Tahoma"/>
                <a:ea typeface="+mn-ea"/>
                <a:cs typeface="Tahoma"/>
              </a:rPr>
              <a:t>(Implementazione</a:t>
            </a:r>
            <a:r>
              <a:rPr kumimoji="0" sz="1135" b="0" i="0" u="none" strike="noStrike" kern="0" cap="none" spc="41" normalizeH="0" baseline="0" noProof="0" dirty="0">
                <a:ln>
                  <a:noFill/>
                </a:ln>
                <a:solidFill>
                  <a:srgbClr val="00B050"/>
                </a:solidFill>
                <a:effectLst/>
                <a:uLnTx/>
                <a:uFillTx/>
                <a:latin typeface="Tahoma"/>
                <a:ea typeface="+mn-ea"/>
                <a:cs typeface="Tahoma"/>
              </a:rPr>
              <a:t> </a:t>
            </a:r>
            <a:r>
              <a:rPr kumimoji="0" sz="1135" b="0" i="0" u="none" strike="noStrike" kern="0" cap="none" spc="0" normalizeH="0" baseline="0" noProof="0" dirty="0">
                <a:ln>
                  <a:noFill/>
                </a:ln>
                <a:solidFill>
                  <a:srgbClr val="00B050"/>
                </a:solidFill>
                <a:effectLst/>
                <a:uLnTx/>
                <a:uFillTx/>
                <a:latin typeface="Tahoma"/>
                <a:ea typeface="+mn-ea"/>
                <a:cs typeface="Tahoma"/>
              </a:rPr>
              <a:t>e</a:t>
            </a:r>
            <a:r>
              <a:rPr kumimoji="0" sz="1135" b="0" i="0" u="none" strike="noStrike" kern="0" cap="none" spc="41" normalizeH="0" baseline="0" noProof="0" dirty="0">
                <a:ln>
                  <a:noFill/>
                </a:ln>
                <a:solidFill>
                  <a:srgbClr val="00B050"/>
                </a:solidFill>
                <a:effectLst/>
                <a:uLnTx/>
                <a:uFillTx/>
                <a:latin typeface="Tahoma"/>
                <a:ea typeface="+mn-ea"/>
                <a:cs typeface="Tahoma"/>
              </a:rPr>
              <a:t> </a:t>
            </a:r>
            <a:r>
              <a:rPr kumimoji="0" sz="1135" b="0" i="0" u="none" strike="noStrike" kern="0" cap="none" spc="0" normalizeH="0" baseline="0" noProof="0" dirty="0">
                <a:ln>
                  <a:noFill/>
                </a:ln>
                <a:solidFill>
                  <a:srgbClr val="00B050"/>
                </a:solidFill>
                <a:effectLst/>
                <a:uLnTx/>
                <a:uFillTx/>
                <a:latin typeface="Tahoma"/>
                <a:ea typeface="+mn-ea"/>
                <a:cs typeface="Tahoma"/>
              </a:rPr>
              <a:t>applicazione</a:t>
            </a:r>
            <a:r>
              <a:rPr kumimoji="0" sz="1135" b="0" i="0" u="none" strike="noStrike" kern="0" cap="none" spc="41" normalizeH="0" baseline="0" noProof="0" dirty="0">
                <a:ln>
                  <a:noFill/>
                </a:ln>
                <a:solidFill>
                  <a:srgbClr val="00B050"/>
                </a:solidFill>
                <a:effectLst/>
                <a:uLnTx/>
                <a:uFillTx/>
                <a:latin typeface="Tahoma"/>
                <a:ea typeface="+mn-ea"/>
                <a:cs typeface="Tahoma"/>
              </a:rPr>
              <a:t> </a:t>
            </a:r>
            <a:r>
              <a:rPr kumimoji="0" sz="1135" b="0" i="0" u="none" strike="noStrike" kern="0" cap="none" spc="0" normalizeH="0" baseline="0" noProof="0" dirty="0">
                <a:ln>
                  <a:noFill/>
                </a:ln>
                <a:solidFill>
                  <a:srgbClr val="00B050"/>
                </a:solidFill>
                <a:effectLst/>
                <a:uLnTx/>
                <a:uFillTx/>
                <a:latin typeface="Tahoma"/>
                <a:ea typeface="+mn-ea"/>
                <a:cs typeface="Tahoma"/>
              </a:rPr>
              <a:t>delle</a:t>
            </a:r>
            <a:r>
              <a:rPr kumimoji="0" sz="1135" b="0" i="0" u="none" strike="noStrike" kern="0" cap="none" spc="45" normalizeH="0" baseline="0" noProof="0" dirty="0">
                <a:ln>
                  <a:noFill/>
                </a:ln>
                <a:solidFill>
                  <a:srgbClr val="00B050"/>
                </a:solidFill>
                <a:effectLst/>
                <a:uLnTx/>
                <a:uFillTx/>
                <a:latin typeface="Tahoma"/>
                <a:ea typeface="+mn-ea"/>
                <a:cs typeface="Tahoma"/>
              </a:rPr>
              <a:t> </a:t>
            </a:r>
            <a:r>
              <a:rPr kumimoji="0" sz="1135" b="0" i="0" u="none" strike="noStrike" kern="0" cap="none" spc="-9" normalizeH="0" baseline="0" noProof="0" dirty="0">
                <a:ln>
                  <a:noFill/>
                </a:ln>
                <a:solidFill>
                  <a:srgbClr val="00B050"/>
                </a:solidFill>
                <a:effectLst/>
                <a:uLnTx/>
                <a:uFillTx/>
                <a:latin typeface="Tahoma"/>
                <a:ea typeface="+mn-ea"/>
                <a:cs typeface="Tahoma"/>
              </a:rPr>
              <a:t>leggi)</a:t>
            </a:r>
            <a:endParaRPr kumimoji="0" sz="1135" b="0" i="0" u="none" strike="noStrike" kern="0" cap="none" spc="0" normalizeH="0" baseline="0" noProof="0" dirty="0">
              <a:ln>
                <a:noFill/>
              </a:ln>
              <a:solidFill>
                <a:srgbClr val="00B050"/>
              </a:solidFill>
              <a:effectLst/>
              <a:uLnTx/>
              <a:uFillTx/>
              <a:latin typeface="Tahoma"/>
              <a:ea typeface="+mn-ea"/>
              <a:cs typeface="Tahoma"/>
            </a:endParaRPr>
          </a:p>
          <a:p>
            <a:pPr marL="11527" marR="1859804" lvl="0" indent="25358" algn="l" defTabSz="829909" rtl="0" eaLnBrk="1" fontAlgn="auto" latinLnBrk="0" hangingPunct="1">
              <a:lnSpc>
                <a:spcPct val="177200"/>
              </a:lnSpc>
              <a:spcBef>
                <a:spcPts val="0"/>
              </a:spcBef>
              <a:spcAft>
                <a:spcPts val="0"/>
              </a:spcAft>
              <a:buClrTx/>
              <a:buSzTx/>
              <a:buFontTx/>
              <a:buNone/>
              <a:tabLst/>
              <a:defRPr/>
            </a:pPr>
            <a:r>
              <a:rPr kumimoji="0" sz="1135" b="1" i="0" u="none" strike="noStrike" kern="0" cap="none" spc="0" normalizeH="0" baseline="0" noProof="0" dirty="0">
                <a:ln>
                  <a:noFill/>
                </a:ln>
                <a:solidFill>
                  <a:sysClr val="windowText" lastClr="000000"/>
                </a:solidFill>
                <a:effectLst/>
                <a:uLnTx/>
                <a:uFillTx/>
                <a:latin typeface="Tahoma"/>
                <a:ea typeface="+mn-ea"/>
                <a:cs typeface="Tahoma"/>
              </a:rPr>
              <a:t>Norms</a:t>
            </a:r>
            <a:r>
              <a:rPr kumimoji="0" sz="1135" b="1" i="0" u="none" strike="noStrike" kern="0" cap="none" spc="73" normalizeH="0" baseline="0" noProof="0" dirty="0">
                <a:ln>
                  <a:noFill/>
                </a:ln>
                <a:solidFill>
                  <a:sysClr val="windowText" lastClr="000000"/>
                </a:solidFill>
                <a:effectLst/>
                <a:uLnTx/>
                <a:uFillTx/>
                <a:latin typeface="Tahoma"/>
                <a:ea typeface="+mn-ea"/>
                <a:cs typeface="Tahoma"/>
              </a:rPr>
              <a:t> </a:t>
            </a:r>
            <a:r>
              <a:rPr kumimoji="0" sz="1135" b="1" i="0" u="none" strike="noStrike" kern="0" cap="none" spc="0" normalizeH="0" baseline="0" noProof="0" dirty="0">
                <a:ln>
                  <a:noFill/>
                </a:ln>
                <a:solidFill>
                  <a:sysClr val="windowText" lastClr="000000"/>
                </a:solidFill>
                <a:effectLst/>
                <a:uLnTx/>
                <a:uFillTx/>
                <a:latin typeface="Tahoma"/>
                <a:ea typeface="+mn-ea"/>
                <a:cs typeface="Tahoma"/>
              </a:rPr>
              <a:t>and</a:t>
            </a:r>
            <a:r>
              <a:rPr kumimoji="0" sz="1135" b="1" i="0" u="none" strike="noStrike" kern="0" cap="none" spc="77" normalizeH="0" baseline="0" noProof="0" dirty="0">
                <a:ln>
                  <a:noFill/>
                </a:ln>
                <a:solidFill>
                  <a:sysClr val="windowText" lastClr="000000"/>
                </a:solidFill>
                <a:effectLst/>
                <a:uLnTx/>
                <a:uFillTx/>
                <a:latin typeface="Tahoma"/>
                <a:ea typeface="+mn-ea"/>
                <a:cs typeface="Tahoma"/>
              </a:rPr>
              <a:t> </a:t>
            </a:r>
            <a:r>
              <a:rPr kumimoji="0" sz="1135" b="1" i="0" u="none" strike="noStrike" kern="0" cap="none" spc="-9" normalizeH="0" baseline="0" noProof="0" dirty="0">
                <a:ln>
                  <a:noFill/>
                </a:ln>
                <a:solidFill>
                  <a:sysClr val="windowText" lastClr="000000"/>
                </a:solidFill>
                <a:effectLst/>
                <a:uLnTx/>
                <a:uFillTx/>
                <a:latin typeface="Tahoma"/>
                <a:ea typeface="+mn-ea"/>
                <a:cs typeface="Tahoma"/>
              </a:rPr>
              <a:t>values </a:t>
            </a:r>
            <a:br>
              <a:rPr kumimoji="0" lang="it-IT" sz="1135" b="1" i="0" u="none" strike="noStrike" kern="0" cap="none" spc="-9" normalizeH="0" baseline="0" noProof="0" dirty="0">
                <a:ln>
                  <a:noFill/>
                </a:ln>
                <a:solidFill>
                  <a:sysClr val="windowText" lastClr="000000"/>
                </a:solidFill>
                <a:effectLst/>
                <a:uLnTx/>
                <a:uFillTx/>
                <a:latin typeface="Tahoma"/>
                <a:ea typeface="+mn-ea"/>
                <a:cs typeface="Tahoma"/>
              </a:rPr>
            </a:br>
            <a:r>
              <a:rPr kumimoji="0" sz="1135" b="0" i="0" u="none" strike="noStrike" kern="0" cap="none" spc="0" normalizeH="0" baseline="0" noProof="0" dirty="0">
                <a:ln>
                  <a:noFill/>
                </a:ln>
                <a:solidFill>
                  <a:srgbClr val="00B050"/>
                </a:solidFill>
                <a:effectLst/>
                <a:uLnTx/>
                <a:uFillTx/>
                <a:latin typeface="Tahoma"/>
                <a:ea typeface="+mn-ea"/>
                <a:cs typeface="Tahoma"/>
              </a:rPr>
              <a:t>(Norme</a:t>
            </a:r>
            <a:r>
              <a:rPr kumimoji="0" sz="1135" b="0" i="0" u="none" strike="noStrike" kern="0" cap="none" spc="-18" normalizeH="0" baseline="0" noProof="0" dirty="0">
                <a:ln>
                  <a:noFill/>
                </a:ln>
                <a:solidFill>
                  <a:srgbClr val="00B050"/>
                </a:solidFill>
                <a:effectLst/>
                <a:uLnTx/>
                <a:uFillTx/>
                <a:latin typeface="Tahoma"/>
                <a:ea typeface="+mn-ea"/>
                <a:cs typeface="Tahoma"/>
              </a:rPr>
              <a:t> </a:t>
            </a:r>
            <a:r>
              <a:rPr kumimoji="0" sz="1135" b="0" i="0" u="none" strike="noStrike" kern="0" cap="none" spc="0" normalizeH="0" baseline="0" noProof="0" dirty="0">
                <a:ln>
                  <a:noFill/>
                </a:ln>
                <a:solidFill>
                  <a:srgbClr val="00B050"/>
                </a:solidFill>
                <a:effectLst/>
                <a:uLnTx/>
                <a:uFillTx/>
                <a:latin typeface="Tahoma"/>
                <a:ea typeface="+mn-ea"/>
                <a:cs typeface="Tahoma"/>
              </a:rPr>
              <a:t>e</a:t>
            </a:r>
            <a:r>
              <a:rPr kumimoji="0" sz="1135" b="0" i="0" u="none" strike="noStrike" kern="0" cap="none" spc="-18" normalizeH="0" baseline="0" noProof="0" dirty="0">
                <a:ln>
                  <a:noFill/>
                </a:ln>
                <a:solidFill>
                  <a:srgbClr val="00B050"/>
                </a:solidFill>
                <a:effectLst/>
                <a:uLnTx/>
                <a:uFillTx/>
                <a:latin typeface="Tahoma"/>
                <a:ea typeface="+mn-ea"/>
                <a:cs typeface="Tahoma"/>
              </a:rPr>
              <a:t> </a:t>
            </a:r>
            <a:r>
              <a:rPr kumimoji="0" sz="1135" b="0" i="0" u="none" strike="noStrike" kern="0" cap="none" spc="-9" normalizeH="0" baseline="0" noProof="0" dirty="0">
                <a:ln>
                  <a:noFill/>
                </a:ln>
                <a:solidFill>
                  <a:srgbClr val="00B050"/>
                </a:solidFill>
                <a:effectLst/>
                <a:uLnTx/>
                <a:uFillTx/>
                <a:latin typeface="Tahoma"/>
                <a:ea typeface="+mn-ea"/>
                <a:cs typeface="Tahoma"/>
              </a:rPr>
              <a:t>valori)</a:t>
            </a:r>
            <a:endParaRPr kumimoji="0" sz="1135" b="0" i="0" u="none" strike="noStrike" kern="0" cap="none" spc="0" normalizeH="0" baseline="0" noProof="0" dirty="0">
              <a:ln>
                <a:noFill/>
              </a:ln>
              <a:solidFill>
                <a:srgbClr val="00B050"/>
              </a:solidFill>
              <a:effectLst/>
              <a:uLnTx/>
              <a:uFillTx/>
              <a:latin typeface="Tahoma"/>
              <a:ea typeface="+mn-ea"/>
              <a:cs typeface="Tahoma"/>
            </a:endParaRPr>
          </a:p>
          <a:p>
            <a:pPr marL="16137" marR="1430441" lvl="0" indent="-4611" algn="l" defTabSz="829909" rtl="0" eaLnBrk="1" fontAlgn="auto" latinLnBrk="0" hangingPunct="1">
              <a:lnSpc>
                <a:spcPct val="177200"/>
              </a:lnSpc>
              <a:spcBef>
                <a:spcPts val="0"/>
              </a:spcBef>
              <a:spcAft>
                <a:spcPts val="0"/>
              </a:spcAft>
              <a:buClrTx/>
              <a:buSzTx/>
              <a:buFontTx/>
              <a:buNone/>
              <a:tabLst/>
              <a:defRPr/>
            </a:pPr>
            <a:r>
              <a:rPr kumimoji="0" sz="1135" b="1" i="0" u="none" strike="noStrike" kern="0" cap="none" spc="0" normalizeH="0" baseline="0" noProof="0" dirty="0">
                <a:ln>
                  <a:noFill/>
                </a:ln>
                <a:solidFill>
                  <a:sysClr val="windowText" lastClr="000000"/>
                </a:solidFill>
                <a:effectLst/>
                <a:uLnTx/>
                <a:uFillTx/>
                <a:latin typeface="Tahoma"/>
                <a:ea typeface="+mn-ea"/>
                <a:cs typeface="Tahoma"/>
              </a:rPr>
              <a:t>Safe</a:t>
            </a:r>
            <a:r>
              <a:rPr kumimoji="0" sz="1135" b="1" i="0" u="none" strike="noStrike" kern="0" cap="none" spc="-86" normalizeH="0" baseline="0" noProof="0" dirty="0">
                <a:ln>
                  <a:noFill/>
                </a:ln>
                <a:solidFill>
                  <a:sysClr val="windowText" lastClr="000000"/>
                </a:solidFill>
                <a:effectLst/>
                <a:uLnTx/>
                <a:uFillTx/>
                <a:latin typeface="Tahoma"/>
                <a:ea typeface="+mn-ea"/>
                <a:cs typeface="Tahoma"/>
              </a:rPr>
              <a:t> </a:t>
            </a:r>
            <a:r>
              <a:rPr kumimoji="0" sz="1135" b="1" i="0" u="none" strike="noStrike" kern="0" cap="none" spc="-9" normalizeH="0" baseline="0" noProof="0" dirty="0">
                <a:ln>
                  <a:noFill/>
                </a:ln>
                <a:solidFill>
                  <a:sysClr val="windowText" lastClr="000000"/>
                </a:solidFill>
                <a:effectLst/>
                <a:uLnTx/>
                <a:uFillTx/>
                <a:latin typeface="Tahoma"/>
                <a:ea typeface="+mn-ea"/>
                <a:cs typeface="Tahoma"/>
              </a:rPr>
              <a:t>environments </a:t>
            </a:r>
            <a:br>
              <a:rPr kumimoji="0" lang="it-IT" sz="1135" b="1" i="0" u="none" strike="noStrike" kern="0" cap="none" spc="-9" normalizeH="0" baseline="0" noProof="0" dirty="0">
                <a:ln>
                  <a:noFill/>
                </a:ln>
                <a:solidFill>
                  <a:sysClr val="windowText" lastClr="000000"/>
                </a:solidFill>
                <a:effectLst/>
                <a:uLnTx/>
                <a:uFillTx/>
                <a:latin typeface="Tahoma"/>
                <a:ea typeface="+mn-ea"/>
                <a:cs typeface="Tahoma"/>
              </a:rPr>
            </a:br>
            <a:r>
              <a:rPr kumimoji="0" sz="1135" b="0" i="0" u="none" strike="noStrike" kern="0" cap="none" spc="0" normalizeH="0" baseline="0" noProof="0" dirty="0">
                <a:ln>
                  <a:noFill/>
                </a:ln>
                <a:solidFill>
                  <a:srgbClr val="00B050"/>
                </a:solidFill>
                <a:effectLst/>
                <a:uLnTx/>
                <a:uFillTx/>
                <a:latin typeface="Tahoma"/>
                <a:ea typeface="+mn-ea"/>
                <a:cs typeface="Tahoma"/>
              </a:rPr>
              <a:t>(Sicurezza</a:t>
            </a:r>
            <a:r>
              <a:rPr kumimoji="0" sz="1135" b="0" i="0" u="none" strike="noStrike" kern="0" cap="none" spc="-64" normalizeH="0" baseline="0" noProof="0" dirty="0">
                <a:ln>
                  <a:noFill/>
                </a:ln>
                <a:solidFill>
                  <a:srgbClr val="00B050"/>
                </a:solidFill>
                <a:effectLst/>
                <a:uLnTx/>
                <a:uFillTx/>
                <a:latin typeface="Tahoma"/>
                <a:ea typeface="+mn-ea"/>
                <a:cs typeface="Tahoma"/>
              </a:rPr>
              <a:t> </a:t>
            </a:r>
            <a:r>
              <a:rPr kumimoji="0" sz="1135" b="0" i="0" u="none" strike="noStrike" kern="0" cap="none" spc="0" normalizeH="0" baseline="0" noProof="0" dirty="0">
                <a:ln>
                  <a:noFill/>
                </a:ln>
                <a:solidFill>
                  <a:srgbClr val="00B050"/>
                </a:solidFill>
                <a:effectLst/>
                <a:uLnTx/>
                <a:uFillTx/>
                <a:latin typeface="Tahoma"/>
                <a:ea typeface="+mn-ea"/>
                <a:cs typeface="Tahoma"/>
              </a:rPr>
              <a:t>degli</a:t>
            </a:r>
            <a:r>
              <a:rPr kumimoji="0" sz="1135" b="0" i="0" u="none" strike="noStrike" kern="0" cap="none" spc="-59" normalizeH="0" baseline="0" noProof="0" dirty="0">
                <a:ln>
                  <a:noFill/>
                </a:ln>
                <a:solidFill>
                  <a:srgbClr val="00B050"/>
                </a:solidFill>
                <a:effectLst/>
                <a:uLnTx/>
                <a:uFillTx/>
                <a:latin typeface="Tahoma"/>
                <a:ea typeface="+mn-ea"/>
                <a:cs typeface="Tahoma"/>
              </a:rPr>
              <a:t> </a:t>
            </a:r>
            <a:r>
              <a:rPr kumimoji="0" sz="1135" b="0" i="0" u="none" strike="noStrike" kern="0" cap="none" spc="-9" normalizeH="0" baseline="0" noProof="0" dirty="0">
                <a:ln>
                  <a:noFill/>
                </a:ln>
                <a:solidFill>
                  <a:srgbClr val="00B050"/>
                </a:solidFill>
                <a:effectLst/>
                <a:uLnTx/>
                <a:uFillTx/>
                <a:latin typeface="Tahoma"/>
                <a:ea typeface="+mn-ea"/>
                <a:cs typeface="Tahoma"/>
              </a:rPr>
              <a:t>ambienti)</a:t>
            </a:r>
            <a:endParaRPr kumimoji="0" sz="1135" b="0" i="0" u="none" strike="noStrike" kern="0" cap="none" spc="0" normalizeH="0" baseline="0" noProof="0" dirty="0">
              <a:ln>
                <a:noFill/>
              </a:ln>
              <a:solidFill>
                <a:srgbClr val="00B050"/>
              </a:solidFill>
              <a:effectLst/>
              <a:uLnTx/>
              <a:uFillTx/>
              <a:latin typeface="Tahoma"/>
              <a:ea typeface="+mn-ea"/>
              <a:cs typeface="Tahoma"/>
            </a:endParaRPr>
          </a:p>
          <a:p>
            <a:pPr marL="17290" marR="0" lvl="0" indent="0" algn="l" defTabSz="829909" rtl="0" eaLnBrk="1" fontAlgn="auto" latinLnBrk="0" hangingPunct="1">
              <a:lnSpc>
                <a:spcPct val="100000"/>
              </a:lnSpc>
              <a:spcBef>
                <a:spcPts val="1053"/>
              </a:spcBef>
              <a:spcAft>
                <a:spcPts val="0"/>
              </a:spcAft>
              <a:buClrTx/>
              <a:buSzTx/>
              <a:buFontTx/>
              <a:buNone/>
              <a:tabLst/>
              <a:defRPr/>
            </a:pPr>
            <a:r>
              <a:rPr kumimoji="0" sz="1135" b="1" i="0" u="none" strike="noStrike" kern="0" cap="none" spc="0" normalizeH="0" baseline="0" noProof="0" dirty="0">
                <a:ln>
                  <a:noFill/>
                </a:ln>
                <a:solidFill>
                  <a:sysClr val="windowText" lastClr="000000"/>
                </a:solidFill>
                <a:effectLst/>
                <a:uLnTx/>
                <a:uFillTx/>
                <a:latin typeface="Tahoma"/>
                <a:ea typeface="+mn-ea"/>
                <a:cs typeface="Tahoma"/>
              </a:rPr>
              <a:t>Parent</a:t>
            </a:r>
            <a:r>
              <a:rPr kumimoji="0" sz="1135" b="1" i="0" u="none" strike="noStrike" kern="0" cap="none" spc="41" normalizeH="0" baseline="0" noProof="0" dirty="0">
                <a:ln>
                  <a:noFill/>
                </a:ln>
                <a:solidFill>
                  <a:sysClr val="windowText" lastClr="000000"/>
                </a:solidFill>
                <a:effectLst/>
                <a:uLnTx/>
                <a:uFillTx/>
                <a:latin typeface="Tahoma"/>
                <a:ea typeface="+mn-ea"/>
                <a:cs typeface="Tahoma"/>
              </a:rPr>
              <a:t> </a:t>
            </a:r>
            <a:r>
              <a:rPr kumimoji="0" sz="1135" b="1" i="0" u="none" strike="noStrike" kern="0" cap="none" spc="0" normalizeH="0" baseline="0" noProof="0" dirty="0">
                <a:ln>
                  <a:noFill/>
                </a:ln>
                <a:solidFill>
                  <a:sysClr val="windowText" lastClr="000000"/>
                </a:solidFill>
                <a:effectLst/>
                <a:uLnTx/>
                <a:uFillTx/>
                <a:latin typeface="Tahoma"/>
                <a:ea typeface="+mn-ea"/>
                <a:cs typeface="Tahoma"/>
              </a:rPr>
              <a:t>and</a:t>
            </a:r>
            <a:r>
              <a:rPr kumimoji="0" sz="1135" b="1" i="0" u="none" strike="noStrike" kern="0" cap="none" spc="41" normalizeH="0" baseline="0" noProof="0" dirty="0">
                <a:ln>
                  <a:noFill/>
                </a:ln>
                <a:solidFill>
                  <a:sysClr val="windowText" lastClr="000000"/>
                </a:solidFill>
                <a:effectLst/>
                <a:uLnTx/>
                <a:uFillTx/>
                <a:latin typeface="Tahoma"/>
                <a:ea typeface="+mn-ea"/>
                <a:cs typeface="Tahoma"/>
              </a:rPr>
              <a:t> </a:t>
            </a:r>
            <a:r>
              <a:rPr kumimoji="0" sz="1135" b="1" i="0" u="none" strike="noStrike" kern="0" cap="none" spc="-9" normalizeH="0" baseline="0" noProof="0" dirty="0">
                <a:ln>
                  <a:noFill/>
                </a:ln>
                <a:solidFill>
                  <a:sysClr val="windowText" lastClr="000000"/>
                </a:solidFill>
                <a:effectLst/>
                <a:uLnTx/>
                <a:uFillTx/>
                <a:latin typeface="Tahoma"/>
                <a:ea typeface="+mn-ea"/>
                <a:cs typeface="Tahoma"/>
              </a:rPr>
              <a:t>caregiver</a:t>
            </a:r>
            <a:endParaRPr kumimoji="0" sz="1135" b="1" i="0" u="none" strike="noStrike" kern="0" cap="none" spc="0" normalizeH="0" baseline="0" noProof="0" dirty="0">
              <a:ln>
                <a:noFill/>
              </a:ln>
              <a:solidFill>
                <a:sysClr val="windowText" lastClr="000000"/>
              </a:solidFill>
              <a:effectLst/>
              <a:uLnTx/>
              <a:uFillTx/>
              <a:latin typeface="Tahoma"/>
              <a:ea typeface="+mn-ea"/>
              <a:cs typeface="Tahoma"/>
            </a:endParaRPr>
          </a:p>
          <a:p>
            <a:pPr marL="16137" marR="0" lvl="0" indent="0" algn="l" defTabSz="829909" rtl="0" eaLnBrk="1" fontAlgn="auto" latinLnBrk="0" hangingPunct="1">
              <a:lnSpc>
                <a:spcPct val="100000"/>
              </a:lnSpc>
              <a:spcBef>
                <a:spcPts val="1048"/>
              </a:spcBef>
              <a:spcAft>
                <a:spcPts val="0"/>
              </a:spcAft>
              <a:buClrTx/>
              <a:buSzTx/>
              <a:buFontTx/>
              <a:buNone/>
              <a:tabLst/>
              <a:defRPr/>
            </a:pPr>
            <a:r>
              <a:rPr kumimoji="0" sz="1135" b="0" i="0" u="none" strike="noStrike" kern="0" cap="none" spc="0" normalizeH="0" baseline="0" noProof="0" dirty="0">
                <a:ln>
                  <a:noFill/>
                </a:ln>
                <a:solidFill>
                  <a:srgbClr val="00B050"/>
                </a:solidFill>
                <a:effectLst/>
                <a:uLnTx/>
                <a:uFillTx/>
                <a:latin typeface="Tahoma"/>
                <a:ea typeface="+mn-ea"/>
                <a:cs typeface="Tahoma"/>
              </a:rPr>
              <a:t>(Supporto</a:t>
            </a:r>
            <a:r>
              <a:rPr kumimoji="0" sz="1135" b="0" i="0" u="none" strike="noStrike" kern="0" cap="none" spc="-14" normalizeH="0" baseline="0" noProof="0" dirty="0">
                <a:ln>
                  <a:noFill/>
                </a:ln>
                <a:solidFill>
                  <a:srgbClr val="00B050"/>
                </a:solidFill>
                <a:effectLst/>
                <a:uLnTx/>
                <a:uFillTx/>
                <a:latin typeface="Tahoma"/>
                <a:ea typeface="+mn-ea"/>
                <a:cs typeface="Tahoma"/>
              </a:rPr>
              <a:t> </a:t>
            </a:r>
            <a:r>
              <a:rPr kumimoji="0" sz="1135" b="0" i="0" u="none" strike="noStrike" kern="0" cap="none" spc="0" normalizeH="0" baseline="0" noProof="0" dirty="0">
                <a:ln>
                  <a:noFill/>
                </a:ln>
                <a:solidFill>
                  <a:srgbClr val="00B050"/>
                </a:solidFill>
                <a:effectLst/>
                <a:uLnTx/>
                <a:uFillTx/>
                <a:latin typeface="Tahoma"/>
                <a:ea typeface="+mn-ea"/>
                <a:cs typeface="Tahoma"/>
              </a:rPr>
              <a:t>ai</a:t>
            </a:r>
            <a:r>
              <a:rPr kumimoji="0" sz="1135" b="0" i="0" u="none" strike="noStrike" kern="0" cap="none" spc="-9" normalizeH="0" baseline="0" noProof="0" dirty="0">
                <a:ln>
                  <a:noFill/>
                </a:ln>
                <a:solidFill>
                  <a:srgbClr val="00B050"/>
                </a:solidFill>
                <a:effectLst/>
                <a:uLnTx/>
                <a:uFillTx/>
                <a:latin typeface="Tahoma"/>
                <a:ea typeface="+mn-ea"/>
                <a:cs typeface="Tahoma"/>
              </a:rPr>
              <a:t> </a:t>
            </a:r>
            <a:r>
              <a:rPr kumimoji="0" sz="1135" b="0" i="0" u="none" strike="noStrike" kern="0" cap="none" spc="0" normalizeH="0" baseline="0" noProof="0" dirty="0">
                <a:ln>
                  <a:noFill/>
                </a:ln>
                <a:solidFill>
                  <a:srgbClr val="00B050"/>
                </a:solidFill>
                <a:effectLst/>
                <a:uLnTx/>
                <a:uFillTx/>
                <a:latin typeface="Tahoma"/>
                <a:ea typeface="+mn-ea"/>
                <a:cs typeface="Tahoma"/>
              </a:rPr>
              <a:t>genitori</a:t>
            </a:r>
            <a:r>
              <a:rPr kumimoji="0" sz="1135" b="0" i="0" u="none" strike="noStrike" kern="0" cap="none" spc="-9" normalizeH="0" baseline="0" noProof="0" dirty="0">
                <a:ln>
                  <a:noFill/>
                </a:ln>
                <a:solidFill>
                  <a:srgbClr val="00B050"/>
                </a:solidFill>
                <a:effectLst/>
                <a:uLnTx/>
                <a:uFillTx/>
                <a:latin typeface="Tahoma"/>
                <a:ea typeface="+mn-ea"/>
                <a:cs typeface="Tahoma"/>
              </a:rPr>
              <a:t> </a:t>
            </a:r>
            <a:r>
              <a:rPr kumimoji="0" sz="1135" b="0" i="0" u="none" strike="noStrike" kern="0" cap="none" spc="0" normalizeH="0" baseline="0" noProof="0" dirty="0">
                <a:ln>
                  <a:noFill/>
                </a:ln>
                <a:solidFill>
                  <a:srgbClr val="00B050"/>
                </a:solidFill>
                <a:effectLst/>
                <a:uLnTx/>
                <a:uFillTx/>
                <a:latin typeface="Tahoma"/>
                <a:ea typeface="+mn-ea"/>
                <a:cs typeface="Tahoma"/>
              </a:rPr>
              <a:t>e</a:t>
            </a:r>
            <a:r>
              <a:rPr kumimoji="0" sz="1135" b="0" i="0" u="none" strike="noStrike" kern="0" cap="none" spc="-9" normalizeH="0" baseline="0" noProof="0" dirty="0">
                <a:ln>
                  <a:noFill/>
                </a:ln>
                <a:solidFill>
                  <a:srgbClr val="00B050"/>
                </a:solidFill>
                <a:effectLst/>
                <a:uLnTx/>
                <a:uFillTx/>
                <a:latin typeface="Tahoma"/>
                <a:ea typeface="+mn-ea"/>
                <a:cs typeface="Tahoma"/>
              </a:rPr>
              <a:t> </a:t>
            </a:r>
            <a:r>
              <a:rPr kumimoji="0" sz="1135" b="0" i="0" u="none" strike="noStrike" kern="0" cap="none" spc="0" normalizeH="0" baseline="0" noProof="0" dirty="0">
                <a:ln>
                  <a:noFill/>
                </a:ln>
                <a:solidFill>
                  <a:srgbClr val="00B050"/>
                </a:solidFill>
                <a:effectLst/>
                <a:uLnTx/>
                <a:uFillTx/>
                <a:latin typeface="Tahoma"/>
                <a:ea typeface="+mn-ea"/>
                <a:cs typeface="Tahoma"/>
              </a:rPr>
              <a:t>ai</a:t>
            </a:r>
            <a:r>
              <a:rPr kumimoji="0" sz="1135" b="0" i="0" u="none" strike="noStrike" kern="0" cap="none" spc="-9" normalizeH="0" baseline="0" noProof="0" dirty="0">
                <a:ln>
                  <a:noFill/>
                </a:ln>
                <a:solidFill>
                  <a:srgbClr val="00B050"/>
                </a:solidFill>
                <a:effectLst/>
                <a:uLnTx/>
                <a:uFillTx/>
                <a:latin typeface="Tahoma"/>
                <a:ea typeface="+mn-ea"/>
                <a:cs typeface="Tahoma"/>
              </a:rPr>
              <a:t> </a:t>
            </a:r>
            <a:r>
              <a:rPr kumimoji="0" sz="1135" b="0" i="0" u="none" strike="noStrike" kern="0" cap="none" spc="0" normalizeH="0" baseline="0" noProof="0" dirty="0">
                <a:ln>
                  <a:noFill/>
                </a:ln>
                <a:solidFill>
                  <a:srgbClr val="00B050"/>
                </a:solidFill>
                <a:effectLst/>
                <a:uLnTx/>
                <a:uFillTx/>
                <a:latin typeface="Tahoma"/>
                <a:ea typeface="+mn-ea"/>
                <a:cs typeface="Tahoma"/>
              </a:rPr>
              <a:t>responsabili</a:t>
            </a:r>
            <a:r>
              <a:rPr kumimoji="0" sz="1135" b="0" i="0" u="none" strike="noStrike" kern="0" cap="none" spc="-9" normalizeH="0" baseline="0" noProof="0" dirty="0">
                <a:ln>
                  <a:noFill/>
                </a:ln>
                <a:solidFill>
                  <a:srgbClr val="00B050"/>
                </a:solidFill>
                <a:effectLst/>
                <a:uLnTx/>
                <a:uFillTx/>
                <a:latin typeface="Tahoma"/>
                <a:ea typeface="+mn-ea"/>
                <a:cs typeface="Tahoma"/>
              </a:rPr>
              <a:t> </a:t>
            </a:r>
            <a:r>
              <a:rPr kumimoji="0" sz="1135" b="0" i="0" u="none" strike="noStrike" kern="0" cap="none" spc="0" normalizeH="0" baseline="0" noProof="0" dirty="0">
                <a:ln>
                  <a:noFill/>
                </a:ln>
                <a:solidFill>
                  <a:srgbClr val="00B050"/>
                </a:solidFill>
                <a:effectLst/>
                <a:uLnTx/>
                <a:uFillTx/>
                <a:latin typeface="Tahoma"/>
                <a:ea typeface="+mn-ea"/>
                <a:cs typeface="Tahoma"/>
              </a:rPr>
              <a:t>di</a:t>
            </a:r>
            <a:r>
              <a:rPr kumimoji="0" sz="1135" b="0" i="0" u="none" strike="noStrike" kern="0" cap="none" spc="-9" normalizeH="0" baseline="0" noProof="0" dirty="0">
                <a:ln>
                  <a:noFill/>
                </a:ln>
                <a:solidFill>
                  <a:srgbClr val="00B050"/>
                </a:solidFill>
                <a:effectLst/>
                <a:uLnTx/>
                <a:uFillTx/>
                <a:latin typeface="Tahoma"/>
                <a:ea typeface="+mn-ea"/>
                <a:cs typeface="Tahoma"/>
              </a:rPr>
              <a:t> minori)</a:t>
            </a:r>
            <a:endParaRPr kumimoji="0" sz="1135" b="0" i="0" u="none" strike="noStrike" kern="0" cap="none" spc="0" normalizeH="0" baseline="0" noProof="0" dirty="0">
              <a:ln>
                <a:noFill/>
              </a:ln>
              <a:solidFill>
                <a:srgbClr val="00B050"/>
              </a:solidFill>
              <a:effectLst/>
              <a:uLnTx/>
              <a:uFillTx/>
              <a:latin typeface="Tahoma"/>
              <a:ea typeface="+mn-ea"/>
              <a:cs typeface="Tahoma"/>
            </a:endParaRPr>
          </a:p>
          <a:p>
            <a:pPr marL="16137" marR="652977" lvl="0" indent="27664" algn="l" defTabSz="829909" rtl="0" eaLnBrk="1" fontAlgn="auto" latinLnBrk="0" hangingPunct="1">
              <a:lnSpc>
                <a:spcPct val="177200"/>
              </a:lnSpc>
              <a:spcBef>
                <a:spcPts val="0"/>
              </a:spcBef>
              <a:spcAft>
                <a:spcPts val="0"/>
              </a:spcAft>
              <a:buClrTx/>
              <a:buSzTx/>
              <a:buFontTx/>
              <a:buNone/>
              <a:tabLst/>
              <a:defRPr/>
            </a:pPr>
            <a:r>
              <a:rPr kumimoji="0" sz="1135" b="1" i="0" u="none" strike="noStrike" kern="0" cap="none" spc="0" normalizeH="0" baseline="0" noProof="0" dirty="0">
                <a:ln>
                  <a:noFill/>
                </a:ln>
                <a:solidFill>
                  <a:sysClr val="windowText" lastClr="000000"/>
                </a:solidFill>
                <a:effectLst/>
                <a:uLnTx/>
                <a:uFillTx/>
                <a:latin typeface="Tahoma"/>
                <a:ea typeface="+mn-ea"/>
                <a:cs typeface="Tahoma"/>
              </a:rPr>
              <a:t>Income</a:t>
            </a:r>
            <a:r>
              <a:rPr kumimoji="0" sz="1135" b="1" i="0" u="none" strike="noStrike" kern="0" cap="none" spc="41" normalizeH="0" baseline="0" noProof="0" dirty="0">
                <a:ln>
                  <a:noFill/>
                </a:ln>
                <a:solidFill>
                  <a:sysClr val="windowText" lastClr="000000"/>
                </a:solidFill>
                <a:effectLst/>
                <a:uLnTx/>
                <a:uFillTx/>
                <a:latin typeface="Tahoma"/>
                <a:ea typeface="+mn-ea"/>
                <a:cs typeface="Tahoma"/>
              </a:rPr>
              <a:t> </a:t>
            </a:r>
            <a:r>
              <a:rPr kumimoji="0" sz="1135" b="1" i="0" u="none" strike="noStrike" kern="0" cap="none" spc="0" normalizeH="0" baseline="0" noProof="0" dirty="0">
                <a:ln>
                  <a:noFill/>
                </a:ln>
                <a:solidFill>
                  <a:sysClr val="windowText" lastClr="000000"/>
                </a:solidFill>
                <a:effectLst/>
                <a:uLnTx/>
                <a:uFillTx/>
                <a:latin typeface="Tahoma"/>
                <a:ea typeface="+mn-ea"/>
                <a:cs typeface="Tahoma"/>
              </a:rPr>
              <a:t>and</a:t>
            </a:r>
            <a:r>
              <a:rPr kumimoji="0" sz="1135" b="1" i="0" u="none" strike="noStrike" kern="0" cap="none" spc="45" normalizeH="0" baseline="0" noProof="0" dirty="0">
                <a:ln>
                  <a:noFill/>
                </a:ln>
                <a:solidFill>
                  <a:sysClr val="windowText" lastClr="000000"/>
                </a:solidFill>
                <a:effectLst/>
                <a:uLnTx/>
                <a:uFillTx/>
                <a:latin typeface="Tahoma"/>
                <a:ea typeface="+mn-ea"/>
                <a:cs typeface="Tahoma"/>
              </a:rPr>
              <a:t> </a:t>
            </a:r>
            <a:r>
              <a:rPr kumimoji="0" sz="1135" b="1" i="0" u="none" strike="noStrike" kern="0" cap="none" spc="0" normalizeH="0" baseline="0" noProof="0" dirty="0">
                <a:ln>
                  <a:noFill/>
                </a:ln>
                <a:solidFill>
                  <a:sysClr val="windowText" lastClr="000000"/>
                </a:solidFill>
                <a:effectLst/>
                <a:uLnTx/>
                <a:uFillTx/>
                <a:latin typeface="Tahoma"/>
                <a:ea typeface="+mn-ea"/>
                <a:cs typeface="Tahoma"/>
              </a:rPr>
              <a:t>economic</a:t>
            </a:r>
            <a:r>
              <a:rPr kumimoji="0" sz="1135" b="1" i="0" u="none" strike="noStrike" kern="0" cap="none" spc="45" normalizeH="0" baseline="0" noProof="0" dirty="0">
                <a:ln>
                  <a:noFill/>
                </a:ln>
                <a:solidFill>
                  <a:sysClr val="windowText" lastClr="000000"/>
                </a:solidFill>
                <a:effectLst/>
                <a:uLnTx/>
                <a:uFillTx/>
                <a:latin typeface="Tahoma"/>
                <a:ea typeface="+mn-ea"/>
                <a:cs typeface="Tahoma"/>
              </a:rPr>
              <a:t> </a:t>
            </a:r>
            <a:r>
              <a:rPr kumimoji="0" sz="1135" b="1" i="0" u="none" strike="noStrike" kern="0" cap="none" spc="-9" normalizeH="0" baseline="0" noProof="0" dirty="0">
                <a:ln>
                  <a:noFill/>
                </a:ln>
                <a:solidFill>
                  <a:sysClr val="windowText" lastClr="000000"/>
                </a:solidFill>
                <a:effectLst/>
                <a:uLnTx/>
                <a:uFillTx/>
                <a:latin typeface="Tahoma"/>
                <a:ea typeface="+mn-ea"/>
                <a:cs typeface="Tahoma"/>
              </a:rPr>
              <a:t>strengthening </a:t>
            </a:r>
            <a:r>
              <a:rPr kumimoji="0" sz="1135" b="0" i="0" u="none" strike="noStrike" kern="0" cap="none" spc="0" normalizeH="0" baseline="0" noProof="0" dirty="0">
                <a:ln>
                  <a:noFill/>
                </a:ln>
                <a:solidFill>
                  <a:srgbClr val="00B050"/>
                </a:solidFill>
                <a:effectLst/>
                <a:uLnTx/>
                <a:uFillTx/>
                <a:latin typeface="Tahoma"/>
                <a:ea typeface="+mn-ea"/>
                <a:cs typeface="Tahoma"/>
              </a:rPr>
              <a:t>(</a:t>
            </a:r>
            <a:r>
              <a:rPr kumimoji="0" sz="1135" b="0" i="0" u="none" strike="noStrike" kern="0" cap="none" spc="0" normalizeH="0" baseline="0" noProof="0" dirty="0" err="1">
                <a:ln>
                  <a:noFill/>
                </a:ln>
                <a:solidFill>
                  <a:srgbClr val="00B050"/>
                </a:solidFill>
                <a:effectLst/>
                <a:uLnTx/>
                <a:uFillTx/>
                <a:latin typeface="Tahoma"/>
                <a:ea typeface="+mn-ea"/>
                <a:cs typeface="Tahoma"/>
              </a:rPr>
              <a:t>Reddito</a:t>
            </a:r>
            <a:r>
              <a:rPr kumimoji="0" sz="1135" b="0" i="0" u="none" strike="noStrike" kern="0" cap="none" spc="32" normalizeH="0" baseline="0" noProof="0" dirty="0">
                <a:ln>
                  <a:noFill/>
                </a:ln>
                <a:solidFill>
                  <a:srgbClr val="00B050"/>
                </a:solidFill>
                <a:effectLst/>
                <a:uLnTx/>
                <a:uFillTx/>
                <a:latin typeface="Tahoma"/>
                <a:ea typeface="+mn-ea"/>
                <a:cs typeface="Tahoma"/>
              </a:rPr>
              <a:t> </a:t>
            </a:r>
            <a:r>
              <a:rPr kumimoji="0" sz="1135" b="0" i="0" u="none" strike="noStrike" kern="0" cap="none" spc="0" normalizeH="0" baseline="0" noProof="0" dirty="0">
                <a:ln>
                  <a:noFill/>
                </a:ln>
                <a:solidFill>
                  <a:srgbClr val="00B050"/>
                </a:solidFill>
                <a:effectLst/>
                <a:uLnTx/>
                <a:uFillTx/>
                <a:latin typeface="Tahoma"/>
                <a:ea typeface="+mn-ea"/>
                <a:cs typeface="Tahoma"/>
              </a:rPr>
              <a:t>e</a:t>
            </a:r>
            <a:r>
              <a:rPr kumimoji="0" sz="1135" b="0" i="0" u="none" strike="noStrike" kern="0" cap="none" spc="36" normalizeH="0" baseline="0" noProof="0" dirty="0">
                <a:ln>
                  <a:noFill/>
                </a:ln>
                <a:solidFill>
                  <a:srgbClr val="00B050"/>
                </a:solidFill>
                <a:effectLst/>
                <a:uLnTx/>
                <a:uFillTx/>
                <a:latin typeface="Tahoma"/>
                <a:ea typeface="+mn-ea"/>
                <a:cs typeface="Tahoma"/>
              </a:rPr>
              <a:t> </a:t>
            </a:r>
            <a:r>
              <a:rPr kumimoji="0" sz="1135" b="0" i="0" u="none" strike="noStrike" kern="0" cap="none" spc="0" normalizeH="0" baseline="0" noProof="0" dirty="0" err="1">
                <a:ln>
                  <a:noFill/>
                </a:ln>
                <a:solidFill>
                  <a:srgbClr val="00B050"/>
                </a:solidFill>
                <a:effectLst/>
                <a:uLnTx/>
                <a:uFillTx/>
                <a:latin typeface="Tahoma"/>
                <a:ea typeface="+mn-ea"/>
                <a:cs typeface="Tahoma"/>
              </a:rPr>
              <a:t>rafforzamento</a:t>
            </a:r>
            <a:r>
              <a:rPr kumimoji="0" sz="1135" b="0" i="0" u="none" strike="noStrike" kern="0" cap="none" spc="36" normalizeH="0" baseline="0" noProof="0" dirty="0">
                <a:ln>
                  <a:noFill/>
                </a:ln>
                <a:solidFill>
                  <a:srgbClr val="00B050"/>
                </a:solidFill>
                <a:effectLst/>
                <a:uLnTx/>
                <a:uFillTx/>
                <a:latin typeface="Tahoma"/>
                <a:ea typeface="+mn-ea"/>
                <a:cs typeface="Tahoma"/>
              </a:rPr>
              <a:t> </a:t>
            </a:r>
            <a:r>
              <a:rPr kumimoji="0" sz="1135" b="0" i="0" u="none" strike="noStrike" kern="0" cap="none" spc="-9" normalizeH="0" baseline="0" noProof="0" dirty="0" err="1">
                <a:ln>
                  <a:noFill/>
                </a:ln>
                <a:solidFill>
                  <a:srgbClr val="00B050"/>
                </a:solidFill>
                <a:effectLst/>
                <a:uLnTx/>
                <a:uFillTx/>
                <a:latin typeface="Tahoma"/>
                <a:ea typeface="+mn-ea"/>
                <a:cs typeface="Tahoma"/>
              </a:rPr>
              <a:t>economico</a:t>
            </a:r>
            <a:r>
              <a:rPr kumimoji="0" sz="1135" b="0" i="0" u="none" strike="noStrike" kern="0" cap="none" spc="-9" normalizeH="0" baseline="0" noProof="0" dirty="0">
                <a:ln>
                  <a:noFill/>
                </a:ln>
                <a:solidFill>
                  <a:srgbClr val="00B050"/>
                </a:solidFill>
                <a:effectLst/>
                <a:uLnTx/>
                <a:uFillTx/>
                <a:latin typeface="Tahoma"/>
                <a:ea typeface="+mn-ea"/>
                <a:cs typeface="Tahoma"/>
              </a:rPr>
              <a:t>)</a:t>
            </a:r>
            <a:endParaRPr kumimoji="0" sz="1135" b="0" i="0" u="none" strike="noStrike" kern="0" cap="none" spc="0" normalizeH="0" baseline="0" noProof="0" dirty="0">
              <a:ln>
                <a:noFill/>
              </a:ln>
              <a:solidFill>
                <a:srgbClr val="00B050"/>
              </a:solidFill>
              <a:effectLst/>
              <a:uLnTx/>
              <a:uFillTx/>
              <a:latin typeface="Tahoma"/>
              <a:ea typeface="+mn-ea"/>
              <a:cs typeface="Tahoma"/>
            </a:endParaRPr>
          </a:p>
          <a:p>
            <a:pPr marL="18442" marR="0" lvl="0" indent="0" algn="l" defTabSz="829909" rtl="0" eaLnBrk="1" fontAlgn="auto" latinLnBrk="0" hangingPunct="1">
              <a:lnSpc>
                <a:spcPct val="100000"/>
              </a:lnSpc>
              <a:spcBef>
                <a:spcPts val="1053"/>
              </a:spcBef>
              <a:spcAft>
                <a:spcPts val="0"/>
              </a:spcAft>
              <a:buClrTx/>
              <a:buSzTx/>
              <a:buFontTx/>
              <a:buNone/>
              <a:tabLst/>
              <a:defRPr/>
            </a:pPr>
            <a:r>
              <a:rPr kumimoji="0" sz="1135" b="1" i="0" u="none" strike="noStrike" kern="0" cap="none" spc="0" normalizeH="0" baseline="0" noProof="0" dirty="0">
                <a:ln>
                  <a:noFill/>
                </a:ln>
                <a:solidFill>
                  <a:sysClr val="windowText" lastClr="000000"/>
                </a:solidFill>
                <a:effectLst/>
                <a:uLnTx/>
                <a:uFillTx/>
                <a:latin typeface="Tahoma"/>
                <a:ea typeface="+mn-ea"/>
                <a:cs typeface="Tahoma"/>
              </a:rPr>
              <a:t>Response</a:t>
            </a:r>
            <a:r>
              <a:rPr kumimoji="0" sz="1135" b="1" i="0" u="none" strike="noStrike" kern="0" cap="none" spc="86" normalizeH="0" baseline="0" noProof="0" dirty="0">
                <a:ln>
                  <a:noFill/>
                </a:ln>
                <a:solidFill>
                  <a:sysClr val="windowText" lastClr="000000"/>
                </a:solidFill>
                <a:effectLst/>
                <a:uLnTx/>
                <a:uFillTx/>
                <a:latin typeface="Tahoma"/>
                <a:ea typeface="+mn-ea"/>
                <a:cs typeface="Tahoma"/>
              </a:rPr>
              <a:t> </a:t>
            </a:r>
            <a:r>
              <a:rPr kumimoji="0" sz="1135" b="1" i="0" u="none" strike="noStrike" kern="0" cap="none" spc="0" normalizeH="0" baseline="0" noProof="0" dirty="0">
                <a:ln>
                  <a:noFill/>
                </a:ln>
                <a:solidFill>
                  <a:sysClr val="windowText" lastClr="000000"/>
                </a:solidFill>
                <a:effectLst/>
                <a:uLnTx/>
                <a:uFillTx/>
                <a:latin typeface="Tahoma"/>
                <a:ea typeface="+mn-ea"/>
                <a:cs typeface="Tahoma"/>
              </a:rPr>
              <a:t>and</a:t>
            </a:r>
            <a:r>
              <a:rPr kumimoji="0" sz="1135" b="1" i="0" u="none" strike="noStrike" kern="0" cap="none" spc="86" normalizeH="0" baseline="0" noProof="0" dirty="0">
                <a:ln>
                  <a:noFill/>
                </a:ln>
                <a:solidFill>
                  <a:sysClr val="windowText" lastClr="000000"/>
                </a:solidFill>
                <a:effectLst/>
                <a:uLnTx/>
                <a:uFillTx/>
                <a:latin typeface="Tahoma"/>
                <a:ea typeface="+mn-ea"/>
                <a:cs typeface="Tahoma"/>
              </a:rPr>
              <a:t> </a:t>
            </a:r>
            <a:r>
              <a:rPr kumimoji="0" sz="1135" b="1" i="0" u="none" strike="noStrike" kern="0" cap="none" spc="0" normalizeH="0" baseline="0" noProof="0" dirty="0">
                <a:ln>
                  <a:noFill/>
                </a:ln>
                <a:solidFill>
                  <a:sysClr val="windowText" lastClr="000000"/>
                </a:solidFill>
                <a:effectLst/>
                <a:uLnTx/>
                <a:uFillTx/>
                <a:latin typeface="Tahoma"/>
                <a:ea typeface="+mn-ea"/>
                <a:cs typeface="Tahoma"/>
              </a:rPr>
              <a:t>support</a:t>
            </a:r>
            <a:r>
              <a:rPr kumimoji="0" sz="1135" b="1" i="0" u="none" strike="noStrike" kern="0" cap="none" spc="91" normalizeH="0" baseline="0" noProof="0" dirty="0">
                <a:ln>
                  <a:noFill/>
                </a:ln>
                <a:solidFill>
                  <a:sysClr val="windowText" lastClr="000000"/>
                </a:solidFill>
                <a:effectLst/>
                <a:uLnTx/>
                <a:uFillTx/>
                <a:latin typeface="Tahoma"/>
                <a:ea typeface="+mn-ea"/>
                <a:cs typeface="Tahoma"/>
              </a:rPr>
              <a:t> </a:t>
            </a:r>
            <a:r>
              <a:rPr kumimoji="0" sz="1135" b="1" i="0" u="none" strike="noStrike" kern="0" cap="none" spc="-9" normalizeH="0" baseline="0" noProof="0" dirty="0">
                <a:ln>
                  <a:noFill/>
                </a:ln>
                <a:solidFill>
                  <a:sysClr val="windowText" lastClr="000000"/>
                </a:solidFill>
                <a:effectLst/>
                <a:uLnTx/>
                <a:uFillTx/>
                <a:latin typeface="Tahoma"/>
                <a:ea typeface="+mn-ea"/>
                <a:cs typeface="Tahoma"/>
              </a:rPr>
              <a:t>services</a:t>
            </a:r>
            <a:endParaRPr kumimoji="0" sz="1135" b="1" i="0" u="none" strike="noStrike" kern="0" cap="none" spc="0" normalizeH="0" baseline="0" noProof="0" dirty="0">
              <a:ln>
                <a:noFill/>
              </a:ln>
              <a:solidFill>
                <a:sysClr val="windowText" lastClr="000000"/>
              </a:solidFill>
              <a:effectLst/>
              <a:uLnTx/>
              <a:uFillTx/>
              <a:latin typeface="Tahoma"/>
              <a:ea typeface="+mn-ea"/>
              <a:cs typeface="Tahoma"/>
            </a:endParaRPr>
          </a:p>
          <a:p>
            <a:pPr marL="16137" marR="0" lvl="0" indent="0" algn="l" defTabSz="829909" rtl="0" eaLnBrk="1" fontAlgn="auto" latinLnBrk="0" hangingPunct="1">
              <a:lnSpc>
                <a:spcPct val="100000"/>
              </a:lnSpc>
              <a:spcBef>
                <a:spcPts val="1053"/>
              </a:spcBef>
              <a:spcAft>
                <a:spcPts val="0"/>
              </a:spcAft>
              <a:buClrTx/>
              <a:buSzTx/>
              <a:buFontTx/>
              <a:buNone/>
              <a:tabLst/>
              <a:defRPr/>
            </a:pPr>
            <a:r>
              <a:rPr kumimoji="0" sz="1135" b="0" i="0" u="none" strike="noStrike" kern="0" cap="none" spc="-27" normalizeH="0" baseline="0" noProof="0" dirty="0">
                <a:ln>
                  <a:noFill/>
                </a:ln>
                <a:solidFill>
                  <a:srgbClr val="00B050"/>
                </a:solidFill>
                <a:effectLst/>
                <a:uLnTx/>
                <a:uFillTx/>
                <a:latin typeface="Tahoma"/>
                <a:ea typeface="+mn-ea"/>
                <a:cs typeface="Tahoma"/>
              </a:rPr>
              <a:t>(Servizi </a:t>
            </a:r>
            <a:r>
              <a:rPr kumimoji="0" sz="1135" b="0" i="0" u="none" strike="noStrike" kern="0" cap="none" spc="0" normalizeH="0" baseline="0" noProof="0" dirty="0">
                <a:ln>
                  <a:noFill/>
                </a:ln>
                <a:solidFill>
                  <a:srgbClr val="00B050"/>
                </a:solidFill>
                <a:effectLst/>
                <a:uLnTx/>
                <a:uFillTx/>
                <a:latin typeface="Tahoma"/>
                <a:ea typeface="+mn-ea"/>
                <a:cs typeface="Tahoma"/>
              </a:rPr>
              <a:t>di</a:t>
            </a:r>
            <a:r>
              <a:rPr kumimoji="0" sz="1135" b="0" i="0" u="none" strike="noStrike" kern="0" cap="none" spc="-23" normalizeH="0" baseline="0" noProof="0" dirty="0">
                <a:ln>
                  <a:noFill/>
                </a:ln>
                <a:solidFill>
                  <a:srgbClr val="00B050"/>
                </a:solidFill>
                <a:effectLst/>
                <a:uLnTx/>
                <a:uFillTx/>
                <a:latin typeface="Tahoma"/>
                <a:ea typeface="+mn-ea"/>
                <a:cs typeface="Tahoma"/>
              </a:rPr>
              <a:t> </a:t>
            </a:r>
            <a:r>
              <a:rPr kumimoji="0" sz="1135" b="0" i="0" u="none" strike="noStrike" kern="0" cap="none" spc="0" normalizeH="0" baseline="0" noProof="0" dirty="0">
                <a:ln>
                  <a:noFill/>
                </a:ln>
                <a:solidFill>
                  <a:srgbClr val="00B050"/>
                </a:solidFill>
                <a:effectLst/>
                <a:uLnTx/>
                <a:uFillTx/>
                <a:latin typeface="Tahoma"/>
                <a:ea typeface="+mn-ea"/>
                <a:cs typeface="Tahoma"/>
              </a:rPr>
              <a:t>lotta</a:t>
            </a:r>
            <a:r>
              <a:rPr kumimoji="0" sz="1135" b="0" i="0" u="none" strike="noStrike" kern="0" cap="none" spc="-23" normalizeH="0" baseline="0" noProof="0" dirty="0">
                <a:ln>
                  <a:noFill/>
                </a:ln>
                <a:solidFill>
                  <a:srgbClr val="00B050"/>
                </a:solidFill>
                <a:effectLst/>
                <a:uLnTx/>
                <a:uFillTx/>
                <a:latin typeface="Tahoma"/>
                <a:ea typeface="+mn-ea"/>
                <a:cs typeface="Tahoma"/>
              </a:rPr>
              <a:t> </a:t>
            </a:r>
            <a:r>
              <a:rPr kumimoji="0" sz="1135" b="0" i="0" u="none" strike="noStrike" kern="0" cap="none" spc="0" normalizeH="0" baseline="0" noProof="0" dirty="0">
                <a:ln>
                  <a:noFill/>
                </a:ln>
                <a:solidFill>
                  <a:srgbClr val="00B050"/>
                </a:solidFill>
                <a:effectLst/>
                <a:uLnTx/>
                <a:uFillTx/>
                <a:latin typeface="Tahoma"/>
                <a:ea typeface="+mn-ea"/>
                <a:cs typeface="Tahoma"/>
              </a:rPr>
              <a:t>alla</a:t>
            </a:r>
            <a:r>
              <a:rPr kumimoji="0" sz="1135" b="0" i="0" u="none" strike="noStrike" kern="0" cap="none" spc="-23" normalizeH="0" baseline="0" noProof="0" dirty="0">
                <a:ln>
                  <a:noFill/>
                </a:ln>
                <a:solidFill>
                  <a:srgbClr val="00B050"/>
                </a:solidFill>
                <a:effectLst/>
                <a:uLnTx/>
                <a:uFillTx/>
                <a:latin typeface="Tahoma"/>
                <a:ea typeface="+mn-ea"/>
                <a:cs typeface="Tahoma"/>
              </a:rPr>
              <a:t> </a:t>
            </a:r>
            <a:r>
              <a:rPr kumimoji="0" sz="1135" b="0" i="0" u="none" strike="noStrike" kern="0" cap="none" spc="0" normalizeH="0" baseline="0" noProof="0" dirty="0">
                <a:ln>
                  <a:noFill/>
                </a:ln>
                <a:solidFill>
                  <a:srgbClr val="00B050"/>
                </a:solidFill>
                <a:effectLst/>
                <a:uLnTx/>
                <a:uFillTx/>
                <a:latin typeface="Tahoma"/>
                <a:ea typeface="+mn-ea"/>
                <a:cs typeface="Tahoma"/>
              </a:rPr>
              <a:t>violenza</a:t>
            </a:r>
            <a:r>
              <a:rPr kumimoji="0" sz="1135" b="0" i="0" u="none" strike="noStrike" kern="0" cap="none" spc="-23" normalizeH="0" baseline="0" noProof="0" dirty="0">
                <a:ln>
                  <a:noFill/>
                </a:ln>
                <a:solidFill>
                  <a:srgbClr val="00B050"/>
                </a:solidFill>
                <a:effectLst/>
                <a:uLnTx/>
                <a:uFillTx/>
                <a:latin typeface="Tahoma"/>
                <a:ea typeface="+mn-ea"/>
                <a:cs typeface="Tahoma"/>
              </a:rPr>
              <a:t> </a:t>
            </a:r>
            <a:r>
              <a:rPr kumimoji="0" sz="1135" b="0" i="0" u="none" strike="noStrike" kern="0" cap="none" spc="0" normalizeH="0" baseline="0" noProof="0" dirty="0">
                <a:ln>
                  <a:noFill/>
                </a:ln>
                <a:solidFill>
                  <a:srgbClr val="00B050"/>
                </a:solidFill>
                <a:effectLst/>
                <a:uLnTx/>
                <a:uFillTx/>
                <a:latin typeface="Tahoma"/>
                <a:ea typeface="+mn-ea"/>
                <a:cs typeface="Tahoma"/>
              </a:rPr>
              <a:t>e</a:t>
            </a:r>
            <a:r>
              <a:rPr kumimoji="0" sz="1135" b="0" i="0" u="none" strike="noStrike" kern="0" cap="none" spc="-23" normalizeH="0" baseline="0" noProof="0" dirty="0">
                <a:ln>
                  <a:noFill/>
                </a:ln>
                <a:solidFill>
                  <a:srgbClr val="00B050"/>
                </a:solidFill>
                <a:effectLst/>
                <a:uLnTx/>
                <a:uFillTx/>
                <a:latin typeface="Tahoma"/>
                <a:ea typeface="+mn-ea"/>
                <a:cs typeface="Tahoma"/>
              </a:rPr>
              <a:t> </a:t>
            </a:r>
            <a:r>
              <a:rPr kumimoji="0" sz="1135" b="0" i="0" u="none" strike="noStrike" kern="0" cap="none" spc="-9" normalizeH="0" baseline="0" noProof="0" dirty="0">
                <a:ln>
                  <a:noFill/>
                </a:ln>
                <a:solidFill>
                  <a:srgbClr val="00B050"/>
                </a:solidFill>
                <a:effectLst/>
                <a:uLnTx/>
                <a:uFillTx/>
                <a:latin typeface="Tahoma"/>
                <a:ea typeface="+mn-ea"/>
                <a:cs typeface="Tahoma"/>
              </a:rPr>
              <a:t>appoggio)</a:t>
            </a:r>
            <a:endParaRPr kumimoji="0" sz="1135" b="0" i="0" u="none" strike="noStrike" kern="0" cap="none" spc="0" normalizeH="0" baseline="0" noProof="0" dirty="0">
              <a:ln>
                <a:noFill/>
              </a:ln>
              <a:solidFill>
                <a:srgbClr val="00B050"/>
              </a:solidFill>
              <a:effectLst/>
              <a:uLnTx/>
              <a:uFillTx/>
              <a:latin typeface="Tahoma"/>
              <a:ea typeface="+mn-ea"/>
              <a:cs typeface="Tahoma"/>
            </a:endParaRPr>
          </a:p>
          <a:p>
            <a:pPr marL="12103" marR="0" lvl="0" indent="0" algn="l" defTabSz="829909" rtl="0" eaLnBrk="1" fontAlgn="auto" latinLnBrk="0" hangingPunct="1">
              <a:lnSpc>
                <a:spcPct val="100000"/>
              </a:lnSpc>
              <a:spcBef>
                <a:spcPts val="1053"/>
              </a:spcBef>
              <a:spcAft>
                <a:spcPts val="0"/>
              </a:spcAft>
              <a:buClrTx/>
              <a:buSzTx/>
              <a:buFontTx/>
              <a:buNone/>
              <a:tabLst/>
              <a:defRPr/>
            </a:pPr>
            <a:r>
              <a:rPr kumimoji="0" sz="1135" b="1" i="0" u="none" strike="noStrike" kern="0" cap="none" spc="0" normalizeH="0" baseline="0" noProof="0" dirty="0">
                <a:ln>
                  <a:noFill/>
                </a:ln>
                <a:solidFill>
                  <a:sysClr val="windowText" lastClr="000000"/>
                </a:solidFill>
                <a:effectLst/>
                <a:uLnTx/>
                <a:uFillTx/>
                <a:latin typeface="Tahoma"/>
                <a:ea typeface="+mn-ea"/>
                <a:cs typeface="Tahoma"/>
              </a:rPr>
              <a:t>Education</a:t>
            </a:r>
            <a:r>
              <a:rPr kumimoji="0" sz="1135" b="1" i="0" u="none" strike="noStrike" kern="0" cap="none" spc="23" normalizeH="0" baseline="0" noProof="0" dirty="0">
                <a:ln>
                  <a:noFill/>
                </a:ln>
                <a:solidFill>
                  <a:sysClr val="windowText" lastClr="000000"/>
                </a:solidFill>
                <a:effectLst/>
                <a:uLnTx/>
                <a:uFillTx/>
                <a:latin typeface="Tahoma"/>
                <a:ea typeface="+mn-ea"/>
                <a:cs typeface="Tahoma"/>
              </a:rPr>
              <a:t> </a:t>
            </a:r>
            <a:r>
              <a:rPr kumimoji="0" sz="1135" b="1" i="0" u="none" strike="noStrike" kern="0" cap="none" spc="0" normalizeH="0" baseline="0" noProof="0" dirty="0">
                <a:ln>
                  <a:noFill/>
                </a:ln>
                <a:solidFill>
                  <a:sysClr val="windowText" lastClr="000000"/>
                </a:solidFill>
                <a:effectLst/>
                <a:uLnTx/>
                <a:uFillTx/>
                <a:latin typeface="Tahoma"/>
                <a:ea typeface="+mn-ea"/>
                <a:cs typeface="Tahoma"/>
              </a:rPr>
              <a:t>and</a:t>
            </a:r>
            <a:r>
              <a:rPr kumimoji="0" sz="1135" b="1" i="0" u="none" strike="noStrike" kern="0" cap="none" spc="23" normalizeH="0" baseline="0" noProof="0" dirty="0">
                <a:ln>
                  <a:noFill/>
                </a:ln>
                <a:solidFill>
                  <a:sysClr val="windowText" lastClr="000000"/>
                </a:solidFill>
                <a:effectLst/>
                <a:uLnTx/>
                <a:uFillTx/>
                <a:latin typeface="Tahoma"/>
                <a:ea typeface="+mn-ea"/>
                <a:cs typeface="Tahoma"/>
              </a:rPr>
              <a:t> </a:t>
            </a:r>
            <a:r>
              <a:rPr kumimoji="0" sz="1135" b="1" i="0" u="none" strike="noStrike" kern="0" cap="none" spc="0" normalizeH="0" baseline="0" noProof="0" dirty="0">
                <a:ln>
                  <a:noFill/>
                </a:ln>
                <a:solidFill>
                  <a:sysClr val="windowText" lastClr="000000"/>
                </a:solidFill>
                <a:effectLst/>
                <a:uLnTx/>
                <a:uFillTx/>
                <a:latin typeface="Tahoma"/>
                <a:ea typeface="+mn-ea"/>
                <a:cs typeface="Tahoma"/>
              </a:rPr>
              <a:t>life</a:t>
            </a:r>
            <a:r>
              <a:rPr kumimoji="0" sz="1135" b="1" i="0" u="none" strike="noStrike" kern="0" cap="none" spc="27" normalizeH="0" baseline="0" noProof="0" dirty="0">
                <a:ln>
                  <a:noFill/>
                </a:ln>
                <a:solidFill>
                  <a:sysClr val="windowText" lastClr="000000"/>
                </a:solidFill>
                <a:effectLst/>
                <a:uLnTx/>
                <a:uFillTx/>
                <a:latin typeface="Tahoma"/>
                <a:ea typeface="+mn-ea"/>
                <a:cs typeface="Tahoma"/>
              </a:rPr>
              <a:t> </a:t>
            </a:r>
            <a:r>
              <a:rPr kumimoji="0" sz="1135" b="1" i="0" u="none" strike="noStrike" kern="0" cap="none" spc="-9" normalizeH="0" baseline="0" noProof="0" dirty="0">
                <a:ln>
                  <a:noFill/>
                </a:ln>
                <a:solidFill>
                  <a:sysClr val="windowText" lastClr="000000"/>
                </a:solidFill>
                <a:effectLst/>
                <a:uLnTx/>
                <a:uFillTx/>
                <a:latin typeface="Tahoma"/>
                <a:ea typeface="+mn-ea"/>
                <a:cs typeface="Tahoma"/>
              </a:rPr>
              <a:t>skills</a:t>
            </a:r>
            <a:endParaRPr kumimoji="0" sz="1135" b="1" i="0" u="none" strike="noStrike" kern="0" cap="none" spc="0" normalizeH="0" baseline="0" noProof="0" dirty="0">
              <a:ln>
                <a:noFill/>
              </a:ln>
              <a:solidFill>
                <a:sysClr val="windowText" lastClr="000000"/>
              </a:solidFill>
              <a:effectLst/>
              <a:uLnTx/>
              <a:uFillTx/>
              <a:latin typeface="Tahoma"/>
              <a:ea typeface="+mn-ea"/>
              <a:cs typeface="Tahoma"/>
            </a:endParaRPr>
          </a:p>
          <a:p>
            <a:pPr marL="16137" marR="0" lvl="0" indent="0" algn="l" defTabSz="829909" rtl="0" eaLnBrk="1" fontAlgn="auto" latinLnBrk="0" hangingPunct="1">
              <a:lnSpc>
                <a:spcPct val="100000"/>
              </a:lnSpc>
              <a:spcBef>
                <a:spcPts val="1048"/>
              </a:spcBef>
              <a:spcAft>
                <a:spcPts val="0"/>
              </a:spcAft>
              <a:buClrTx/>
              <a:buSzTx/>
              <a:buFontTx/>
              <a:buNone/>
              <a:tabLst/>
              <a:defRPr/>
            </a:pPr>
            <a:r>
              <a:rPr kumimoji="0" sz="1135" b="0" i="0" u="none" strike="noStrike" kern="0" cap="none" spc="0" normalizeH="0" baseline="0" noProof="0" dirty="0">
                <a:ln>
                  <a:noFill/>
                </a:ln>
                <a:solidFill>
                  <a:srgbClr val="00B050"/>
                </a:solidFill>
                <a:effectLst/>
                <a:uLnTx/>
                <a:uFillTx/>
                <a:latin typeface="Tahoma"/>
                <a:ea typeface="+mn-ea"/>
                <a:cs typeface="Tahoma"/>
              </a:rPr>
              <a:t>(Educazione</a:t>
            </a:r>
            <a:r>
              <a:rPr kumimoji="0" sz="1135" b="0" i="0" u="none" strike="noStrike" kern="0" cap="none" spc="9" normalizeH="0" baseline="0" noProof="0" dirty="0">
                <a:ln>
                  <a:noFill/>
                </a:ln>
                <a:solidFill>
                  <a:srgbClr val="00B050"/>
                </a:solidFill>
                <a:effectLst/>
                <a:uLnTx/>
                <a:uFillTx/>
                <a:latin typeface="Tahoma"/>
                <a:ea typeface="+mn-ea"/>
                <a:cs typeface="Tahoma"/>
              </a:rPr>
              <a:t> e competenze pratiche/di </a:t>
            </a:r>
            <a:r>
              <a:rPr kumimoji="0" sz="1135" b="0" i="0" u="none" strike="noStrike" kern="0" cap="none" spc="-9" normalizeH="0" baseline="0" noProof="0" dirty="0">
                <a:ln>
                  <a:noFill/>
                </a:ln>
                <a:solidFill>
                  <a:srgbClr val="00B050"/>
                </a:solidFill>
                <a:effectLst/>
                <a:uLnTx/>
                <a:uFillTx/>
                <a:latin typeface="Tahoma"/>
                <a:ea typeface="+mn-ea"/>
                <a:cs typeface="Tahoma"/>
              </a:rPr>
              <a:t>vita)</a:t>
            </a:r>
            <a:endParaRPr kumimoji="0" sz="1135" b="0" i="0" u="none" strike="noStrike" kern="0" cap="none" spc="0" normalizeH="0" baseline="0" noProof="0" dirty="0">
              <a:ln>
                <a:noFill/>
              </a:ln>
              <a:solidFill>
                <a:srgbClr val="00B050"/>
              </a:solidFill>
              <a:effectLst/>
              <a:uLnTx/>
              <a:uFillTx/>
              <a:latin typeface="Tahoma"/>
              <a:ea typeface="+mn-ea"/>
              <a:cs typeface="Tahoma"/>
            </a:endParaRPr>
          </a:p>
        </p:txBody>
      </p:sp>
      <p:sp>
        <p:nvSpPr>
          <p:cNvPr id="6" name="object 6"/>
          <p:cNvSpPr txBox="1"/>
          <p:nvPr/>
        </p:nvSpPr>
        <p:spPr>
          <a:xfrm>
            <a:off x="2203348" y="1586543"/>
            <a:ext cx="127363" cy="186302"/>
          </a:xfrm>
          <a:prstGeom prst="rect">
            <a:avLst/>
          </a:prstGeom>
        </p:spPr>
        <p:txBody>
          <a:bodyPr vert="horz" wrap="square" lIns="0" tIns="11526" rIns="0" bIns="0" rtlCol="0">
            <a:spAutoFit/>
          </a:bodyPr>
          <a:lstStyle/>
          <a:p>
            <a:pPr marL="11527" marR="0" lvl="0" indent="0" algn="l" defTabSz="829909" rtl="0" eaLnBrk="1" fontAlgn="auto" latinLnBrk="0" hangingPunct="1">
              <a:lnSpc>
                <a:spcPct val="100000"/>
              </a:lnSpc>
              <a:spcBef>
                <a:spcPts val="91"/>
              </a:spcBef>
              <a:spcAft>
                <a:spcPts val="0"/>
              </a:spcAft>
              <a:buClrTx/>
              <a:buSzTx/>
              <a:buFontTx/>
              <a:buNone/>
              <a:tabLst/>
              <a:defRPr/>
            </a:pPr>
            <a:r>
              <a:rPr kumimoji="0" sz="1135" b="0" i="0" u="none" strike="noStrike" kern="0" cap="none" spc="5" normalizeH="0" baseline="0" noProof="0" dirty="0">
                <a:ln>
                  <a:noFill/>
                </a:ln>
                <a:solidFill>
                  <a:sysClr val="windowText" lastClr="000000"/>
                </a:solidFill>
                <a:effectLst/>
                <a:uLnTx/>
                <a:uFillTx/>
                <a:latin typeface="Tahoma"/>
                <a:ea typeface="+mn-ea"/>
                <a:cs typeface="Tahoma"/>
              </a:rPr>
              <a:t>N</a:t>
            </a:r>
            <a:endParaRPr kumimoji="0" sz="1135"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7" name="object 7"/>
          <p:cNvSpPr txBox="1"/>
          <p:nvPr/>
        </p:nvSpPr>
        <p:spPr>
          <a:xfrm>
            <a:off x="2203348" y="2199409"/>
            <a:ext cx="102006" cy="186302"/>
          </a:xfrm>
          <a:prstGeom prst="rect">
            <a:avLst/>
          </a:prstGeom>
        </p:spPr>
        <p:txBody>
          <a:bodyPr vert="horz" wrap="square" lIns="0" tIns="11526" rIns="0" bIns="0" rtlCol="0">
            <a:spAutoFit/>
          </a:bodyPr>
          <a:lstStyle/>
          <a:p>
            <a:pPr marL="11527" marR="0" lvl="0" indent="0" algn="l" defTabSz="829909" rtl="0" eaLnBrk="1" fontAlgn="auto" latinLnBrk="0" hangingPunct="1">
              <a:lnSpc>
                <a:spcPct val="100000"/>
              </a:lnSpc>
              <a:spcBef>
                <a:spcPts val="91"/>
              </a:spcBef>
              <a:spcAft>
                <a:spcPts val="0"/>
              </a:spcAft>
              <a:buClrTx/>
              <a:buSzTx/>
              <a:buFontTx/>
              <a:buNone/>
              <a:tabLst/>
              <a:defRPr/>
            </a:pPr>
            <a:r>
              <a:rPr kumimoji="0" sz="1135" b="0" i="0" u="none" strike="noStrike" kern="0" cap="none" spc="-45" normalizeH="0" baseline="0" noProof="0" dirty="0">
                <a:ln>
                  <a:noFill/>
                </a:ln>
                <a:solidFill>
                  <a:sysClr val="windowText" lastClr="000000"/>
                </a:solidFill>
                <a:effectLst/>
                <a:uLnTx/>
                <a:uFillTx/>
                <a:latin typeface="Tahoma"/>
                <a:ea typeface="+mn-ea"/>
                <a:cs typeface="Tahoma"/>
              </a:rPr>
              <a:t>S</a:t>
            </a:r>
            <a:endParaRPr kumimoji="0" sz="1135"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8" name="object 8"/>
          <p:cNvSpPr txBox="1"/>
          <p:nvPr/>
        </p:nvSpPr>
        <p:spPr>
          <a:xfrm>
            <a:off x="2203348" y="2812274"/>
            <a:ext cx="107769" cy="186302"/>
          </a:xfrm>
          <a:prstGeom prst="rect">
            <a:avLst/>
          </a:prstGeom>
        </p:spPr>
        <p:txBody>
          <a:bodyPr vert="horz" wrap="square" lIns="0" tIns="11526" rIns="0" bIns="0" rtlCol="0">
            <a:spAutoFit/>
          </a:bodyPr>
          <a:lstStyle/>
          <a:p>
            <a:pPr marL="11527" marR="0" lvl="0" indent="0" algn="l" defTabSz="829909" rtl="0" eaLnBrk="1" fontAlgn="auto" latinLnBrk="0" hangingPunct="1">
              <a:lnSpc>
                <a:spcPct val="100000"/>
              </a:lnSpc>
              <a:spcBef>
                <a:spcPts val="91"/>
              </a:spcBef>
              <a:spcAft>
                <a:spcPts val="0"/>
              </a:spcAft>
              <a:buClrTx/>
              <a:buSzTx/>
              <a:buFontTx/>
              <a:buNone/>
              <a:tabLst/>
              <a:defRPr/>
            </a:pPr>
            <a:r>
              <a:rPr kumimoji="0" sz="1135" b="0" i="0" u="none" strike="noStrike" kern="0" cap="none" spc="-45" normalizeH="0" baseline="0" noProof="0" dirty="0">
                <a:ln>
                  <a:noFill/>
                </a:ln>
                <a:solidFill>
                  <a:sysClr val="windowText" lastClr="000000"/>
                </a:solidFill>
                <a:effectLst/>
                <a:uLnTx/>
                <a:uFillTx/>
                <a:latin typeface="Tahoma"/>
                <a:ea typeface="+mn-ea"/>
                <a:cs typeface="Tahoma"/>
              </a:rPr>
              <a:t>P</a:t>
            </a:r>
            <a:endParaRPr kumimoji="0" sz="1135"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9" name="object 9"/>
          <p:cNvSpPr txBox="1"/>
          <p:nvPr/>
        </p:nvSpPr>
        <p:spPr>
          <a:xfrm>
            <a:off x="2203348" y="3425139"/>
            <a:ext cx="59935" cy="186302"/>
          </a:xfrm>
          <a:prstGeom prst="rect">
            <a:avLst/>
          </a:prstGeom>
        </p:spPr>
        <p:txBody>
          <a:bodyPr vert="horz" wrap="square" lIns="0" tIns="11526" rIns="0" bIns="0" rtlCol="0">
            <a:spAutoFit/>
          </a:bodyPr>
          <a:lstStyle/>
          <a:p>
            <a:pPr marL="11527" marR="0" lvl="0" indent="0" algn="l" defTabSz="829909" rtl="0" eaLnBrk="1" fontAlgn="auto" latinLnBrk="0" hangingPunct="1">
              <a:lnSpc>
                <a:spcPct val="100000"/>
              </a:lnSpc>
              <a:spcBef>
                <a:spcPts val="91"/>
              </a:spcBef>
              <a:spcAft>
                <a:spcPts val="0"/>
              </a:spcAft>
              <a:buClrTx/>
              <a:buSzTx/>
              <a:buFontTx/>
              <a:buNone/>
              <a:tabLst/>
              <a:defRPr/>
            </a:pPr>
            <a:r>
              <a:rPr kumimoji="0" sz="1135" b="0" i="0" u="none" strike="noStrike" kern="0" cap="none" spc="-91" normalizeH="0" baseline="0" noProof="0" dirty="0">
                <a:ln>
                  <a:noFill/>
                </a:ln>
                <a:solidFill>
                  <a:sysClr val="windowText" lastClr="000000"/>
                </a:solidFill>
                <a:effectLst/>
                <a:uLnTx/>
                <a:uFillTx/>
                <a:latin typeface="Tahoma"/>
                <a:ea typeface="+mn-ea"/>
                <a:cs typeface="Tahoma"/>
              </a:rPr>
              <a:t>I</a:t>
            </a:r>
            <a:endParaRPr kumimoji="0" sz="1135"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10" name="object 10"/>
          <p:cNvSpPr txBox="1"/>
          <p:nvPr/>
        </p:nvSpPr>
        <p:spPr>
          <a:xfrm>
            <a:off x="2203348" y="4038004"/>
            <a:ext cx="108920" cy="186302"/>
          </a:xfrm>
          <a:prstGeom prst="rect">
            <a:avLst/>
          </a:prstGeom>
        </p:spPr>
        <p:txBody>
          <a:bodyPr vert="horz" wrap="square" lIns="0" tIns="11526" rIns="0" bIns="0" rtlCol="0">
            <a:spAutoFit/>
          </a:bodyPr>
          <a:lstStyle/>
          <a:p>
            <a:pPr marL="11527" marR="0" lvl="0" indent="0" algn="l" defTabSz="829909" rtl="0" eaLnBrk="1" fontAlgn="auto" latinLnBrk="0" hangingPunct="1">
              <a:lnSpc>
                <a:spcPct val="100000"/>
              </a:lnSpc>
              <a:spcBef>
                <a:spcPts val="91"/>
              </a:spcBef>
              <a:spcAft>
                <a:spcPts val="0"/>
              </a:spcAft>
              <a:buClrTx/>
              <a:buSzTx/>
              <a:buFontTx/>
              <a:buNone/>
              <a:tabLst/>
              <a:defRPr/>
            </a:pPr>
            <a:r>
              <a:rPr kumimoji="0" sz="1135" b="0" i="0" u="none" strike="noStrike" kern="0" cap="none" spc="-45" normalizeH="0" baseline="0" noProof="0" dirty="0">
                <a:ln>
                  <a:noFill/>
                </a:ln>
                <a:solidFill>
                  <a:sysClr val="windowText" lastClr="000000"/>
                </a:solidFill>
                <a:effectLst/>
                <a:uLnTx/>
                <a:uFillTx/>
                <a:latin typeface="Tahoma"/>
                <a:ea typeface="+mn-ea"/>
                <a:cs typeface="Tahoma"/>
              </a:rPr>
              <a:t>R</a:t>
            </a:r>
            <a:endParaRPr kumimoji="0" sz="1135"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11" name="object 11"/>
          <p:cNvSpPr txBox="1"/>
          <p:nvPr/>
        </p:nvSpPr>
        <p:spPr>
          <a:xfrm>
            <a:off x="2203348" y="4650869"/>
            <a:ext cx="103157" cy="186302"/>
          </a:xfrm>
          <a:prstGeom prst="rect">
            <a:avLst/>
          </a:prstGeom>
        </p:spPr>
        <p:txBody>
          <a:bodyPr vert="horz" wrap="square" lIns="0" tIns="11526" rIns="0" bIns="0" rtlCol="0">
            <a:spAutoFit/>
          </a:bodyPr>
          <a:lstStyle/>
          <a:p>
            <a:pPr marL="11527" marR="0" lvl="0" indent="0" algn="l" defTabSz="829909" rtl="0" eaLnBrk="1" fontAlgn="auto" latinLnBrk="0" hangingPunct="1">
              <a:lnSpc>
                <a:spcPct val="100000"/>
              </a:lnSpc>
              <a:spcBef>
                <a:spcPts val="91"/>
              </a:spcBef>
              <a:spcAft>
                <a:spcPts val="0"/>
              </a:spcAft>
              <a:buClrTx/>
              <a:buSzTx/>
              <a:buFontTx/>
              <a:buNone/>
              <a:tabLst/>
              <a:defRPr/>
            </a:pPr>
            <a:r>
              <a:rPr kumimoji="0" sz="1135" b="0" i="0" u="none" strike="noStrike" kern="0" cap="none" spc="-45" normalizeH="0" baseline="0" noProof="0" dirty="0">
                <a:ln>
                  <a:noFill/>
                </a:ln>
                <a:solidFill>
                  <a:sysClr val="windowText" lastClr="000000"/>
                </a:solidFill>
                <a:effectLst/>
                <a:uLnTx/>
                <a:uFillTx/>
                <a:latin typeface="Tahoma"/>
                <a:ea typeface="+mn-ea"/>
                <a:cs typeface="Tahoma"/>
              </a:rPr>
              <a:t>E</a:t>
            </a:r>
            <a:endParaRPr kumimoji="0" sz="1135"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12" name="object 12"/>
          <p:cNvSpPr txBox="1"/>
          <p:nvPr/>
        </p:nvSpPr>
        <p:spPr>
          <a:xfrm>
            <a:off x="2187211" y="5366896"/>
            <a:ext cx="9275319" cy="495438"/>
          </a:xfrm>
          <a:prstGeom prst="rect">
            <a:avLst/>
          </a:prstGeom>
        </p:spPr>
        <p:txBody>
          <a:bodyPr vert="horz" wrap="square" lIns="0" tIns="20747" rIns="0" bIns="0" rtlCol="0">
            <a:spAutoFit/>
          </a:bodyPr>
          <a:lstStyle/>
          <a:p>
            <a:pPr marL="0" marR="194222" lvl="0" indent="0" algn="r" defTabSz="829909" rtl="0" eaLnBrk="1" fontAlgn="auto" latinLnBrk="0" hangingPunct="1">
              <a:lnSpc>
                <a:spcPts val="1325"/>
              </a:lnSpc>
              <a:spcBef>
                <a:spcPts val="0"/>
              </a:spcBef>
              <a:spcAft>
                <a:spcPts val="0"/>
              </a:spcAft>
              <a:buClrTx/>
              <a:buSzTx/>
              <a:buFontTx/>
              <a:buNone/>
              <a:tabLst/>
              <a:defRPr/>
            </a:pPr>
            <a:r>
              <a:rPr kumimoji="0" sz="1135"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hlinkClick r:id="rId3"/>
              </a:rPr>
              <a:t>https://www.who.int/publications/i/item/inspire-seven-strategies-for-ending</a:t>
            </a:r>
            <a:r>
              <a:rPr kumimoji="0" lang="it-IT" sz="1135"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hlinkClick r:id="rId3"/>
              </a:rPr>
              <a:t>-</a:t>
            </a:r>
            <a:r>
              <a:rPr kumimoji="0" sz="1135"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hlinkClick r:id="rId3"/>
              </a:rPr>
              <a:t>violence-against-children</a:t>
            </a:r>
            <a:endParaRPr kumimoji="0" sz="1135" b="0" i="0" u="none" strike="noStrike" kern="0" cap="none" spc="0" normalizeH="0" baseline="0" noProof="0" dirty="0">
              <a:ln>
                <a:noFill/>
              </a:ln>
              <a:solidFill>
                <a:sysClr val="windowText" lastClr="000000"/>
              </a:solidFill>
              <a:effectLst/>
              <a:uLnTx/>
              <a:uFillTx/>
              <a:latin typeface="Trebuchet MS"/>
              <a:ea typeface="+mn-ea"/>
              <a:cs typeface="Trebuchet MS"/>
            </a:endParaRPr>
          </a:p>
          <a:p>
            <a:pPr marL="27087" marR="4611" lvl="0" indent="0" algn="r" defTabSz="829909" rtl="0" eaLnBrk="1" fontAlgn="auto" latinLnBrk="0" hangingPunct="1">
              <a:lnSpc>
                <a:spcPts val="1325"/>
              </a:lnSpc>
              <a:spcBef>
                <a:spcPts val="1116"/>
              </a:spcBef>
              <a:spcAft>
                <a:spcPts val="0"/>
              </a:spcAft>
              <a:buClrTx/>
              <a:buSzTx/>
              <a:buFontTx/>
              <a:buNone/>
              <a:tabLst/>
              <a:defRPr/>
            </a:pPr>
            <a:r>
              <a:rPr kumimoji="0" sz="1135"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hlinkClick r:id="rId4"/>
              </a:rPr>
              <a:t>https://www.who.int/teams/social-determinants-of-health/violence-prevention/global-status-report-on-violence-against-children-</a:t>
            </a:r>
            <a:r>
              <a:rPr kumimoji="0" sz="1135" b="0" i="0" u="sng" strike="noStrike" kern="0" cap="none" spc="-18" normalizeH="0" baseline="0" noProof="0" dirty="0">
                <a:ln>
                  <a:noFill/>
                </a:ln>
                <a:solidFill>
                  <a:srgbClr val="0563C1"/>
                </a:solidFill>
                <a:effectLst/>
                <a:uLnTx/>
                <a:uFill>
                  <a:solidFill>
                    <a:srgbClr val="0563C1"/>
                  </a:solidFill>
                </a:uFill>
                <a:latin typeface="Trebuchet MS"/>
                <a:ea typeface="+mn-ea"/>
                <a:cs typeface="Trebuchet MS"/>
                <a:hlinkClick r:id="rId4"/>
              </a:rPr>
              <a:t>2020</a:t>
            </a:r>
            <a:endParaRPr kumimoji="0" sz="1135" b="0" i="0" u="none" strike="noStrike" kern="0" cap="none" spc="0" normalizeH="0" baseline="0" noProof="0" dirty="0">
              <a:ln>
                <a:noFill/>
              </a:ln>
              <a:solidFill>
                <a:sysClr val="windowText" lastClr="000000"/>
              </a:solidFill>
              <a:effectLst/>
              <a:uLnTx/>
              <a:uFillTx/>
              <a:latin typeface="Trebuchet MS"/>
              <a:ea typeface="+mn-ea"/>
              <a:cs typeface="Trebuchet M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23166" y="405572"/>
            <a:ext cx="1602628" cy="1140673"/>
          </a:xfrm>
          <a:prstGeom prst="rect">
            <a:avLst/>
          </a:prstGeom>
        </p:spPr>
      </p:pic>
      <p:grpSp>
        <p:nvGrpSpPr>
          <p:cNvPr id="3" name="object 3"/>
          <p:cNvGrpSpPr/>
          <p:nvPr/>
        </p:nvGrpSpPr>
        <p:grpSpPr>
          <a:xfrm>
            <a:off x="1769892" y="261794"/>
            <a:ext cx="8652606" cy="6227524"/>
            <a:chOff x="579970" y="288458"/>
            <a:chExt cx="9533890" cy="6861809"/>
          </a:xfrm>
        </p:grpSpPr>
        <p:sp>
          <p:nvSpPr>
            <p:cNvPr id="4" name="object 4"/>
            <p:cNvSpPr/>
            <p:nvPr/>
          </p:nvSpPr>
          <p:spPr>
            <a:xfrm>
              <a:off x="579970" y="6489090"/>
              <a:ext cx="9533890" cy="307340"/>
            </a:xfrm>
            <a:custGeom>
              <a:avLst/>
              <a:gdLst/>
              <a:ahLst/>
              <a:cxnLst/>
              <a:rect l="l" t="t" r="r" b="b"/>
              <a:pathLst>
                <a:path w="9533890" h="307340">
                  <a:moveTo>
                    <a:pt x="0" y="307225"/>
                  </a:moveTo>
                  <a:lnTo>
                    <a:pt x="9533470" y="307225"/>
                  </a:lnTo>
                  <a:lnTo>
                    <a:pt x="9533470" y="0"/>
                  </a:lnTo>
                  <a:lnTo>
                    <a:pt x="0" y="0"/>
                  </a:lnTo>
                  <a:lnTo>
                    <a:pt x="0" y="307225"/>
                  </a:lnTo>
                  <a:close/>
                </a:path>
              </a:pathLst>
            </a:custGeom>
            <a:solidFill>
              <a:srgbClr val="73B600"/>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579970" y="6796315"/>
              <a:ext cx="9533890" cy="354330"/>
            </a:xfrm>
            <a:custGeom>
              <a:avLst/>
              <a:gdLst/>
              <a:ahLst/>
              <a:cxnLst/>
              <a:rect l="l" t="t" r="r" b="b"/>
              <a:pathLst>
                <a:path w="9533890" h="354329">
                  <a:moveTo>
                    <a:pt x="0" y="353783"/>
                  </a:moveTo>
                  <a:lnTo>
                    <a:pt x="9533470" y="353783"/>
                  </a:lnTo>
                  <a:lnTo>
                    <a:pt x="9533470" y="0"/>
                  </a:lnTo>
                  <a:lnTo>
                    <a:pt x="0" y="0"/>
                  </a:lnTo>
                  <a:lnTo>
                    <a:pt x="0" y="353783"/>
                  </a:lnTo>
                  <a:close/>
                </a:path>
              </a:pathLst>
            </a:custGeom>
            <a:solidFill>
              <a:srgbClr val="0087CD"/>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6" name="object 6"/>
            <p:cNvPicPr/>
            <p:nvPr/>
          </p:nvPicPr>
          <p:blipFill>
            <a:blip r:embed="rId3" cstate="print"/>
            <a:stretch>
              <a:fillRect/>
            </a:stretch>
          </p:blipFill>
          <p:spPr>
            <a:xfrm>
              <a:off x="579970" y="288458"/>
              <a:ext cx="9533471" cy="6232701"/>
            </a:xfrm>
            <a:prstGeom prst="rect">
              <a:avLst/>
            </a:prstGeom>
          </p:spPr>
        </p:pic>
        <p:sp>
          <p:nvSpPr>
            <p:cNvPr id="7" name="object 7"/>
            <p:cNvSpPr/>
            <p:nvPr/>
          </p:nvSpPr>
          <p:spPr>
            <a:xfrm>
              <a:off x="6750834" y="4785354"/>
              <a:ext cx="1878330" cy="1774825"/>
            </a:xfrm>
            <a:custGeom>
              <a:avLst/>
              <a:gdLst/>
              <a:ahLst/>
              <a:cxnLst/>
              <a:rect l="l" t="t" r="r" b="b"/>
              <a:pathLst>
                <a:path w="1878329" h="1774825">
                  <a:moveTo>
                    <a:pt x="1603316" y="259826"/>
                  </a:moveTo>
                  <a:lnTo>
                    <a:pt x="1637672" y="294010"/>
                  </a:lnTo>
                  <a:lnTo>
                    <a:pt x="1669739" y="329451"/>
                  </a:lnTo>
                  <a:lnTo>
                    <a:pt x="1699515" y="366062"/>
                  </a:lnTo>
                  <a:lnTo>
                    <a:pt x="1727000" y="403757"/>
                  </a:lnTo>
                  <a:lnTo>
                    <a:pt x="1752195" y="442449"/>
                  </a:lnTo>
                  <a:lnTo>
                    <a:pt x="1775099" y="482051"/>
                  </a:lnTo>
                  <a:lnTo>
                    <a:pt x="1795713" y="522477"/>
                  </a:lnTo>
                  <a:lnTo>
                    <a:pt x="1814037" y="563640"/>
                  </a:lnTo>
                  <a:lnTo>
                    <a:pt x="1830070" y="605454"/>
                  </a:lnTo>
                  <a:lnTo>
                    <a:pt x="1843813" y="647831"/>
                  </a:lnTo>
                  <a:lnTo>
                    <a:pt x="1855265" y="690685"/>
                  </a:lnTo>
                  <a:lnTo>
                    <a:pt x="1864427" y="733929"/>
                  </a:lnTo>
                  <a:lnTo>
                    <a:pt x="1871298" y="777476"/>
                  </a:lnTo>
                  <a:lnTo>
                    <a:pt x="1875879" y="821241"/>
                  </a:lnTo>
                  <a:lnTo>
                    <a:pt x="1878169" y="865135"/>
                  </a:lnTo>
                  <a:lnTo>
                    <a:pt x="1878169" y="909073"/>
                  </a:lnTo>
                  <a:lnTo>
                    <a:pt x="1875879" y="952967"/>
                  </a:lnTo>
                  <a:lnTo>
                    <a:pt x="1871298" y="996732"/>
                  </a:lnTo>
                  <a:lnTo>
                    <a:pt x="1864427" y="1040279"/>
                  </a:lnTo>
                  <a:lnTo>
                    <a:pt x="1855265" y="1083524"/>
                  </a:lnTo>
                  <a:lnTo>
                    <a:pt x="1843813" y="1126378"/>
                  </a:lnTo>
                  <a:lnTo>
                    <a:pt x="1830070" y="1168756"/>
                  </a:lnTo>
                  <a:lnTo>
                    <a:pt x="1814037" y="1210570"/>
                  </a:lnTo>
                  <a:lnTo>
                    <a:pt x="1795713" y="1251733"/>
                  </a:lnTo>
                  <a:lnTo>
                    <a:pt x="1775099" y="1292160"/>
                  </a:lnTo>
                  <a:lnTo>
                    <a:pt x="1752195" y="1331763"/>
                  </a:lnTo>
                  <a:lnTo>
                    <a:pt x="1727000" y="1370456"/>
                  </a:lnTo>
                  <a:lnTo>
                    <a:pt x="1699515" y="1408152"/>
                  </a:lnTo>
                  <a:lnTo>
                    <a:pt x="1669739" y="1444765"/>
                  </a:lnTo>
                  <a:lnTo>
                    <a:pt x="1637672" y="1480207"/>
                  </a:lnTo>
                  <a:lnTo>
                    <a:pt x="1603316" y="1514391"/>
                  </a:lnTo>
                  <a:lnTo>
                    <a:pt x="1568271" y="1545855"/>
                  </a:lnTo>
                  <a:lnTo>
                    <a:pt x="1531973" y="1575288"/>
                  </a:lnTo>
                  <a:lnTo>
                    <a:pt x="1494507" y="1602692"/>
                  </a:lnTo>
                  <a:lnTo>
                    <a:pt x="1455956" y="1628065"/>
                  </a:lnTo>
                  <a:lnTo>
                    <a:pt x="1416404" y="1651409"/>
                  </a:lnTo>
                  <a:lnTo>
                    <a:pt x="1375933" y="1672723"/>
                  </a:lnTo>
                  <a:lnTo>
                    <a:pt x="1334627" y="1692007"/>
                  </a:lnTo>
                  <a:lnTo>
                    <a:pt x="1292570" y="1709261"/>
                  </a:lnTo>
                  <a:lnTo>
                    <a:pt x="1249845" y="1724486"/>
                  </a:lnTo>
                  <a:lnTo>
                    <a:pt x="1206536" y="1737680"/>
                  </a:lnTo>
                  <a:lnTo>
                    <a:pt x="1162726" y="1748844"/>
                  </a:lnTo>
                  <a:lnTo>
                    <a:pt x="1118498" y="1757979"/>
                  </a:lnTo>
                  <a:lnTo>
                    <a:pt x="1073937" y="1765084"/>
                  </a:lnTo>
                  <a:lnTo>
                    <a:pt x="1029125" y="1770158"/>
                  </a:lnTo>
                  <a:lnTo>
                    <a:pt x="984147" y="1773203"/>
                  </a:lnTo>
                  <a:lnTo>
                    <a:pt x="939084" y="1774218"/>
                  </a:lnTo>
                  <a:lnTo>
                    <a:pt x="894022" y="1773203"/>
                  </a:lnTo>
                  <a:lnTo>
                    <a:pt x="849044" y="1770158"/>
                  </a:lnTo>
                  <a:lnTo>
                    <a:pt x="804232" y="1765084"/>
                  </a:lnTo>
                  <a:lnTo>
                    <a:pt x="759671" y="1757979"/>
                  </a:lnTo>
                  <a:lnTo>
                    <a:pt x="715443" y="1748844"/>
                  </a:lnTo>
                  <a:lnTo>
                    <a:pt x="671633" y="1737680"/>
                  </a:lnTo>
                  <a:lnTo>
                    <a:pt x="628324" y="1724486"/>
                  </a:lnTo>
                  <a:lnTo>
                    <a:pt x="585599" y="1709261"/>
                  </a:lnTo>
                  <a:lnTo>
                    <a:pt x="543542" y="1692007"/>
                  </a:lnTo>
                  <a:lnTo>
                    <a:pt x="502236" y="1672723"/>
                  </a:lnTo>
                  <a:lnTo>
                    <a:pt x="461765" y="1651409"/>
                  </a:lnTo>
                  <a:lnTo>
                    <a:pt x="422213" y="1628065"/>
                  </a:lnTo>
                  <a:lnTo>
                    <a:pt x="383661" y="1602692"/>
                  </a:lnTo>
                  <a:lnTo>
                    <a:pt x="346196" y="1575288"/>
                  </a:lnTo>
                  <a:lnTo>
                    <a:pt x="309898" y="1545855"/>
                  </a:lnTo>
                  <a:lnTo>
                    <a:pt x="274853" y="1514391"/>
                  </a:lnTo>
                  <a:lnTo>
                    <a:pt x="240496" y="1480207"/>
                  </a:lnTo>
                  <a:lnTo>
                    <a:pt x="208430" y="1444765"/>
                  </a:lnTo>
                  <a:lnTo>
                    <a:pt x="178654" y="1408152"/>
                  </a:lnTo>
                  <a:lnTo>
                    <a:pt x="151169" y="1370456"/>
                  </a:lnTo>
                  <a:lnTo>
                    <a:pt x="125974" y="1331763"/>
                  </a:lnTo>
                  <a:lnTo>
                    <a:pt x="103070" y="1292160"/>
                  </a:lnTo>
                  <a:lnTo>
                    <a:pt x="82456" y="1251733"/>
                  </a:lnTo>
                  <a:lnTo>
                    <a:pt x="64132" y="1210570"/>
                  </a:lnTo>
                  <a:lnTo>
                    <a:pt x="48099" y="1168756"/>
                  </a:lnTo>
                  <a:lnTo>
                    <a:pt x="34356" y="1126378"/>
                  </a:lnTo>
                  <a:lnTo>
                    <a:pt x="22904" y="1083524"/>
                  </a:lnTo>
                  <a:lnTo>
                    <a:pt x="13742" y="1040279"/>
                  </a:lnTo>
                  <a:lnTo>
                    <a:pt x="6871" y="996732"/>
                  </a:lnTo>
                  <a:lnTo>
                    <a:pt x="2290" y="952967"/>
                  </a:lnTo>
                  <a:lnTo>
                    <a:pt x="0" y="909073"/>
                  </a:lnTo>
                  <a:lnTo>
                    <a:pt x="0" y="865135"/>
                  </a:lnTo>
                  <a:lnTo>
                    <a:pt x="2290" y="821241"/>
                  </a:lnTo>
                  <a:lnTo>
                    <a:pt x="6871" y="777476"/>
                  </a:lnTo>
                  <a:lnTo>
                    <a:pt x="13742" y="733929"/>
                  </a:lnTo>
                  <a:lnTo>
                    <a:pt x="22904" y="690685"/>
                  </a:lnTo>
                  <a:lnTo>
                    <a:pt x="34356" y="647831"/>
                  </a:lnTo>
                  <a:lnTo>
                    <a:pt x="48099" y="605454"/>
                  </a:lnTo>
                  <a:lnTo>
                    <a:pt x="64132" y="563640"/>
                  </a:lnTo>
                  <a:lnTo>
                    <a:pt x="82456" y="522477"/>
                  </a:lnTo>
                  <a:lnTo>
                    <a:pt x="103070" y="482051"/>
                  </a:lnTo>
                  <a:lnTo>
                    <a:pt x="125974" y="442449"/>
                  </a:lnTo>
                  <a:lnTo>
                    <a:pt x="151169" y="403757"/>
                  </a:lnTo>
                  <a:lnTo>
                    <a:pt x="178654" y="366062"/>
                  </a:lnTo>
                  <a:lnTo>
                    <a:pt x="208430" y="329451"/>
                  </a:lnTo>
                  <a:lnTo>
                    <a:pt x="240496" y="294010"/>
                  </a:lnTo>
                  <a:lnTo>
                    <a:pt x="274853" y="259826"/>
                  </a:lnTo>
                  <a:lnTo>
                    <a:pt x="309898" y="228363"/>
                  </a:lnTo>
                  <a:lnTo>
                    <a:pt x="346196" y="198929"/>
                  </a:lnTo>
                  <a:lnTo>
                    <a:pt x="383661" y="171526"/>
                  </a:lnTo>
                  <a:lnTo>
                    <a:pt x="422213" y="146152"/>
                  </a:lnTo>
                  <a:lnTo>
                    <a:pt x="461765" y="122808"/>
                  </a:lnTo>
                  <a:lnTo>
                    <a:pt x="502236" y="101494"/>
                  </a:lnTo>
                  <a:lnTo>
                    <a:pt x="543542" y="82210"/>
                  </a:lnTo>
                  <a:lnTo>
                    <a:pt x="585599" y="64956"/>
                  </a:lnTo>
                  <a:lnTo>
                    <a:pt x="628324" y="49732"/>
                  </a:lnTo>
                  <a:lnTo>
                    <a:pt x="671633" y="36538"/>
                  </a:lnTo>
                  <a:lnTo>
                    <a:pt x="715443" y="25373"/>
                  </a:lnTo>
                  <a:lnTo>
                    <a:pt x="759671" y="16239"/>
                  </a:lnTo>
                  <a:lnTo>
                    <a:pt x="804232" y="9134"/>
                  </a:lnTo>
                  <a:lnTo>
                    <a:pt x="849044" y="4059"/>
                  </a:lnTo>
                  <a:lnTo>
                    <a:pt x="894022" y="1014"/>
                  </a:lnTo>
                  <a:lnTo>
                    <a:pt x="939084" y="0"/>
                  </a:lnTo>
                  <a:lnTo>
                    <a:pt x="984147" y="1014"/>
                  </a:lnTo>
                  <a:lnTo>
                    <a:pt x="1029125" y="4059"/>
                  </a:lnTo>
                  <a:lnTo>
                    <a:pt x="1073937" y="9134"/>
                  </a:lnTo>
                  <a:lnTo>
                    <a:pt x="1118498" y="16239"/>
                  </a:lnTo>
                  <a:lnTo>
                    <a:pt x="1162726" y="25373"/>
                  </a:lnTo>
                  <a:lnTo>
                    <a:pt x="1206536" y="36538"/>
                  </a:lnTo>
                  <a:lnTo>
                    <a:pt x="1249845" y="49732"/>
                  </a:lnTo>
                  <a:lnTo>
                    <a:pt x="1292570" y="64956"/>
                  </a:lnTo>
                  <a:lnTo>
                    <a:pt x="1334627" y="82210"/>
                  </a:lnTo>
                  <a:lnTo>
                    <a:pt x="1375933" y="101494"/>
                  </a:lnTo>
                  <a:lnTo>
                    <a:pt x="1416404" y="122808"/>
                  </a:lnTo>
                  <a:lnTo>
                    <a:pt x="1455956" y="146152"/>
                  </a:lnTo>
                  <a:lnTo>
                    <a:pt x="1494507" y="171526"/>
                  </a:lnTo>
                  <a:lnTo>
                    <a:pt x="1531973" y="198929"/>
                  </a:lnTo>
                  <a:lnTo>
                    <a:pt x="1568271" y="228363"/>
                  </a:lnTo>
                  <a:lnTo>
                    <a:pt x="1603316" y="259826"/>
                  </a:lnTo>
                  <a:close/>
                </a:path>
              </a:pathLst>
            </a:custGeom>
            <a:ln w="92686">
              <a:solidFill>
                <a:srgbClr val="FFFB00"/>
              </a:solidFill>
            </a:ln>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31683" y="405572"/>
            <a:ext cx="1603949" cy="1141613"/>
          </a:xfrm>
          <a:prstGeom prst="rect">
            <a:avLst/>
          </a:prstGeom>
        </p:spPr>
      </p:pic>
      <p:grpSp>
        <p:nvGrpSpPr>
          <p:cNvPr id="3" name="object 3"/>
          <p:cNvGrpSpPr/>
          <p:nvPr/>
        </p:nvGrpSpPr>
        <p:grpSpPr>
          <a:xfrm>
            <a:off x="1769892" y="361945"/>
            <a:ext cx="8652606" cy="6127248"/>
            <a:chOff x="579970" y="398809"/>
            <a:chExt cx="9533890" cy="6751320"/>
          </a:xfrm>
        </p:grpSpPr>
        <p:sp>
          <p:nvSpPr>
            <p:cNvPr id="4" name="object 4"/>
            <p:cNvSpPr/>
            <p:nvPr/>
          </p:nvSpPr>
          <p:spPr>
            <a:xfrm>
              <a:off x="579970" y="6489090"/>
              <a:ext cx="9533890" cy="307340"/>
            </a:xfrm>
            <a:custGeom>
              <a:avLst/>
              <a:gdLst/>
              <a:ahLst/>
              <a:cxnLst/>
              <a:rect l="l" t="t" r="r" b="b"/>
              <a:pathLst>
                <a:path w="9533890" h="307340">
                  <a:moveTo>
                    <a:pt x="0" y="307225"/>
                  </a:moveTo>
                  <a:lnTo>
                    <a:pt x="9533470" y="307225"/>
                  </a:lnTo>
                  <a:lnTo>
                    <a:pt x="9533470" y="0"/>
                  </a:lnTo>
                  <a:lnTo>
                    <a:pt x="0" y="0"/>
                  </a:lnTo>
                  <a:lnTo>
                    <a:pt x="0" y="307225"/>
                  </a:lnTo>
                  <a:close/>
                </a:path>
              </a:pathLst>
            </a:custGeom>
            <a:solidFill>
              <a:srgbClr val="73B600"/>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579970" y="6482467"/>
              <a:ext cx="9533890" cy="13335"/>
            </a:xfrm>
            <a:custGeom>
              <a:avLst/>
              <a:gdLst/>
              <a:ahLst/>
              <a:cxnLst/>
              <a:rect l="l" t="t" r="r" b="b"/>
              <a:pathLst>
                <a:path w="9533890" h="13335">
                  <a:moveTo>
                    <a:pt x="0" y="0"/>
                  </a:moveTo>
                  <a:lnTo>
                    <a:pt x="9533471" y="0"/>
                  </a:lnTo>
                  <a:lnTo>
                    <a:pt x="9533471" y="13240"/>
                  </a:lnTo>
                  <a:lnTo>
                    <a:pt x="0" y="13240"/>
                  </a:lnTo>
                  <a:lnTo>
                    <a:pt x="0" y="0"/>
                  </a:lnTo>
                  <a:close/>
                </a:path>
              </a:pathLst>
            </a:custGeom>
            <a:solidFill>
              <a:srgbClr val="77B900"/>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579970" y="6796316"/>
              <a:ext cx="9533890" cy="354330"/>
            </a:xfrm>
            <a:custGeom>
              <a:avLst/>
              <a:gdLst/>
              <a:ahLst/>
              <a:cxnLst/>
              <a:rect l="l" t="t" r="r" b="b"/>
              <a:pathLst>
                <a:path w="9533890" h="354329">
                  <a:moveTo>
                    <a:pt x="0" y="353783"/>
                  </a:moveTo>
                  <a:lnTo>
                    <a:pt x="9533470" y="353783"/>
                  </a:lnTo>
                  <a:lnTo>
                    <a:pt x="9533470" y="0"/>
                  </a:lnTo>
                  <a:lnTo>
                    <a:pt x="0" y="0"/>
                  </a:lnTo>
                  <a:lnTo>
                    <a:pt x="0" y="353783"/>
                  </a:lnTo>
                  <a:close/>
                </a:path>
              </a:pathLst>
            </a:custGeom>
            <a:solidFill>
              <a:srgbClr val="0087CD"/>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7" name="object 7"/>
            <p:cNvPicPr/>
            <p:nvPr/>
          </p:nvPicPr>
          <p:blipFill>
            <a:blip r:embed="rId3" cstate="print"/>
            <a:stretch>
              <a:fillRect/>
            </a:stretch>
          </p:blipFill>
          <p:spPr>
            <a:xfrm>
              <a:off x="2777095" y="398809"/>
              <a:ext cx="7093804" cy="6057418"/>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31683" y="405572"/>
            <a:ext cx="1603949" cy="1141613"/>
          </a:xfrm>
          <a:prstGeom prst="rect">
            <a:avLst/>
          </a:prstGeom>
        </p:spPr>
      </p:pic>
      <p:grpSp>
        <p:nvGrpSpPr>
          <p:cNvPr id="3" name="object 3"/>
          <p:cNvGrpSpPr/>
          <p:nvPr/>
        </p:nvGrpSpPr>
        <p:grpSpPr>
          <a:xfrm>
            <a:off x="1769892" y="1816"/>
            <a:ext cx="8652606" cy="6487437"/>
            <a:chOff x="579970" y="2000"/>
            <a:chExt cx="9533890" cy="7148195"/>
          </a:xfrm>
        </p:grpSpPr>
        <p:sp>
          <p:nvSpPr>
            <p:cNvPr id="4" name="object 4"/>
            <p:cNvSpPr/>
            <p:nvPr/>
          </p:nvSpPr>
          <p:spPr>
            <a:xfrm>
              <a:off x="579970" y="6489090"/>
              <a:ext cx="9533890" cy="307340"/>
            </a:xfrm>
            <a:custGeom>
              <a:avLst/>
              <a:gdLst/>
              <a:ahLst/>
              <a:cxnLst/>
              <a:rect l="l" t="t" r="r" b="b"/>
              <a:pathLst>
                <a:path w="9533890" h="307340">
                  <a:moveTo>
                    <a:pt x="0" y="307225"/>
                  </a:moveTo>
                  <a:lnTo>
                    <a:pt x="9533470" y="307225"/>
                  </a:lnTo>
                  <a:lnTo>
                    <a:pt x="9533470" y="0"/>
                  </a:lnTo>
                  <a:lnTo>
                    <a:pt x="0" y="0"/>
                  </a:lnTo>
                  <a:lnTo>
                    <a:pt x="0" y="307225"/>
                  </a:lnTo>
                  <a:close/>
                </a:path>
              </a:pathLst>
            </a:custGeom>
            <a:solidFill>
              <a:srgbClr val="73B600"/>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579970" y="6482467"/>
              <a:ext cx="9533890" cy="13335"/>
            </a:xfrm>
            <a:custGeom>
              <a:avLst/>
              <a:gdLst/>
              <a:ahLst/>
              <a:cxnLst/>
              <a:rect l="l" t="t" r="r" b="b"/>
              <a:pathLst>
                <a:path w="9533890" h="13335">
                  <a:moveTo>
                    <a:pt x="0" y="0"/>
                  </a:moveTo>
                  <a:lnTo>
                    <a:pt x="9533471" y="0"/>
                  </a:lnTo>
                  <a:lnTo>
                    <a:pt x="9533471" y="13240"/>
                  </a:lnTo>
                  <a:lnTo>
                    <a:pt x="0" y="13240"/>
                  </a:lnTo>
                  <a:lnTo>
                    <a:pt x="0" y="0"/>
                  </a:lnTo>
                  <a:close/>
                </a:path>
              </a:pathLst>
            </a:custGeom>
            <a:solidFill>
              <a:srgbClr val="77B900"/>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579970" y="6796315"/>
              <a:ext cx="9533890" cy="354330"/>
            </a:xfrm>
            <a:custGeom>
              <a:avLst/>
              <a:gdLst/>
              <a:ahLst/>
              <a:cxnLst/>
              <a:rect l="l" t="t" r="r" b="b"/>
              <a:pathLst>
                <a:path w="9533890" h="354329">
                  <a:moveTo>
                    <a:pt x="0" y="353783"/>
                  </a:moveTo>
                  <a:lnTo>
                    <a:pt x="9533470" y="353783"/>
                  </a:lnTo>
                  <a:lnTo>
                    <a:pt x="9533470" y="0"/>
                  </a:lnTo>
                  <a:lnTo>
                    <a:pt x="0" y="0"/>
                  </a:lnTo>
                  <a:lnTo>
                    <a:pt x="0" y="353783"/>
                  </a:lnTo>
                  <a:close/>
                </a:path>
              </a:pathLst>
            </a:custGeom>
            <a:solidFill>
              <a:srgbClr val="0087CD"/>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7" name="object 7"/>
            <p:cNvPicPr/>
            <p:nvPr/>
          </p:nvPicPr>
          <p:blipFill>
            <a:blip r:embed="rId3" cstate="print"/>
            <a:stretch>
              <a:fillRect/>
            </a:stretch>
          </p:blipFill>
          <p:spPr>
            <a:xfrm>
              <a:off x="731627" y="2000"/>
              <a:ext cx="9381814" cy="7148099"/>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696804" y="518637"/>
            <a:ext cx="4781434" cy="4756001"/>
          </a:xfrm>
          <a:prstGeom prst="rect">
            <a:avLst/>
          </a:prstGeom>
        </p:spPr>
      </p:pic>
      <p:sp>
        <p:nvSpPr>
          <p:cNvPr id="3" name="object 3"/>
          <p:cNvSpPr txBox="1"/>
          <p:nvPr/>
        </p:nvSpPr>
        <p:spPr>
          <a:xfrm>
            <a:off x="2496391" y="5458442"/>
            <a:ext cx="7187645" cy="215294"/>
          </a:xfrm>
          <a:prstGeom prst="rect">
            <a:avLst/>
          </a:prstGeom>
        </p:spPr>
        <p:txBody>
          <a:bodyPr vert="horz" wrap="square" lIns="0" tIns="12679" rIns="0" bIns="0" rtlCol="0">
            <a:spAutoFit/>
          </a:bodyPr>
          <a:lstStyle/>
          <a:p>
            <a:pPr marL="11527" marR="0" lvl="0" indent="0" algn="l" defTabSz="829909" rtl="0" eaLnBrk="1" fontAlgn="auto" latinLnBrk="0" hangingPunct="1">
              <a:lnSpc>
                <a:spcPct val="100000"/>
              </a:lnSpc>
              <a:spcBef>
                <a:spcPts val="100"/>
              </a:spcBef>
              <a:spcAft>
                <a:spcPts val="0"/>
              </a:spcAft>
              <a:buClrTx/>
              <a:buSzTx/>
              <a:buFontTx/>
              <a:buNone/>
              <a:tabLst/>
              <a:defRPr/>
            </a:pPr>
            <a:r>
              <a:rPr kumimoji="0" sz="1316"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hlinkClick r:id="rId3"/>
              </a:rPr>
              <a:t>https://ww</a:t>
            </a:r>
            <a:r>
              <a:rPr kumimoji="0" sz="1316"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rPr>
              <a:t>w</a:t>
            </a:r>
            <a:r>
              <a:rPr kumimoji="0" sz="1316"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hlinkClick r:id="rId3"/>
              </a:rPr>
              <a:t>.bj.admin.ch/bj/it/home/gesellschaft/gesetzgebung/gewaltfreie-erziehung.html</a:t>
            </a:r>
            <a:endParaRPr kumimoji="0" sz="1316" b="0" i="0" u="none" strike="noStrike" kern="0" cap="none" spc="0" normalizeH="0" baseline="0" noProof="0">
              <a:ln>
                <a:noFill/>
              </a:ln>
              <a:solidFill>
                <a:sysClr val="windowText" lastClr="000000"/>
              </a:solidFill>
              <a:effectLst/>
              <a:uLnTx/>
              <a:uFillTx/>
              <a:latin typeface="Trebuchet MS"/>
              <a:ea typeface="+mn-ea"/>
              <a:cs typeface="Trebuchet M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67051" y="553927"/>
            <a:ext cx="7417970" cy="1150939"/>
          </a:xfrm>
          <a:prstGeom prst="rect">
            <a:avLst/>
          </a:prstGeom>
        </p:spPr>
        <p:txBody>
          <a:bodyPr vert="horz" wrap="square" lIns="0" tIns="710929" rIns="0" bIns="0" rtlCol="0">
            <a:spAutoFit/>
          </a:bodyPr>
          <a:lstStyle/>
          <a:p>
            <a:pPr marL="1379148">
              <a:spcBef>
                <a:spcPts val="113"/>
              </a:spcBef>
            </a:pPr>
            <a:r>
              <a:rPr spc="-150" dirty="0"/>
              <a:t>Alcuni</a:t>
            </a:r>
            <a:r>
              <a:rPr spc="-204" dirty="0"/>
              <a:t> </a:t>
            </a:r>
            <a:r>
              <a:rPr spc="-127" dirty="0"/>
              <a:t>aspetti</a:t>
            </a:r>
            <a:r>
              <a:rPr spc="-200" dirty="0"/>
              <a:t> </a:t>
            </a:r>
            <a:r>
              <a:rPr spc="-91" dirty="0"/>
              <a:t>pratici</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86A1790-B029-596F-C630-E6E136414FFB}"/>
            </a:ext>
          </a:extLst>
        </p:cNvPr>
        <p:cNvGrpSpPr/>
        <p:nvPr/>
      </p:nvGrpSpPr>
      <p:grpSpPr bwMode="auto">
        <a:xfrm>
          <a:off x="0" y="0"/>
          <a:ext cx="0" cy="0"/>
          <a:chOff x="0" y="0"/>
          <a:chExt cx="0" cy="0"/>
        </a:xfrm>
      </p:grpSpPr>
      <p:pic>
        <p:nvPicPr>
          <p:cNvPr id="88" name="Immagine 87">
            <a:hlinkClick r:id="rId3"/>
            <a:extLst>
              <a:ext uri="{FF2B5EF4-FFF2-40B4-BE49-F238E27FC236}">
                <a16:creationId xmlns:a16="http://schemas.microsoft.com/office/drawing/2014/main" id="{7637A609-E26A-FE52-3C97-6D31D188915D}"/>
              </a:ext>
            </a:extLst>
          </p:cNvPr>
          <p:cNvPicPr/>
          <p:nvPr/>
        </p:nvPicPr>
        <p:blipFill>
          <a:blip r:embed="rId4"/>
          <a:stretch/>
        </p:blipFill>
        <p:spPr bwMode="auto">
          <a:xfrm>
            <a:off x="304200" y="275400"/>
            <a:ext cx="6536160" cy="560160"/>
          </a:xfrm>
          <a:prstGeom prst="rect">
            <a:avLst/>
          </a:prstGeom>
          <a:ln w="0">
            <a:noFill/>
          </a:ln>
        </p:spPr>
      </p:pic>
      <p:cxnSp>
        <p:nvCxnSpPr>
          <p:cNvPr id="89" name="Connettore 2 88">
            <a:extLst>
              <a:ext uri="{FF2B5EF4-FFF2-40B4-BE49-F238E27FC236}">
                <a16:creationId xmlns:a16="http://schemas.microsoft.com/office/drawing/2014/main" id="{3BC1C2D8-E11B-EE34-1667-858812BE0868}"/>
              </a:ext>
            </a:extLst>
          </p:cNvPr>
          <p:cNvCxnSpPr>
            <a:cxnSpLocks/>
          </p:cNvCxnSpPr>
          <p:nvPr/>
        </p:nvCxnSpPr>
        <p:spPr bwMode="auto">
          <a:xfrm>
            <a:off x="304200" y="687240"/>
            <a:ext cx="10545120" cy="720"/>
          </a:xfrm>
          <a:prstGeom prst="straightConnector1">
            <a:avLst/>
          </a:prstGeom>
          <a:ln w="19049">
            <a:solidFill>
              <a:srgbClr val="DC2114"/>
            </a:solidFill>
          </a:ln>
        </p:spPr>
      </p:cxnSp>
      <p:pic>
        <p:nvPicPr>
          <p:cNvPr id="90" name="Immagine 89">
            <a:extLst>
              <a:ext uri="{FF2B5EF4-FFF2-40B4-BE49-F238E27FC236}">
                <a16:creationId xmlns:a16="http://schemas.microsoft.com/office/drawing/2014/main" id="{64005B31-0B94-DBAC-5C7D-BA2CE8B7171F}"/>
              </a:ext>
            </a:extLst>
          </p:cNvPr>
          <p:cNvPicPr/>
          <p:nvPr/>
        </p:nvPicPr>
        <p:blipFill>
          <a:blip r:embed="rId5"/>
          <a:stretch/>
        </p:blipFill>
        <p:spPr bwMode="auto">
          <a:xfrm>
            <a:off x="10497600" y="-218520"/>
            <a:ext cx="1422000" cy="1422000"/>
          </a:xfrm>
          <a:prstGeom prst="rect">
            <a:avLst/>
          </a:prstGeom>
          <a:ln w="0">
            <a:noFill/>
          </a:ln>
        </p:spPr>
      </p:pic>
      <p:sp>
        <p:nvSpPr>
          <p:cNvPr id="11" name="Rettangolo 10">
            <a:extLst>
              <a:ext uri="{FF2B5EF4-FFF2-40B4-BE49-F238E27FC236}">
                <a16:creationId xmlns:a16="http://schemas.microsoft.com/office/drawing/2014/main" id="{A7CF2F67-AA0C-BB81-D634-F9E9990F8CEE}"/>
              </a:ext>
            </a:extLst>
          </p:cNvPr>
          <p:cNvSpPr/>
          <p:nvPr/>
        </p:nvSpPr>
        <p:spPr bwMode="auto">
          <a:xfrm>
            <a:off x="909739" y="4643608"/>
            <a:ext cx="10372521" cy="1569660"/>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wrap="square" numCol="1" spc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3600" b="0" i="0" u="none" strike="noStrike" kern="1200" cap="none" spc="0" normalizeH="0" baseline="0" noProof="0" dirty="0">
                <a:ln>
                  <a:noFill/>
                </a:ln>
                <a:solidFill>
                  <a:srgbClr val="C00000"/>
                </a:solidFill>
                <a:effectLst/>
                <a:uLnTx/>
                <a:uFillTx/>
                <a:latin typeface="Calibri" panose="020F0502020204030204"/>
                <a:ea typeface="+mn-ea"/>
                <a:cs typeface="+mn-cs"/>
              </a:rPr>
              <a:t>Le ragazze subiscono più spesso offese e molestie</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it-CH"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it-CH" sz="2000" b="0" i="0" u="none" strike="noStrike" kern="1200" cap="none" spc="0" normalizeH="0" baseline="0" noProof="0" dirty="0">
                <a:ln>
                  <a:noFill/>
                </a:ln>
                <a:solidFill>
                  <a:prstClr val="black"/>
                </a:solidFill>
                <a:effectLst/>
                <a:uLnTx/>
                <a:uFillTx/>
                <a:latin typeface="Calibri" panose="020F0502020204030204"/>
                <a:ea typeface="+mn-ea"/>
                <a:cs typeface="+mn-cs"/>
              </a:rPr>
              <a:t>I giovan* stanno diventando sempre più negligenti nella protezione dei dati </a:t>
            </a:r>
            <a:br>
              <a:rPr kumimoji="0" lang="it-CH" sz="2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it-CH" sz="2000" b="0" i="0" u="none" strike="noStrike" kern="1200" cap="none" spc="0" normalizeH="0" baseline="0" noProof="0" dirty="0">
                <a:ln>
                  <a:noFill/>
                </a:ln>
                <a:solidFill>
                  <a:prstClr val="black"/>
                </a:solidFill>
                <a:effectLst/>
                <a:uLnTx/>
                <a:uFillTx/>
                <a:latin typeface="Calibri" panose="020F0502020204030204"/>
                <a:ea typeface="+mn-ea"/>
                <a:cs typeface="+mn-cs"/>
              </a:rPr>
              <a:t>e le molestie sessuali sono in continuo aumento</a:t>
            </a:r>
            <a:endParaRPr kumimoji="0" lang="it-CH" sz="2000" b="0" i="0" u="none" strike="noStrike" kern="1200" cap="none" spc="-1" normalizeH="0" baseline="0" noProof="0" dirty="0">
              <a:ln>
                <a:noFill/>
              </a:ln>
              <a:solidFill>
                <a:srgbClr val="000000"/>
              </a:solidFill>
              <a:effectLst/>
              <a:uLnTx/>
              <a:uFillTx/>
              <a:latin typeface="Arial"/>
              <a:ea typeface="+mn-ea"/>
              <a:cs typeface="+mn-cs"/>
            </a:endParaRPr>
          </a:p>
        </p:txBody>
      </p:sp>
      <p:pic>
        <p:nvPicPr>
          <p:cNvPr id="17" name="Elemento grafico 16">
            <a:extLst>
              <a:ext uri="{FF2B5EF4-FFF2-40B4-BE49-F238E27FC236}">
                <a16:creationId xmlns:a16="http://schemas.microsoft.com/office/drawing/2014/main" id="{321390C7-7AAE-AF42-D376-FE9F1EBF99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34389" y="978224"/>
            <a:ext cx="3812984" cy="3812984"/>
          </a:xfrm>
          <a:prstGeom prst="rect">
            <a:avLst/>
          </a:prstGeom>
        </p:spPr>
      </p:pic>
    </p:spTree>
    <p:extLst>
      <p:ext uri="{BB962C8B-B14F-4D97-AF65-F5344CB8AC3E}">
        <p14:creationId xmlns:p14="http://schemas.microsoft.com/office/powerpoint/2010/main" val="1786068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4" fill="hold">
                                          <p:stCondLst>
                                            <p:cond delay="0"/>
                                          </p:stCondLst>
                                        </p:cTn>
                                        <p:tgtEl>
                                          <p:spTgt spid="11"/>
                                        </p:tgtEl>
                                        <p:attrNameLst>
                                          <p:attrName>style.visibility</p:attrName>
                                        </p:attrNameLst>
                                      </p:cBhvr>
                                      <p:to>
                                        <p:strVal val="visible"/>
                                      </p:to>
                                    </p:set>
                                    <p:animEffect transition="in" filter="fade">
                                      <p:cBhvr additive="repl">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245539" y="752179"/>
            <a:ext cx="2730521" cy="3880245"/>
            <a:chOff x="6613321" y="828789"/>
            <a:chExt cx="3008630" cy="4275455"/>
          </a:xfrm>
        </p:grpSpPr>
        <p:pic>
          <p:nvPicPr>
            <p:cNvPr id="3" name="object 3"/>
            <p:cNvPicPr/>
            <p:nvPr/>
          </p:nvPicPr>
          <p:blipFill>
            <a:blip r:embed="rId2" cstate="print"/>
            <a:stretch>
              <a:fillRect/>
            </a:stretch>
          </p:blipFill>
          <p:spPr>
            <a:xfrm>
              <a:off x="6613321" y="828789"/>
              <a:ext cx="3008223" cy="4275226"/>
            </a:xfrm>
            <a:prstGeom prst="rect">
              <a:avLst/>
            </a:prstGeom>
          </p:spPr>
        </p:pic>
        <p:pic>
          <p:nvPicPr>
            <p:cNvPr id="4" name="object 4"/>
            <p:cNvPicPr/>
            <p:nvPr/>
          </p:nvPicPr>
          <p:blipFill>
            <a:blip r:embed="rId3" cstate="print"/>
            <a:stretch>
              <a:fillRect/>
            </a:stretch>
          </p:blipFill>
          <p:spPr>
            <a:xfrm>
              <a:off x="6788736" y="4692633"/>
              <a:ext cx="550199" cy="168588"/>
            </a:xfrm>
            <a:prstGeom prst="rect">
              <a:avLst/>
            </a:prstGeom>
          </p:spPr>
        </p:pic>
      </p:grpSp>
      <p:sp>
        <p:nvSpPr>
          <p:cNvPr id="5" name="object 5"/>
          <p:cNvSpPr txBox="1">
            <a:spLocks noGrp="1"/>
          </p:cNvSpPr>
          <p:nvPr>
            <p:ph type="title"/>
          </p:nvPr>
        </p:nvSpPr>
        <p:spPr>
          <a:xfrm>
            <a:off x="7394547" y="1852121"/>
            <a:ext cx="1206201" cy="902224"/>
          </a:xfrm>
          <a:prstGeom prst="rect">
            <a:avLst/>
          </a:prstGeom>
        </p:spPr>
        <p:txBody>
          <a:bodyPr vert="horz" wrap="square" lIns="0" tIns="36883" rIns="0" bIns="0" rtlCol="0">
            <a:spAutoFit/>
          </a:bodyPr>
          <a:lstStyle/>
          <a:p>
            <a:pPr marL="11527" marR="4611">
              <a:lnSpc>
                <a:spcPct val="89200"/>
              </a:lnSpc>
              <a:spcBef>
                <a:spcPts val="290"/>
              </a:spcBef>
            </a:pPr>
            <a:r>
              <a:rPr sz="1498" b="1" spc="-27" dirty="0">
                <a:solidFill>
                  <a:srgbClr val="FFFFFF"/>
                </a:solidFill>
                <a:latin typeface="Tahoma"/>
                <a:cs typeface="Tahoma"/>
              </a:rPr>
              <a:t>Preventing </a:t>
            </a:r>
            <a:r>
              <a:rPr sz="1498" b="1" spc="-9" dirty="0">
                <a:solidFill>
                  <a:srgbClr val="FFFFFF"/>
                </a:solidFill>
                <a:latin typeface="Tahoma"/>
                <a:cs typeface="Tahoma"/>
              </a:rPr>
              <a:t>Child </a:t>
            </a:r>
            <a:r>
              <a:rPr sz="1498" b="1" spc="-123" dirty="0">
                <a:solidFill>
                  <a:srgbClr val="FFFFFF"/>
                </a:solidFill>
                <a:latin typeface="Tahoma"/>
                <a:cs typeface="Tahoma"/>
              </a:rPr>
              <a:t>Maltreatment:</a:t>
            </a:r>
            <a:endParaRPr sz="1498">
              <a:latin typeface="Tahoma"/>
              <a:cs typeface="Tahoma"/>
            </a:endParaRPr>
          </a:p>
          <a:p>
            <a:pPr marL="11527" marR="31698">
              <a:lnSpc>
                <a:spcPct val="103200"/>
              </a:lnSpc>
              <a:spcBef>
                <a:spcPts val="77"/>
              </a:spcBef>
            </a:pPr>
            <a:r>
              <a:rPr sz="771" spc="-41" dirty="0">
                <a:solidFill>
                  <a:srgbClr val="FFFFFF"/>
                </a:solidFill>
                <a:latin typeface="Trebuchet MS"/>
                <a:cs typeface="Trebuchet MS"/>
              </a:rPr>
              <a:t>a</a:t>
            </a:r>
            <a:r>
              <a:rPr sz="771" spc="-36" dirty="0">
                <a:solidFill>
                  <a:srgbClr val="FFFFFF"/>
                </a:solidFill>
                <a:latin typeface="Trebuchet MS"/>
                <a:cs typeface="Trebuchet MS"/>
              </a:rPr>
              <a:t> </a:t>
            </a:r>
            <a:r>
              <a:rPr sz="771" spc="-9" dirty="0">
                <a:solidFill>
                  <a:srgbClr val="FFFFFF"/>
                </a:solidFill>
                <a:latin typeface="Trebuchet MS"/>
                <a:cs typeface="Trebuchet MS"/>
              </a:rPr>
              <a:t>guide</a:t>
            </a:r>
            <a:r>
              <a:rPr sz="771" spc="-32" dirty="0">
                <a:solidFill>
                  <a:srgbClr val="FFFFFF"/>
                </a:solidFill>
                <a:latin typeface="Trebuchet MS"/>
                <a:cs typeface="Trebuchet MS"/>
              </a:rPr>
              <a:t> to</a:t>
            </a:r>
            <a:r>
              <a:rPr sz="771" spc="-36" dirty="0">
                <a:solidFill>
                  <a:srgbClr val="FFFFFF"/>
                </a:solidFill>
                <a:latin typeface="Trebuchet MS"/>
                <a:cs typeface="Trebuchet MS"/>
              </a:rPr>
              <a:t> </a:t>
            </a:r>
            <a:r>
              <a:rPr sz="771" spc="-23" dirty="0">
                <a:solidFill>
                  <a:srgbClr val="FFFFFF"/>
                </a:solidFill>
                <a:latin typeface="Trebuchet MS"/>
                <a:cs typeface="Trebuchet MS"/>
              </a:rPr>
              <a:t>taking</a:t>
            </a:r>
            <a:r>
              <a:rPr sz="771" spc="-32" dirty="0">
                <a:solidFill>
                  <a:srgbClr val="FFFFFF"/>
                </a:solidFill>
                <a:latin typeface="Trebuchet MS"/>
                <a:cs typeface="Trebuchet MS"/>
              </a:rPr>
              <a:t> </a:t>
            </a:r>
            <a:r>
              <a:rPr sz="771" spc="-27" dirty="0">
                <a:solidFill>
                  <a:srgbClr val="FFFFFF"/>
                </a:solidFill>
                <a:latin typeface="Trebuchet MS"/>
                <a:cs typeface="Trebuchet MS"/>
              </a:rPr>
              <a:t>action</a:t>
            </a:r>
            <a:r>
              <a:rPr sz="771" spc="-32" dirty="0">
                <a:solidFill>
                  <a:srgbClr val="FFFFFF"/>
                </a:solidFill>
                <a:latin typeface="Trebuchet MS"/>
                <a:cs typeface="Trebuchet MS"/>
              </a:rPr>
              <a:t> </a:t>
            </a:r>
            <a:r>
              <a:rPr sz="771" spc="-23" dirty="0">
                <a:solidFill>
                  <a:srgbClr val="FFFFFF"/>
                </a:solidFill>
                <a:latin typeface="Trebuchet MS"/>
                <a:cs typeface="Trebuchet MS"/>
              </a:rPr>
              <a:t>and generating</a:t>
            </a:r>
            <a:r>
              <a:rPr sz="771" spc="27" dirty="0">
                <a:solidFill>
                  <a:srgbClr val="FFFFFF"/>
                </a:solidFill>
                <a:latin typeface="Trebuchet MS"/>
                <a:cs typeface="Trebuchet MS"/>
              </a:rPr>
              <a:t> </a:t>
            </a:r>
            <a:r>
              <a:rPr sz="771" spc="-9" dirty="0">
                <a:solidFill>
                  <a:srgbClr val="FFFFFF"/>
                </a:solidFill>
                <a:latin typeface="Trebuchet MS"/>
                <a:cs typeface="Trebuchet MS"/>
              </a:rPr>
              <a:t>evidence</a:t>
            </a:r>
            <a:endParaRPr sz="771">
              <a:latin typeface="Trebuchet MS"/>
              <a:cs typeface="Trebuchet MS"/>
            </a:endParaRPr>
          </a:p>
        </p:txBody>
      </p:sp>
      <p:pic>
        <p:nvPicPr>
          <p:cNvPr id="6" name="object 6"/>
          <p:cNvPicPr/>
          <p:nvPr/>
        </p:nvPicPr>
        <p:blipFill>
          <a:blip r:embed="rId4" cstate="print"/>
          <a:stretch>
            <a:fillRect/>
          </a:stretch>
        </p:blipFill>
        <p:spPr>
          <a:xfrm>
            <a:off x="8024682" y="4244503"/>
            <a:ext cx="268257" cy="182473"/>
          </a:xfrm>
          <a:prstGeom prst="rect">
            <a:avLst/>
          </a:prstGeom>
        </p:spPr>
      </p:pic>
      <p:sp>
        <p:nvSpPr>
          <p:cNvPr id="7" name="object 7"/>
          <p:cNvSpPr txBox="1"/>
          <p:nvPr/>
        </p:nvSpPr>
        <p:spPr>
          <a:xfrm>
            <a:off x="8014900" y="4301107"/>
            <a:ext cx="287575" cy="54091"/>
          </a:xfrm>
          <a:prstGeom prst="rect">
            <a:avLst/>
          </a:prstGeom>
        </p:spPr>
        <p:txBody>
          <a:bodyPr vert="horz" wrap="square" lIns="0" tIns="12102" rIns="0" bIns="0" rtlCol="0">
            <a:spAutoFit/>
          </a:bodyPr>
          <a:lstStyle/>
          <a:p>
            <a:pPr marL="11527" marR="0" lvl="0" indent="0" algn="l" defTabSz="829909" rtl="0" eaLnBrk="1" fontAlgn="auto" latinLnBrk="0" hangingPunct="1">
              <a:lnSpc>
                <a:spcPct val="100000"/>
              </a:lnSpc>
              <a:spcBef>
                <a:spcPts val="95"/>
              </a:spcBef>
              <a:spcAft>
                <a:spcPts val="0"/>
              </a:spcAft>
              <a:buClrTx/>
              <a:buSzTx/>
              <a:buFontTx/>
              <a:buNone/>
              <a:tabLst/>
              <a:defRPr/>
            </a:pPr>
            <a:r>
              <a:rPr kumimoji="0" sz="272" b="1" i="0" u="none" strike="noStrike" kern="0" cap="none" spc="159" normalizeH="0" baseline="0" noProof="0" dirty="0">
                <a:ln>
                  <a:noFill/>
                </a:ln>
                <a:solidFill>
                  <a:srgbClr val="1B3F94"/>
                </a:solidFill>
                <a:effectLst/>
                <a:uLnTx/>
                <a:uFillTx/>
                <a:latin typeface="Tahoma"/>
                <a:ea typeface="+mn-ea"/>
                <a:cs typeface="Tahoma"/>
              </a:rPr>
              <a:t>ISPCAN</a:t>
            </a:r>
            <a:endParaRPr kumimoji="0" sz="272" b="0" i="0" u="none" strike="noStrike" kern="0" cap="none" spc="0" normalizeH="0" baseline="0" noProof="0">
              <a:ln>
                <a:noFill/>
              </a:ln>
              <a:solidFill>
                <a:sysClr val="windowText" lastClr="000000"/>
              </a:solidFill>
              <a:effectLst/>
              <a:uLnTx/>
              <a:uFillTx/>
              <a:latin typeface="Tahoma"/>
              <a:ea typeface="+mn-ea"/>
              <a:cs typeface="Tahoma"/>
            </a:endParaRPr>
          </a:p>
        </p:txBody>
      </p:sp>
      <p:sp>
        <p:nvSpPr>
          <p:cNvPr id="8" name="object 8"/>
          <p:cNvSpPr txBox="1"/>
          <p:nvPr/>
        </p:nvSpPr>
        <p:spPr>
          <a:xfrm>
            <a:off x="2495820" y="2121906"/>
            <a:ext cx="4377594" cy="314345"/>
          </a:xfrm>
          <a:prstGeom prst="rect">
            <a:avLst/>
          </a:prstGeom>
        </p:spPr>
        <p:txBody>
          <a:bodyPr vert="horz" wrap="square" lIns="0" tIns="10950" rIns="0" bIns="0" rtlCol="0">
            <a:spAutoFit/>
          </a:bodyPr>
          <a:lstStyle/>
          <a:p>
            <a:pPr marL="613787" marR="4611" lvl="0" indent="-602837" algn="l" defTabSz="829909" rtl="0" eaLnBrk="1" fontAlgn="auto" latinLnBrk="0" hangingPunct="1">
              <a:lnSpc>
                <a:spcPct val="102499"/>
              </a:lnSpc>
              <a:spcBef>
                <a:spcPts val="86"/>
              </a:spcBef>
              <a:spcAft>
                <a:spcPts val="0"/>
              </a:spcAft>
              <a:buClrTx/>
              <a:buSzTx/>
              <a:buFontTx/>
              <a:buNone/>
              <a:tabLst/>
              <a:defRPr/>
            </a:pPr>
            <a:r>
              <a:rPr kumimoji="0" sz="998" b="1" i="0" u="none" strike="noStrike" kern="0" cap="none" spc="-36" normalizeH="0" baseline="0" noProof="0" dirty="0">
                <a:ln>
                  <a:noFill/>
                </a:ln>
                <a:solidFill>
                  <a:sysClr val="windowText" lastClr="000000"/>
                </a:solidFill>
                <a:effectLst/>
                <a:uLnTx/>
                <a:uFillTx/>
                <a:latin typeface="Arial"/>
                <a:ea typeface="+mn-ea"/>
                <a:cs typeface="Arial"/>
              </a:rPr>
              <a:t>Figura</a:t>
            </a:r>
            <a:r>
              <a:rPr kumimoji="0" sz="998" b="1" i="0" u="none" strike="noStrike" kern="0" cap="none" spc="-73" normalizeH="0" baseline="0" noProof="0" dirty="0">
                <a:ln>
                  <a:noFill/>
                </a:ln>
                <a:solidFill>
                  <a:sysClr val="windowText" lastClr="000000"/>
                </a:solidFill>
                <a:effectLst/>
                <a:uLnTx/>
                <a:uFillTx/>
                <a:latin typeface="Arial"/>
                <a:ea typeface="+mn-ea"/>
                <a:cs typeface="Arial"/>
              </a:rPr>
              <a:t> </a:t>
            </a:r>
            <a:r>
              <a:rPr kumimoji="0" sz="998" b="1" i="0" u="none" strike="noStrike" kern="0" cap="none" spc="0" normalizeH="0" baseline="0" noProof="0" dirty="0">
                <a:ln>
                  <a:noFill/>
                </a:ln>
                <a:solidFill>
                  <a:sysClr val="windowText" lastClr="000000"/>
                </a:solidFill>
                <a:effectLst/>
                <a:uLnTx/>
                <a:uFillTx/>
                <a:latin typeface="Arial"/>
                <a:ea typeface="+mn-ea"/>
                <a:cs typeface="Arial"/>
              </a:rPr>
              <a:t>1.2</a:t>
            </a:r>
            <a:r>
              <a:rPr kumimoji="0" sz="998" b="1" i="0" u="none" strike="noStrike" kern="0" cap="none" spc="-68" normalizeH="0" baseline="0" noProof="0" dirty="0">
                <a:ln>
                  <a:noFill/>
                </a:ln>
                <a:solidFill>
                  <a:sysClr val="windowText" lastClr="000000"/>
                </a:solidFill>
                <a:effectLst/>
                <a:uLnTx/>
                <a:uFillTx/>
                <a:latin typeface="Arial"/>
                <a:ea typeface="+mn-ea"/>
                <a:cs typeface="Arial"/>
              </a:rPr>
              <a:t> </a:t>
            </a:r>
            <a:r>
              <a:rPr kumimoji="0" sz="998" b="1" i="0" u="none" strike="noStrike" kern="0" cap="none" spc="0" normalizeH="0" baseline="0" noProof="0" dirty="0">
                <a:ln>
                  <a:noFill/>
                </a:ln>
                <a:solidFill>
                  <a:sysClr val="windowText" lastClr="000000"/>
                </a:solidFill>
                <a:effectLst/>
                <a:uLnTx/>
                <a:uFillTx/>
                <a:latin typeface="Arial"/>
                <a:ea typeface="+mn-ea"/>
                <a:cs typeface="Arial"/>
              </a:rPr>
              <a:t>Modello</a:t>
            </a:r>
            <a:r>
              <a:rPr kumimoji="0" sz="998" b="1" i="0" u="none" strike="noStrike" kern="0" cap="none" spc="354" normalizeH="0" baseline="0" noProof="0" dirty="0">
                <a:ln>
                  <a:noFill/>
                </a:ln>
                <a:solidFill>
                  <a:sysClr val="windowText" lastClr="000000"/>
                </a:solidFill>
                <a:effectLst/>
                <a:uLnTx/>
                <a:uFillTx/>
                <a:latin typeface="Arial"/>
                <a:ea typeface="+mn-ea"/>
                <a:cs typeface="Arial"/>
              </a:rPr>
              <a:t> </a:t>
            </a:r>
            <a:r>
              <a:rPr kumimoji="0" sz="998" b="1" i="0" u="none" strike="noStrike" kern="0" cap="none" spc="-9" normalizeH="0" baseline="0" noProof="0" dirty="0">
                <a:ln>
                  <a:noFill/>
                </a:ln>
                <a:solidFill>
                  <a:sysClr val="windowText" lastClr="000000"/>
                </a:solidFill>
                <a:effectLst/>
                <a:uLnTx/>
                <a:uFillTx/>
                <a:latin typeface="Arial"/>
                <a:ea typeface="+mn-ea"/>
                <a:cs typeface="Arial"/>
              </a:rPr>
              <a:t>ecologico</a:t>
            </a:r>
            <a:r>
              <a:rPr kumimoji="0" sz="998" b="1" i="0" u="none" strike="noStrike" kern="0" cap="none" spc="390" normalizeH="0" baseline="0" noProof="0" dirty="0">
                <a:ln>
                  <a:noFill/>
                </a:ln>
                <a:solidFill>
                  <a:sysClr val="windowText" lastClr="000000"/>
                </a:solidFill>
                <a:effectLst/>
                <a:uLnTx/>
                <a:uFillTx/>
                <a:latin typeface="Arial"/>
                <a:ea typeface="+mn-ea"/>
                <a:cs typeface="Arial"/>
              </a:rPr>
              <a:t> </a:t>
            </a:r>
            <a:r>
              <a:rPr kumimoji="0" sz="998" b="1" i="0" u="none" strike="noStrike" kern="0" cap="none" spc="0" normalizeH="0" baseline="0" noProof="0" dirty="0">
                <a:ln>
                  <a:noFill/>
                </a:ln>
                <a:solidFill>
                  <a:sysClr val="windowText" lastClr="000000"/>
                </a:solidFill>
                <a:effectLst/>
                <a:uLnTx/>
                <a:uFillTx/>
                <a:latin typeface="Arial"/>
                <a:ea typeface="+mn-ea"/>
                <a:cs typeface="Arial"/>
              </a:rPr>
              <a:t>che</a:t>
            </a:r>
            <a:r>
              <a:rPr kumimoji="0" sz="998" b="1" i="0" u="none" strike="noStrike" kern="0" cap="none" spc="390" normalizeH="0" baseline="0" noProof="0" dirty="0">
                <a:ln>
                  <a:noFill/>
                </a:ln>
                <a:solidFill>
                  <a:sysClr val="windowText" lastClr="000000"/>
                </a:solidFill>
                <a:effectLst/>
                <a:uLnTx/>
                <a:uFillTx/>
                <a:latin typeface="Arial"/>
                <a:ea typeface="+mn-ea"/>
                <a:cs typeface="Arial"/>
              </a:rPr>
              <a:t> </a:t>
            </a:r>
            <a:r>
              <a:rPr kumimoji="0" sz="998" b="1" i="0" u="none" strike="noStrike" kern="0" cap="none" spc="-9" normalizeH="0" baseline="0" noProof="0" dirty="0">
                <a:ln>
                  <a:noFill/>
                </a:ln>
                <a:solidFill>
                  <a:sysClr val="windowText" lastClr="000000"/>
                </a:solidFill>
                <a:effectLst/>
                <a:uLnTx/>
                <a:uFillTx/>
                <a:latin typeface="Arial"/>
                <a:ea typeface="+mn-ea"/>
                <a:cs typeface="Arial"/>
              </a:rPr>
              <a:t>descrive</a:t>
            </a:r>
            <a:r>
              <a:rPr kumimoji="0" sz="998" b="1" i="0" u="none" strike="noStrike" kern="0" cap="none" spc="390" normalizeH="0" baseline="0" noProof="0" dirty="0">
                <a:ln>
                  <a:noFill/>
                </a:ln>
                <a:solidFill>
                  <a:sysClr val="windowText" lastClr="000000"/>
                </a:solidFill>
                <a:effectLst/>
                <a:uLnTx/>
                <a:uFillTx/>
                <a:latin typeface="Arial"/>
                <a:ea typeface="+mn-ea"/>
                <a:cs typeface="Arial"/>
              </a:rPr>
              <a:t> </a:t>
            </a:r>
            <a:r>
              <a:rPr kumimoji="0" sz="998" b="1" i="0" u="none" strike="noStrike" kern="0" cap="none" spc="0" normalizeH="0" baseline="0" noProof="0" dirty="0">
                <a:ln>
                  <a:noFill/>
                </a:ln>
                <a:solidFill>
                  <a:sysClr val="windowText" lastClr="000000"/>
                </a:solidFill>
                <a:effectLst/>
                <a:uLnTx/>
                <a:uFillTx/>
                <a:latin typeface="Arial"/>
                <a:ea typeface="+mn-ea"/>
                <a:cs typeface="Arial"/>
              </a:rPr>
              <a:t>i</a:t>
            </a:r>
            <a:r>
              <a:rPr kumimoji="0" sz="998" b="1" i="0" u="none" strike="noStrike" kern="0" cap="none" spc="386" normalizeH="0" baseline="0" noProof="0" dirty="0">
                <a:ln>
                  <a:noFill/>
                </a:ln>
                <a:solidFill>
                  <a:sysClr val="windowText" lastClr="000000"/>
                </a:solidFill>
                <a:effectLst/>
                <a:uLnTx/>
                <a:uFillTx/>
                <a:latin typeface="Arial"/>
                <a:ea typeface="+mn-ea"/>
                <a:cs typeface="Arial"/>
              </a:rPr>
              <a:t> </a:t>
            </a:r>
            <a:r>
              <a:rPr kumimoji="0" sz="998" b="1" i="0" u="none" strike="noStrike" kern="0" cap="none" spc="0" normalizeH="0" baseline="0" noProof="0" dirty="0">
                <a:ln>
                  <a:noFill/>
                </a:ln>
                <a:solidFill>
                  <a:sysClr val="windowText" lastClr="000000"/>
                </a:solidFill>
                <a:effectLst/>
                <a:uLnTx/>
                <a:uFillTx/>
                <a:latin typeface="Arial"/>
                <a:ea typeface="+mn-ea"/>
                <a:cs typeface="Arial"/>
              </a:rPr>
              <a:t>fattori</a:t>
            </a:r>
            <a:r>
              <a:rPr kumimoji="0" sz="998" b="1" i="0" u="none" strike="noStrike" kern="0" cap="none" spc="390" normalizeH="0" baseline="0" noProof="0" dirty="0">
                <a:ln>
                  <a:noFill/>
                </a:ln>
                <a:solidFill>
                  <a:sysClr val="windowText" lastClr="000000"/>
                </a:solidFill>
                <a:effectLst/>
                <a:uLnTx/>
                <a:uFillTx/>
                <a:latin typeface="Arial"/>
                <a:ea typeface="+mn-ea"/>
                <a:cs typeface="Arial"/>
              </a:rPr>
              <a:t> </a:t>
            </a:r>
            <a:r>
              <a:rPr kumimoji="0" sz="998" b="1" i="0" u="none" strike="noStrike" kern="0" cap="none" spc="0" normalizeH="0" baseline="0" noProof="0" dirty="0">
                <a:ln>
                  <a:noFill/>
                </a:ln>
                <a:solidFill>
                  <a:sysClr val="windowText" lastClr="000000"/>
                </a:solidFill>
                <a:effectLst/>
                <a:uLnTx/>
                <a:uFillTx/>
                <a:latin typeface="Arial"/>
                <a:ea typeface="+mn-ea"/>
                <a:cs typeface="Arial"/>
              </a:rPr>
              <a:t>di</a:t>
            </a:r>
            <a:r>
              <a:rPr kumimoji="0" sz="998" b="1" i="0" u="none" strike="noStrike" kern="0" cap="none" spc="390" normalizeH="0" baseline="0" noProof="0" dirty="0">
                <a:ln>
                  <a:noFill/>
                </a:ln>
                <a:solidFill>
                  <a:sysClr val="windowText" lastClr="000000"/>
                </a:solidFill>
                <a:effectLst/>
                <a:uLnTx/>
                <a:uFillTx/>
                <a:latin typeface="Arial"/>
                <a:ea typeface="+mn-ea"/>
                <a:cs typeface="Arial"/>
              </a:rPr>
              <a:t> </a:t>
            </a:r>
            <a:r>
              <a:rPr kumimoji="0" sz="998" b="1" i="0" u="none" strike="noStrike" kern="0" cap="none" spc="0" normalizeH="0" baseline="0" noProof="0" dirty="0">
                <a:ln>
                  <a:noFill/>
                </a:ln>
                <a:solidFill>
                  <a:sysClr val="windowText" lastClr="000000"/>
                </a:solidFill>
                <a:effectLst/>
                <a:uLnTx/>
                <a:uFillTx/>
                <a:latin typeface="Arial"/>
                <a:ea typeface="+mn-ea"/>
                <a:cs typeface="Arial"/>
              </a:rPr>
              <a:t>rischio</a:t>
            </a:r>
            <a:r>
              <a:rPr kumimoji="0" sz="998" b="1" i="0" u="none" strike="noStrike" kern="0" cap="none" spc="390" normalizeH="0" baseline="0" noProof="0" dirty="0">
                <a:ln>
                  <a:noFill/>
                </a:ln>
                <a:solidFill>
                  <a:sysClr val="windowText" lastClr="000000"/>
                </a:solidFill>
                <a:effectLst/>
                <a:uLnTx/>
                <a:uFillTx/>
                <a:latin typeface="Arial"/>
                <a:ea typeface="+mn-ea"/>
                <a:cs typeface="Arial"/>
              </a:rPr>
              <a:t> </a:t>
            </a:r>
            <a:r>
              <a:rPr kumimoji="0" sz="998" b="1" i="0" u="none" strike="noStrike" kern="0" cap="none" spc="0" normalizeH="0" baseline="0" noProof="0" dirty="0">
                <a:ln>
                  <a:noFill/>
                </a:ln>
                <a:solidFill>
                  <a:sysClr val="windowText" lastClr="000000"/>
                </a:solidFill>
                <a:effectLst/>
                <a:uLnTx/>
                <a:uFillTx/>
                <a:latin typeface="Arial"/>
                <a:ea typeface="+mn-ea"/>
                <a:cs typeface="Arial"/>
              </a:rPr>
              <a:t>per</a:t>
            </a:r>
            <a:r>
              <a:rPr kumimoji="0" sz="998" b="1" i="0" u="none" strike="noStrike" kern="0" cap="none" spc="386" normalizeH="0" baseline="0" noProof="0" dirty="0">
                <a:ln>
                  <a:noFill/>
                </a:ln>
                <a:solidFill>
                  <a:sysClr val="windowText" lastClr="000000"/>
                </a:solidFill>
                <a:effectLst/>
                <a:uLnTx/>
                <a:uFillTx/>
                <a:latin typeface="Arial"/>
                <a:ea typeface="+mn-ea"/>
                <a:cs typeface="Arial"/>
              </a:rPr>
              <a:t> </a:t>
            </a:r>
            <a:r>
              <a:rPr kumimoji="0" sz="998" b="1" i="0" u="none" strike="noStrike" kern="0" cap="none" spc="-23" normalizeH="0" baseline="0" noProof="0" dirty="0">
                <a:ln>
                  <a:noFill/>
                </a:ln>
                <a:solidFill>
                  <a:sysClr val="windowText" lastClr="000000"/>
                </a:solidFill>
                <a:effectLst/>
                <a:uLnTx/>
                <a:uFillTx/>
                <a:latin typeface="Arial"/>
                <a:ea typeface="+mn-ea"/>
                <a:cs typeface="Arial"/>
              </a:rPr>
              <a:t>il </a:t>
            </a:r>
            <a:r>
              <a:rPr kumimoji="0" sz="998" b="1" i="0" u="none" strike="noStrike" kern="0" cap="none" spc="0" normalizeH="0" baseline="0" noProof="0" dirty="0">
                <a:ln>
                  <a:noFill/>
                </a:ln>
                <a:solidFill>
                  <a:sysClr val="windowText" lastClr="000000"/>
                </a:solidFill>
                <a:effectLst/>
                <a:uLnTx/>
                <a:uFillTx/>
                <a:latin typeface="Arial"/>
                <a:ea typeface="+mn-ea"/>
                <a:cs typeface="Arial"/>
              </a:rPr>
              <a:t>maltrattamento</a:t>
            </a:r>
            <a:r>
              <a:rPr kumimoji="0" sz="998" b="1" i="0" u="none" strike="noStrike" kern="0" cap="none" spc="-50" normalizeH="0" baseline="0" noProof="0" dirty="0">
                <a:ln>
                  <a:noFill/>
                </a:ln>
                <a:solidFill>
                  <a:sysClr val="windowText" lastClr="000000"/>
                </a:solidFill>
                <a:effectLst/>
                <a:uLnTx/>
                <a:uFillTx/>
                <a:latin typeface="Arial"/>
                <a:ea typeface="+mn-ea"/>
                <a:cs typeface="Arial"/>
              </a:rPr>
              <a:t> sui </a:t>
            </a:r>
            <a:r>
              <a:rPr kumimoji="0" sz="998" b="1" i="0" u="none" strike="noStrike" kern="0" cap="none" spc="-9" normalizeH="0" baseline="0" noProof="0" dirty="0">
                <a:ln>
                  <a:noFill/>
                </a:ln>
                <a:solidFill>
                  <a:sysClr val="windowText" lastClr="000000"/>
                </a:solidFill>
                <a:effectLst/>
                <a:uLnTx/>
                <a:uFillTx/>
                <a:latin typeface="Arial"/>
                <a:ea typeface="+mn-ea"/>
                <a:cs typeface="Arial"/>
              </a:rPr>
              <a:t>minori</a:t>
            </a:r>
            <a:endParaRPr kumimoji="0" sz="998" b="0" i="0" u="none" strike="noStrike" kern="0" cap="none" spc="0" normalizeH="0" baseline="0" noProof="0">
              <a:ln>
                <a:noFill/>
              </a:ln>
              <a:solidFill>
                <a:sysClr val="windowText" lastClr="000000"/>
              </a:solidFill>
              <a:effectLst/>
              <a:uLnTx/>
              <a:uFillTx/>
              <a:latin typeface="Arial"/>
              <a:ea typeface="+mn-ea"/>
              <a:cs typeface="Arial"/>
            </a:endParaRPr>
          </a:p>
        </p:txBody>
      </p:sp>
      <p:pic>
        <p:nvPicPr>
          <p:cNvPr id="9" name="object 9"/>
          <p:cNvPicPr/>
          <p:nvPr/>
        </p:nvPicPr>
        <p:blipFill>
          <a:blip r:embed="rId5" cstate="print"/>
          <a:stretch>
            <a:fillRect/>
          </a:stretch>
        </p:blipFill>
        <p:spPr>
          <a:xfrm>
            <a:off x="2922224" y="2516610"/>
            <a:ext cx="3518717" cy="1128872"/>
          </a:xfrm>
          <a:prstGeom prst="rect">
            <a:avLst/>
          </a:prstGeom>
        </p:spPr>
      </p:pic>
      <p:sp>
        <p:nvSpPr>
          <p:cNvPr id="10" name="object 10"/>
          <p:cNvSpPr txBox="1"/>
          <p:nvPr/>
        </p:nvSpPr>
        <p:spPr>
          <a:xfrm>
            <a:off x="3035828" y="2887236"/>
            <a:ext cx="629322" cy="305506"/>
          </a:xfrm>
          <a:prstGeom prst="rect">
            <a:avLst/>
          </a:prstGeom>
        </p:spPr>
        <p:txBody>
          <a:bodyPr vert="horz" wrap="square" lIns="0" tIns="12102" rIns="0" bIns="0" rtlCol="0">
            <a:spAutoFit/>
          </a:bodyPr>
          <a:lstStyle/>
          <a:p>
            <a:pPr marL="11527" marR="4611" lvl="0" indent="53598" algn="l" defTabSz="829909" rtl="0" eaLnBrk="1" fontAlgn="auto" latinLnBrk="0" hangingPunct="1">
              <a:lnSpc>
                <a:spcPct val="100000"/>
              </a:lnSpc>
              <a:spcBef>
                <a:spcPts val="95"/>
              </a:spcBef>
              <a:spcAft>
                <a:spcPts val="0"/>
              </a:spcAft>
              <a:buClrTx/>
              <a:buSzTx/>
              <a:buFontTx/>
              <a:buNone/>
              <a:tabLst/>
              <a:defRPr/>
            </a:pPr>
            <a:r>
              <a:rPr kumimoji="0" sz="953" b="1" i="0" u="none" strike="noStrike" kern="0" cap="none" spc="-9" normalizeH="0" baseline="0" noProof="0" dirty="0">
                <a:ln>
                  <a:noFill/>
                </a:ln>
                <a:solidFill>
                  <a:srgbClr val="003888"/>
                </a:solidFill>
                <a:effectLst/>
                <a:uLnTx/>
                <a:uFillTx/>
                <a:latin typeface="Arial"/>
                <a:ea typeface="+mn-ea"/>
                <a:cs typeface="Arial"/>
              </a:rPr>
              <a:t>attinenti </a:t>
            </a:r>
            <a:r>
              <a:rPr kumimoji="0" sz="953" b="1" i="0" u="none" strike="noStrike" kern="0" cap="none" spc="-23" normalizeH="0" baseline="0" noProof="0" dirty="0">
                <a:ln>
                  <a:noFill/>
                </a:ln>
                <a:solidFill>
                  <a:srgbClr val="003888"/>
                </a:solidFill>
                <a:effectLst/>
                <a:uLnTx/>
                <a:uFillTx/>
                <a:latin typeface="Arial"/>
                <a:ea typeface="+mn-ea"/>
                <a:cs typeface="Arial"/>
              </a:rPr>
              <a:t>alla</a:t>
            </a:r>
            <a:r>
              <a:rPr kumimoji="0" sz="953" b="1" i="0" u="none" strike="noStrike" kern="0" cap="none" spc="-45" normalizeH="0" baseline="0" noProof="0" dirty="0">
                <a:ln>
                  <a:noFill/>
                </a:ln>
                <a:solidFill>
                  <a:srgbClr val="003888"/>
                </a:solidFill>
                <a:effectLst/>
                <a:uLnTx/>
                <a:uFillTx/>
                <a:latin typeface="Arial"/>
                <a:ea typeface="+mn-ea"/>
                <a:cs typeface="Arial"/>
              </a:rPr>
              <a:t> società</a:t>
            </a:r>
            <a:endParaRPr kumimoji="0" sz="953"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1" name="object 11"/>
          <p:cNvSpPr txBox="1"/>
          <p:nvPr/>
        </p:nvSpPr>
        <p:spPr>
          <a:xfrm>
            <a:off x="3844848" y="2887236"/>
            <a:ext cx="757838" cy="305506"/>
          </a:xfrm>
          <a:prstGeom prst="rect">
            <a:avLst/>
          </a:prstGeom>
        </p:spPr>
        <p:txBody>
          <a:bodyPr vert="horz" wrap="square" lIns="0" tIns="12102" rIns="0" bIns="0" rtlCol="0">
            <a:spAutoFit/>
          </a:bodyPr>
          <a:lstStyle/>
          <a:p>
            <a:pPr marL="11527" marR="4611" lvl="0" indent="118723" algn="l" defTabSz="829909" rtl="0" eaLnBrk="1" fontAlgn="auto" latinLnBrk="0" hangingPunct="1">
              <a:lnSpc>
                <a:spcPct val="100000"/>
              </a:lnSpc>
              <a:spcBef>
                <a:spcPts val="95"/>
              </a:spcBef>
              <a:spcAft>
                <a:spcPts val="0"/>
              </a:spcAft>
              <a:buClrTx/>
              <a:buSzTx/>
              <a:buFontTx/>
              <a:buNone/>
              <a:tabLst/>
              <a:defRPr/>
            </a:pPr>
            <a:r>
              <a:rPr kumimoji="0" sz="953" b="1" i="0" u="none" strike="noStrike" kern="0" cap="none" spc="-9" normalizeH="0" baseline="0" noProof="0" dirty="0">
                <a:ln>
                  <a:noFill/>
                </a:ln>
                <a:solidFill>
                  <a:sysClr val="windowText" lastClr="000000"/>
                </a:solidFill>
                <a:effectLst/>
                <a:uLnTx/>
                <a:uFillTx/>
                <a:latin typeface="Arial"/>
                <a:ea typeface="+mn-ea"/>
                <a:cs typeface="Arial"/>
              </a:rPr>
              <a:t>attinenti </a:t>
            </a:r>
            <a:r>
              <a:rPr kumimoji="0" sz="953" b="1" i="0" u="none" strike="noStrike" kern="0" cap="none" spc="-23" normalizeH="0" baseline="0" noProof="0" dirty="0">
                <a:ln>
                  <a:noFill/>
                </a:ln>
                <a:solidFill>
                  <a:sysClr val="windowText" lastClr="000000"/>
                </a:solidFill>
                <a:effectLst/>
                <a:uLnTx/>
                <a:uFillTx/>
                <a:latin typeface="Arial"/>
                <a:ea typeface="+mn-ea"/>
                <a:cs typeface="Arial"/>
              </a:rPr>
              <a:t>alla</a:t>
            </a:r>
            <a:r>
              <a:rPr kumimoji="0" sz="953" b="1" i="0" u="none" strike="noStrike" kern="0" cap="none" spc="-54" normalizeH="0" baseline="0" noProof="0" dirty="0">
                <a:ln>
                  <a:noFill/>
                </a:ln>
                <a:solidFill>
                  <a:sysClr val="windowText" lastClr="000000"/>
                </a:solidFill>
                <a:effectLst/>
                <a:uLnTx/>
                <a:uFillTx/>
                <a:latin typeface="Arial"/>
                <a:ea typeface="+mn-ea"/>
                <a:cs typeface="Arial"/>
              </a:rPr>
              <a:t> </a:t>
            </a:r>
            <a:r>
              <a:rPr kumimoji="0" sz="953" b="1" i="0" u="none" strike="noStrike" kern="0" cap="none" spc="-32" normalizeH="0" baseline="0" noProof="0" dirty="0">
                <a:ln>
                  <a:noFill/>
                </a:ln>
                <a:solidFill>
                  <a:sysClr val="windowText" lastClr="000000"/>
                </a:solidFill>
                <a:effectLst/>
                <a:uLnTx/>
                <a:uFillTx/>
                <a:latin typeface="Arial"/>
                <a:ea typeface="+mn-ea"/>
                <a:cs typeface="Arial"/>
              </a:rPr>
              <a:t>comunità</a:t>
            </a:r>
            <a:endParaRPr kumimoji="0" sz="953"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2" name="object 12"/>
          <p:cNvSpPr txBox="1"/>
          <p:nvPr/>
        </p:nvSpPr>
        <p:spPr>
          <a:xfrm>
            <a:off x="4762623" y="2887236"/>
            <a:ext cx="748041" cy="305506"/>
          </a:xfrm>
          <a:prstGeom prst="rect">
            <a:avLst/>
          </a:prstGeom>
        </p:spPr>
        <p:txBody>
          <a:bodyPr vert="horz" wrap="square" lIns="0" tIns="12102" rIns="0" bIns="0" rtlCol="0">
            <a:spAutoFit/>
          </a:bodyPr>
          <a:lstStyle/>
          <a:p>
            <a:pPr marL="11527" marR="4611" lvl="0" indent="113536" algn="l" defTabSz="829909" rtl="0" eaLnBrk="1" fontAlgn="auto" latinLnBrk="0" hangingPunct="1">
              <a:lnSpc>
                <a:spcPct val="100000"/>
              </a:lnSpc>
              <a:spcBef>
                <a:spcPts val="95"/>
              </a:spcBef>
              <a:spcAft>
                <a:spcPts val="0"/>
              </a:spcAft>
              <a:buClrTx/>
              <a:buSzTx/>
              <a:buFontTx/>
              <a:buNone/>
              <a:tabLst/>
              <a:defRPr/>
            </a:pPr>
            <a:r>
              <a:rPr kumimoji="0" sz="953" b="1" i="0" u="none" strike="noStrike" kern="0" cap="none" spc="-9" normalizeH="0" baseline="0" noProof="0" dirty="0">
                <a:ln>
                  <a:noFill/>
                </a:ln>
                <a:solidFill>
                  <a:srgbClr val="003888"/>
                </a:solidFill>
                <a:effectLst/>
                <a:uLnTx/>
                <a:uFillTx/>
                <a:latin typeface="Arial"/>
                <a:ea typeface="+mn-ea"/>
                <a:cs typeface="Arial"/>
              </a:rPr>
              <a:t>attinenti </a:t>
            </a:r>
            <a:r>
              <a:rPr kumimoji="0" sz="953" b="1" i="0" u="none" strike="noStrike" kern="0" cap="none" spc="-23" normalizeH="0" baseline="0" noProof="0" dirty="0">
                <a:ln>
                  <a:noFill/>
                </a:ln>
                <a:solidFill>
                  <a:srgbClr val="003888"/>
                </a:solidFill>
                <a:effectLst/>
                <a:uLnTx/>
                <a:uFillTx/>
                <a:latin typeface="Arial"/>
                <a:ea typeface="+mn-ea"/>
                <a:cs typeface="Arial"/>
              </a:rPr>
              <a:t>alla</a:t>
            </a:r>
            <a:r>
              <a:rPr kumimoji="0" sz="953" b="1" i="0" u="none" strike="noStrike" kern="0" cap="none" spc="-54" normalizeH="0" baseline="0" noProof="0" dirty="0">
                <a:ln>
                  <a:noFill/>
                </a:ln>
                <a:solidFill>
                  <a:srgbClr val="003888"/>
                </a:solidFill>
                <a:effectLst/>
                <a:uLnTx/>
                <a:uFillTx/>
                <a:latin typeface="Arial"/>
                <a:ea typeface="+mn-ea"/>
                <a:cs typeface="Arial"/>
              </a:rPr>
              <a:t> </a:t>
            </a:r>
            <a:r>
              <a:rPr kumimoji="0" sz="953" b="1" i="0" u="none" strike="noStrike" kern="0" cap="none" spc="-27" normalizeH="0" baseline="0" noProof="0" dirty="0">
                <a:ln>
                  <a:noFill/>
                </a:ln>
                <a:solidFill>
                  <a:srgbClr val="003888"/>
                </a:solidFill>
                <a:effectLst/>
                <a:uLnTx/>
                <a:uFillTx/>
                <a:latin typeface="Arial"/>
                <a:ea typeface="+mn-ea"/>
                <a:cs typeface="Arial"/>
              </a:rPr>
              <a:t>relazione</a:t>
            </a:r>
            <a:endParaRPr kumimoji="0" sz="953"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3" name="object 13"/>
          <p:cNvSpPr txBox="1"/>
          <p:nvPr/>
        </p:nvSpPr>
        <p:spPr>
          <a:xfrm>
            <a:off x="5640940" y="2887236"/>
            <a:ext cx="708276" cy="305506"/>
          </a:xfrm>
          <a:prstGeom prst="rect">
            <a:avLst/>
          </a:prstGeom>
        </p:spPr>
        <p:txBody>
          <a:bodyPr vert="horz" wrap="square" lIns="0" tIns="12102" rIns="0" bIns="0" rtlCol="0">
            <a:spAutoFit/>
          </a:bodyPr>
          <a:lstStyle/>
          <a:p>
            <a:pPr marL="11527" marR="4611" lvl="0" indent="93941" algn="l" defTabSz="829909" rtl="0" eaLnBrk="1" fontAlgn="auto" latinLnBrk="0" hangingPunct="1">
              <a:lnSpc>
                <a:spcPct val="100000"/>
              </a:lnSpc>
              <a:spcBef>
                <a:spcPts val="95"/>
              </a:spcBef>
              <a:spcAft>
                <a:spcPts val="0"/>
              </a:spcAft>
              <a:buClrTx/>
              <a:buSzTx/>
              <a:buFontTx/>
              <a:buNone/>
              <a:tabLst/>
              <a:defRPr/>
            </a:pPr>
            <a:r>
              <a:rPr kumimoji="0" sz="953" b="1" i="0" u="none" strike="noStrike" kern="0" cap="none" spc="-9" normalizeH="0" baseline="0" noProof="0" dirty="0">
                <a:ln>
                  <a:noFill/>
                </a:ln>
                <a:solidFill>
                  <a:sysClr val="windowText" lastClr="000000"/>
                </a:solidFill>
                <a:effectLst/>
                <a:uLnTx/>
                <a:uFillTx/>
                <a:latin typeface="Arial"/>
                <a:ea typeface="+mn-ea"/>
                <a:cs typeface="Arial"/>
              </a:rPr>
              <a:t>attinenti </a:t>
            </a:r>
            <a:r>
              <a:rPr kumimoji="0" sz="953" b="1" i="0" u="none" strike="noStrike" kern="0" cap="none" spc="-18" normalizeH="0" baseline="0" noProof="0" dirty="0">
                <a:ln>
                  <a:noFill/>
                </a:ln>
                <a:solidFill>
                  <a:sysClr val="windowText" lastClr="000000"/>
                </a:solidFill>
                <a:effectLst/>
                <a:uLnTx/>
                <a:uFillTx/>
                <a:latin typeface="Arial"/>
                <a:ea typeface="+mn-ea"/>
                <a:cs typeface="Arial"/>
              </a:rPr>
              <a:t>all’individuo</a:t>
            </a:r>
            <a:endParaRPr kumimoji="0" sz="953" b="0" i="0" u="none" strike="noStrike" kern="0" cap="none" spc="0" normalizeH="0" baseline="0" noProof="0">
              <a:ln>
                <a:noFill/>
              </a:ln>
              <a:solidFill>
                <a:sysClr val="windowText" lastClr="000000"/>
              </a:solidFill>
              <a:effectLst/>
              <a:uLnTx/>
              <a:uFillTx/>
              <a:latin typeface="Arial"/>
              <a:ea typeface="+mn-ea"/>
              <a:cs typeface="Arial"/>
            </a:endParaRPr>
          </a:p>
        </p:txBody>
      </p:sp>
      <p:sp>
        <p:nvSpPr>
          <p:cNvPr id="14" name="object 14"/>
          <p:cNvSpPr txBox="1"/>
          <p:nvPr/>
        </p:nvSpPr>
        <p:spPr>
          <a:xfrm>
            <a:off x="2157978" y="5249315"/>
            <a:ext cx="9430871" cy="217965"/>
          </a:xfrm>
          <a:prstGeom prst="rect">
            <a:avLst/>
          </a:prstGeom>
        </p:spPr>
        <p:txBody>
          <a:bodyPr vert="horz" wrap="square" lIns="0" tIns="25357" rIns="0" bIns="0" rtlCol="0">
            <a:spAutoFit/>
          </a:bodyPr>
          <a:lstStyle/>
          <a:p>
            <a:pPr marL="11527" marR="4611" lvl="0" indent="0" algn="l" defTabSz="829909" rtl="0" eaLnBrk="1" fontAlgn="auto" latinLnBrk="0" hangingPunct="1">
              <a:lnSpc>
                <a:spcPts val="1516"/>
              </a:lnSpc>
              <a:spcBef>
                <a:spcPts val="200"/>
              </a:spcBef>
              <a:spcAft>
                <a:spcPts val="0"/>
              </a:spcAft>
              <a:buClrTx/>
              <a:buSzTx/>
              <a:buFontTx/>
              <a:buNone/>
              <a:tabLst/>
              <a:defRPr/>
            </a:pPr>
            <a:r>
              <a:rPr kumimoji="0" sz="1316"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hlinkClick r:id="rId6"/>
              </a:rPr>
              <a:t>https://www.who.int/publications/i/item/preventing-</a:t>
            </a:r>
            <a:r>
              <a:rPr kumimoji="0" sz="1316" b="0" i="0" u="sng" strike="noStrike" kern="0" cap="none" spc="0" normalizeH="0" baseline="0" noProof="0" dirty="0">
                <a:ln>
                  <a:noFill/>
                </a:ln>
                <a:solidFill>
                  <a:srgbClr val="0563C1"/>
                </a:solidFill>
                <a:effectLst/>
                <a:uLnTx/>
                <a:uFill>
                  <a:solidFill>
                    <a:srgbClr val="0563C1"/>
                  </a:solidFill>
                </a:uFill>
                <a:latin typeface="Trebuchet MS"/>
                <a:ea typeface="+mn-ea"/>
                <a:cs typeface="Trebuchet MS"/>
                <a:hlinkClick r:id="rId6"/>
              </a:rPr>
              <a:t>child-maltreatment-a-guide-</a:t>
            </a:r>
            <a:r>
              <a:rPr kumimoji="0" sz="1316" b="0" i="0" u="sng" strike="noStrike" kern="0" cap="none" spc="-23" normalizeH="0" baseline="0" noProof="0" dirty="0">
                <a:ln>
                  <a:noFill/>
                </a:ln>
                <a:solidFill>
                  <a:srgbClr val="0563C1"/>
                </a:solidFill>
                <a:effectLst/>
                <a:uLnTx/>
                <a:uFill>
                  <a:solidFill>
                    <a:srgbClr val="0563C1"/>
                  </a:solidFill>
                </a:uFill>
                <a:latin typeface="Trebuchet MS"/>
                <a:ea typeface="+mn-ea"/>
                <a:cs typeface="Trebuchet MS"/>
                <a:hlinkClick r:id="rId6"/>
              </a:rPr>
              <a:t>to-</a:t>
            </a:r>
            <a:r>
              <a:rPr kumimoji="0" sz="1316" b="0" i="0" u="sng" strike="noStrike" kern="0" cap="none" spc="0" normalizeH="0" baseline="0" noProof="0" dirty="0">
                <a:ln>
                  <a:noFill/>
                </a:ln>
                <a:solidFill>
                  <a:srgbClr val="0563C1"/>
                </a:solidFill>
                <a:effectLst/>
                <a:uLnTx/>
                <a:uFill>
                  <a:solidFill>
                    <a:srgbClr val="0563C1"/>
                  </a:solidFill>
                </a:uFill>
                <a:latin typeface="Trebuchet MS"/>
                <a:ea typeface="+mn-ea"/>
                <a:cs typeface="Trebuchet MS"/>
                <a:hlinkClick r:id="rId6"/>
              </a:rPr>
              <a:t>taking-action-and-generating-</a:t>
            </a:r>
            <a:r>
              <a:rPr kumimoji="0" sz="1316"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hlinkClick r:id="rId6"/>
              </a:rPr>
              <a:t>evidence</a:t>
            </a:r>
            <a:endParaRPr kumimoji="0" sz="1316" b="0" i="0" u="none" strike="noStrike" kern="0" cap="none" spc="0" normalizeH="0" baseline="0" noProof="0" dirty="0">
              <a:ln>
                <a:noFill/>
              </a:ln>
              <a:solidFill>
                <a:sysClr val="windowText" lastClr="000000"/>
              </a:solidFill>
              <a:effectLst/>
              <a:uLnTx/>
              <a:uFillTx/>
              <a:latin typeface="Trebuchet MS"/>
              <a:ea typeface="+mn-ea"/>
              <a:cs typeface="Trebuchet M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733669" y="1854141"/>
            <a:ext cx="6724874" cy="2912633"/>
            <a:chOff x="1641909" y="2042989"/>
            <a:chExt cx="7409815" cy="3209290"/>
          </a:xfrm>
        </p:grpSpPr>
        <p:sp>
          <p:nvSpPr>
            <p:cNvPr id="3" name="object 3"/>
            <p:cNvSpPr/>
            <p:nvPr/>
          </p:nvSpPr>
          <p:spPr>
            <a:xfrm>
              <a:off x="1668404" y="2069471"/>
              <a:ext cx="7357109" cy="3155950"/>
            </a:xfrm>
            <a:custGeom>
              <a:avLst/>
              <a:gdLst/>
              <a:ahLst/>
              <a:cxnLst/>
              <a:rect l="l" t="t" r="r" b="b"/>
              <a:pathLst>
                <a:path w="7357109" h="3155950">
                  <a:moveTo>
                    <a:pt x="7143114" y="0"/>
                  </a:moveTo>
                  <a:lnTo>
                    <a:pt x="213474" y="0"/>
                  </a:lnTo>
                  <a:lnTo>
                    <a:pt x="170992" y="163"/>
                  </a:lnTo>
                  <a:lnTo>
                    <a:pt x="109525" y="4414"/>
                  </a:lnTo>
                  <a:lnTo>
                    <a:pt x="62649" y="23075"/>
                  </a:lnTo>
                  <a:lnTo>
                    <a:pt x="23068" y="62655"/>
                  </a:lnTo>
                  <a:lnTo>
                    <a:pt x="4409" y="109527"/>
                  </a:lnTo>
                  <a:lnTo>
                    <a:pt x="163" y="170997"/>
                  </a:lnTo>
                  <a:lnTo>
                    <a:pt x="0" y="213474"/>
                  </a:lnTo>
                  <a:lnTo>
                    <a:pt x="0" y="2942310"/>
                  </a:lnTo>
                  <a:lnTo>
                    <a:pt x="163" y="2984794"/>
                  </a:lnTo>
                  <a:lnTo>
                    <a:pt x="4409" y="3046270"/>
                  </a:lnTo>
                  <a:lnTo>
                    <a:pt x="23068" y="3093142"/>
                  </a:lnTo>
                  <a:lnTo>
                    <a:pt x="62649" y="3132722"/>
                  </a:lnTo>
                  <a:lnTo>
                    <a:pt x="109525" y="3151382"/>
                  </a:lnTo>
                  <a:lnTo>
                    <a:pt x="170992" y="3155634"/>
                  </a:lnTo>
                  <a:lnTo>
                    <a:pt x="213474" y="3155797"/>
                  </a:lnTo>
                  <a:lnTo>
                    <a:pt x="7143114" y="3155797"/>
                  </a:lnTo>
                  <a:lnTo>
                    <a:pt x="7185599" y="3155634"/>
                  </a:lnTo>
                  <a:lnTo>
                    <a:pt x="7247074" y="3151382"/>
                  </a:lnTo>
                  <a:lnTo>
                    <a:pt x="7293946" y="3132722"/>
                  </a:lnTo>
                  <a:lnTo>
                    <a:pt x="7333526" y="3093142"/>
                  </a:lnTo>
                  <a:lnTo>
                    <a:pt x="7352187" y="3046270"/>
                  </a:lnTo>
                  <a:lnTo>
                    <a:pt x="7356438" y="2984794"/>
                  </a:lnTo>
                  <a:lnTo>
                    <a:pt x="7356602" y="2942310"/>
                  </a:lnTo>
                  <a:lnTo>
                    <a:pt x="7356602" y="213474"/>
                  </a:lnTo>
                  <a:lnTo>
                    <a:pt x="7356438" y="170997"/>
                  </a:lnTo>
                  <a:lnTo>
                    <a:pt x="7352187" y="109527"/>
                  </a:lnTo>
                  <a:lnTo>
                    <a:pt x="7333526" y="62655"/>
                  </a:lnTo>
                  <a:lnTo>
                    <a:pt x="7293946" y="23075"/>
                  </a:lnTo>
                  <a:lnTo>
                    <a:pt x="7247074" y="4414"/>
                  </a:lnTo>
                  <a:lnTo>
                    <a:pt x="7185599" y="163"/>
                  </a:lnTo>
                  <a:lnTo>
                    <a:pt x="7143114" y="0"/>
                  </a:lnTo>
                  <a:close/>
                </a:path>
              </a:pathLst>
            </a:custGeom>
            <a:solidFill>
              <a:srgbClr val="E7FEFF"/>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object 4"/>
            <p:cNvSpPr/>
            <p:nvPr/>
          </p:nvSpPr>
          <p:spPr>
            <a:xfrm>
              <a:off x="1668390" y="2069471"/>
              <a:ext cx="7357109" cy="3155950"/>
            </a:xfrm>
            <a:custGeom>
              <a:avLst/>
              <a:gdLst/>
              <a:ahLst/>
              <a:cxnLst/>
              <a:rect l="l" t="t" r="r" b="b"/>
              <a:pathLst>
                <a:path w="7357109" h="3155950">
                  <a:moveTo>
                    <a:pt x="213486" y="0"/>
                  </a:moveTo>
                  <a:lnTo>
                    <a:pt x="7143127" y="6"/>
                  </a:lnTo>
                  <a:lnTo>
                    <a:pt x="7185613" y="170"/>
                  </a:lnTo>
                  <a:lnTo>
                    <a:pt x="7247085" y="4419"/>
                  </a:lnTo>
                  <a:lnTo>
                    <a:pt x="7293960" y="23078"/>
                  </a:lnTo>
                  <a:lnTo>
                    <a:pt x="7333539" y="62657"/>
                  </a:lnTo>
                  <a:lnTo>
                    <a:pt x="7352198" y="109532"/>
                  </a:lnTo>
                  <a:lnTo>
                    <a:pt x="7356447" y="171004"/>
                  </a:lnTo>
                  <a:lnTo>
                    <a:pt x="7356610" y="213490"/>
                  </a:lnTo>
                  <a:lnTo>
                    <a:pt x="7356608" y="2942327"/>
                  </a:lnTo>
                  <a:lnTo>
                    <a:pt x="7356444" y="2984807"/>
                  </a:lnTo>
                  <a:lnTo>
                    <a:pt x="7352195" y="3046277"/>
                  </a:lnTo>
                  <a:lnTo>
                    <a:pt x="7333536" y="3093146"/>
                  </a:lnTo>
                  <a:lnTo>
                    <a:pt x="7293957" y="3132725"/>
                  </a:lnTo>
                  <a:lnTo>
                    <a:pt x="7247082" y="3151384"/>
                  </a:lnTo>
                  <a:lnTo>
                    <a:pt x="7185610" y="3155633"/>
                  </a:lnTo>
                  <a:lnTo>
                    <a:pt x="7143124" y="3155797"/>
                  </a:lnTo>
                  <a:lnTo>
                    <a:pt x="213483" y="3155790"/>
                  </a:lnTo>
                  <a:lnTo>
                    <a:pt x="171002" y="3155627"/>
                  </a:lnTo>
                  <a:lnTo>
                    <a:pt x="109533" y="3151377"/>
                  </a:lnTo>
                  <a:lnTo>
                    <a:pt x="62655" y="3132718"/>
                  </a:lnTo>
                  <a:lnTo>
                    <a:pt x="23072" y="3093139"/>
                  </a:lnTo>
                  <a:lnTo>
                    <a:pt x="4412" y="3046270"/>
                  </a:lnTo>
                  <a:lnTo>
                    <a:pt x="163" y="2984800"/>
                  </a:lnTo>
                  <a:lnTo>
                    <a:pt x="0" y="2942320"/>
                  </a:lnTo>
                  <a:lnTo>
                    <a:pt x="2" y="213483"/>
                  </a:lnTo>
                  <a:lnTo>
                    <a:pt x="166" y="170997"/>
                  </a:lnTo>
                  <a:lnTo>
                    <a:pt x="4415" y="109525"/>
                  </a:lnTo>
                  <a:lnTo>
                    <a:pt x="23075" y="62650"/>
                  </a:lnTo>
                  <a:lnTo>
                    <a:pt x="62658" y="23071"/>
                  </a:lnTo>
                  <a:lnTo>
                    <a:pt x="109536" y="4412"/>
                  </a:lnTo>
                  <a:lnTo>
                    <a:pt x="171005" y="163"/>
                  </a:lnTo>
                  <a:lnTo>
                    <a:pt x="213486" y="0"/>
                  </a:lnTo>
                  <a:close/>
                </a:path>
              </a:pathLst>
            </a:custGeom>
            <a:ln w="52963">
              <a:solidFill>
                <a:srgbClr val="0186CD"/>
              </a:solidFill>
            </a:ln>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5" name="object 5"/>
          <p:cNvSpPr/>
          <p:nvPr/>
        </p:nvSpPr>
        <p:spPr>
          <a:xfrm>
            <a:off x="3781045" y="480946"/>
            <a:ext cx="4630014" cy="997003"/>
          </a:xfrm>
          <a:custGeom>
            <a:avLst/>
            <a:gdLst/>
            <a:ahLst/>
            <a:cxnLst/>
            <a:rect l="l" t="t" r="r" b="b"/>
            <a:pathLst>
              <a:path w="5101590" h="1098550">
                <a:moveTo>
                  <a:pt x="4968845" y="126"/>
                </a:moveTo>
                <a:lnTo>
                  <a:pt x="165607" y="0"/>
                </a:lnTo>
                <a:lnTo>
                  <a:pt x="106033" y="1014"/>
                </a:lnTo>
                <a:lnTo>
                  <a:pt x="68338" y="8115"/>
                </a:lnTo>
                <a:lnTo>
                  <a:pt x="31478" y="31603"/>
                </a:lnTo>
                <a:lnTo>
                  <a:pt x="8000" y="68465"/>
                </a:lnTo>
                <a:lnTo>
                  <a:pt x="888" y="106156"/>
                </a:lnTo>
                <a:lnTo>
                  <a:pt x="0" y="132752"/>
                </a:lnTo>
                <a:lnTo>
                  <a:pt x="0" y="965652"/>
                </a:lnTo>
                <a:lnTo>
                  <a:pt x="3301" y="1013376"/>
                </a:lnTo>
                <a:lnTo>
                  <a:pt x="17787" y="1049766"/>
                </a:lnTo>
                <a:lnTo>
                  <a:pt x="48514" y="1080490"/>
                </a:lnTo>
                <a:lnTo>
                  <a:pt x="84906" y="1094981"/>
                </a:lnTo>
                <a:lnTo>
                  <a:pt x="132630" y="1098283"/>
                </a:lnTo>
                <a:lnTo>
                  <a:pt x="165607" y="1098410"/>
                </a:lnTo>
                <a:lnTo>
                  <a:pt x="4968845" y="1098283"/>
                </a:lnTo>
                <a:lnTo>
                  <a:pt x="5016568" y="1094981"/>
                </a:lnTo>
                <a:lnTo>
                  <a:pt x="5052960" y="1080490"/>
                </a:lnTo>
                <a:lnTo>
                  <a:pt x="5083687" y="1049766"/>
                </a:lnTo>
                <a:lnTo>
                  <a:pt x="5098173" y="1013376"/>
                </a:lnTo>
                <a:lnTo>
                  <a:pt x="5101475" y="965652"/>
                </a:lnTo>
                <a:lnTo>
                  <a:pt x="5101475" y="132752"/>
                </a:lnTo>
                <a:lnTo>
                  <a:pt x="5098173" y="85032"/>
                </a:lnTo>
                <a:lnTo>
                  <a:pt x="5083687" y="48641"/>
                </a:lnTo>
                <a:lnTo>
                  <a:pt x="5052960" y="17909"/>
                </a:lnTo>
                <a:lnTo>
                  <a:pt x="5016568" y="3423"/>
                </a:lnTo>
                <a:lnTo>
                  <a:pt x="4968845" y="126"/>
                </a:lnTo>
                <a:close/>
              </a:path>
            </a:pathLst>
          </a:custGeom>
          <a:solidFill>
            <a:srgbClr val="FFFB00"/>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txBox="1">
            <a:spLocks noGrp="1"/>
          </p:cNvSpPr>
          <p:nvPr>
            <p:ph type="body" idx="1"/>
          </p:nvPr>
        </p:nvSpPr>
        <p:spPr>
          <a:xfrm>
            <a:off x="3756414" y="1856127"/>
            <a:ext cx="5758535" cy="2374875"/>
          </a:xfrm>
          <a:prstGeom prst="rect">
            <a:avLst/>
          </a:prstGeom>
        </p:spPr>
        <p:txBody>
          <a:bodyPr vert="horz" wrap="square" lIns="0" tIns="82988" rIns="0" bIns="0" rtlCol="0">
            <a:spAutoFit/>
          </a:bodyPr>
          <a:lstStyle/>
          <a:p>
            <a:pPr marL="11527">
              <a:spcBef>
                <a:spcPts val="653"/>
              </a:spcBef>
            </a:pPr>
            <a:r>
              <a:rPr dirty="0"/>
              <a:t>Per</a:t>
            </a:r>
            <a:r>
              <a:rPr spc="-100" dirty="0"/>
              <a:t> </a:t>
            </a:r>
            <a:r>
              <a:rPr spc="-59" dirty="0"/>
              <a:t>crescere</a:t>
            </a:r>
            <a:r>
              <a:rPr spc="-95" dirty="0"/>
              <a:t> </a:t>
            </a:r>
            <a:r>
              <a:rPr dirty="0"/>
              <a:t>un</a:t>
            </a:r>
            <a:r>
              <a:rPr spc="-95" dirty="0"/>
              <a:t> </a:t>
            </a:r>
            <a:r>
              <a:rPr spc="-9" dirty="0"/>
              <a:t>figlio,</a:t>
            </a:r>
          </a:p>
          <a:p>
            <a:pPr marL="11527">
              <a:spcBef>
                <a:spcPts val="567"/>
              </a:spcBef>
            </a:pPr>
            <a:r>
              <a:rPr dirty="0"/>
              <a:t>ci</a:t>
            </a:r>
            <a:r>
              <a:rPr spc="-77" dirty="0"/>
              <a:t> </a:t>
            </a:r>
            <a:r>
              <a:rPr dirty="0"/>
              <a:t>vuole</a:t>
            </a:r>
            <a:r>
              <a:rPr spc="-77" dirty="0"/>
              <a:t> </a:t>
            </a:r>
            <a:r>
              <a:rPr dirty="0"/>
              <a:t>un</a:t>
            </a:r>
            <a:r>
              <a:rPr spc="-77" dirty="0"/>
              <a:t> </a:t>
            </a:r>
            <a:r>
              <a:rPr dirty="0"/>
              <a:t>intero</a:t>
            </a:r>
            <a:r>
              <a:rPr spc="-77" dirty="0"/>
              <a:t> </a:t>
            </a:r>
            <a:r>
              <a:rPr dirty="0"/>
              <a:t>villaggio</a:t>
            </a:r>
            <a:r>
              <a:rPr spc="-77" dirty="0"/>
              <a:t> </a:t>
            </a:r>
            <a:r>
              <a:rPr spc="-45" dirty="0"/>
              <a:t>!</a:t>
            </a:r>
          </a:p>
          <a:p>
            <a:pPr marL="11527" marR="4611">
              <a:lnSpc>
                <a:spcPct val="115799"/>
              </a:lnSpc>
              <a:spcBef>
                <a:spcPts val="2087"/>
              </a:spcBef>
            </a:pPr>
            <a:r>
              <a:rPr dirty="0">
                <a:solidFill>
                  <a:srgbClr val="0186CD"/>
                </a:solidFill>
              </a:rPr>
              <a:t>Per</a:t>
            </a:r>
            <a:r>
              <a:rPr spc="-23" dirty="0">
                <a:solidFill>
                  <a:srgbClr val="0186CD"/>
                </a:solidFill>
              </a:rPr>
              <a:t> </a:t>
            </a:r>
            <a:r>
              <a:rPr spc="45" dirty="0">
                <a:solidFill>
                  <a:srgbClr val="0186CD"/>
                </a:solidFill>
              </a:rPr>
              <a:t>proteggere</a:t>
            </a:r>
            <a:r>
              <a:rPr spc="-23" dirty="0">
                <a:solidFill>
                  <a:srgbClr val="0186CD"/>
                </a:solidFill>
              </a:rPr>
              <a:t> </a:t>
            </a:r>
            <a:r>
              <a:rPr dirty="0">
                <a:solidFill>
                  <a:srgbClr val="0186CD"/>
                </a:solidFill>
              </a:rPr>
              <a:t>un</a:t>
            </a:r>
            <a:r>
              <a:rPr spc="-23" dirty="0">
                <a:solidFill>
                  <a:srgbClr val="0186CD"/>
                </a:solidFill>
              </a:rPr>
              <a:t> </a:t>
            </a:r>
            <a:r>
              <a:rPr spc="-9" dirty="0">
                <a:solidFill>
                  <a:srgbClr val="0186CD"/>
                </a:solidFill>
              </a:rPr>
              <a:t>bambino </a:t>
            </a:r>
            <a:r>
              <a:rPr dirty="0">
                <a:solidFill>
                  <a:srgbClr val="0186CD"/>
                </a:solidFill>
              </a:rPr>
              <a:t>ci</a:t>
            </a:r>
            <a:r>
              <a:rPr spc="-77" dirty="0">
                <a:solidFill>
                  <a:srgbClr val="0186CD"/>
                </a:solidFill>
              </a:rPr>
              <a:t> </a:t>
            </a:r>
            <a:r>
              <a:rPr dirty="0">
                <a:solidFill>
                  <a:srgbClr val="0186CD"/>
                </a:solidFill>
              </a:rPr>
              <a:t>vuole</a:t>
            </a:r>
            <a:r>
              <a:rPr spc="-77" dirty="0">
                <a:solidFill>
                  <a:srgbClr val="0186CD"/>
                </a:solidFill>
              </a:rPr>
              <a:t> </a:t>
            </a:r>
            <a:r>
              <a:rPr dirty="0">
                <a:solidFill>
                  <a:srgbClr val="0186CD"/>
                </a:solidFill>
              </a:rPr>
              <a:t>un</a:t>
            </a:r>
            <a:r>
              <a:rPr spc="-77" dirty="0">
                <a:solidFill>
                  <a:srgbClr val="0186CD"/>
                </a:solidFill>
              </a:rPr>
              <a:t> </a:t>
            </a:r>
            <a:r>
              <a:rPr dirty="0">
                <a:solidFill>
                  <a:srgbClr val="0186CD"/>
                </a:solidFill>
              </a:rPr>
              <a:t>intero</a:t>
            </a:r>
            <a:r>
              <a:rPr spc="-77" dirty="0">
                <a:solidFill>
                  <a:srgbClr val="0186CD"/>
                </a:solidFill>
              </a:rPr>
              <a:t> </a:t>
            </a:r>
            <a:r>
              <a:rPr dirty="0">
                <a:solidFill>
                  <a:srgbClr val="0186CD"/>
                </a:solidFill>
              </a:rPr>
              <a:t>villaggio</a:t>
            </a:r>
            <a:r>
              <a:rPr spc="-77" dirty="0">
                <a:solidFill>
                  <a:srgbClr val="0186CD"/>
                </a:solidFill>
              </a:rPr>
              <a:t> </a:t>
            </a:r>
            <a:r>
              <a:rPr spc="-45" dirty="0">
                <a:solidFill>
                  <a:srgbClr val="0186CD"/>
                </a:solidFill>
              </a:rPr>
              <a:t>!</a:t>
            </a:r>
          </a:p>
        </p:txBody>
      </p:sp>
      <p:sp>
        <p:nvSpPr>
          <p:cNvPr id="7" name="object 7"/>
          <p:cNvSpPr txBox="1">
            <a:spLocks noGrp="1"/>
          </p:cNvSpPr>
          <p:nvPr>
            <p:ph type="title"/>
          </p:nvPr>
        </p:nvSpPr>
        <p:spPr>
          <a:xfrm>
            <a:off x="4111079" y="592867"/>
            <a:ext cx="3897534" cy="767112"/>
          </a:xfrm>
          <a:prstGeom prst="rect">
            <a:avLst/>
          </a:prstGeom>
        </p:spPr>
        <p:txBody>
          <a:bodyPr vert="horz" wrap="square" lIns="0" tIns="12679" rIns="0" bIns="0" rtlCol="0">
            <a:spAutoFit/>
          </a:bodyPr>
          <a:lstStyle/>
          <a:p>
            <a:pPr marL="11527" marR="4611" indent="1122107">
              <a:spcBef>
                <a:spcPts val="100"/>
              </a:spcBef>
            </a:pPr>
            <a:r>
              <a:rPr sz="2451" b="1" spc="-64" dirty="0">
                <a:solidFill>
                  <a:srgbClr val="FF2600"/>
                </a:solidFill>
                <a:latin typeface="Trebuchet MS"/>
                <a:cs typeface="Trebuchet MS"/>
              </a:rPr>
              <a:t>Prevenzione </a:t>
            </a:r>
            <a:r>
              <a:rPr sz="2451" b="1" dirty="0">
                <a:solidFill>
                  <a:srgbClr val="FF2600"/>
                </a:solidFill>
                <a:latin typeface="Trebuchet MS"/>
                <a:cs typeface="Trebuchet MS"/>
              </a:rPr>
              <a:t>Nessuna</a:t>
            </a:r>
            <a:r>
              <a:rPr sz="2451" b="1" spc="-123" dirty="0">
                <a:solidFill>
                  <a:srgbClr val="FF2600"/>
                </a:solidFill>
                <a:latin typeface="Trebuchet MS"/>
                <a:cs typeface="Trebuchet MS"/>
              </a:rPr>
              <a:t> </a:t>
            </a:r>
            <a:r>
              <a:rPr sz="2451" b="1" spc="-77" dirty="0">
                <a:solidFill>
                  <a:srgbClr val="FF2600"/>
                </a:solidFill>
                <a:latin typeface="Trebuchet MS"/>
                <a:cs typeface="Trebuchet MS"/>
              </a:rPr>
              <a:t>bacchetta</a:t>
            </a:r>
            <a:r>
              <a:rPr sz="2451" b="1" spc="-123" dirty="0">
                <a:solidFill>
                  <a:srgbClr val="FF2600"/>
                </a:solidFill>
                <a:latin typeface="Trebuchet MS"/>
                <a:cs typeface="Trebuchet MS"/>
              </a:rPr>
              <a:t> </a:t>
            </a:r>
            <a:r>
              <a:rPr sz="2451" b="1" spc="-82" dirty="0">
                <a:solidFill>
                  <a:srgbClr val="FF2600"/>
                </a:solidFill>
                <a:latin typeface="Trebuchet MS"/>
                <a:cs typeface="Trebuchet MS"/>
              </a:rPr>
              <a:t>magica…</a:t>
            </a:r>
            <a:endParaRPr sz="2451">
              <a:latin typeface="Trebuchet MS"/>
              <a:cs typeface="Trebuchet M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21508" y="996426"/>
            <a:ext cx="5138568" cy="482855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411524" y="767349"/>
            <a:ext cx="5269555" cy="4954469"/>
          </a:xfrm>
          <a:prstGeom prst="rect">
            <a:avLst/>
          </a:prstGeom>
        </p:spPr>
      </p:pic>
      <p:sp>
        <p:nvSpPr>
          <p:cNvPr id="3" name="object 3"/>
          <p:cNvSpPr txBox="1"/>
          <p:nvPr/>
        </p:nvSpPr>
        <p:spPr>
          <a:xfrm>
            <a:off x="6218203" y="5984370"/>
            <a:ext cx="3462876" cy="215294"/>
          </a:xfrm>
          <a:prstGeom prst="rect">
            <a:avLst/>
          </a:prstGeom>
        </p:spPr>
        <p:txBody>
          <a:bodyPr vert="horz" wrap="square" lIns="0" tIns="12679" rIns="0" bIns="0" rtlCol="0">
            <a:spAutoFit/>
          </a:bodyPr>
          <a:lstStyle/>
          <a:p>
            <a:pPr marL="11527" marR="0" lvl="0" indent="0" algn="r" defTabSz="829909" rtl="0" eaLnBrk="1" fontAlgn="auto" latinLnBrk="0" hangingPunct="1">
              <a:lnSpc>
                <a:spcPct val="100000"/>
              </a:lnSpc>
              <a:spcBef>
                <a:spcPts val="100"/>
              </a:spcBef>
              <a:spcAft>
                <a:spcPts val="0"/>
              </a:spcAft>
              <a:buClrTx/>
              <a:buSzTx/>
              <a:buFontTx/>
              <a:buNone/>
              <a:tabLst/>
              <a:defRPr/>
            </a:pPr>
            <a:r>
              <a:rPr kumimoji="0" sz="1316"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hlinkClick r:id="rId3"/>
              </a:rPr>
              <a:t>https://www.consulenzafamiliare.com/</a:t>
            </a:r>
            <a:endParaRPr kumimoji="0" sz="1316" b="0" i="0" u="none" strike="noStrike" kern="0" cap="none" spc="0" normalizeH="0" baseline="0" noProof="0" dirty="0">
              <a:ln>
                <a:noFill/>
              </a:ln>
              <a:solidFill>
                <a:sysClr val="windowText" lastClr="000000"/>
              </a:solidFill>
              <a:effectLst/>
              <a:uLnTx/>
              <a:uFillTx/>
              <a:latin typeface="Trebuchet MS"/>
              <a:ea typeface="+mn-ea"/>
              <a:cs typeface="Trebuchet M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23166" y="371776"/>
            <a:ext cx="1602628" cy="1140673"/>
          </a:xfrm>
          <a:prstGeom prst="rect">
            <a:avLst/>
          </a:prstGeom>
        </p:spPr>
      </p:pic>
      <p:grpSp>
        <p:nvGrpSpPr>
          <p:cNvPr id="3" name="object 3"/>
          <p:cNvGrpSpPr/>
          <p:nvPr/>
        </p:nvGrpSpPr>
        <p:grpSpPr>
          <a:xfrm>
            <a:off x="1769892" y="142192"/>
            <a:ext cx="8652606" cy="6347396"/>
            <a:chOff x="579970" y="156675"/>
            <a:chExt cx="9533890" cy="6993890"/>
          </a:xfrm>
        </p:grpSpPr>
        <p:sp>
          <p:nvSpPr>
            <p:cNvPr id="4" name="object 4"/>
            <p:cNvSpPr/>
            <p:nvPr/>
          </p:nvSpPr>
          <p:spPr>
            <a:xfrm>
              <a:off x="579970" y="6395986"/>
              <a:ext cx="9533890" cy="400685"/>
            </a:xfrm>
            <a:custGeom>
              <a:avLst/>
              <a:gdLst/>
              <a:ahLst/>
              <a:cxnLst/>
              <a:rect l="l" t="t" r="r" b="b"/>
              <a:pathLst>
                <a:path w="9533890" h="400684">
                  <a:moveTo>
                    <a:pt x="0" y="400329"/>
                  </a:moveTo>
                  <a:lnTo>
                    <a:pt x="9533470" y="400329"/>
                  </a:lnTo>
                  <a:lnTo>
                    <a:pt x="9533470" y="0"/>
                  </a:lnTo>
                  <a:lnTo>
                    <a:pt x="0" y="0"/>
                  </a:lnTo>
                  <a:lnTo>
                    <a:pt x="0" y="400329"/>
                  </a:lnTo>
                  <a:close/>
                </a:path>
              </a:pathLst>
            </a:custGeom>
            <a:solidFill>
              <a:srgbClr val="73B600"/>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 name="object 5"/>
            <p:cNvSpPr/>
            <p:nvPr/>
          </p:nvSpPr>
          <p:spPr>
            <a:xfrm>
              <a:off x="579970" y="6389367"/>
              <a:ext cx="9533890" cy="13335"/>
            </a:xfrm>
            <a:custGeom>
              <a:avLst/>
              <a:gdLst/>
              <a:ahLst/>
              <a:cxnLst/>
              <a:rect l="l" t="t" r="r" b="b"/>
              <a:pathLst>
                <a:path w="9533890" h="13335">
                  <a:moveTo>
                    <a:pt x="0" y="0"/>
                  </a:moveTo>
                  <a:lnTo>
                    <a:pt x="9533471" y="0"/>
                  </a:lnTo>
                  <a:lnTo>
                    <a:pt x="9533471" y="13240"/>
                  </a:lnTo>
                  <a:lnTo>
                    <a:pt x="0" y="13240"/>
                  </a:lnTo>
                  <a:lnTo>
                    <a:pt x="0" y="0"/>
                  </a:lnTo>
                  <a:close/>
                </a:path>
              </a:pathLst>
            </a:custGeom>
            <a:solidFill>
              <a:srgbClr val="77B900"/>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 name="object 6"/>
            <p:cNvSpPr/>
            <p:nvPr/>
          </p:nvSpPr>
          <p:spPr>
            <a:xfrm>
              <a:off x="579970" y="6796316"/>
              <a:ext cx="9533890" cy="354330"/>
            </a:xfrm>
            <a:custGeom>
              <a:avLst/>
              <a:gdLst/>
              <a:ahLst/>
              <a:cxnLst/>
              <a:rect l="l" t="t" r="r" b="b"/>
              <a:pathLst>
                <a:path w="9533890" h="354329">
                  <a:moveTo>
                    <a:pt x="0" y="353783"/>
                  </a:moveTo>
                  <a:lnTo>
                    <a:pt x="9533470" y="353783"/>
                  </a:lnTo>
                  <a:lnTo>
                    <a:pt x="9533470" y="0"/>
                  </a:lnTo>
                  <a:lnTo>
                    <a:pt x="0" y="0"/>
                  </a:lnTo>
                  <a:lnTo>
                    <a:pt x="0" y="353783"/>
                  </a:lnTo>
                  <a:close/>
                </a:path>
              </a:pathLst>
            </a:custGeom>
            <a:solidFill>
              <a:srgbClr val="0087CD"/>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7" name="object 7"/>
            <p:cNvPicPr/>
            <p:nvPr/>
          </p:nvPicPr>
          <p:blipFill>
            <a:blip r:embed="rId3" cstate="print"/>
            <a:stretch>
              <a:fillRect/>
            </a:stretch>
          </p:blipFill>
          <p:spPr>
            <a:xfrm>
              <a:off x="598589" y="7056996"/>
              <a:ext cx="9514852" cy="93103"/>
            </a:xfrm>
            <a:prstGeom prst="rect">
              <a:avLst/>
            </a:prstGeom>
          </p:spPr>
        </p:pic>
        <p:sp>
          <p:nvSpPr>
            <p:cNvPr id="8" name="object 8"/>
            <p:cNvSpPr/>
            <p:nvPr/>
          </p:nvSpPr>
          <p:spPr>
            <a:xfrm>
              <a:off x="598586" y="7050379"/>
              <a:ext cx="9515475" cy="13335"/>
            </a:xfrm>
            <a:custGeom>
              <a:avLst/>
              <a:gdLst/>
              <a:ahLst/>
              <a:cxnLst/>
              <a:rect l="l" t="t" r="r" b="b"/>
              <a:pathLst>
                <a:path w="9515475" h="13334">
                  <a:moveTo>
                    <a:pt x="0" y="0"/>
                  </a:moveTo>
                  <a:lnTo>
                    <a:pt x="9514855" y="0"/>
                  </a:lnTo>
                  <a:lnTo>
                    <a:pt x="9514855" y="13240"/>
                  </a:lnTo>
                  <a:lnTo>
                    <a:pt x="0" y="13240"/>
                  </a:lnTo>
                  <a:lnTo>
                    <a:pt x="0" y="0"/>
                  </a:lnTo>
                  <a:close/>
                </a:path>
              </a:pathLst>
            </a:custGeom>
            <a:solidFill>
              <a:srgbClr val="000000"/>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 name="object 9"/>
            <p:cNvSpPr/>
            <p:nvPr/>
          </p:nvSpPr>
          <p:spPr>
            <a:xfrm>
              <a:off x="598586" y="7056999"/>
              <a:ext cx="0" cy="93345"/>
            </a:xfrm>
            <a:custGeom>
              <a:avLst/>
              <a:gdLst/>
              <a:ahLst/>
              <a:cxnLst/>
              <a:rect l="l" t="t" r="r" b="b"/>
              <a:pathLst>
                <a:path h="93345">
                  <a:moveTo>
                    <a:pt x="0" y="93100"/>
                  </a:moveTo>
                  <a:lnTo>
                    <a:pt x="0" y="0"/>
                  </a:lnTo>
                </a:path>
              </a:pathLst>
            </a:custGeom>
            <a:ln w="13240">
              <a:solidFill>
                <a:srgbClr val="000000"/>
              </a:solidFill>
            </a:ln>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10" name="object 10"/>
            <p:cNvPicPr/>
            <p:nvPr/>
          </p:nvPicPr>
          <p:blipFill>
            <a:blip r:embed="rId4" cstate="print"/>
            <a:stretch>
              <a:fillRect/>
            </a:stretch>
          </p:blipFill>
          <p:spPr>
            <a:xfrm>
              <a:off x="2979494" y="156675"/>
              <a:ext cx="6162483" cy="6200477"/>
            </a:xfrm>
            <a:prstGeom prst="rect">
              <a:avLst/>
            </a:prstGeom>
          </p:spPr>
        </p:pic>
        <p:sp>
          <p:nvSpPr>
            <p:cNvPr id="11" name="object 11"/>
            <p:cNvSpPr/>
            <p:nvPr/>
          </p:nvSpPr>
          <p:spPr>
            <a:xfrm>
              <a:off x="6014732" y="158457"/>
              <a:ext cx="3155315" cy="5724525"/>
            </a:xfrm>
            <a:custGeom>
              <a:avLst/>
              <a:gdLst/>
              <a:ahLst/>
              <a:cxnLst/>
              <a:rect l="l" t="t" r="r" b="b"/>
              <a:pathLst>
                <a:path w="3155315" h="5724525">
                  <a:moveTo>
                    <a:pt x="3155010" y="213474"/>
                  </a:moveTo>
                  <a:lnTo>
                    <a:pt x="3154857" y="171005"/>
                  </a:lnTo>
                  <a:lnTo>
                    <a:pt x="3150603" y="109537"/>
                  </a:lnTo>
                  <a:lnTo>
                    <a:pt x="3131947" y="62661"/>
                  </a:lnTo>
                  <a:lnTo>
                    <a:pt x="3092361" y="23075"/>
                  </a:lnTo>
                  <a:lnTo>
                    <a:pt x="3045485" y="4419"/>
                  </a:lnTo>
                  <a:lnTo>
                    <a:pt x="2984017" y="165"/>
                  </a:lnTo>
                  <a:lnTo>
                    <a:pt x="2941536" y="0"/>
                  </a:lnTo>
                  <a:lnTo>
                    <a:pt x="213474" y="0"/>
                  </a:lnTo>
                  <a:lnTo>
                    <a:pt x="170992" y="165"/>
                  </a:lnTo>
                  <a:lnTo>
                    <a:pt x="109524" y="4419"/>
                  </a:lnTo>
                  <a:lnTo>
                    <a:pt x="62649" y="23075"/>
                  </a:lnTo>
                  <a:lnTo>
                    <a:pt x="23075" y="62661"/>
                  </a:lnTo>
                  <a:lnTo>
                    <a:pt x="4419" y="109537"/>
                  </a:lnTo>
                  <a:lnTo>
                    <a:pt x="165" y="171005"/>
                  </a:lnTo>
                  <a:lnTo>
                    <a:pt x="0" y="213474"/>
                  </a:lnTo>
                  <a:lnTo>
                    <a:pt x="0" y="1705800"/>
                  </a:lnTo>
                  <a:lnTo>
                    <a:pt x="165" y="1748294"/>
                  </a:lnTo>
                  <a:lnTo>
                    <a:pt x="4419" y="1809762"/>
                  </a:lnTo>
                  <a:lnTo>
                    <a:pt x="23075" y="1856638"/>
                  </a:lnTo>
                  <a:lnTo>
                    <a:pt x="62649" y="1896211"/>
                  </a:lnTo>
                  <a:lnTo>
                    <a:pt x="109524" y="1914880"/>
                  </a:lnTo>
                  <a:lnTo>
                    <a:pt x="170992" y="1919122"/>
                  </a:lnTo>
                  <a:lnTo>
                    <a:pt x="213474" y="1919287"/>
                  </a:lnTo>
                  <a:lnTo>
                    <a:pt x="243128" y="1919287"/>
                  </a:lnTo>
                  <a:lnTo>
                    <a:pt x="242544" y="1937169"/>
                  </a:lnTo>
                  <a:lnTo>
                    <a:pt x="242379" y="1979637"/>
                  </a:lnTo>
                  <a:lnTo>
                    <a:pt x="242379" y="2545257"/>
                  </a:lnTo>
                  <a:lnTo>
                    <a:pt x="242544" y="2587752"/>
                  </a:lnTo>
                  <a:lnTo>
                    <a:pt x="246786" y="2649220"/>
                  </a:lnTo>
                  <a:lnTo>
                    <a:pt x="265442" y="2696095"/>
                  </a:lnTo>
                  <a:lnTo>
                    <a:pt x="305028" y="2735669"/>
                  </a:lnTo>
                  <a:lnTo>
                    <a:pt x="351904" y="2754338"/>
                  </a:lnTo>
                  <a:lnTo>
                    <a:pt x="413372" y="2758579"/>
                  </a:lnTo>
                  <a:lnTo>
                    <a:pt x="455853" y="2758744"/>
                  </a:lnTo>
                  <a:lnTo>
                    <a:pt x="484746" y="2758744"/>
                  </a:lnTo>
                  <a:lnTo>
                    <a:pt x="484746" y="2938513"/>
                  </a:lnTo>
                  <a:lnTo>
                    <a:pt x="484746" y="2987675"/>
                  </a:lnTo>
                  <a:lnTo>
                    <a:pt x="484746" y="3581222"/>
                  </a:lnTo>
                  <a:lnTo>
                    <a:pt x="484911" y="3623703"/>
                  </a:lnTo>
                  <a:lnTo>
                    <a:pt x="489153" y="3685171"/>
                  </a:lnTo>
                  <a:lnTo>
                    <a:pt x="507809" y="3732047"/>
                  </a:lnTo>
                  <a:lnTo>
                    <a:pt x="547395" y="3771633"/>
                  </a:lnTo>
                  <a:lnTo>
                    <a:pt x="594271" y="3790289"/>
                  </a:lnTo>
                  <a:lnTo>
                    <a:pt x="655739" y="3794531"/>
                  </a:lnTo>
                  <a:lnTo>
                    <a:pt x="698220" y="3794696"/>
                  </a:lnTo>
                  <a:lnTo>
                    <a:pt x="1625307" y="3794696"/>
                  </a:lnTo>
                  <a:lnTo>
                    <a:pt x="1625307" y="5510923"/>
                  </a:lnTo>
                  <a:lnTo>
                    <a:pt x="1625473" y="5553405"/>
                  </a:lnTo>
                  <a:lnTo>
                    <a:pt x="1629727" y="5614873"/>
                  </a:lnTo>
                  <a:lnTo>
                    <a:pt x="1648383" y="5661749"/>
                  </a:lnTo>
                  <a:lnTo>
                    <a:pt x="1687957" y="5701335"/>
                  </a:lnTo>
                  <a:lnTo>
                    <a:pt x="1734832" y="5719991"/>
                  </a:lnTo>
                  <a:lnTo>
                    <a:pt x="1796300" y="5724245"/>
                  </a:lnTo>
                  <a:lnTo>
                    <a:pt x="1838782" y="5724398"/>
                  </a:lnTo>
                  <a:lnTo>
                    <a:pt x="2922930" y="5724398"/>
                  </a:lnTo>
                  <a:lnTo>
                    <a:pt x="2965424" y="5724245"/>
                  </a:lnTo>
                  <a:lnTo>
                    <a:pt x="3026892" y="5719991"/>
                  </a:lnTo>
                  <a:lnTo>
                    <a:pt x="3073768" y="5701335"/>
                  </a:lnTo>
                  <a:lnTo>
                    <a:pt x="3113341" y="5661749"/>
                  </a:lnTo>
                  <a:lnTo>
                    <a:pt x="3132010" y="5614873"/>
                  </a:lnTo>
                  <a:lnTo>
                    <a:pt x="3136265" y="5553405"/>
                  </a:lnTo>
                  <a:lnTo>
                    <a:pt x="3136417" y="5510923"/>
                  </a:lnTo>
                  <a:lnTo>
                    <a:pt x="3136417" y="3751592"/>
                  </a:lnTo>
                  <a:lnTo>
                    <a:pt x="3136265" y="3709124"/>
                  </a:lnTo>
                  <a:lnTo>
                    <a:pt x="3135109" y="3674859"/>
                  </a:lnTo>
                  <a:lnTo>
                    <a:pt x="3132010" y="3647656"/>
                  </a:lnTo>
                  <a:lnTo>
                    <a:pt x="3129203" y="3637813"/>
                  </a:lnTo>
                  <a:lnTo>
                    <a:pt x="3129686" y="3623703"/>
                  </a:lnTo>
                  <a:lnTo>
                    <a:pt x="3129851" y="3581222"/>
                  </a:lnTo>
                  <a:lnTo>
                    <a:pt x="3129851" y="2987675"/>
                  </a:lnTo>
                  <a:lnTo>
                    <a:pt x="3129851" y="2938513"/>
                  </a:lnTo>
                  <a:lnTo>
                    <a:pt x="3129851" y="2344966"/>
                  </a:lnTo>
                  <a:lnTo>
                    <a:pt x="3129686" y="2302497"/>
                  </a:lnTo>
                  <a:lnTo>
                    <a:pt x="3129254" y="2289556"/>
                  </a:lnTo>
                  <a:lnTo>
                    <a:pt x="3129254" y="1979637"/>
                  </a:lnTo>
                  <a:lnTo>
                    <a:pt x="3129089" y="1937169"/>
                  </a:lnTo>
                  <a:lnTo>
                    <a:pt x="3127946" y="1902904"/>
                  </a:lnTo>
                  <a:lnTo>
                    <a:pt x="3124835" y="1875701"/>
                  </a:lnTo>
                  <a:lnTo>
                    <a:pt x="3122688" y="1868157"/>
                  </a:lnTo>
                  <a:lnTo>
                    <a:pt x="3131947" y="1856638"/>
                  </a:lnTo>
                  <a:lnTo>
                    <a:pt x="3150603" y="1809762"/>
                  </a:lnTo>
                  <a:lnTo>
                    <a:pt x="3154857" y="1748294"/>
                  </a:lnTo>
                  <a:lnTo>
                    <a:pt x="3155010" y="1705800"/>
                  </a:lnTo>
                  <a:lnTo>
                    <a:pt x="3155010" y="213474"/>
                  </a:lnTo>
                  <a:close/>
                </a:path>
              </a:pathLst>
            </a:custGeom>
            <a:solidFill>
              <a:srgbClr val="F3F3F3"/>
            </a:solidFill>
          </p:spPr>
          <p:txBody>
            <a:bodyPr wrap="square" lIns="0" tIns="0" rIns="0" bIns="0" rtlCol="0"/>
            <a:lstStyle/>
            <a:p>
              <a:pPr marL="0" marR="0" lvl="0" indent="0" algn="l" defTabSz="829909" rtl="0" eaLnBrk="1" fontAlgn="auto" latinLnBrk="0" hangingPunct="1">
                <a:lnSpc>
                  <a:spcPct val="100000"/>
                </a:lnSpc>
                <a:spcBef>
                  <a:spcPts val="0"/>
                </a:spcBef>
                <a:spcAft>
                  <a:spcPts val="0"/>
                </a:spcAft>
                <a:buClrTx/>
                <a:buSzTx/>
                <a:buFontTx/>
                <a:buNone/>
                <a:tabLst/>
                <a:defRPr/>
              </a:pPr>
              <a:endParaRPr kumimoji="0" sz="1634"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12" name="object 12"/>
          <p:cNvSpPr txBox="1">
            <a:spLocks noGrp="1"/>
          </p:cNvSpPr>
          <p:nvPr>
            <p:ph type="ctrTitle"/>
          </p:nvPr>
        </p:nvSpPr>
        <p:spPr>
          <a:xfrm>
            <a:off x="8030076" y="307968"/>
            <a:ext cx="2615127" cy="2365035"/>
          </a:xfrm>
          <a:prstGeom prst="rect">
            <a:avLst/>
          </a:prstGeom>
        </p:spPr>
        <p:txBody>
          <a:bodyPr vert="horz" wrap="square" lIns="0" tIns="10950" rIns="0" bIns="0" rtlCol="0">
            <a:spAutoFit/>
          </a:bodyPr>
          <a:lstStyle/>
          <a:p>
            <a:pPr marL="11527" marR="4611" algn="ctr">
              <a:lnSpc>
                <a:spcPct val="113799"/>
              </a:lnSpc>
              <a:spcBef>
                <a:spcPts val="86"/>
              </a:spcBef>
            </a:pPr>
            <a:r>
              <a:rPr sz="2632" dirty="0">
                <a:solidFill>
                  <a:srgbClr val="A33343"/>
                </a:solidFill>
                <a:latin typeface="Arial MT"/>
                <a:cs typeface="Arial MT"/>
              </a:rPr>
              <a:t>Il</a:t>
            </a:r>
            <a:r>
              <a:rPr sz="2632" spc="18" dirty="0">
                <a:solidFill>
                  <a:srgbClr val="A33343"/>
                </a:solidFill>
                <a:latin typeface="Arial MT"/>
                <a:cs typeface="Arial MT"/>
              </a:rPr>
              <a:t> </a:t>
            </a:r>
            <a:r>
              <a:rPr sz="2632" spc="54" dirty="0">
                <a:solidFill>
                  <a:srgbClr val="A33343"/>
                </a:solidFill>
                <a:latin typeface="Arial MT"/>
                <a:cs typeface="Arial MT"/>
              </a:rPr>
              <a:t>bambino</a:t>
            </a:r>
            <a:r>
              <a:rPr sz="2632" spc="23" dirty="0">
                <a:solidFill>
                  <a:srgbClr val="A33343"/>
                </a:solidFill>
                <a:latin typeface="Arial MT"/>
                <a:cs typeface="Arial MT"/>
              </a:rPr>
              <a:t> </a:t>
            </a:r>
            <a:r>
              <a:rPr sz="2632" spc="-23" dirty="0">
                <a:solidFill>
                  <a:srgbClr val="A33343"/>
                </a:solidFill>
                <a:latin typeface="Arial MT"/>
                <a:cs typeface="Arial MT"/>
              </a:rPr>
              <a:t>non </a:t>
            </a:r>
            <a:r>
              <a:rPr sz="2632" spc="95" dirty="0">
                <a:solidFill>
                  <a:srgbClr val="A33343"/>
                </a:solidFill>
                <a:latin typeface="Arial MT"/>
                <a:cs typeface="Arial MT"/>
              </a:rPr>
              <a:t>ti</a:t>
            </a:r>
            <a:r>
              <a:rPr sz="2632" spc="9" dirty="0">
                <a:solidFill>
                  <a:srgbClr val="A33343"/>
                </a:solidFill>
                <a:latin typeface="Arial MT"/>
                <a:cs typeface="Arial MT"/>
              </a:rPr>
              <a:t> </a:t>
            </a:r>
            <a:r>
              <a:rPr sz="2632" spc="-23" dirty="0">
                <a:solidFill>
                  <a:srgbClr val="A33343"/>
                </a:solidFill>
                <a:latin typeface="Arial MT"/>
                <a:cs typeface="Arial MT"/>
              </a:rPr>
              <a:t>sta</a:t>
            </a:r>
            <a:endParaRPr sz="2632">
              <a:latin typeface="Arial MT"/>
              <a:cs typeface="Arial MT"/>
            </a:endParaRPr>
          </a:p>
          <a:p>
            <a:pPr marL="333693" marR="326777" algn="ctr">
              <a:lnSpc>
                <a:spcPct val="113399"/>
              </a:lnSpc>
              <a:spcBef>
                <a:spcPts val="14"/>
              </a:spcBef>
            </a:pPr>
            <a:r>
              <a:rPr sz="2632" spc="-9" dirty="0">
                <a:solidFill>
                  <a:srgbClr val="A33343"/>
                </a:solidFill>
                <a:latin typeface="Arial MT"/>
                <a:cs typeface="Arial MT"/>
              </a:rPr>
              <a:t>creando difficoltà… </a:t>
            </a:r>
            <a:r>
              <a:rPr sz="2632" dirty="0">
                <a:solidFill>
                  <a:srgbClr val="A33343"/>
                </a:solidFill>
                <a:latin typeface="Arial MT"/>
                <a:cs typeface="Arial MT"/>
              </a:rPr>
              <a:t>Il</a:t>
            </a:r>
            <a:r>
              <a:rPr sz="2632" spc="14" dirty="0">
                <a:solidFill>
                  <a:srgbClr val="A33343"/>
                </a:solidFill>
                <a:latin typeface="Arial MT"/>
                <a:cs typeface="Arial MT"/>
              </a:rPr>
              <a:t> </a:t>
            </a:r>
            <a:r>
              <a:rPr sz="2632" spc="45" dirty="0">
                <a:solidFill>
                  <a:srgbClr val="A33343"/>
                </a:solidFill>
                <a:latin typeface="Arial MT"/>
                <a:cs typeface="Arial MT"/>
              </a:rPr>
              <a:t>bambino </a:t>
            </a:r>
            <a:r>
              <a:rPr sz="3222" b="1" spc="-45" dirty="0">
                <a:solidFill>
                  <a:srgbClr val="A33343"/>
                </a:solidFill>
                <a:latin typeface="Trebuchet MS"/>
                <a:cs typeface="Trebuchet MS"/>
              </a:rPr>
              <a:t>è</a:t>
            </a:r>
            <a:endParaRPr sz="3222">
              <a:latin typeface="Trebuchet MS"/>
              <a:cs typeface="Trebuchet MS"/>
            </a:endParaRPr>
          </a:p>
        </p:txBody>
      </p:sp>
      <p:sp>
        <p:nvSpPr>
          <p:cNvPr id="13" name="object 13"/>
          <p:cNvSpPr txBox="1"/>
          <p:nvPr/>
        </p:nvSpPr>
        <p:spPr>
          <a:xfrm>
            <a:off x="7459021" y="3228167"/>
            <a:ext cx="1767520" cy="419013"/>
          </a:xfrm>
          <a:prstGeom prst="rect">
            <a:avLst/>
          </a:prstGeom>
        </p:spPr>
        <p:txBody>
          <a:bodyPr vert="horz" wrap="square" lIns="0" tIns="13831" rIns="0" bIns="0" rtlCol="0">
            <a:spAutoFit/>
          </a:bodyPr>
          <a:lstStyle/>
          <a:p>
            <a:pPr marL="11527" marR="0" lvl="0" indent="0" algn="l" defTabSz="829909" rtl="0" eaLnBrk="1" fontAlgn="auto" latinLnBrk="0" hangingPunct="1">
              <a:lnSpc>
                <a:spcPct val="100000"/>
              </a:lnSpc>
              <a:spcBef>
                <a:spcPts val="109"/>
              </a:spcBef>
              <a:spcAft>
                <a:spcPts val="0"/>
              </a:spcAft>
              <a:buClrTx/>
              <a:buSzTx/>
              <a:buFontTx/>
              <a:buNone/>
              <a:tabLst/>
              <a:defRPr/>
            </a:pPr>
            <a:r>
              <a:rPr kumimoji="0" sz="2632" b="0" i="0" u="none" strike="noStrike" kern="0" cap="none" spc="0" normalizeH="0" baseline="0" noProof="0" dirty="0">
                <a:ln>
                  <a:noFill/>
                </a:ln>
                <a:solidFill>
                  <a:srgbClr val="A33343"/>
                </a:solidFill>
                <a:effectLst/>
                <a:uLnTx/>
                <a:uFillTx/>
                <a:latin typeface="Arial MT"/>
                <a:ea typeface="+mn-ea"/>
                <a:cs typeface="Arial MT"/>
              </a:rPr>
              <a:t>in</a:t>
            </a:r>
            <a:r>
              <a:rPr kumimoji="0" sz="2632" b="0" i="0" u="none" strike="noStrike" kern="0" cap="none" spc="45" normalizeH="0" baseline="0" noProof="0" dirty="0">
                <a:ln>
                  <a:noFill/>
                </a:ln>
                <a:solidFill>
                  <a:srgbClr val="A33343"/>
                </a:solidFill>
                <a:effectLst/>
                <a:uLnTx/>
                <a:uFillTx/>
                <a:latin typeface="Arial MT"/>
                <a:ea typeface="+mn-ea"/>
                <a:cs typeface="Arial MT"/>
              </a:rPr>
              <a:t> </a:t>
            </a:r>
            <a:r>
              <a:rPr kumimoji="0" sz="2632" b="0" i="0" u="none" strike="noStrike" kern="0" cap="none" spc="-9" normalizeH="0" baseline="0" noProof="0" dirty="0">
                <a:ln>
                  <a:noFill/>
                </a:ln>
                <a:solidFill>
                  <a:srgbClr val="A33343"/>
                </a:solidFill>
                <a:effectLst/>
                <a:uLnTx/>
                <a:uFillTx/>
                <a:latin typeface="Arial MT"/>
                <a:ea typeface="+mn-ea"/>
                <a:cs typeface="Arial MT"/>
              </a:rPr>
              <a:t>difficoltà!</a:t>
            </a:r>
            <a:endParaRPr kumimoji="0" sz="2632" b="0" i="0" u="none" strike="noStrike" kern="0" cap="none" spc="0" normalizeH="0" baseline="0" noProof="0">
              <a:ln>
                <a:noFill/>
              </a:ln>
              <a:solidFill>
                <a:sysClr val="windowText" lastClr="000000"/>
              </a:solidFill>
              <a:effectLst/>
              <a:uLnTx/>
              <a:uFillTx/>
              <a:latin typeface="Arial MT"/>
              <a:ea typeface="+mn-ea"/>
              <a:cs typeface="Arial M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lementi multimediali online 4" title="Un dialogue">
            <a:hlinkClick r:id="" action="ppaction://media"/>
            <a:extLst>
              <a:ext uri="{FF2B5EF4-FFF2-40B4-BE49-F238E27FC236}">
                <a16:creationId xmlns:a16="http://schemas.microsoft.com/office/drawing/2014/main" id="{758C9BA3-7861-B0AA-84C8-5E80D9D62823}"/>
              </a:ext>
            </a:extLst>
          </p:cNvPr>
          <p:cNvPicPr>
            <a:picLocks noRot="1" noChangeAspect="1"/>
          </p:cNvPicPr>
          <p:nvPr>
            <a:videoFile r:link="rId1"/>
          </p:nvPr>
        </p:nvPicPr>
        <p:blipFill>
          <a:blip r:embed="rId3"/>
          <a:srcRect t="5240" b="5682"/>
          <a:stretch/>
        </p:blipFill>
        <p:spPr>
          <a:xfrm>
            <a:off x="766448" y="255221"/>
            <a:ext cx="10744234" cy="540752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70921" y="569602"/>
            <a:ext cx="7250158" cy="4077867"/>
          </a:xfrm>
          <a:prstGeom prst="rect">
            <a:avLst/>
          </a:prstGeom>
        </p:spPr>
      </p:pic>
      <p:sp>
        <p:nvSpPr>
          <p:cNvPr id="3" name="object 3"/>
          <p:cNvSpPr txBox="1"/>
          <p:nvPr/>
        </p:nvSpPr>
        <p:spPr>
          <a:xfrm>
            <a:off x="3607997" y="4835648"/>
            <a:ext cx="5372868" cy="837181"/>
          </a:xfrm>
          <a:prstGeom prst="rect">
            <a:avLst/>
          </a:prstGeom>
        </p:spPr>
        <p:txBody>
          <a:bodyPr vert="horz" wrap="square" lIns="0" tIns="10950" rIns="0" bIns="0" rtlCol="0">
            <a:spAutoFit/>
          </a:bodyPr>
          <a:lstStyle/>
          <a:p>
            <a:pPr marL="1041421" marR="578631" lvl="0" indent="-862759" algn="l" defTabSz="829909" rtl="0" eaLnBrk="1" fontAlgn="auto" latinLnBrk="0" hangingPunct="1">
              <a:lnSpc>
                <a:spcPct val="135400"/>
              </a:lnSpc>
              <a:spcBef>
                <a:spcPts val="86"/>
              </a:spcBef>
              <a:spcAft>
                <a:spcPts val="0"/>
              </a:spcAft>
              <a:buClrTx/>
              <a:buSzTx/>
              <a:buFontTx/>
              <a:buNone/>
              <a:tabLst/>
              <a:defRPr/>
            </a:pPr>
            <a:r>
              <a:rPr kumimoji="0" lang="it-IT" sz="1316"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hlinkClick r:id="rId3"/>
              </a:rPr>
              <a:t>https://www.coe.int/en/web/children/corporal-punishment</a:t>
            </a:r>
            <a:br>
              <a:rPr kumimoji="0" lang="it-IT" sz="1316"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rPr>
            </a:br>
            <a:r>
              <a:rPr kumimoji="0" sz="1316"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hlinkClick r:id="rId4"/>
              </a:rPr>
              <a:t>https://www.coe.int/t/dg3/children/</a:t>
            </a:r>
            <a:endParaRPr kumimoji="0" sz="1316" b="0" i="0" u="none" strike="noStrike" kern="0" cap="none" spc="0" normalizeH="0" baseline="0" noProof="0" dirty="0">
              <a:ln>
                <a:noFill/>
              </a:ln>
              <a:solidFill>
                <a:sysClr val="windowText" lastClr="000000"/>
              </a:solidFill>
              <a:effectLst/>
              <a:uLnTx/>
              <a:uFillTx/>
              <a:latin typeface="Trebuchet MS"/>
              <a:ea typeface="+mn-ea"/>
              <a:cs typeface="Trebuchet MS"/>
            </a:endParaRPr>
          </a:p>
          <a:p>
            <a:pPr marL="11527" marR="0" lvl="0" indent="0" algn="l" defTabSz="829909" rtl="0" eaLnBrk="1" fontAlgn="auto" latinLnBrk="0" hangingPunct="1">
              <a:lnSpc>
                <a:spcPct val="100000"/>
              </a:lnSpc>
              <a:spcBef>
                <a:spcPts val="599"/>
              </a:spcBef>
              <a:spcAft>
                <a:spcPts val="0"/>
              </a:spcAft>
              <a:buClrTx/>
              <a:buSzTx/>
              <a:buFontTx/>
              <a:buNone/>
              <a:tabLst/>
              <a:defRPr/>
            </a:pPr>
            <a:r>
              <a:rPr kumimoji="0" sz="1316" b="0" i="0" u="sng" strike="noStrike" kern="0" cap="none" spc="-9" normalizeH="0" baseline="0" noProof="0" dirty="0">
                <a:ln>
                  <a:noFill/>
                </a:ln>
                <a:solidFill>
                  <a:srgbClr val="0563C1"/>
                </a:solidFill>
                <a:effectLst/>
                <a:uLnTx/>
                <a:uFill>
                  <a:solidFill>
                    <a:srgbClr val="0563C1"/>
                  </a:solidFill>
                </a:uFill>
                <a:latin typeface="Trebuchet MS"/>
                <a:ea typeface="+mn-ea"/>
                <a:cs typeface="Trebuchet MS"/>
                <a:hlinkClick r:id="rId5"/>
              </a:rPr>
              <a:t>https://www.coe.int/t/dg3/children/pdf/ItalianQuestionsAnswers.pdf</a:t>
            </a:r>
            <a:endParaRPr kumimoji="0" sz="1316" b="0" i="0" u="none" strike="noStrike" kern="0" cap="none" spc="0" normalizeH="0" baseline="0" noProof="0" dirty="0">
              <a:ln>
                <a:noFill/>
              </a:ln>
              <a:solidFill>
                <a:sysClr val="windowText" lastClr="000000"/>
              </a:solidFill>
              <a:effectLst/>
              <a:uLnTx/>
              <a:uFillTx/>
              <a:latin typeface="Trebuchet MS"/>
              <a:ea typeface="+mn-ea"/>
              <a:cs typeface="Trebuchet M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41131" y="2459909"/>
            <a:ext cx="4187414" cy="1365921"/>
          </a:xfrm>
          <a:prstGeom prst="rect">
            <a:avLst/>
          </a:prstGeom>
        </p:spPr>
        <p:txBody>
          <a:bodyPr vert="horz" wrap="square" lIns="0" tIns="171738" rIns="0" bIns="0" rtlCol="0">
            <a:spAutoFit/>
          </a:bodyPr>
          <a:lstStyle/>
          <a:p>
            <a:pPr marL="0" marR="0" lvl="0" indent="0" algn="ctr" defTabSz="829909" rtl="0" eaLnBrk="1" fontAlgn="auto" latinLnBrk="0" hangingPunct="1">
              <a:lnSpc>
                <a:spcPct val="100000"/>
              </a:lnSpc>
              <a:spcBef>
                <a:spcPts val="1352"/>
              </a:spcBef>
              <a:spcAft>
                <a:spcPts val="0"/>
              </a:spcAft>
              <a:buClrTx/>
              <a:buSzTx/>
              <a:buFontTx/>
              <a:buNone/>
              <a:tabLst/>
              <a:defRPr/>
            </a:pPr>
            <a:r>
              <a:rPr kumimoji="0" sz="1861" b="0" i="0" u="none" strike="noStrike" kern="0" cap="none" spc="-64" normalizeH="0" baseline="0" noProof="0" dirty="0">
                <a:ln>
                  <a:noFill/>
                </a:ln>
                <a:solidFill>
                  <a:srgbClr val="011893"/>
                </a:solidFill>
                <a:effectLst/>
                <a:uLnTx/>
                <a:uFillTx/>
                <a:latin typeface="Arial Black"/>
                <a:ea typeface="+mn-ea"/>
                <a:cs typeface="Arial Black"/>
              </a:rPr>
              <a:t>Dr.med.</a:t>
            </a:r>
            <a:r>
              <a:rPr kumimoji="0" sz="1861" b="0" i="0" u="none" strike="noStrike" kern="0" cap="none" spc="-82" normalizeH="0" baseline="0" noProof="0" dirty="0">
                <a:ln>
                  <a:noFill/>
                </a:ln>
                <a:solidFill>
                  <a:srgbClr val="011893"/>
                </a:solidFill>
                <a:effectLst/>
                <a:uLnTx/>
                <a:uFillTx/>
                <a:latin typeface="Arial Black"/>
                <a:ea typeface="+mn-ea"/>
                <a:cs typeface="Arial Black"/>
              </a:rPr>
              <a:t> </a:t>
            </a:r>
            <a:r>
              <a:rPr kumimoji="0" sz="1861" b="0" i="0" u="none" strike="noStrike" kern="0" cap="none" spc="-27" normalizeH="0" baseline="0" noProof="0" dirty="0">
                <a:ln>
                  <a:noFill/>
                </a:ln>
                <a:solidFill>
                  <a:srgbClr val="011893"/>
                </a:solidFill>
                <a:effectLst/>
                <a:uLnTx/>
                <a:uFillTx/>
                <a:latin typeface="Arial Black"/>
                <a:ea typeface="+mn-ea"/>
                <a:cs typeface="Arial Black"/>
              </a:rPr>
              <a:t>Myriam</a:t>
            </a:r>
            <a:r>
              <a:rPr kumimoji="0" sz="1861" b="0" i="0" u="none" strike="noStrike" kern="0" cap="none" spc="-77" normalizeH="0" baseline="0" noProof="0" dirty="0">
                <a:ln>
                  <a:noFill/>
                </a:ln>
                <a:solidFill>
                  <a:srgbClr val="011893"/>
                </a:solidFill>
                <a:effectLst/>
                <a:uLnTx/>
                <a:uFillTx/>
                <a:latin typeface="Arial Black"/>
                <a:ea typeface="+mn-ea"/>
                <a:cs typeface="Arial Black"/>
              </a:rPr>
              <a:t> </a:t>
            </a:r>
            <a:r>
              <a:rPr kumimoji="0" sz="1861" b="0" i="0" u="none" strike="noStrike" kern="0" cap="none" spc="-64" normalizeH="0" baseline="0" noProof="0" dirty="0">
                <a:ln>
                  <a:noFill/>
                </a:ln>
                <a:solidFill>
                  <a:srgbClr val="011893"/>
                </a:solidFill>
                <a:effectLst/>
                <a:uLnTx/>
                <a:uFillTx/>
                <a:latin typeface="Arial Black"/>
                <a:ea typeface="+mn-ea"/>
                <a:cs typeface="Arial Black"/>
              </a:rPr>
              <a:t>Caranzano-</a:t>
            </a:r>
            <a:r>
              <a:rPr kumimoji="0" sz="1861" b="0" i="0" u="none" strike="noStrike" kern="0" cap="none" spc="-23" normalizeH="0" baseline="0" noProof="0" dirty="0">
                <a:ln>
                  <a:noFill/>
                </a:ln>
                <a:solidFill>
                  <a:srgbClr val="011893"/>
                </a:solidFill>
                <a:effectLst/>
                <a:uLnTx/>
                <a:uFillTx/>
                <a:latin typeface="Arial Black"/>
                <a:ea typeface="+mn-ea"/>
                <a:cs typeface="Arial Black"/>
              </a:rPr>
              <a:t>Maitre</a:t>
            </a:r>
            <a:endParaRPr kumimoji="0" sz="1861" b="0" i="0" u="none" strike="noStrike" kern="0" cap="none" spc="0" normalizeH="0" baseline="0" noProof="0" dirty="0">
              <a:ln>
                <a:noFill/>
              </a:ln>
              <a:solidFill>
                <a:sysClr val="windowText" lastClr="000000"/>
              </a:solidFill>
              <a:effectLst/>
              <a:uLnTx/>
              <a:uFillTx/>
              <a:latin typeface="Arial Black"/>
              <a:ea typeface="+mn-ea"/>
              <a:cs typeface="Arial Black"/>
            </a:endParaRPr>
          </a:p>
          <a:p>
            <a:pPr marL="576" marR="0" lvl="0" indent="0" algn="ctr" defTabSz="829909" rtl="0" eaLnBrk="1" fontAlgn="auto" latinLnBrk="0" hangingPunct="1">
              <a:lnSpc>
                <a:spcPct val="100000"/>
              </a:lnSpc>
              <a:spcBef>
                <a:spcPts val="1266"/>
              </a:spcBef>
              <a:spcAft>
                <a:spcPts val="0"/>
              </a:spcAft>
              <a:buClrTx/>
              <a:buSzTx/>
              <a:buFontTx/>
              <a:buNone/>
              <a:tabLst/>
              <a:defRPr/>
            </a:pPr>
            <a:r>
              <a:rPr kumimoji="0" sz="1861" b="0" i="0" u="sng" strike="noStrike" kern="0" cap="none" spc="36" normalizeH="0" baseline="0" noProof="0" dirty="0">
                <a:ln>
                  <a:noFill/>
                </a:ln>
                <a:solidFill>
                  <a:srgbClr val="0563C1"/>
                </a:solidFill>
                <a:effectLst/>
                <a:uLnTx/>
                <a:uFill>
                  <a:solidFill>
                    <a:srgbClr val="0563C1"/>
                  </a:solidFill>
                </a:uFill>
                <a:latin typeface="Arial MT"/>
                <a:ea typeface="+mn-ea"/>
                <a:cs typeface="Arial MT"/>
                <a:hlinkClick r:id="rId2"/>
              </a:rPr>
              <a:t>myriam.caranzano@aspi.ch</a:t>
            </a:r>
            <a:endParaRPr kumimoji="0" sz="1861" b="0" i="0" u="none" strike="noStrike" kern="0" cap="none" spc="0" normalizeH="0" baseline="0" noProof="0" dirty="0">
              <a:ln>
                <a:noFill/>
              </a:ln>
              <a:solidFill>
                <a:sysClr val="windowText" lastClr="000000"/>
              </a:solidFill>
              <a:effectLst/>
              <a:uLnTx/>
              <a:uFillTx/>
              <a:latin typeface="Arial MT"/>
              <a:ea typeface="+mn-ea"/>
              <a:cs typeface="Arial MT"/>
            </a:endParaRPr>
          </a:p>
          <a:p>
            <a:pPr marL="0" marR="0" lvl="0" indent="0" algn="ctr" defTabSz="829909" rtl="0" eaLnBrk="1" fontAlgn="auto" latinLnBrk="0" hangingPunct="1">
              <a:lnSpc>
                <a:spcPct val="100000"/>
              </a:lnSpc>
              <a:spcBef>
                <a:spcPts val="1271"/>
              </a:spcBef>
              <a:spcAft>
                <a:spcPts val="0"/>
              </a:spcAft>
              <a:buClrTx/>
              <a:buSzTx/>
              <a:buFontTx/>
              <a:buNone/>
              <a:tabLst/>
              <a:defRPr/>
            </a:pPr>
            <a:r>
              <a:rPr kumimoji="0" sz="1861" b="0" i="0" u="none" strike="noStrike" kern="0" cap="none" spc="0" normalizeH="0" baseline="0" noProof="0" dirty="0">
                <a:ln>
                  <a:noFill/>
                </a:ln>
                <a:solidFill>
                  <a:srgbClr val="011893"/>
                </a:solidFill>
                <a:effectLst/>
                <a:uLnTx/>
                <a:uFillTx/>
                <a:latin typeface="Arial MT"/>
                <a:ea typeface="+mn-ea"/>
                <a:cs typeface="Arial MT"/>
              </a:rPr>
              <a:t>+41</a:t>
            </a:r>
            <a:r>
              <a:rPr kumimoji="0" sz="1861" b="0" i="0" u="none" strike="noStrike" kern="0" cap="none" spc="50" normalizeH="0" baseline="0" noProof="0" dirty="0">
                <a:ln>
                  <a:noFill/>
                </a:ln>
                <a:solidFill>
                  <a:srgbClr val="011893"/>
                </a:solidFill>
                <a:effectLst/>
                <a:uLnTx/>
                <a:uFillTx/>
                <a:latin typeface="Arial MT"/>
                <a:ea typeface="+mn-ea"/>
                <a:cs typeface="Arial MT"/>
              </a:rPr>
              <a:t> </a:t>
            </a:r>
            <a:r>
              <a:rPr kumimoji="0" sz="1861" b="0" i="0" u="none" strike="noStrike" kern="0" cap="none" spc="0" normalizeH="0" baseline="0" noProof="0" dirty="0">
                <a:ln>
                  <a:noFill/>
                </a:ln>
                <a:solidFill>
                  <a:srgbClr val="011893"/>
                </a:solidFill>
                <a:effectLst/>
                <a:uLnTx/>
                <a:uFillTx/>
                <a:latin typeface="Arial MT"/>
                <a:ea typeface="+mn-ea"/>
                <a:cs typeface="Arial MT"/>
              </a:rPr>
              <a:t>79</a:t>
            </a:r>
            <a:r>
              <a:rPr kumimoji="0" sz="1861" b="0" i="0" u="none" strike="noStrike" kern="0" cap="none" spc="64" normalizeH="0" baseline="0" noProof="0" dirty="0">
                <a:ln>
                  <a:noFill/>
                </a:ln>
                <a:solidFill>
                  <a:srgbClr val="011893"/>
                </a:solidFill>
                <a:effectLst/>
                <a:uLnTx/>
                <a:uFillTx/>
                <a:latin typeface="Arial MT"/>
                <a:ea typeface="+mn-ea"/>
                <a:cs typeface="Arial MT"/>
              </a:rPr>
              <a:t> </a:t>
            </a:r>
            <a:r>
              <a:rPr kumimoji="0" sz="1861" b="0" i="0" u="none" strike="noStrike" kern="0" cap="none" spc="0" normalizeH="0" baseline="0" noProof="0" dirty="0">
                <a:ln>
                  <a:noFill/>
                </a:ln>
                <a:solidFill>
                  <a:srgbClr val="011893"/>
                </a:solidFill>
                <a:effectLst/>
                <a:uLnTx/>
                <a:uFillTx/>
                <a:latin typeface="Arial MT"/>
                <a:ea typeface="+mn-ea"/>
                <a:cs typeface="Arial MT"/>
              </a:rPr>
              <a:t>444</a:t>
            </a:r>
            <a:r>
              <a:rPr kumimoji="0" sz="1861" b="0" i="0" u="none" strike="noStrike" kern="0" cap="none" spc="59" normalizeH="0" baseline="0" noProof="0" dirty="0">
                <a:ln>
                  <a:noFill/>
                </a:ln>
                <a:solidFill>
                  <a:srgbClr val="011893"/>
                </a:solidFill>
                <a:effectLst/>
                <a:uLnTx/>
                <a:uFillTx/>
                <a:latin typeface="Arial MT"/>
                <a:ea typeface="+mn-ea"/>
                <a:cs typeface="Arial MT"/>
              </a:rPr>
              <a:t> </a:t>
            </a:r>
            <a:r>
              <a:rPr kumimoji="0" sz="1861" b="0" i="0" u="none" strike="noStrike" kern="0" cap="none" spc="0" normalizeH="0" baseline="0" noProof="0" dirty="0">
                <a:ln>
                  <a:noFill/>
                </a:ln>
                <a:solidFill>
                  <a:srgbClr val="011893"/>
                </a:solidFill>
                <a:effectLst/>
                <a:uLnTx/>
                <a:uFillTx/>
                <a:latin typeface="Arial MT"/>
                <a:ea typeface="+mn-ea"/>
                <a:cs typeface="Arial MT"/>
              </a:rPr>
              <a:t>00</a:t>
            </a:r>
            <a:r>
              <a:rPr kumimoji="0" sz="1861" b="0" i="0" u="none" strike="noStrike" kern="0" cap="none" spc="64" normalizeH="0" baseline="0" noProof="0" dirty="0">
                <a:ln>
                  <a:noFill/>
                </a:ln>
                <a:solidFill>
                  <a:srgbClr val="011893"/>
                </a:solidFill>
                <a:effectLst/>
                <a:uLnTx/>
                <a:uFillTx/>
                <a:latin typeface="Arial MT"/>
                <a:ea typeface="+mn-ea"/>
                <a:cs typeface="Arial MT"/>
              </a:rPr>
              <a:t> </a:t>
            </a:r>
            <a:r>
              <a:rPr kumimoji="0" sz="1861" b="0" i="0" u="none" strike="noStrike" kern="0" cap="none" spc="-23" normalizeH="0" baseline="0" noProof="0" dirty="0">
                <a:ln>
                  <a:noFill/>
                </a:ln>
                <a:solidFill>
                  <a:srgbClr val="011893"/>
                </a:solidFill>
                <a:effectLst/>
                <a:uLnTx/>
                <a:uFillTx/>
                <a:latin typeface="Arial MT"/>
                <a:ea typeface="+mn-ea"/>
                <a:cs typeface="Arial MT"/>
              </a:rPr>
              <a:t>65</a:t>
            </a:r>
            <a:endParaRPr kumimoji="0" sz="1861" b="0" i="0" u="none" strike="noStrike" kern="0" cap="none" spc="0" normalizeH="0" baseline="0" noProof="0" dirty="0">
              <a:ln>
                <a:noFill/>
              </a:ln>
              <a:solidFill>
                <a:sysClr val="windowText" lastClr="000000"/>
              </a:solidFill>
              <a:effectLst/>
              <a:uLnTx/>
              <a:uFillTx/>
              <a:latin typeface="Arial MT"/>
              <a:ea typeface="+mn-ea"/>
              <a:cs typeface="Arial M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a:extLst>
            <a:ext uri="{FF2B5EF4-FFF2-40B4-BE49-F238E27FC236}">
              <a16:creationId xmlns:a16="http://schemas.microsoft.com/office/drawing/2014/main" id="{4A2B5232-A8EC-75A6-A032-3CB6AEC6A1B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3576315-BDD5-67D4-ACAB-D1574FFE14C9}"/>
              </a:ext>
            </a:extLst>
          </p:cNvPr>
          <p:cNvSpPr>
            <a:spLocks noGrp="1"/>
          </p:cNvSpPr>
          <p:nvPr>
            <p:ph type="title"/>
          </p:nvPr>
        </p:nvSpPr>
        <p:spPr>
          <a:xfrm>
            <a:off x="5293360" y="0"/>
            <a:ext cx="6471920" cy="6858000"/>
          </a:xfrm>
        </p:spPr>
        <p:txBody>
          <a:bodyPr>
            <a:noAutofit/>
          </a:bodyPr>
          <a:lstStyle/>
          <a:p>
            <a:r>
              <a:rPr lang="it-CH" sz="3200" b="1" dirty="0">
                <a:solidFill>
                  <a:schemeClr val="bg1"/>
                </a:solidFill>
                <a:latin typeface="Interstate" pitchFamily="50" charset="0"/>
              </a:rPr>
              <a:t>“Violenza e odio online: contestualizzazione internazionale”</a:t>
            </a:r>
            <a:br>
              <a:rPr lang="it-CH" sz="1800" dirty="0">
                <a:solidFill>
                  <a:schemeClr val="bg1"/>
                </a:solidFill>
                <a:latin typeface="Interstate" pitchFamily="50" charset="0"/>
              </a:rPr>
            </a:br>
            <a:br>
              <a:rPr lang="it-CH" sz="1800" dirty="0">
                <a:solidFill>
                  <a:schemeClr val="bg1"/>
                </a:solidFill>
                <a:latin typeface="Interstate" pitchFamily="50" charset="0"/>
              </a:rPr>
            </a:br>
            <a:r>
              <a:rPr lang="it-CH" sz="2800" dirty="0">
                <a:solidFill>
                  <a:schemeClr val="bg1"/>
                </a:solidFill>
                <a:latin typeface="Interstate" pitchFamily="50" charset="0"/>
              </a:rPr>
              <a:t>Ilaria </a:t>
            </a:r>
            <a:r>
              <a:rPr lang="it-CH" sz="2800" dirty="0" err="1">
                <a:solidFill>
                  <a:schemeClr val="bg1"/>
                </a:solidFill>
                <a:latin typeface="Interstate" pitchFamily="50" charset="0"/>
              </a:rPr>
              <a:t>Masinara</a:t>
            </a:r>
            <a:r>
              <a:rPr lang="it-CH" sz="2800" dirty="0">
                <a:solidFill>
                  <a:schemeClr val="bg1"/>
                </a:solidFill>
                <a:latin typeface="Interstate" pitchFamily="50" charset="0"/>
              </a:rPr>
              <a:t>,</a:t>
            </a:r>
            <a:br>
              <a:rPr lang="it-CH" sz="1800" dirty="0">
                <a:solidFill>
                  <a:schemeClr val="bg1"/>
                </a:solidFill>
                <a:latin typeface="Interstate" pitchFamily="50" charset="0"/>
              </a:rPr>
            </a:br>
            <a:br>
              <a:rPr lang="it-CH" sz="1800" dirty="0">
                <a:solidFill>
                  <a:schemeClr val="bg1"/>
                </a:solidFill>
                <a:latin typeface="Interstate" pitchFamily="50" charset="0"/>
              </a:rPr>
            </a:br>
            <a:r>
              <a:rPr lang="it-CH" sz="1800" dirty="0">
                <a:solidFill>
                  <a:schemeClr val="bg1"/>
                </a:solidFill>
                <a:latin typeface="Interstate" pitchFamily="50" charset="0"/>
              </a:rPr>
              <a:t>Responsabile campagne Amnesty International Italia</a:t>
            </a:r>
            <a:endParaRPr lang="it-IT" sz="1800" dirty="0">
              <a:solidFill>
                <a:schemeClr val="bg1"/>
              </a:solidFill>
              <a:latin typeface="Interstate" pitchFamily="50" charset="0"/>
            </a:endParaRPr>
          </a:p>
        </p:txBody>
      </p:sp>
      <p:pic>
        <p:nvPicPr>
          <p:cNvPr id="5" name="Segnaposto contenuto 4">
            <a:extLst>
              <a:ext uri="{FF2B5EF4-FFF2-40B4-BE49-F238E27FC236}">
                <a16:creationId xmlns:a16="http://schemas.microsoft.com/office/drawing/2014/main" id="{87FB4EE2-7309-7055-C1BA-9ABE047F24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4850283" cy="6858000"/>
          </a:xfrm>
        </p:spPr>
      </p:pic>
    </p:spTree>
    <p:extLst>
      <p:ext uri="{BB962C8B-B14F-4D97-AF65-F5344CB8AC3E}">
        <p14:creationId xmlns:p14="http://schemas.microsoft.com/office/powerpoint/2010/main" val="2260637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3523488" y="4"/>
            <a:ext cx="8668512" cy="6857996"/>
          </a:xfrm>
          <a:prstGeom prst="rect">
            <a:avLst/>
          </a:prstGeom>
        </p:spPr>
      </p:pic>
      <p:sp>
        <p:nvSpPr>
          <p:cNvPr id="10" name="Rettangolo 9">
            <a:extLst>
              <a:ext uri="{FF2B5EF4-FFF2-40B4-BE49-F238E27FC236}">
                <a16:creationId xmlns:a16="http://schemas.microsoft.com/office/drawing/2014/main" id="{3A3F0305-D97D-1588-74A1-A4B075D75A8A}"/>
              </a:ext>
            </a:extLst>
          </p:cNvPr>
          <p:cNvSpPr/>
          <p:nvPr/>
        </p:nvSpPr>
        <p:spPr>
          <a:xfrm>
            <a:off x="0" y="0"/>
            <a:ext cx="9144000" cy="6852571"/>
          </a:xfrm>
          <a:prstGeom prst="rect">
            <a:avLst/>
          </a:prstGeom>
          <a:gradFill>
            <a:gsLst>
              <a:gs pos="33000">
                <a:schemeClr val="tx1"/>
              </a:gs>
              <a:gs pos="0">
                <a:schemeClr val="tx1"/>
              </a:gs>
              <a:gs pos="100000">
                <a:schemeClr val="accent3">
                  <a:alpha val="0"/>
                  <a:lumMod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object 6"/>
          <p:cNvGrpSpPr/>
          <p:nvPr/>
        </p:nvGrpSpPr>
        <p:grpSpPr>
          <a:xfrm>
            <a:off x="556666" y="624521"/>
            <a:ext cx="3042462" cy="5332704"/>
            <a:chOff x="481025" y="625729"/>
            <a:chExt cx="3042462" cy="5332704"/>
          </a:xfrm>
        </p:grpSpPr>
        <p:sp>
          <p:nvSpPr>
            <p:cNvPr id="7" name="object 7"/>
            <p:cNvSpPr/>
            <p:nvPr/>
          </p:nvSpPr>
          <p:spPr>
            <a:xfrm>
              <a:off x="481025" y="625729"/>
              <a:ext cx="704215" cy="146685"/>
            </a:xfrm>
            <a:custGeom>
              <a:avLst/>
              <a:gdLst/>
              <a:ahLst/>
              <a:cxnLst/>
              <a:rect l="l" t="t" r="r" b="b"/>
              <a:pathLst>
                <a:path w="704215" h="146684">
                  <a:moveTo>
                    <a:pt x="704088" y="0"/>
                  </a:moveTo>
                  <a:lnTo>
                    <a:pt x="0" y="0"/>
                  </a:lnTo>
                  <a:lnTo>
                    <a:pt x="0" y="146303"/>
                  </a:lnTo>
                  <a:lnTo>
                    <a:pt x="704088" y="146303"/>
                  </a:lnTo>
                  <a:lnTo>
                    <a:pt x="704088" y="0"/>
                  </a:lnTo>
                  <a:close/>
                </a:path>
              </a:pathLst>
            </a:custGeom>
            <a:solidFill>
              <a:srgbClr val="E9703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object 9"/>
            <p:cNvPicPr/>
            <p:nvPr/>
          </p:nvPicPr>
          <p:blipFill>
            <a:blip r:embed="rId3" cstate="print"/>
            <a:stretch>
              <a:fillRect/>
            </a:stretch>
          </p:blipFill>
          <p:spPr>
            <a:xfrm>
              <a:off x="808862" y="4939258"/>
              <a:ext cx="2714625" cy="1019175"/>
            </a:xfrm>
            <a:prstGeom prst="rect">
              <a:avLst/>
            </a:prstGeom>
          </p:spPr>
        </p:pic>
      </p:grpSp>
      <p:sp>
        <p:nvSpPr>
          <p:cNvPr id="5" name="object 5"/>
          <p:cNvSpPr txBox="1">
            <a:spLocks noGrp="1"/>
          </p:cNvSpPr>
          <p:nvPr>
            <p:ph type="title"/>
          </p:nvPr>
        </p:nvSpPr>
        <p:spPr>
          <a:xfrm>
            <a:off x="556666" y="2319654"/>
            <a:ext cx="3727450" cy="1942464"/>
          </a:xfrm>
          <a:prstGeom prst="rect">
            <a:avLst/>
          </a:prstGeom>
        </p:spPr>
        <p:txBody>
          <a:bodyPr vert="horz" wrap="square" lIns="0" tIns="71120" rIns="0" bIns="0" rtlCol="0">
            <a:spAutoFit/>
          </a:bodyPr>
          <a:lstStyle/>
          <a:p>
            <a:pPr marL="12700" marR="5080">
              <a:lnSpc>
                <a:spcPts val="3670"/>
              </a:lnSpc>
              <a:spcBef>
                <a:spcPts val="560"/>
              </a:spcBef>
            </a:pPr>
            <a:r>
              <a:rPr sz="3400" spc="-85" dirty="0"/>
              <a:t>violenza</a:t>
            </a:r>
            <a:r>
              <a:rPr sz="3400" spc="-305" dirty="0"/>
              <a:t> </a:t>
            </a:r>
            <a:r>
              <a:rPr sz="3400" spc="-80" dirty="0"/>
              <a:t>e</a:t>
            </a:r>
            <a:r>
              <a:rPr sz="3400" spc="-300" dirty="0"/>
              <a:t> </a:t>
            </a:r>
            <a:r>
              <a:rPr sz="3400" spc="-20" dirty="0"/>
              <a:t>odio </a:t>
            </a:r>
            <a:r>
              <a:rPr sz="3400" spc="-10" dirty="0"/>
              <a:t>online: </a:t>
            </a:r>
            <a:r>
              <a:rPr sz="3400" spc="-60" dirty="0"/>
              <a:t>contestualizzazione </a:t>
            </a:r>
            <a:r>
              <a:rPr sz="3400" spc="-10" dirty="0"/>
              <a:t>internazionale</a:t>
            </a:r>
            <a:endParaRPr sz="3400"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6F8F21F-181E-045D-8863-CFBA34BFA17D}"/>
            </a:ext>
          </a:extLst>
        </p:cNvPr>
        <p:cNvGrpSpPr/>
        <p:nvPr/>
      </p:nvGrpSpPr>
      <p:grpSpPr bwMode="auto">
        <a:xfrm>
          <a:off x="0" y="0"/>
          <a:ext cx="0" cy="0"/>
          <a:chOff x="0" y="0"/>
          <a:chExt cx="0" cy="0"/>
        </a:xfrm>
      </p:grpSpPr>
      <p:pic>
        <p:nvPicPr>
          <p:cNvPr id="88" name="Immagine 87">
            <a:hlinkClick r:id="rId3"/>
            <a:extLst>
              <a:ext uri="{FF2B5EF4-FFF2-40B4-BE49-F238E27FC236}">
                <a16:creationId xmlns:a16="http://schemas.microsoft.com/office/drawing/2014/main" id="{43296331-6317-51D7-6EEC-466872B8277C}"/>
              </a:ext>
            </a:extLst>
          </p:cNvPr>
          <p:cNvPicPr/>
          <p:nvPr/>
        </p:nvPicPr>
        <p:blipFill>
          <a:blip r:embed="rId4"/>
          <a:stretch/>
        </p:blipFill>
        <p:spPr bwMode="auto">
          <a:xfrm>
            <a:off x="304200" y="275400"/>
            <a:ext cx="6536160" cy="560160"/>
          </a:xfrm>
          <a:prstGeom prst="rect">
            <a:avLst/>
          </a:prstGeom>
          <a:ln w="0">
            <a:noFill/>
          </a:ln>
        </p:spPr>
      </p:pic>
      <p:cxnSp>
        <p:nvCxnSpPr>
          <p:cNvPr id="89" name="Connettore 2 88">
            <a:extLst>
              <a:ext uri="{FF2B5EF4-FFF2-40B4-BE49-F238E27FC236}">
                <a16:creationId xmlns:a16="http://schemas.microsoft.com/office/drawing/2014/main" id="{168468D8-3310-F48A-B1F4-296638934208}"/>
              </a:ext>
            </a:extLst>
          </p:cNvPr>
          <p:cNvCxnSpPr>
            <a:cxnSpLocks/>
          </p:cNvCxnSpPr>
          <p:nvPr/>
        </p:nvCxnSpPr>
        <p:spPr bwMode="auto">
          <a:xfrm>
            <a:off x="304200" y="687240"/>
            <a:ext cx="10545120" cy="720"/>
          </a:xfrm>
          <a:prstGeom prst="straightConnector1">
            <a:avLst/>
          </a:prstGeom>
          <a:ln w="19049">
            <a:solidFill>
              <a:srgbClr val="DC2114"/>
            </a:solidFill>
          </a:ln>
        </p:spPr>
      </p:cxnSp>
      <p:pic>
        <p:nvPicPr>
          <p:cNvPr id="90" name="Immagine 89">
            <a:extLst>
              <a:ext uri="{FF2B5EF4-FFF2-40B4-BE49-F238E27FC236}">
                <a16:creationId xmlns:a16="http://schemas.microsoft.com/office/drawing/2014/main" id="{64E25AF0-F0DF-0027-9DBF-9E350042D6D1}"/>
              </a:ext>
            </a:extLst>
          </p:cNvPr>
          <p:cNvPicPr/>
          <p:nvPr/>
        </p:nvPicPr>
        <p:blipFill>
          <a:blip r:embed="rId5"/>
          <a:stretch/>
        </p:blipFill>
        <p:spPr bwMode="auto">
          <a:xfrm>
            <a:off x="10497600" y="-218520"/>
            <a:ext cx="1422000" cy="1422000"/>
          </a:xfrm>
          <a:prstGeom prst="rect">
            <a:avLst/>
          </a:prstGeom>
          <a:ln w="0">
            <a:noFill/>
          </a:ln>
        </p:spPr>
      </p:pic>
      <p:pic>
        <p:nvPicPr>
          <p:cNvPr id="3" name="Immagine 2">
            <a:extLst>
              <a:ext uri="{FF2B5EF4-FFF2-40B4-BE49-F238E27FC236}">
                <a16:creationId xmlns:a16="http://schemas.microsoft.com/office/drawing/2014/main" id="{BEF8D9EF-18AA-1D5C-036C-21B2E88417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2058" y="1741320"/>
            <a:ext cx="2133449" cy="2133449"/>
          </a:xfrm>
          <a:prstGeom prst="rect">
            <a:avLst/>
          </a:prstGeom>
        </p:spPr>
      </p:pic>
      <p:pic>
        <p:nvPicPr>
          <p:cNvPr id="5" name="Immagine 4">
            <a:extLst>
              <a:ext uri="{FF2B5EF4-FFF2-40B4-BE49-F238E27FC236}">
                <a16:creationId xmlns:a16="http://schemas.microsoft.com/office/drawing/2014/main" id="{2678DCCD-96FE-5645-20E0-2D13F46512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88106" y="2476887"/>
            <a:ext cx="2133449" cy="2133449"/>
          </a:xfrm>
          <a:prstGeom prst="rect">
            <a:avLst/>
          </a:prstGeom>
        </p:spPr>
      </p:pic>
      <p:sp>
        <p:nvSpPr>
          <p:cNvPr id="6" name="Rettangolo 5">
            <a:extLst>
              <a:ext uri="{FF2B5EF4-FFF2-40B4-BE49-F238E27FC236}">
                <a16:creationId xmlns:a16="http://schemas.microsoft.com/office/drawing/2014/main" id="{0F5739E9-4310-9971-BD3B-D11BAD3EAA3F}"/>
              </a:ext>
            </a:extLst>
          </p:cNvPr>
          <p:cNvSpPr/>
          <p:nvPr/>
        </p:nvSpPr>
        <p:spPr bwMode="auto">
          <a:xfrm>
            <a:off x="1456013" y="2512191"/>
            <a:ext cx="1783362" cy="1846659"/>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wrap="square" numCol="1" spc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6000" b="0" i="0" u="none" strike="noStrike" kern="1200" cap="none" spc="0" normalizeH="0" baseline="0" noProof="0" dirty="0">
                <a:ln>
                  <a:noFill/>
                </a:ln>
                <a:solidFill>
                  <a:srgbClr val="C00000"/>
                </a:solidFill>
                <a:effectLst/>
                <a:uLnTx/>
                <a:uFillTx/>
                <a:latin typeface="Calibri" panose="020F0502020204030204"/>
                <a:ea typeface="+mn-ea"/>
                <a:cs typeface="+mn-cs"/>
              </a:rPr>
              <a:t>65%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1800" b="0" i="0" u="none" strike="noStrike" kern="1200" cap="none" spc="0" normalizeH="0" baseline="0" noProof="0" dirty="0">
                <a:ln>
                  <a:noFill/>
                </a:ln>
                <a:solidFill>
                  <a:prstClr val="black"/>
                </a:solidFill>
                <a:effectLst/>
                <a:uLnTx/>
                <a:uFillTx/>
                <a:latin typeface="Calibri" panose="020F0502020204030204"/>
                <a:ea typeface="+mn-ea"/>
                <a:cs typeface="+mn-cs"/>
              </a:rPr>
              <a:t>ha visto video violenti al meno una volta </a:t>
            </a:r>
          </a:p>
        </p:txBody>
      </p:sp>
      <p:sp>
        <p:nvSpPr>
          <p:cNvPr id="7" name="Rettangolo 6">
            <a:extLst>
              <a:ext uri="{FF2B5EF4-FFF2-40B4-BE49-F238E27FC236}">
                <a16:creationId xmlns:a16="http://schemas.microsoft.com/office/drawing/2014/main" id="{C39BDBA7-8C48-2071-032F-8198A7E50915}"/>
              </a:ext>
            </a:extLst>
          </p:cNvPr>
          <p:cNvSpPr/>
          <p:nvPr/>
        </p:nvSpPr>
        <p:spPr bwMode="auto">
          <a:xfrm>
            <a:off x="4132057" y="4757936"/>
            <a:ext cx="3689497" cy="1292662"/>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wrap="square" numCol="1" spc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6000" b="0" i="0" u="none" strike="noStrike" kern="1200" cap="none" spc="0" normalizeH="0" baseline="0" noProof="0" dirty="0">
                <a:ln>
                  <a:noFill/>
                </a:ln>
                <a:solidFill>
                  <a:srgbClr val="C00000"/>
                </a:solidFill>
                <a:effectLst/>
                <a:uLnTx/>
                <a:uFillTx/>
                <a:latin typeface="Calibri" panose="020F0502020204030204"/>
                <a:ea typeface="+mn-ea"/>
                <a:cs typeface="+mn-cs"/>
              </a:rPr>
              <a:t>1 su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1800" b="0" i="0" u="none" strike="noStrike" kern="1200" cap="none" spc="0" normalizeH="0" baseline="0" noProof="0" dirty="0">
                <a:ln>
                  <a:noFill/>
                </a:ln>
                <a:solidFill>
                  <a:prstClr val="black"/>
                </a:solidFill>
                <a:effectLst/>
                <a:uLnTx/>
                <a:uFillTx/>
                <a:latin typeface="Calibri" panose="020F0502020204030204"/>
                <a:ea typeface="+mn-ea"/>
                <a:cs typeface="+mn-cs"/>
              </a:rPr>
              <a:t>è vittima di bullismo</a:t>
            </a:r>
            <a:endParaRPr kumimoji="0" lang="it-CH" sz="1800" b="0" i="0" u="none" strike="noStrike" kern="1200" cap="none" spc="-1" normalizeH="0" baseline="0" noProof="0" dirty="0">
              <a:ln>
                <a:noFill/>
              </a:ln>
              <a:solidFill>
                <a:srgbClr val="000000"/>
              </a:solidFill>
              <a:effectLst/>
              <a:uLnTx/>
              <a:uFillTx/>
              <a:latin typeface="Arial"/>
              <a:ea typeface="+mn-ea"/>
              <a:cs typeface="+mn-cs"/>
            </a:endParaRPr>
          </a:p>
        </p:txBody>
      </p:sp>
      <p:sp>
        <p:nvSpPr>
          <p:cNvPr id="8" name="Rettangolo 7">
            <a:extLst>
              <a:ext uri="{FF2B5EF4-FFF2-40B4-BE49-F238E27FC236}">
                <a16:creationId xmlns:a16="http://schemas.microsoft.com/office/drawing/2014/main" id="{37732CD8-94D0-1883-B578-39AC4B866A7E}"/>
              </a:ext>
            </a:extLst>
          </p:cNvPr>
          <p:cNvSpPr/>
          <p:nvPr/>
        </p:nvSpPr>
        <p:spPr bwMode="auto">
          <a:xfrm>
            <a:off x="8714238" y="2512191"/>
            <a:ext cx="1783362" cy="1846659"/>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wrap="square" numCol="1" spc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6000" b="0" i="0" u="none" strike="noStrike" kern="1200" cap="none" spc="0" normalizeH="0" baseline="0" noProof="0" dirty="0">
                <a:ln>
                  <a:noFill/>
                </a:ln>
                <a:solidFill>
                  <a:srgbClr val="C00000"/>
                </a:solidFill>
                <a:effectLst/>
                <a:uLnTx/>
                <a:uFillTx/>
                <a:latin typeface="Calibri" panose="020F0502020204030204"/>
                <a:ea typeface="+mn-ea"/>
                <a:cs typeface="+mn-cs"/>
              </a:rPr>
              <a:t>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1800" b="0" i="0" u="none" strike="noStrike" kern="1200" cap="none" spc="0" normalizeH="0" baseline="0" noProof="0" dirty="0">
                <a:ln>
                  <a:noFill/>
                </a:ln>
                <a:solidFill>
                  <a:prstClr val="black"/>
                </a:solidFill>
                <a:effectLst/>
                <a:uLnTx/>
                <a:uFillTx/>
                <a:latin typeface="Calibri" panose="020F0502020204030204"/>
                <a:ea typeface="+mn-ea"/>
                <a:cs typeface="+mn-cs"/>
              </a:rPr>
              <a:t>ha spedito video violenti al meno una volta </a:t>
            </a:r>
            <a:endParaRPr kumimoji="0" lang="it-CH" sz="1800" b="0" i="0" u="none" strike="noStrike" kern="1200" cap="none" spc="-1"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07973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9"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p:bldP spid="7" grpId="0" uiExpand="1"/>
      <p:bldP spid="8" grpId="0" uiExpand="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30D7F027-2003-6EF1-4552-F235890464CE}"/>
              </a:ext>
            </a:extLst>
          </p:cNvPr>
          <p:cNvPicPr/>
          <p:nvPr/>
        </p:nvPicPr>
        <p:blipFill>
          <a:blip r:embed="rId2" cstate="print">
            <a:extLst>
              <a:ext uri="{BEBA8EAE-BF5A-486C-A8C5-ECC9F3942E4B}">
                <a14:imgProps xmlns:a14="http://schemas.microsoft.com/office/drawing/2010/main">
                  <a14:imgLayer r:embed="rId3">
                    <a14:imgEffect>
                      <a14:brightnessContrast bright="-35000"/>
                    </a14:imgEffect>
                  </a14:imgLayer>
                </a14:imgProps>
              </a:ext>
            </a:extLst>
          </a:blip>
          <a:stretch>
            <a:fillRect/>
          </a:stretch>
        </p:blipFill>
        <p:spPr>
          <a:xfrm>
            <a:off x="21" y="0"/>
            <a:ext cx="12191979" cy="6857996"/>
          </a:xfrm>
          <a:prstGeom prst="rect">
            <a:avLst/>
          </a:prstGeom>
          <a:effectLst/>
        </p:spPr>
      </p:pic>
      <p:pic>
        <p:nvPicPr>
          <p:cNvPr id="2" name="object 2"/>
          <p:cNvPicPr/>
          <p:nvPr/>
        </p:nvPicPr>
        <p:blipFill>
          <a:blip r:embed="rId4" cstate="print"/>
          <a:stretch>
            <a:fillRect/>
          </a:stretch>
        </p:blipFill>
        <p:spPr>
          <a:xfrm>
            <a:off x="7627493" y="1845182"/>
            <a:ext cx="3533775" cy="2819400"/>
          </a:xfrm>
          <a:prstGeom prst="rect">
            <a:avLst/>
          </a:prstGeom>
        </p:spPr>
      </p:pic>
      <p:sp>
        <p:nvSpPr>
          <p:cNvPr id="3" name="object 3"/>
          <p:cNvSpPr txBox="1"/>
          <p:nvPr/>
        </p:nvSpPr>
        <p:spPr>
          <a:xfrm>
            <a:off x="1109573" y="1004697"/>
            <a:ext cx="4474845" cy="4293235"/>
          </a:xfrm>
          <a:prstGeom prst="rect">
            <a:avLst/>
          </a:prstGeom>
          <a:effectLst>
            <a:outerShdw blurRad="50800" dist="38100" dir="2700000" algn="tl" rotWithShape="0">
              <a:prstClr val="black"/>
            </a:outerShdw>
          </a:effectLst>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800" b="1" i="0" u="none" strike="noStrike" kern="1200" cap="none" spc="70" normalizeH="0" baseline="0" noProof="0" dirty="0">
                <a:ln>
                  <a:noFill/>
                </a:ln>
                <a:solidFill>
                  <a:srgbClr val="FFFFFF"/>
                </a:solidFill>
                <a:effectLst/>
                <a:uLnTx/>
                <a:uFillTx/>
                <a:latin typeface="Trebuchet MS"/>
                <a:ea typeface="+mn-ea"/>
                <a:cs typeface="Trebuchet MS"/>
              </a:rPr>
              <a:t>UNO</a:t>
            </a:r>
            <a:r>
              <a:rPr kumimoji="0" sz="2800" b="1" i="0" u="none" strike="noStrike" kern="1200" cap="none" spc="-240" normalizeH="0" baseline="0" noProof="0" dirty="0">
                <a:ln>
                  <a:noFill/>
                </a:ln>
                <a:solidFill>
                  <a:srgbClr val="FFFFFF"/>
                </a:solidFill>
                <a:effectLst/>
                <a:uLnTx/>
                <a:uFillTx/>
                <a:latin typeface="Trebuchet MS"/>
                <a:ea typeface="+mn-ea"/>
                <a:cs typeface="Trebuchet MS"/>
              </a:rPr>
              <a:t> </a:t>
            </a:r>
            <a:r>
              <a:rPr kumimoji="0" sz="2800" b="1" i="0" u="none" strike="noStrike" kern="1200" cap="none" spc="0" normalizeH="0" baseline="0" noProof="0" dirty="0">
                <a:ln>
                  <a:noFill/>
                </a:ln>
                <a:solidFill>
                  <a:srgbClr val="FFFFFF"/>
                </a:solidFill>
                <a:effectLst/>
                <a:uLnTx/>
                <a:uFillTx/>
                <a:latin typeface="Trebuchet MS"/>
                <a:ea typeface="+mn-ea"/>
                <a:cs typeface="Trebuchet MS"/>
              </a:rPr>
              <a:t>STRUMENTO</a:t>
            </a:r>
            <a:r>
              <a:rPr kumimoji="0" sz="2800" b="1" i="0" u="none" strike="noStrike" kern="1200" cap="none" spc="-235" normalizeH="0" baseline="0" noProof="0" dirty="0">
                <a:ln>
                  <a:noFill/>
                </a:ln>
                <a:solidFill>
                  <a:srgbClr val="FFFFFF"/>
                </a:solidFill>
                <a:effectLst/>
                <a:uLnTx/>
                <a:uFillTx/>
                <a:latin typeface="Trebuchet MS"/>
                <a:ea typeface="+mn-ea"/>
                <a:cs typeface="Trebuchet MS"/>
              </a:rPr>
              <a:t> </a:t>
            </a:r>
            <a:r>
              <a:rPr kumimoji="0" sz="2800" b="1" i="0" u="none" strike="noStrike" kern="1200" cap="none" spc="-30" normalizeH="0" baseline="0" noProof="0" dirty="0">
                <a:ln>
                  <a:noFill/>
                </a:ln>
                <a:solidFill>
                  <a:srgbClr val="FFFFFF"/>
                </a:solidFill>
                <a:effectLst/>
                <a:uLnTx/>
                <a:uFillTx/>
                <a:latin typeface="Trebuchet MS"/>
                <a:ea typeface="+mn-ea"/>
                <a:cs typeface="Trebuchet MS"/>
              </a:rPr>
              <a:t>POTENTE</a:t>
            </a: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110"/>
              </a:spcBef>
              <a:spcAft>
                <a:spcPts val="0"/>
              </a:spcAft>
              <a:buClrTx/>
              <a:buSzTx/>
              <a:buFontTx/>
              <a:buNone/>
              <a:tabLst/>
              <a:defRPr/>
            </a:pP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2555240" lvl="0" indent="0" algn="l" defTabSz="914400" rtl="0" eaLnBrk="1" fontAlgn="auto" latinLnBrk="0" hangingPunct="1">
              <a:lnSpc>
                <a:spcPct val="100000"/>
              </a:lnSpc>
              <a:spcBef>
                <a:spcPts val="0"/>
              </a:spcBef>
              <a:spcAft>
                <a:spcPts val="0"/>
              </a:spcAft>
              <a:buClrTx/>
              <a:buSzTx/>
              <a:buFontTx/>
              <a:buNone/>
              <a:tabLst/>
              <a:defRPr/>
            </a:pPr>
            <a:r>
              <a:rPr kumimoji="0" sz="2800" b="0" i="0" u="none" strike="noStrike" kern="1200" cap="none" spc="-10" normalizeH="0" baseline="0" noProof="0" dirty="0">
                <a:ln>
                  <a:noFill/>
                </a:ln>
                <a:solidFill>
                  <a:srgbClr val="FFFFFF"/>
                </a:solidFill>
                <a:effectLst/>
                <a:uLnTx/>
                <a:uFillTx/>
                <a:latin typeface="Trebuchet MS"/>
                <a:ea typeface="+mn-ea"/>
                <a:cs typeface="Trebuchet MS"/>
              </a:rPr>
              <a:t>Comunicare Riunirsi</a:t>
            </a: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2839085" lvl="0" indent="0" algn="l" defTabSz="914400" rtl="0" eaLnBrk="1" fontAlgn="auto" latinLnBrk="0" hangingPunct="1">
              <a:lnSpc>
                <a:spcPct val="100000"/>
              </a:lnSpc>
              <a:spcBef>
                <a:spcPts val="0"/>
              </a:spcBef>
              <a:spcAft>
                <a:spcPts val="0"/>
              </a:spcAft>
              <a:buClrTx/>
              <a:buSzTx/>
              <a:buFontTx/>
              <a:buNone/>
              <a:tabLst/>
              <a:defRPr/>
            </a:pPr>
            <a:r>
              <a:rPr kumimoji="0" sz="2800" b="0" i="0" u="none" strike="noStrike" kern="1200" cap="none" spc="-85" normalizeH="0" baseline="0" noProof="0" dirty="0">
                <a:ln>
                  <a:noFill/>
                </a:ln>
                <a:solidFill>
                  <a:srgbClr val="FFFFFF"/>
                </a:solidFill>
                <a:effectLst/>
                <a:uLnTx/>
                <a:uFillTx/>
                <a:latin typeface="Trebuchet MS"/>
                <a:ea typeface="+mn-ea"/>
                <a:cs typeface="Trebuchet MS"/>
              </a:rPr>
              <a:t>Fare</a:t>
            </a:r>
            <a:r>
              <a:rPr kumimoji="0" sz="2800" b="0" i="0" u="none" strike="noStrike" kern="1200" cap="none" spc="-245" normalizeH="0" baseline="0" noProof="0" dirty="0">
                <a:ln>
                  <a:noFill/>
                </a:ln>
                <a:solidFill>
                  <a:srgbClr val="FFFFFF"/>
                </a:solidFill>
                <a:effectLst/>
                <a:uLnTx/>
                <a:uFillTx/>
                <a:latin typeface="Trebuchet MS"/>
                <a:ea typeface="+mn-ea"/>
                <a:cs typeface="Trebuchet MS"/>
              </a:rPr>
              <a:t> </a:t>
            </a:r>
            <a:r>
              <a:rPr kumimoji="0" sz="2800" b="0" i="0" u="none" strike="noStrike" kern="1200" cap="none" spc="-20" normalizeH="0" baseline="0" noProof="0" dirty="0">
                <a:ln>
                  <a:noFill/>
                </a:ln>
                <a:solidFill>
                  <a:srgbClr val="FFFFFF"/>
                </a:solidFill>
                <a:effectLst/>
                <a:uLnTx/>
                <a:uFillTx/>
                <a:latin typeface="Trebuchet MS"/>
                <a:ea typeface="+mn-ea"/>
                <a:cs typeface="Trebuchet MS"/>
              </a:rPr>
              <a:t>rete </a:t>
            </a:r>
            <a:r>
              <a:rPr kumimoji="0" sz="2800" b="0" i="0" u="none" strike="noStrike" kern="1200" cap="none" spc="-45" normalizeH="0" baseline="0" noProof="0" dirty="0">
                <a:ln>
                  <a:noFill/>
                </a:ln>
                <a:solidFill>
                  <a:srgbClr val="FFFFFF"/>
                </a:solidFill>
                <a:effectLst/>
                <a:uLnTx/>
                <a:uFillTx/>
                <a:latin typeface="Trebuchet MS"/>
                <a:ea typeface="+mn-ea"/>
                <a:cs typeface="Trebuchet MS"/>
              </a:rPr>
              <a:t>Mobilitarsi</a:t>
            </a: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865505" lvl="0" indent="0" algn="l" defTabSz="914400" rtl="0" eaLnBrk="1" fontAlgn="auto" latinLnBrk="0" hangingPunct="1">
              <a:lnSpc>
                <a:spcPct val="100000"/>
              </a:lnSpc>
              <a:spcBef>
                <a:spcPts val="5"/>
              </a:spcBef>
              <a:spcAft>
                <a:spcPts val="0"/>
              </a:spcAft>
              <a:buClrTx/>
              <a:buSzTx/>
              <a:buFontTx/>
              <a:buNone/>
              <a:tabLst/>
              <a:defRPr/>
            </a:pPr>
            <a:r>
              <a:rPr kumimoji="0" sz="2800" b="0" i="0" u="none" strike="noStrike" kern="1200" cap="none" spc="-40" normalizeH="0" baseline="0" noProof="0" dirty="0">
                <a:ln>
                  <a:noFill/>
                </a:ln>
                <a:solidFill>
                  <a:srgbClr val="FFFFFF"/>
                </a:solidFill>
                <a:effectLst/>
                <a:uLnTx/>
                <a:uFillTx/>
                <a:latin typeface="Trebuchet MS"/>
                <a:ea typeface="+mn-ea"/>
                <a:cs typeface="Trebuchet MS"/>
              </a:rPr>
              <a:t>Accedere</a:t>
            </a:r>
            <a:r>
              <a:rPr kumimoji="0" sz="280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70" normalizeH="0" baseline="0" noProof="0" dirty="0">
                <a:ln>
                  <a:noFill/>
                </a:ln>
                <a:solidFill>
                  <a:srgbClr val="FFFFFF"/>
                </a:solidFill>
                <a:effectLst/>
                <a:uLnTx/>
                <a:uFillTx/>
                <a:latin typeface="Trebuchet MS"/>
                <a:ea typeface="+mn-ea"/>
                <a:cs typeface="Trebuchet MS"/>
              </a:rPr>
              <a:t>e</a:t>
            </a:r>
            <a:r>
              <a:rPr kumimoji="0" sz="2800" b="0" i="0" u="none" strike="noStrike" kern="1200" cap="none" spc="-245" normalizeH="0" baseline="0" noProof="0" dirty="0">
                <a:ln>
                  <a:noFill/>
                </a:ln>
                <a:solidFill>
                  <a:srgbClr val="FFFFFF"/>
                </a:solidFill>
                <a:effectLst/>
                <a:uLnTx/>
                <a:uFillTx/>
                <a:latin typeface="Trebuchet MS"/>
                <a:ea typeface="+mn-ea"/>
                <a:cs typeface="Trebuchet MS"/>
              </a:rPr>
              <a:t> </a:t>
            </a:r>
            <a:r>
              <a:rPr kumimoji="0" sz="2800" b="0" i="0" u="none" strike="noStrike" kern="1200" cap="none" spc="-45" normalizeH="0" baseline="0" noProof="0" dirty="0">
                <a:ln>
                  <a:noFill/>
                </a:ln>
                <a:solidFill>
                  <a:srgbClr val="FFFFFF"/>
                </a:solidFill>
                <a:effectLst/>
                <a:uLnTx/>
                <a:uFillTx/>
                <a:latin typeface="Trebuchet MS"/>
                <a:ea typeface="+mn-ea"/>
                <a:cs typeface="Trebuchet MS"/>
              </a:rPr>
              <a:t>condividere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informazioni</a:t>
            </a: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889635" lvl="0" indent="0" algn="l" defTabSz="914400" rtl="0" eaLnBrk="1" fontAlgn="auto" latinLnBrk="0" hangingPunct="1">
              <a:lnSpc>
                <a:spcPct val="100000"/>
              </a:lnSpc>
              <a:spcBef>
                <a:spcPts val="0"/>
              </a:spcBef>
              <a:spcAft>
                <a:spcPts val="0"/>
              </a:spcAft>
              <a:buClrTx/>
              <a:buSzTx/>
              <a:buFontTx/>
              <a:buNone/>
              <a:tabLst/>
              <a:defRPr/>
            </a:pPr>
            <a:r>
              <a:rPr kumimoji="0" sz="2800" b="0" i="0" u="none" strike="noStrike" kern="1200" cap="none" spc="-50" normalizeH="0" baseline="0" noProof="0" dirty="0">
                <a:ln>
                  <a:noFill/>
                </a:ln>
                <a:solidFill>
                  <a:srgbClr val="FFFFFF"/>
                </a:solidFill>
                <a:effectLst/>
                <a:uLnTx/>
                <a:uFillTx/>
                <a:latin typeface="Trebuchet MS"/>
                <a:ea typeface="+mn-ea"/>
                <a:cs typeface="Trebuchet MS"/>
              </a:rPr>
              <a:t>Creare</a:t>
            </a:r>
            <a:r>
              <a:rPr kumimoji="0" sz="280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consapevolezza </a:t>
            </a:r>
            <a:r>
              <a:rPr kumimoji="0" sz="2800" b="0" i="0" u="none" strike="noStrike" kern="1200" cap="none" spc="-30" normalizeH="0" baseline="0" noProof="0" dirty="0">
                <a:ln>
                  <a:noFill/>
                </a:ln>
                <a:solidFill>
                  <a:srgbClr val="FFFFFF"/>
                </a:solidFill>
                <a:effectLst/>
                <a:uLnTx/>
                <a:uFillTx/>
                <a:latin typeface="Trebuchet MS"/>
                <a:ea typeface="+mn-ea"/>
                <a:cs typeface="Trebuchet MS"/>
              </a:rPr>
              <a:t>Coordinare</a:t>
            </a:r>
            <a:r>
              <a:rPr kumimoji="0" sz="280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azioni</a:t>
            </a: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object 2">
            <a:extLst>
              <a:ext uri="{FF2B5EF4-FFF2-40B4-BE49-F238E27FC236}">
                <a16:creationId xmlns:a16="http://schemas.microsoft.com/office/drawing/2014/main" id="{97E83E5F-C9DC-2206-6E7D-AA56CE1592BC}"/>
              </a:ext>
            </a:extLst>
          </p:cNvPr>
          <p:cNvPicPr/>
          <p:nvPr/>
        </p:nvPicPr>
        <p:blipFill>
          <a:blip r:embed="rId2" cstate="print">
            <a:extLst>
              <a:ext uri="{BEBA8EAE-BF5A-486C-A8C5-ECC9F3942E4B}">
                <a14:imgProps xmlns:a14="http://schemas.microsoft.com/office/drawing/2010/main">
                  <a14:imgLayer r:embed="rId3">
                    <a14:imgEffect>
                      <a14:brightnessContrast bright="-35000"/>
                    </a14:imgEffect>
                  </a14:imgLayer>
                </a14:imgProps>
              </a:ext>
            </a:extLst>
          </a:blip>
          <a:stretch>
            <a:fillRect/>
          </a:stretch>
        </p:blipFill>
        <p:spPr>
          <a:xfrm>
            <a:off x="21" y="0"/>
            <a:ext cx="12191979" cy="6857996"/>
          </a:xfrm>
          <a:prstGeom prst="rect">
            <a:avLst/>
          </a:prstGeom>
          <a:effectLst/>
        </p:spPr>
      </p:pic>
      <p:sp>
        <p:nvSpPr>
          <p:cNvPr id="4" name="object 4"/>
          <p:cNvSpPr txBox="1"/>
          <p:nvPr/>
        </p:nvSpPr>
        <p:spPr>
          <a:xfrm>
            <a:off x="882192" y="1425955"/>
            <a:ext cx="3750310" cy="3811941"/>
          </a:xfrm>
          <a:prstGeom prst="rect">
            <a:avLst/>
          </a:prstGeom>
          <a:noFill/>
          <a:effectLst>
            <a:outerShdw blurRad="50800" dist="38100" dir="2700000" algn="tl" rotWithShape="0">
              <a:schemeClr val="tx1"/>
            </a:outerShdw>
          </a:effectLst>
        </p:spPr>
        <p:txBody>
          <a:bodyPr vert="horz" wrap="square" lIns="0" tIns="53975" rIns="0" bIns="0" rtlCol="0">
            <a:spAutoFit/>
          </a:bodyPr>
          <a:lstStyle/>
          <a:p>
            <a:pPr marL="12700" marR="5080" lvl="0" indent="0" algn="l" defTabSz="914400" rtl="0" eaLnBrk="1" fontAlgn="auto" latinLnBrk="0" hangingPunct="1">
              <a:lnSpc>
                <a:spcPts val="2590"/>
              </a:lnSpc>
              <a:spcBef>
                <a:spcPts val="425"/>
              </a:spcBef>
              <a:spcAft>
                <a:spcPts val="0"/>
              </a:spcAft>
              <a:buClrTx/>
              <a:buSzTx/>
              <a:buFontTx/>
              <a:buNone/>
              <a:tabLst/>
              <a:defRPr/>
            </a:pPr>
            <a:r>
              <a:rPr kumimoji="0" sz="2400" b="1" i="0" u="none" strike="noStrike" kern="1200" cap="none" spc="65" normalizeH="0" baseline="0" noProof="0" dirty="0">
                <a:ln>
                  <a:noFill/>
                </a:ln>
                <a:solidFill>
                  <a:srgbClr val="FFFFFF"/>
                </a:solidFill>
                <a:effectLst/>
                <a:uLnTx/>
                <a:uFillTx/>
                <a:latin typeface="Trebuchet MS"/>
                <a:ea typeface="+mn-ea"/>
                <a:cs typeface="Trebuchet MS"/>
              </a:rPr>
              <a:t>DIVERSI</a:t>
            </a:r>
            <a:r>
              <a:rPr kumimoji="0" sz="2400" b="1" i="0" u="none" strike="noStrike" kern="1200" cap="none" spc="-240" normalizeH="0" baseline="0" noProof="0" dirty="0">
                <a:ln>
                  <a:noFill/>
                </a:ln>
                <a:solidFill>
                  <a:srgbClr val="FFFFFF"/>
                </a:solidFill>
                <a:effectLst/>
                <a:uLnTx/>
                <a:uFillTx/>
                <a:latin typeface="Trebuchet MS"/>
                <a:ea typeface="+mn-ea"/>
                <a:cs typeface="Trebuchet MS"/>
              </a:rPr>
              <a:t> </a:t>
            </a:r>
            <a:r>
              <a:rPr kumimoji="0" sz="2400" b="1" i="0" u="none" strike="noStrike" kern="1200" cap="none" spc="105" normalizeH="0" baseline="0" noProof="0" dirty="0">
                <a:ln>
                  <a:noFill/>
                </a:ln>
                <a:solidFill>
                  <a:srgbClr val="FFFFFF"/>
                </a:solidFill>
                <a:effectLst/>
                <a:uLnTx/>
                <a:uFillTx/>
                <a:latin typeface="Trebuchet MS"/>
                <a:ea typeface="+mn-ea"/>
                <a:cs typeface="Trebuchet MS"/>
              </a:rPr>
              <a:t>MODI</a:t>
            </a:r>
            <a:r>
              <a:rPr kumimoji="0" sz="2400" b="1" i="0" u="none" strike="noStrike" kern="1200" cap="none" spc="-215" normalizeH="0" baseline="0" noProof="0" dirty="0">
                <a:ln>
                  <a:noFill/>
                </a:ln>
                <a:solidFill>
                  <a:srgbClr val="FFFFFF"/>
                </a:solidFill>
                <a:effectLst/>
                <a:uLnTx/>
                <a:uFillTx/>
                <a:latin typeface="Trebuchet MS"/>
                <a:ea typeface="+mn-ea"/>
                <a:cs typeface="Trebuchet MS"/>
              </a:rPr>
              <a:t> </a:t>
            </a:r>
            <a:r>
              <a:rPr kumimoji="0" sz="2400" b="1" i="0" u="none" strike="noStrike" kern="1200" cap="none" spc="95" normalizeH="0" baseline="0" noProof="0" dirty="0">
                <a:ln>
                  <a:noFill/>
                </a:ln>
                <a:solidFill>
                  <a:srgbClr val="FFFFFF"/>
                </a:solidFill>
                <a:effectLst/>
                <a:uLnTx/>
                <a:uFillTx/>
                <a:latin typeface="Trebuchet MS"/>
                <a:ea typeface="+mn-ea"/>
                <a:cs typeface="Trebuchet MS"/>
              </a:rPr>
              <a:t>DI</a:t>
            </a:r>
            <a:r>
              <a:rPr kumimoji="0" sz="2400" b="1" i="0" u="none" strike="noStrike" kern="1200" cap="none" spc="-215" normalizeH="0" baseline="0" noProof="0" dirty="0">
                <a:ln>
                  <a:noFill/>
                </a:ln>
                <a:solidFill>
                  <a:srgbClr val="FFFFFF"/>
                </a:solidFill>
                <a:effectLst/>
                <a:uLnTx/>
                <a:uFillTx/>
                <a:latin typeface="Trebuchet MS"/>
                <a:ea typeface="+mn-ea"/>
                <a:cs typeface="Trebuchet MS"/>
              </a:rPr>
              <a:t> </a:t>
            </a:r>
            <a:r>
              <a:rPr kumimoji="0" sz="2400" b="1" i="0" u="none" strike="noStrike" kern="1200" cap="none" spc="-70" normalizeH="0" baseline="0" noProof="0" dirty="0">
                <a:ln>
                  <a:noFill/>
                </a:ln>
                <a:solidFill>
                  <a:srgbClr val="FFFFFF"/>
                </a:solidFill>
                <a:effectLst/>
                <a:uLnTx/>
                <a:uFillTx/>
                <a:latin typeface="Trebuchet MS"/>
                <a:ea typeface="+mn-ea"/>
                <a:cs typeface="Trebuchet MS"/>
              </a:rPr>
              <a:t>ATTIRARE </a:t>
            </a:r>
            <a:r>
              <a:rPr kumimoji="0" sz="2400" b="1" i="0" u="none" strike="noStrike" kern="1200" cap="none" spc="-85" normalizeH="0" baseline="0" noProof="0" dirty="0">
                <a:ln>
                  <a:noFill/>
                </a:ln>
                <a:solidFill>
                  <a:srgbClr val="FFFFFF"/>
                </a:solidFill>
                <a:effectLst/>
                <a:uLnTx/>
                <a:uFillTx/>
                <a:latin typeface="Trebuchet MS"/>
                <a:ea typeface="+mn-ea"/>
                <a:cs typeface="Trebuchet MS"/>
              </a:rPr>
              <a:t>L’ATTENZIONE</a:t>
            </a:r>
            <a:r>
              <a:rPr kumimoji="0" sz="2400" b="1" i="0" u="none" strike="noStrike" kern="1200" cap="none" spc="-170" normalizeH="0" baseline="0" noProof="0" dirty="0">
                <a:ln>
                  <a:noFill/>
                </a:ln>
                <a:solidFill>
                  <a:srgbClr val="FFFFFF"/>
                </a:solidFill>
                <a:effectLst/>
                <a:uLnTx/>
                <a:uFillTx/>
                <a:latin typeface="Trebuchet MS"/>
                <a:ea typeface="+mn-ea"/>
                <a:cs typeface="Trebuchet MS"/>
              </a:rPr>
              <a:t> </a:t>
            </a:r>
            <a:r>
              <a:rPr kumimoji="0" sz="2400" b="1" i="0" u="none" strike="noStrike" kern="1200" cap="none" spc="-10" normalizeH="0" baseline="0" noProof="0" dirty="0">
                <a:ln>
                  <a:noFill/>
                </a:ln>
                <a:solidFill>
                  <a:srgbClr val="FFFFFF"/>
                </a:solidFill>
                <a:effectLst/>
                <a:uLnTx/>
                <a:uFillTx/>
                <a:latin typeface="Trebuchet MS"/>
                <a:ea typeface="+mn-ea"/>
                <a:cs typeface="Trebuchet MS"/>
              </a:rPr>
              <a:t>SULLE </a:t>
            </a:r>
            <a:r>
              <a:rPr kumimoji="0" sz="2400" b="1" i="0" u="none" strike="noStrike" kern="1200" cap="none" spc="0" normalizeH="0" baseline="0" noProof="0" dirty="0">
                <a:ln>
                  <a:noFill/>
                </a:ln>
                <a:solidFill>
                  <a:srgbClr val="FFFFFF"/>
                </a:solidFill>
                <a:effectLst/>
                <a:uLnTx/>
                <a:uFillTx/>
                <a:latin typeface="Trebuchet MS"/>
                <a:ea typeface="+mn-ea"/>
                <a:cs typeface="Trebuchet MS"/>
              </a:rPr>
              <a:t>QUESTIONI</a:t>
            </a:r>
            <a:r>
              <a:rPr kumimoji="0" sz="2400" b="1" i="0" u="none" strike="noStrike" kern="1200" cap="none" spc="-100" normalizeH="0" baseline="0" noProof="0" dirty="0">
                <a:ln>
                  <a:noFill/>
                </a:ln>
                <a:solidFill>
                  <a:srgbClr val="FFFFFF"/>
                </a:solidFill>
                <a:effectLst/>
                <a:uLnTx/>
                <a:uFillTx/>
                <a:latin typeface="Trebuchet MS"/>
                <a:ea typeface="+mn-ea"/>
                <a:cs typeface="Trebuchet MS"/>
              </a:rPr>
              <a:t> </a:t>
            </a:r>
            <a:r>
              <a:rPr kumimoji="0" sz="2400" b="1" i="0" u="none" strike="noStrike" kern="1200" cap="none" spc="95" normalizeH="0" baseline="0" noProof="0" dirty="0">
                <a:ln>
                  <a:noFill/>
                </a:ln>
                <a:solidFill>
                  <a:srgbClr val="FFFFFF"/>
                </a:solidFill>
                <a:effectLst/>
                <a:uLnTx/>
                <a:uFillTx/>
                <a:latin typeface="Trebuchet MS"/>
                <a:ea typeface="+mn-ea"/>
                <a:cs typeface="Trebuchet MS"/>
              </a:rPr>
              <a:t>DI</a:t>
            </a:r>
            <a:r>
              <a:rPr kumimoji="0" sz="2400" b="1" i="0" u="none" strike="noStrike" kern="1200" cap="none" spc="-120" normalizeH="0" baseline="0" noProof="0" dirty="0">
                <a:ln>
                  <a:noFill/>
                </a:ln>
                <a:solidFill>
                  <a:srgbClr val="FFFFFF"/>
                </a:solidFill>
                <a:effectLst/>
                <a:uLnTx/>
                <a:uFillTx/>
                <a:latin typeface="Trebuchet MS"/>
                <a:ea typeface="+mn-ea"/>
                <a:cs typeface="Trebuchet MS"/>
              </a:rPr>
              <a:t> </a:t>
            </a:r>
            <a:r>
              <a:rPr kumimoji="0" sz="2400" b="1" i="0" u="none" strike="noStrike" kern="1200" cap="none" spc="-10" normalizeH="0" baseline="0" noProof="0" dirty="0">
                <a:ln>
                  <a:noFill/>
                </a:ln>
                <a:solidFill>
                  <a:srgbClr val="FFFFFF"/>
                </a:solidFill>
                <a:effectLst/>
                <a:uLnTx/>
                <a:uFillTx/>
                <a:latin typeface="Trebuchet MS"/>
                <a:ea typeface="+mn-ea"/>
                <a:cs typeface="Trebuchet MS"/>
              </a:rPr>
              <a:t>GIUSTIZIA </a:t>
            </a:r>
            <a:r>
              <a:rPr kumimoji="0" sz="2400" b="1" i="0" u="none" strike="noStrike" kern="1200" cap="none" spc="45" normalizeH="0" baseline="0" noProof="0" dirty="0">
                <a:ln>
                  <a:noFill/>
                </a:ln>
                <a:solidFill>
                  <a:srgbClr val="FFFFFF"/>
                </a:solidFill>
                <a:effectLst/>
                <a:uLnTx/>
                <a:uFillTx/>
                <a:latin typeface="Trebuchet MS"/>
                <a:ea typeface="+mn-ea"/>
                <a:cs typeface="Trebuchet MS"/>
              </a:rPr>
              <a:t>SOCIALE</a:t>
            </a:r>
            <a:endParaRPr kumimoji="0" lang="it-IT" sz="2400" b="1" i="0" u="none" strike="noStrike" kern="1200" cap="none" spc="45" normalizeH="0" baseline="0" noProof="0" dirty="0">
              <a:ln>
                <a:noFill/>
              </a:ln>
              <a:solidFill>
                <a:srgbClr val="FFFFFF"/>
              </a:solidFill>
              <a:effectLst/>
              <a:uLnTx/>
              <a:uFillTx/>
              <a:latin typeface="Trebuchet MS"/>
              <a:ea typeface="+mn-ea"/>
              <a:cs typeface="Trebuchet MS"/>
            </a:endParaRPr>
          </a:p>
          <a:p>
            <a:pPr marL="12700" marR="5080" lvl="0" indent="0" algn="l" defTabSz="914400" rtl="0" eaLnBrk="1" fontAlgn="auto" latinLnBrk="0" hangingPunct="1">
              <a:lnSpc>
                <a:spcPts val="2590"/>
              </a:lnSpc>
              <a:spcBef>
                <a:spcPts val="425"/>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Trebuchet MS"/>
              <a:ea typeface="+mn-ea"/>
              <a:cs typeface="Trebuchet MS"/>
            </a:endParaRPr>
          </a:p>
          <a:p>
            <a:pPr marL="240029" marR="0" lvl="0" indent="-227329" algn="l" defTabSz="914400" rtl="0" eaLnBrk="1" fontAlgn="auto" latinLnBrk="0" hangingPunct="1">
              <a:lnSpc>
                <a:spcPct val="100000"/>
              </a:lnSpc>
              <a:spcBef>
                <a:spcPts val="285"/>
              </a:spcBef>
              <a:spcAft>
                <a:spcPts val="0"/>
              </a:spcAft>
              <a:buClrTx/>
              <a:buSzTx/>
              <a:buFont typeface="Arial"/>
              <a:buChar char="•"/>
              <a:tabLst>
                <a:tab pos="240029" algn="l"/>
              </a:tabLst>
              <a:defRPr/>
            </a:pPr>
            <a:r>
              <a:rPr kumimoji="0" sz="2400" b="0" i="0" u="none" strike="noStrike" kern="1200" cap="none" spc="0" normalizeH="0" baseline="0" noProof="0" dirty="0">
                <a:ln>
                  <a:noFill/>
                </a:ln>
                <a:solidFill>
                  <a:srgbClr val="FFFFFF"/>
                </a:solidFill>
                <a:effectLst/>
                <a:uLnTx/>
                <a:uFillTx/>
                <a:latin typeface="Trebuchet MS"/>
                <a:ea typeface="+mn-ea"/>
                <a:cs typeface="Trebuchet MS"/>
              </a:rPr>
              <a:t>Hashtag</a:t>
            </a:r>
            <a:r>
              <a:rPr kumimoji="0" sz="240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0" normalizeH="0" baseline="0" noProof="0" dirty="0">
                <a:ln>
                  <a:noFill/>
                </a:ln>
                <a:solidFill>
                  <a:srgbClr val="FFFFFF"/>
                </a:solidFill>
                <a:effectLst/>
                <a:uLnTx/>
                <a:uFillTx/>
                <a:latin typeface="Trebuchet MS"/>
                <a:ea typeface="+mn-ea"/>
                <a:cs typeface="Trebuchet MS"/>
              </a:rPr>
              <a:t>campaign</a:t>
            </a:r>
            <a:endParaRPr kumimoji="0" sz="2400" b="0" i="0" u="none" strike="noStrike" kern="1200" cap="none" spc="0" normalizeH="0" baseline="0" noProof="0" dirty="0">
              <a:ln>
                <a:noFill/>
              </a:ln>
              <a:solidFill>
                <a:prstClr val="black"/>
              </a:solidFill>
              <a:effectLst/>
              <a:uLnTx/>
              <a:uFillTx/>
              <a:latin typeface="Trebuchet MS"/>
              <a:ea typeface="+mn-ea"/>
              <a:cs typeface="Trebuchet MS"/>
            </a:endParaRPr>
          </a:p>
          <a:p>
            <a:pPr marL="240029" marR="0" lvl="0" indent="-227329" algn="l" defTabSz="914400" rtl="0" eaLnBrk="1" fontAlgn="auto" latinLnBrk="0" hangingPunct="1">
              <a:lnSpc>
                <a:spcPct val="100000"/>
              </a:lnSpc>
              <a:spcBef>
                <a:spcPts val="310"/>
              </a:spcBef>
              <a:spcAft>
                <a:spcPts val="0"/>
              </a:spcAft>
              <a:buClrTx/>
              <a:buSzTx/>
              <a:buFont typeface="Arial"/>
              <a:buChar char="•"/>
              <a:tabLst>
                <a:tab pos="240029" algn="l"/>
              </a:tabLst>
              <a:defRPr/>
            </a:pPr>
            <a:r>
              <a:rPr kumimoji="0" sz="2400" b="0" i="0" u="none" strike="noStrike" kern="1200" cap="none" spc="-85" normalizeH="0" baseline="0" noProof="0" dirty="0">
                <a:ln>
                  <a:noFill/>
                </a:ln>
                <a:solidFill>
                  <a:srgbClr val="FFFFFF"/>
                </a:solidFill>
                <a:effectLst/>
                <a:uLnTx/>
                <a:uFillTx/>
                <a:latin typeface="Trebuchet MS"/>
                <a:ea typeface="+mn-ea"/>
                <a:cs typeface="Trebuchet MS"/>
              </a:rPr>
              <a:t>Petizioni</a:t>
            </a:r>
            <a:r>
              <a:rPr kumimoji="0" sz="2400" b="0" i="0" u="none" strike="noStrike" kern="1200" cap="none" spc="-17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0" normalizeH="0" baseline="0" noProof="0" dirty="0">
                <a:ln>
                  <a:noFill/>
                </a:ln>
                <a:solidFill>
                  <a:srgbClr val="FFFFFF"/>
                </a:solidFill>
                <a:effectLst/>
                <a:uLnTx/>
                <a:uFillTx/>
                <a:latin typeface="Trebuchet MS"/>
                <a:ea typeface="+mn-ea"/>
                <a:cs typeface="Trebuchet MS"/>
              </a:rPr>
              <a:t>online</a:t>
            </a:r>
            <a:endParaRPr kumimoji="0" sz="2400" b="0" i="0" u="none" strike="noStrike" kern="1200" cap="none" spc="0" normalizeH="0" baseline="0" noProof="0" dirty="0">
              <a:ln>
                <a:noFill/>
              </a:ln>
              <a:solidFill>
                <a:prstClr val="black"/>
              </a:solidFill>
              <a:effectLst/>
              <a:uLnTx/>
              <a:uFillTx/>
              <a:latin typeface="Trebuchet MS"/>
              <a:ea typeface="+mn-ea"/>
              <a:cs typeface="Trebuchet MS"/>
            </a:endParaRPr>
          </a:p>
          <a:p>
            <a:pPr marL="240029" marR="0" lvl="0" indent="-227329" algn="l" defTabSz="914400" rtl="0" eaLnBrk="1" fontAlgn="auto" latinLnBrk="0" hangingPunct="1">
              <a:lnSpc>
                <a:spcPct val="100000"/>
              </a:lnSpc>
              <a:spcBef>
                <a:spcPts val="315"/>
              </a:spcBef>
              <a:spcAft>
                <a:spcPts val="0"/>
              </a:spcAft>
              <a:buClrTx/>
              <a:buSzTx/>
              <a:buFont typeface="Arial"/>
              <a:buChar char="•"/>
              <a:tabLst>
                <a:tab pos="240029" algn="l"/>
              </a:tabLst>
              <a:defRPr/>
            </a:pPr>
            <a:r>
              <a:rPr kumimoji="0" sz="2400" b="0" i="0" u="none" strike="noStrike" kern="1200" cap="none" spc="-10" normalizeH="0" baseline="0" noProof="0" dirty="0">
                <a:ln>
                  <a:noFill/>
                </a:ln>
                <a:solidFill>
                  <a:srgbClr val="FFFFFF"/>
                </a:solidFill>
                <a:effectLst/>
                <a:uLnTx/>
                <a:uFillTx/>
                <a:latin typeface="Trebuchet MS"/>
                <a:ea typeface="+mn-ea"/>
                <a:cs typeface="Trebuchet MS"/>
              </a:rPr>
              <a:t>Websites</a:t>
            </a:r>
            <a:r>
              <a:rPr kumimoji="0" sz="2400" b="0" i="0" u="none" strike="noStrike" kern="1200" cap="none" spc="-22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0" normalizeH="0" baseline="0" noProof="0" dirty="0">
                <a:ln>
                  <a:noFill/>
                </a:ln>
                <a:solidFill>
                  <a:srgbClr val="FFFFFF"/>
                </a:solidFill>
                <a:effectLst/>
                <a:uLnTx/>
                <a:uFillTx/>
                <a:latin typeface="Trebuchet MS"/>
                <a:ea typeface="+mn-ea"/>
                <a:cs typeface="Trebuchet MS"/>
              </a:rPr>
              <a:t>and</a:t>
            </a:r>
            <a:r>
              <a:rPr kumimoji="0" sz="2400" b="0" i="0" u="none" strike="noStrike" kern="1200" cap="none" spc="-20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85" normalizeH="0" baseline="0" noProof="0" dirty="0">
                <a:ln>
                  <a:noFill/>
                </a:ln>
                <a:solidFill>
                  <a:srgbClr val="FFFFFF"/>
                </a:solidFill>
                <a:effectLst/>
                <a:uLnTx/>
                <a:uFillTx/>
                <a:latin typeface="Trebuchet MS"/>
                <a:ea typeface="+mn-ea"/>
                <a:cs typeface="Trebuchet MS"/>
              </a:rPr>
              <a:t>info</a:t>
            </a:r>
            <a:r>
              <a:rPr kumimoji="0" sz="240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0" normalizeH="0" baseline="0" noProof="0" dirty="0">
                <a:ln>
                  <a:noFill/>
                </a:ln>
                <a:solidFill>
                  <a:srgbClr val="FFFFFF"/>
                </a:solidFill>
                <a:effectLst/>
                <a:uLnTx/>
                <a:uFillTx/>
                <a:latin typeface="Trebuchet MS"/>
                <a:ea typeface="+mn-ea"/>
                <a:cs typeface="Trebuchet MS"/>
              </a:rPr>
              <a:t>sharing</a:t>
            </a:r>
            <a:endParaRPr kumimoji="0" sz="2400" b="0" i="0" u="none" strike="noStrike" kern="1200" cap="none" spc="0" normalizeH="0" baseline="0" noProof="0" dirty="0">
              <a:ln>
                <a:noFill/>
              </a:ln>
              <a:solidFill>
                <a:prstClr val="black"/>
              </a:solidFill>
              <a:effectLst/>
              <a:uLnTx/>
              <a:uFillTx/>
              <a:latin typeface="Trebuchet MS"/>
              <a:ea typeface="+mn-ea"/>
              <a:cs typeface="Trebuchet MS"/>
            </a:endParaRPr>
          </a:p>
          <a:p>
            <a:pPr marL="240029" marR="0" lvl="0" indent="-227329" algn="l" defTabSz="914400" rtl="0" eaLnBrk="1" fontAlgn="auto" latinLnBrk="0" hangingPunct="1">
              <a:lnSpc>
                <a:spcPct val="100000"/>
              </a:lnSpc>
              <a:spcBef>
                <a:spcPts val="310"/>
              </a:spcBef>
              <a:spcAft>
                <a:spcPts val="0"/>
              </a:spcAft>
              <a:buClrTx/>
              <a:buSzTx/>
              <a:buFont typeface="Arial"/>
              <a:buChar char="•"/>
              <a:tabLst>
                <a:tab pos="240029" algn="l"/>
              </a:tabLst>
              <a:defRPr/>
            </a:pPr>
            <a:r>
              <a:rPr kumimoji="0" sz="2400" b="0" i="0" u="none" strike="noStrike" kern="1200" cap="none" spc="-20" normalizeH="0" baseline="0" noProof="0" dirty="0">
                <a:ln>
                  <a:noFill/>
                </a:ln>
                <a:solidFill>
                  <a:srgbClr val="FFFFFF"/>
                </a:solidFill>
                <a:effectLst/>
                <a:uLnTx/>
                <a:uFillTx/>
                <a:latin typeface="Trebuchet MS"/>
                <a:ea typeface="+mn-ea"/>
                <a:cs typeface="Trebuchet MS"/>
              </a:rPr>
              <a:t>Blog</a:t>
            </a:r>
            <a:endParaRPr kumimoji="0" sz="2400" b="0" i="0" u="none" strike="noStrike" kern="1200" cap="none" spc="0" normalizeH="0" baseline="0" noProof="0" dirty="0">
              <a:ln>
                <a:noFill/>
              </a:ln>
              <a:solidFill>
                <a:prstClr val="black"/>
              </a:solidFill>
              <a:effectLst/>
              <a:uLnTx/>
              <a:uFillTx/>
              <a:latin typeface="Trebuchet MS"/>
              <a:ea typeface="+mn-ea"/>
              <a:cs typeface="Trebuchet MS"/>
            </a:endParaRPr>
          </a:p>
          <a:p>
            <a:pPr marL="240029" marR="0" lvl="0" indent="-227329" algn="l" defTabSz="914400" rtl="0" eaLnBrk="1" fontAlgn="auto" latinLnBrk="0" hangingPunct="1">
              <a:lnSpc>
                <a:spcPct val="100000"/>
              </a:lnSpc>
              <a:spcBef>
                <a:spcPts val="315"/>
              </a:spcBef>
              <a:spcAft>
                <a:spcPts val="0"/>
              </a:spcAft>
              <a:buClrTx/>
              <a:buSzTx/>
              <a:buFont typeface="Arial"/>
              <a:buChar char="•"/>
              <a:tabLst>
                <a:tab pos="240029" algn="l"/>
              </a:tabLst>
              <a:defRPr/>
            </a:pPr>
            <a:r>
              <a:rPr kumimoji="0" sz="2400" b="0" i="0" u="none" strike="noStrike" kern="1200" cap="none" spc="0" normalizeH="0" baseline="0" noProof="0" dirty="0">
                <a:ln>
                  <a:noFill/>
                </a:ln>
                <a:solidFill>
                  <a:srgbClr val="FFFFFF"/>
                </a:solidFill>
                <a:effectLst/>
                <a:uLnTx/>
                <a:uFillTx/>
                <a:latin typeface="Trebuchet MS"/>
                <a:ea typeface="+mn-ea"/>
                <a:cs typeface="Trebuchet MS"/>
              </a:rPr>
              <a:t>Social</a:t>
            </a:r>
            <a:r>
              <a:rPr kumimoji="0" sz="2400" b="0" i="0" u="none" strike="noStrike" kern="1200" cap="none" spc="-17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40" normalizeH="0" baseline="0" noProof="0" dirty="0">
                <a:ln>
                  <a:noFill/>
                </a:ln>
                <a:solidFill>
                  <a:srgbClr val="FFFFFF"/>
                </a:solidFill>
                <a:effectLst/>
                <a:uLnTx/>
                <a:uFillTx/>
                <a:latin typeface="Trebuchet MS"/>
                <a:ea typeface="+mn-ea"/>
                <a:cs typeface="Trebuchet MS"/>
              </a:rPr>
              <a:t>media</a:t>
            </a:r>
            <a:r>
              <a:rPr kumimoji="0" sz="2400" b="0" i="0" u="none" strike="noStrike" kern="1200" cap="none" spc="-17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20" normalizeH="0" baseline="0" noProof="0" dirty="0">
                <a:ln>
                  <a:noFill/>
                </a:ln>
                <a:solidFill>
                  <a:srgbClr val="FFFFFF"/>
                </a:solidFill>
                <a:effectLst/>
                <a:uLnTx/>
                <a:uFillTx/>
                <a:latin typeface="Trebuchet MS"/>
                <a:ea typeface="+mn-ea"/>
                <a:cs typeface="Trebuchet MS"/>
              </a:rPr>
              <a:t>posts</a:t>
            </a:r>
            <a:endParaRPr kumimoji="0" sz="2400" b="0" i="0" u="none" strike="noStrike" kern="1200" cap="none" spc="0" normalizeH="0" baseline="0" noProof="0" dirty="0">
              <a:ln>
                <a:noFill/>
              </a:ln>
              <a:solidFill>
                <a:prstClr val="black"/>
              </a:solidFill>
              <a:effectLst/>
              <a:uLnTx/>
              <a:uFillTx/>
              <a:latin typeface="Trebuchet MS"/>
              <a:ea typeface="+mn-ea"/>
              <a:cs typeface="Trebuchet MS"/>
            </a:endParaRPr>
          </a:p>
        </p:txBody>
      </p:sp>
      <p:pic>
        <p:nvPicPr>
          <p:cNvPr id="5" name="object 5"/>
          <p:cNvPicPr/>
          <p:nvPr/>
        </p:nvPicPr>
        <p:blipFill>
          <a:blip r:embed="rId4" cstate="print"/>
          <a:stretch>
            <a:fillRect/>
          </a:stretch>
        </p:blipFill>
        <p:spPr>
          <a:xfrm>
            <a:off x="6226476" y="12696"/>
            <a:ext cx="5962221" cy="68453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7134"/>
            <a:ext cx="12192000" cy="69155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0B1D0F12-3E29-E867-A0E4-397DCBE52E8B}"/>
              </a:ext>
            </a:extLst>
          </p:cNvPr>
          <p:cNvPicPr/>
          <p:nvPr/>
        </p:nvPicPr>
        <p:blipFill>
          <a:blip r:embed="rId2" cstate="print">
            <a:extLst>
              <a:ext uri="{BEBA8EAE-BF5A-486C-A8C5-ECC9F3942E4B}">
                <a14:imgProps xmlns:a14="http://schemas.microsoft.com/office/drawing/2010/main">
                  <a14:imgLayer r:embed="rId3">
                    <a14:imgEffect>
                      <a14:brightnessContrast bright="-35000"/>
                    </a14:imgEffect>
                  </a14:imgLayer>
                </a14:imgProps>
              </a:ext>
            </a:extLst>
          </a:blip>
          <a:stretch>
            <a:fillRect/>
          </a:stretch>
        </p:blipFill>
        <p:spPr>
          <a:xfrm>
            <a:off x="21" y="0"/>
            <a:ext cx="12191979" cy="6857996"/>
          </a:xfrm>
          <a:prstGeom prst="rect">
            <a:avLst/>
          </a:prstGeom>
          <a:effectLst/>
        </p:spPr>
      </p:pic>
      <p:sp>
        <p:nvSpPr>
          <p:cNvPr id="2" name="object 2"/>
          <p:cNvSpPr txBox="1">
            <a:spLocks noGrp="1"/>
          </p:cNvSpPr>
          <p:nvPr>
            <p:ph type="title"/>
          </p:nvPr>
        </p:nvSpPr>
        <p:spPr>
          <a:xfrm>
            <a:off x="474345" y="717017"/>
            <a:ext cx="11243310" cy="574040"/>
          </a:xfrm>
          <a:prstGeom prst="rect">
            <a:avLst/>
          </a:prstGeom>
          <a:effectLst>
            <a:outerShdw blurRad="50800" dist="38100" dir="2700000" algn="tl" rotWithShape="0">
              <a:prstClr val="black"/>
            </a:outerShdw>
          </a:effectLst>
        </p:spPr>
        <p:txBody>
          <a:bodyPr vert="horz" wrap="square" lIns="0" tIns="12700" rIns="0" bIns="0" rtlCol="0">
            <a:spAutoFit/>
          </a:bodyPr>
          <a:lstStyle/>
          <a:p>
            <a:pPr marL="12700">
              <a:lnSpc>
                <a:spcPct val="100000"/>
              </a:lnSpc>
              <a:spcBef>
                <a:spcPts val="100"/>
              </a:spcBef>
            </a:pPr>
            <a:r>
              <a:rPr sz="3600" b="1" spc="-10" dirty="0">
                <a:solidFill>
                  <a:schemeClr val="bg1"/>
                </a:solidFill>
                <a:latin typeface="Trebuchet MS"/>
                <a:cs typeface="Trebuchet MS"/>
              </a:rPr>
              <a:t>VIOLENZA</a:t>
            </a:r>
            <a:r>
              <a:rPr sz="3600" b="1" spc="-310" dirty="0">
                <a:solidFill>
                  <a:schemeClr val="bg1"/>
                </a:solidFill>
                <a:latin typeface="Trebuchet MS"/>
                <a:cs typeface="Trebuchet MS"/>
              </a:rPr>
              <a:t> </a:t>
            </a:r>
            <a:r>
              <a:rPr sz="3600" b="1" spc="130" dirty="0">
                <a:solidFill>
                  <a:schemeClr val="bg1"/>
                </a:solidFill>
                <a:latin typeface="Trebuchet MS"/>
                <a:cs typeface="Trebuchet MS"/>
              </a:rPr>
              <a:t>DI</a:t>
            </a:r>
            <a:r>
              <a:rPr sz="3600" b="1" spc="-320" dirty="0">
                <a:solidFill>
                  <a:schemeClr val="bg1"/>
                </a:solidFill>
                <a:latin typeface="Trebuchet MS"/>
                <a:cs typeface="Trebuchet MS"/>
              </a:rPr>
              <a:t> </a:t>
            </a:r>
            <a:r>
              <a:rPr sz="3600" b="1" spc="60" dirty="0">
                <a:solidFill>
                  <a:schemeClr val="bg1"/>
                </a:solidFill>
                <a:latin typeface="Trebuchet MS"/>
                <a:cs typeface="Trebuchet MS"/>
              </a:rPr>
              <a:t>GENERE</a:t>
            </a:r>
            <a:r>
              <a:rPr sz="3600" b="1" spc="-305" dirty="0">
                <a:solidFill>
                  <a:schemeClr val="bg1"/>
                </a:solidFill>
                <a:latin typeface="Trebuchet MS"/>
                <a:cs typeface="Trebuchet MS"/>
              </a:rPr>
              <a:t> </a:t>
            </a:r>
            <a:r>
              <a:rPr sz="3600" b="1" spc="-160" dirty="0">
                <a:solidFill>
                  <a:schemeClr val="bg1"/>
                </a:solidFill>
                <a:latin typeface="Trebuchet MS"/>
                <a:cs typeface="Trebuchet MS"/>
              </a:rPr>
              <a:t>FACILITATA</a:t>
            </a:r>
            <a:r>
              <a:rPr sz="3600" b="1" spc="-305" dirty="0">
                <a:solidFill>
                  <a:schemeClr val="bg1"/>
                </a:solidFill>
                <a:latin typeface="Trebuchet MS"/>
                <a:cs typeface="Trebuchet MS"/>
              </a:rPr>
              <a:t> </a:t>
            </a:r>
            <a:r>
              <a:rPr sz="3600" b="1" spc="-45" dirty="0">
                <a:solidFill>
                  <a:schemeClr val="bg1"/>
                </a:solidFill>
                <a:latin typeface="Trebuchet MS"/>
                <a:cs typeface="Trebuchet MS"/>
              </a:rPr>
              <a:t>DALLA</a:t>
            </a:r>
            <a:r>
              <a:rPr sz="3600" b="1" spc="-320" dirty="0">
                <a:solidFill>
                  <a:schemeClr val="bg1"/>
                </a:solidFill>
                <a:latin typeface="Trebuchet MS"/>
                <a:cs typeface="Trebuchet MS"/>
              </a:rPr>
              <a:t> </a:t>
            </a:r>
            <a:r>
              <a:rPr sz="3600" b="1" spc="-10" dirty="0">
                <a:solidFill>
                  <a:schemeClr val="bg1"/>
                </a:solidFill>
                <a:latin typeface="Trebuchet MS"/>
                <a:cs typeface="Trebuchet MS"/>
              </a:rPr>
              <a:t>TECNOLOGIA</a:t>
            </a:r>
            <a:endParaRPr sz="3600" dirty="0">
              <a:solidFill>
                <a:schemeClr val="bg1"/>
              </a:solidFill>
              <a:latin typeface="Trebuchet MS"/>
              <a:cs typeface="Trebuchet MS"/>
            </a:endParaRPr>
          </a:p>
        </p:txBody>
      </p:sp>
      <p:sp>
        <p:nvSpPr>
          <p:cNvPr id="3" name="object 3"/>
          <p:cNvSpPr txBox="1"/>
          <p:nvPr/>
        </p:nvSpPr>
        <p:spPr>
          <a:xfrm>
            <a:off x="1083520" y="2008074"/>
            <a:ext cx="10634135" cy="3890168"/>
          </a:xfrm>
          <a:prstGeom prst="rect">
            <a:avLst/>
          </a:prstGeom>
          <a:effectLst>
            <a:outerShdw blurRad="50800" dist="38100" dir="2700000" algn="tl" rotWithShape="0">
              <a:prstClr val="black"/>
            </a:outerShdw>
          </a:effectLst>
        </p:spPr>
        <p:txBody>
          <a:bodyPr vert="horz" wrap="square" lIns="0" tIns="12065" rIns="0" bIns="0" rtlCol="0">
            <a:spAutoFit/>
          </a:bodyPr>
          <a:lstStyle/>
          <a:p>
            <a:pPr marL="12700" marR="577215" lvl="0" indent="0" algn="l" defTabSz="914400" rtl="0" eaLnBrk="1" fontAlgn="auto" latinLnBrk="0" hangingPunct="1">
              <a:lnSpc>
                <a:spcPct val="100000"/>
              </a:lnSpc>
              <a:spcBef>
                <a:spcPts val="95"/>
              </a:spcBef>
              <a:spcAft>
                <a:spcPts val="0"/>
              </a:spcAft>
              <a:buClrTx/>
              <a:buSzTx/>
              <a:buFontTx/>
              <a:buNone/>
              <a:tabLst/>
              <a:defRPr/>
            </a:pPr>
            <a:r>
              <a:rPr kumimoji="0" sz="2800" b="0" i="0" u="none" strike="noStrike" kern="1200" cap="none" spc="-70" normalizeH="0" baseline="0" noProof="0" dirty="0">
                <a:ln>
                  <a:noFill/>
                </a:ln>
                <a:solidFill>
                  <a:srgbClr val="FFFFFF"/>
                </a:solidFill>
                <a:effectLst/>
                <a:uLnTx/>
                <a:uFillTx/>
                <a:latin typeface="Trebuchet MS"/>
                <a:ea typeface="+mn-ea"/>
                <a:cs typeface="Trebuchet MS"/>
              </a:rPr>
              <a:t>è</a:t>
            </a:r>
            <a:r>
              <a:rPr kumimoji="0" sz="28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0" normalizeH="0" baseline="0" noProof="0" dirty="0">
                <a:ln>
                  <a:noFill/>
                </a:ln>
                <a:solidFill>
                  <a:srgbClr val="FFFFFF"/>
                </a:solidFill>
                <a:effectLst/>
                <a:uLnTx/>
                <a:uFillTx/>
                <a:latin typeface="Trebuchet MS"/>
                <a:ea typeface="+mn-ea"/>
                <a:cs typeface="Trebuchet MS"/>
              </a:rPr>
              <a:t>commessa,</a:t>
            </a:r>
            <a:r>
              <a:rPr kumimoji="0" sz="2800" b="0" i="0" u="none" strike="noStrike" kern="1200" cap="none" spc="-18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40" normalizeH="0" baseline="0" noProof="0" dirty="0">
                <a:ln>
                  <a:noFill/>
                </a:ln>
                <a:solidFill>
                  <a:srgbClr val="FFFFFF"/>
                </a:solidFill>
                <a:effectLst/>
                <a:uLnTx/>
                <a:uFillTx/>
                <a:latin typeface="Trebuchet MS"/>
                <a:ea typeface="+mn-ea"/>
                <a:cs typeface="Trebuchet MS"/>
              </a:rPr>
              <a:t>assistita,</a:t>
            </a:r>
            <a:r>
              <a:rPr kumimoji="0" sz="28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2800" b="0" i="0" u="none" strike="noStrike" kern="1200" cap="none" spc="-90" normalizeH="0" baseline="0" noProof="0" dirty="0">
                <a:ln>
                  <a:noFill/>
                </a:ln>
                <a:solidFill>
                  <a:srgbClr val="FFFFFF"/>
                </a:solidFill>
                <a:effectLst/>
                <a:uLnTx/>
                <a:uFillTx/>
                <a:latin typeface="Trebuchet MS"/>
                <a:ea typeface="+mn-ea"/>
                <a:cs typeface="Trebuchet MS"/>
              </a:rPr>
              <a:t>aggravata</a:t>
            </a:r>
            <a:r>
              <a:rPr kumimoji="0" sz="2800" b="0" i="0" u="none" strike="noStrike" kern="1200" cap="none" spc="-175" normalizeH="0" baseline="0" noProof="0" dirty="0">
                <a:ln>
                  <a:noFill/>
                </a:ln>
                <a:solidFill>
                  <a:srgbClr val="FFFFFF"/>
                </a:solidFill>
                <a:effectLst/>
                <a:uLnTx/>
                <a:uFillTx/>
                <a:latin typeface="Trebuchet MS"/>
                <a:ea typeface="+mn-ea"/>
                <a:cs typeface="Trebuchet MS"/>
              </a:rPr>
              <a:t> </a:t>
            </a:r>
            <a:r>
              <a:rPr kumimoji="0" sz="2800" b="0" i="0" u="none" strike="noStrike" kern="1200" cap="none" spc="-250" normalizeH="0" baseline="0" noProof="0" dirty="0">
                <a:ln>
                  <a:noFill/>
                </a:ln>
                <a:solidFill>
                  <a:srgbClr val="FFFFFF"/>
                </a:solidFill>
                <a:effectLst/>
                <a:uLnTx/>
                <a:uFillTx/>
                <a:latin typeface="Trebuchet MS"/>
                <a:ea typeface="+mn-ea"/>
                <a:cs typeface="Trebuchet MS"/>
              </a:rPr>
              <a:t>e/o</a:t>
            </a:r>
            <a:r>
              <a:rPr kumimoji="0" sz="28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75" normalizeH="0" baseline="0" noProof="0" dirty="0">
                <a:ln>
                  <a:noFill/>
                </a:ln>
                <a:solidFill>
                  <a:srgbClr val="FFFFFF"/>
                </a:solidFill>
                <a:effectLst/>
                <a:uLnTx/>
                <a:uFillTx/>
                <a:latin typeface="Trebuchet MS"/>
                <a:ea typeface="+mn-ea"/>
                <a:cs typeface="Trebuchet MS"/>
              </a:rPr>
              <a:t>amplificata</a:t>
            </a:r>
            <a:r>
              <a:rPr kumimoji="0" sz="280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70" normalizeH="0" baseline="0" noProof="0" dirty="0">
                <a:ln>
                  <a:noFill/>
                </a:ln>
                <a:solidFill>
                  <a:srgbClr val="FFFFFF"/>
                </a:solidFill>
                <a:effectLst/>
                <a:uLnTx/>
                <a:uFillTx/>
                <a:latin typeface="Trebuchet MS"/>
                <a:ea typeface="+mn-ea"/>
                <a:cs typeface="Trebuchet MS"/>
              </a:rPr>
              <a:t>in</a:t>
            </a:r>
            <a:r>
              <a:rPr kumimoji="0" sz="2800" b="0" i="0" u="none" strike="noStrike" kern="1200" cap="none" spc="-20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100" normalizeH="0" baseline="0" noProof="0" dirty="0">
                <a:ln>
                  <a:noFill/>
                </a:ln>
                <a:solidFill>
                  <a:srgbClr val="FFFFFF"/>
                </a:solidFill>
                <a:effectLst/>
                <a:uLnTx/>
                <a:uFillTx/>
                <a:latin typeface="Trebuchet MS"/>
                <a:ea typeface="+mn-ea"/>
                <a:cs typeface="Trebuchet MS"/>
              </a:rPr>
              <a:t>parte</a:t>
            </a:r>
            <a:r>
              <a:rPr kumimoji="0" sz="28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0" normalizeH="0" baseline="0" noProof="0" dirty="0">
                <a:ln>
                  <a:noFill/>
                </a:ln>
                <a:solidFill>
                  <a:srgbClr val="FFFFFF"/>
                </a:solidFill>
                <a:effectLst/>
                <a:uLnTx/>
                <a:uFillTx/>
                <a:latin typeface="Trebuchet MS"/>
                <a:ea typeface="+mn-ea"/>
                <a:cs typeface="Trebuchet MS"/>
              </a:rPr>
              <a:t>o</a:t>
            </a:r>
            <a:r>
              <a:rPr kumimoji="0" sz="28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totalmente </a:t>
            </a:r>
            <a:r>
              <a:rPr kumimoji="0" sz="2800" b="0" i="0" u="none" strike="noStrike" kern="1200" cap="none" spc="0" normalizeH="0" baseline="0" noProof="0" dirty="0">
                <a:ln>
                  <a:noFill/>
                </a:ln>
                <a:solidFill>
                  <a:srgbClr val="FFFFFF"/>
                </a:solidFill>
                <a:effectLst/>
                <a:uLnTx/>
                <a:uFillTx/>
                <a:latin typeface="Trebuchet MS"/>
                <a:ea typeface="+mn-ea"/>
                <a:cs typeface="Trebuchet MS"/>
              </a:rPr>
              <a:t>dall'uso</a:t>
            </a:r>
            <a:r>
              <a:rPr kumimoji="0" sz="2800" b="0" i="0" u="none" strike="noStrike" kern="1200" cap="none" spc="-204" normalizeH="0" baseline="0" noProof="0" dirty="0">
                <a:ln>
                  <a:noFill/>
                </a:ln>
                <a:solidFill>
                  <a:srgbClr val="FFFFFF"/>
                </a:solidFill>
                <a:effectLst/>
                <a:uLnTx/>
                <a:uFillTx/>
                <a:latin typeface="Trebuchet MS"/>
                <a:ea typeface="+mn-ea"/>
                <a:cs typeface="Trebuchet MS"/>
              </a:rPr>
              <a:t> </a:t>
            </a:r>
            <a:r>
              <a:rPr kumimoji="0" sz="2800" b="0" i="0" u="none" strike="noStrike" kern="1200" cap="none" spc="-80" normalizeH="0" baseline="0" noProof="0" dirty="0">
                <a:ln>
                  <a:noFill/>
                </a:ln>
                <a:solidFill>
                  <a:srgbClr val="FFFFFF"/>
                </a:solidFill>
                <a:effectLst/>
                <a:uLnTx/>
                <a:uFillTx/>
                <a:latin typeface="Trebuchet MS"/>
                <a:ea typeface="+mn-ea"/>
                <a:cs typeface="Trebuchet MS"/>
              </a:rPr>
              <a:t>di</a:t>
            </a:r>
            <a:r>
              <a:rPr kumimoji="0" sz="280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60" normalizeH="0" baseline="0" noProof="0" dirty="0">
                <a:ln>
                  <a:noFill/>
                </a:ln>
                <a:solidFill>
                  <a:srgbClr val="FFFFFF"/>
                </a:solidFill>
                <a:effectLst/>
                <a:uLnTx/>
                <a:uFillTx/>
                <a:latin typeface="Trebuchet MS"/>
                <a:ea typeface="+mn-ea"/>
                <a:cs typeface="Trebuchet MS"/>
              </a:rPr>
              <a:t>tecnologie</a:t>
            </a:r>
            <a:r>
              <a:rPr kumimoji="0" sz="2800" b="0" i="0" u="none" strike="noStrike" kern="1200" cap="none" spc="-20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60" normalizeH="0" baseline="0" noProof="0" dirty="0">
                <a:ln>
                  <a:noFill/>
                </a:ln>
                <a:solidFill>
                  <a:srgbClr val="FFFFFF"/>
                </a:solidFill>
                <a:effectLst/>
                <a:uLnTx/>
                <a:uFillTx/>
                <a:latin typeface="Trebuchet MS"/>
                <a:ea typeface="+mn-ea"/>
                <a:cs typeface="Trebuchet MS"/>
              </a:rPr>
              <a:t>dell'informazione</a:t>
            </a:r>
            <a:r>
              <a:rPr kumimoji="0" sz="2800" b="0" i="0" u="none" strike="noStrike" kern="1200" cap="none" spc="-235" normalizeH="0" baseline="0" noProof="0" dirty="0">
                <a:ln>
                  <a:noFill/>
                </a:ln>
                <a:solidFill>
                  <a:srgbClr val="FFFFFF"/>
                </a:solidFill>
                <a:effectLst/>
                <a:uLnTx/>
                <a:uFillTx/>
                <a:latin typeface="Trebuchet MS"/>
                <a:ea typeface="+mn-ea"/>
                <a:cs typeface="Trebuchet MS"/>
              </a:rPr>
              <a:t> </a:t>
            </a:r>
            <a:r>
              <a:rPr kumimoji="0" sz="2800" b="0" i="0" u="none" strike="noStrike" kern="1200" cap="none" spc="-70" normalizeH="0" baseline="0" noProof="0" dirty="0">
                <a:ln>
                  <a:noFill/>
                </a:ln>
                <a:solidFill>
                  <a:srgbClr val="FFFFFF"/>
                </a:solidFill>
                <a:effectLst/>
                <a:uLnTx/>
                <a:uFillTx/>
                <a:latin typeface="Trebuchet MS"/>
                <a:ea typeface="+mn-ea"/>
                <a:cs typeface="Trebuchet MS"/>
              </a:rPr>
              <a:t>e</a:t>
            </a:r>
            <a:r>
              <a:rPr kumimoji="0" sz="280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60" normalizeH="0" baseline="0" noProof="0" dirty="0">
                <a:ln>
                  <a:noFill/>
                </a:ln>
                <a:solidFill>
                  <a:srgbClr val="FFFFFF"/>
                </a:solidFill>
                <a:effectLst/>
                <a:uLnTx/>
                <a:uFillTx/>
                <a:latin typeface="Trebuchet MS"/>
                <a:ea typeface="+mn-ea"/>
                <a:cs typeface="Trebuchet MS"/>
              </a:rPr>
              <a:t>della</a:t>
            </a:r>
            <a:r>
              <a:rPr kumimoji="0" sz="280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comunicazione</a:t>
            </a:r>
            <a:r>
              <a:rPr kumimoji="0" sz="280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0" normalizeH="0" baseline="0" noProof="0" dirty="0">
                <a:ln>
                  <a:noFill/>
                </a:ln>
                <a:solidFill>
                  <a:srgbClr val="FFFFFF"/>
                </a:solidFill>
                <a:effectLst/>
                <a:uLnTx/>
                <a:uFillTx/>
                <a:latin typeface="Trebuchet MS"/>
                <a:ea typeface="+mn-ea"/>
                <a:cs typeface="Trebuchet MS"/>
              </a:rPr>
              <a:t>o</a:t>
            </a:r>
            <a:r>
              <a:rPr kumimoji="0" sz="2800" b="0" i="0" u="none" strike="noStrike" kern="1200" cap="none" spc="-204" normalizeH="0" baseline="0" noProof="0" dirty="0">
                <a:ln>
                  <a:noFill/>
                </a:ln>
                <a:solidFill>
                  <a:srgbClr val="FFFFFF"/>
                </a:solidFill>
                <a:effectLst/>
                <a:uLnTx/>
                <a:uFillTx/>
                <a:latin typeface="Trebuchet MS"/>
                <a:ea typeface="+mn-ea"/>
                <a:cs typeface="Trebuchet MS"/>
              </a:rPr>
              <a:t> </a:t>
            </a:r>
            <a:r>
              <a:rPr kumimoji="0" sz="2800" b="0" i="0" u="none" strike="noStrike" kern="1200" cap="none" spc="-80" normalizeH="0" baseline="0" noProof="0" dirty="0">
                <a:ln>
                  <a:noFill/>
                </a:ln>
                <a:solidFill>
                  <a:srgbClr val="FFFFFF"/>
                </a:solidFill>
                <a:effectLst/>
                <a:uLnTx/>
                <a:uFillTx/>
                <a:latin typeface="Trebuchet MS"/>
                <a:ea typeface="+mn-ea"/>
                <a:cs typeface="Trebuchet MS"/>
              </a:rPr>
              <a:t>di</a:t>
            </a:r>
            <a:r>
              <a:rPr kumimoji="0" sz="2800" b="0" i="0" u="none" strike="noStrike" kern="1200" cap="none" spc="-20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media </a:t>
            </a:r>
            <a:r>
              <a:rPr kumimoji="0" sz="2800" b="0" i="0" u="none" strike="noStrike" kern="1200" cap="none" spc="-10" normalizeH="0" baseline="0" noProof="0" dirty="0" err="1">
                <a:ln>
                  <a:noFill/>
                </a:ln>
                <a:solidFill>
                  <a:srgbClr val="FFFFFF"/>
                </a:solidFill>
                <a:effectLst/>
                <a:uLnTx/>
                <a:uFillTx/>
                <a:latin typeface="Trebuchet MS"/>
                <a:ea typeface="+mn-ea"/>
                <a:cs typeface="Trebuchet MS"/>
              </a:rPr>
              <a:t>digitali</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a:t>
            </a:r>
            <a:br>
              <a:rPr kumimoji="0" lang="it-IT" sz="2800" b="0" i="0" u="none" strike="noStrike" kern="1200" cap="none" spc="-10" normalizeH="0" baseline="0" noProof="0" dirty="0">
                <a:ln>
                  <a:noFill/>
                </a:ln>
                <a:solidFill>
                  <a:srgbClr val="FFFFFF"/>
                </a:solidFill>
                <a:effectLst/>
                <a:uLnTx/>
                <a:uFillTx/>
                <a:latin typeface="Trebuchet MS"/>
                <a:ea typeface="+mn-ea"/>
                <a:cs typeface="Trebuchet MS"/>
              </a:rPr>
            </a:b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5080" lvl="0" indent="0" algn="l" defTabSz="914400" rtl="0" eaLnBrk="1" fontAlgn="auto" latinLnBrk="0" hangingPunct="1">
              <a:lnSpc>
                <a:spcPct val="100000"/>
              </a:lnSpc>
              <a:spcBef>
                <a:spcPts val="5"/>
              </a:spcBef>
              <a:spcAft>
                <a:spcPts val="0"/>
              </a:spcAft>
              <a:buClrTx/>
              <a:buSzTx/>
              <a:buFontTx/>
              <a:buNone/>
              <a:tabLst/>
              <a:defRPr/>
            </a:pPr>
            <a:r>
              <a:rPr kumimoji="0" sz="2800" b="0" i="0" u="none" strike="noStrike" kern="1200" cap="none" spc="0" normalizeH="0" baseline="0" noProof="0" dirty="0">
                <a:ln>
                  <a:noFill/>
                </a:ln>
                <a:solidFill>
                  <a:srgbClr val="FFFFFF"/>
                </a:solidFill>
                <a:effectLst/>
                <a:uLnTx/>
                <a:uFillTx/>
                <a:latin typeface="Trebuchet MS"/>
                <a:ea typeface="+mn-ea"/>
                <a:cs typeface="Trebuchet MS"/>
              </a:rPr>
              <a:t>colpisce</a:t>
            </a:r>
            <a:r>
              <a:rPr kumimoji="0" sz="280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70" normalizeH="0" baseline="0" noProof="0" dirty="0">
                <a:ln>
                  <a:noFill/>
                </a:ln>
                <a:solidFill>
                  <a:srgbClr val="FFFFFF"/>
                </a:solidFill>
                <a:effectLst/>
                <a:uLnTx/>
                <a:uFillTx/>
                <a:latin typeface="Trebuchet MS"/>
                <a:ea typeface="+mn-ea"/>
                <a:cs typeface="Trebuchet MS"/>
              </a:rPr>
              <a:t>in</a:t>
            </a:r>
            <a:r>
              <a:rPr kumimoji="0" sz="2800" b="0" i="0" u="none" strike="noStrike" kern="1200" cap="none" spc="-235" normalizeH="0" baseline="0" noProof="0" dirty="0">
                <a:ln>
                  <a:noFill/>
                </a:ln>
                <a:solidFill>
                  <a:srgbClr val="FFFFFF"/>
                </a:solidFill>
                <a:effectLst/>
                <a:uLnTx/>
                <a:uFillTx/>
                <a:latin typeface="Trebuchet MS"/>
                <a:ea typeface="+mn-ea"/>
                <a:cs typeface="Trebuchet MS"/>
              </a:rPr>
              <a:t> </a:t>
            </a:r>
            <a:r>
              <a:rPr kumimoji="0" sz="2800" b="0" i="0" u="none" strike="noStrike" kern="1200" cap="none" spc="0" normalizeH="0" baseline="0" noProof="0" dirty="0">
                <a:ln>
                  <a:noFill/>
                </a:ln>
                <a:solidFill>
                  <a:srgbClr val="FFFFFF"/>
                </a:solidFill>
                <a:effectLst/>
                <a:uLnTx/>
                <a:uFillTx/>
                <a:latin typeface="Trebuchet MS"/>
                <a:ea typeface="+mn-ea"/>
                <a:cs typeface="Trebuchet MS"/>
              </a:rPr>
              <a:t>modo</a:t>
            </a:r>
            <a:r>
              <a:rPr kumimoji="0" sz="280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800" b="0" i="0" u="none" strike="noStrike" kern="1200" cap="none" spc="-45" normalizeH="0" baseline="0" noProof="0" dirty="0">
                <a:ln>
                  <a:noFill/>
                </a:ln>
                <a:solidFill>
                  <a:srgbClr val="FFFFFF"/>
                </a:solidFill>
                <a:effectLst/>
                <a:uLnTx/>
                <a:uFillTx/>
                <a:latin typeface="Trebuchet MS"/>
                <a:ea typeface="+mn-ea"/>
                <a:cs typeface="Trebuchet MS"/>
              </a:rPr>
              <a:t>sproporzionato</a:t>
            </a:r>
            <a:r>
              <a:rPr kumimoji="0" sz="280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90" normalizeH="0" baseline="0" noProof="0" dirty="0">
                <a:ln>
                  <a:noFill/>
                </a:ln>
                <a:solidFill>
                  <a:srgbClr val="FFFFFF"/>
                </a:solidFill>
                <a:effectLst/>
                <a:uLnTx/>
                <a:uFillTx/>
                <a:latin typeface="Trebuchet MS"/>
                <a:ea typeface="+mn-ea"/>
                <a:cs typeface="Trebuchet MS"/>
              </a:rPr>
              <a:t>le</a:t>
            </a:r>
            <a:r>
              <a:rPr kumimoji="0" sz="2800" b="0" i="0" u="none" strike="noStrike" kern="1200" cap="none" spc="-229" normalizeH="0" baseline="0" noProof="0" dirty="0">
                <a:ln>
                  <a:noFill/>
                </a:ln>
                <a:solidFill>
                  <a:srgbClr val="FFFFFF"/>
                </a:solidFill>
                <a:effectLst/>
                <a:uLnTx/>
                <a:uFillTx/>
                <a:latin typeface="Trebuchet MS"/>
                <a:ea typeface="+mn-ea"/>
                <a:cs typeface="Trebuchet MS"/>
              </a:rPr>
              <a:t> </a:t>
            </a:r>
            <a:r>
              <a:rPr kumimoji="0" sz="2800" b="0" i="0" u="none" strike="noStrike" kern="1200" cap="none" spc="0" normalizeH="0" baseline="0" noProof="0" dirty="0">
                <a:ln>
                  <a:noFill/>
                </a:ln>
                <a:solidFill>
                  <a:srgbClr val="FFFFFF"/>
                </a:solidFill>
                <a:effectLst/>
                <a:uLnTx/>
                <a:uFillTx/>
                <a:latin typeface="Trebuchet MS"/>
                <a:ea typeface="+mn-ea"/>
                <a:cs typeface="Trebuchet MS"/>
              </a:rPr>
              <a:t>donne</a:t>
            </a:r>
            <a:r>
              <a:rPr kumimoji="0" sz="280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800" b="0" i="0" u="none" strike="noStrike" kern="1200" cap="none" spc="-70" normalizeH="0" baseline="0" noProof="0" dirty="0">
                <a:ln>
                  <a:noFill/>
                </a:ln>
                <a:solidFill>
                  <a:srgbClr val="FFFFFF"/>
                </a:solidFill>
                <a:effectLst/>
                <a:uLnTx/>
                <a:uFillTx/>
                <a:latin typeface="Trebuchet MS"/>
                <a:ea typeface="+mn-ea"/>
                <a:cs typeface="Trebuchet MS"/>
              </a:rPr>
              <a:t>e</a:t>
            </a:r>
            <a:r>
              <a:rPr kumimoji="0" sz="280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90" normalizeH="0" baseline="0" noProof="0" dirty="0">
                <a:ln>
                  <a:noFill/>
                </a:ln>
                <a:solidFill>
                  <a:srgbClr val="FFFFFF"/>
                </a:solidFill>
                <a:effectLst/>
                <a:uLnTx/>
                <a:uFillTx/>
                <a:latin typeface="Trebuchet MS"/>
                <a:ea typeface="+mn-ea"/>
                <a:cs typeface="Trebuchet MS"/>
              </a:rPr>
              <a:t>le</a:t>
            </a:r>
            <a:r>
              <a:rPr kumimoji="0" sz="2800" b="0" i="0" u="none" strike="noStrike" kern="1200" cap="none" spc="-229" normalizeH="0" baseline="0" noProof="0" dirty="0">
                <a:ln>
                  <a:noFill/>
                </a:ln>
                <a:solidFill>
                  <a:srgbClr val="FFFFFF"/>
                </a:solidFill>
                <a:effectLst/>
                <a:uLnTx/>
                <a:uFillTx/>
                <a:latin typeface="Trebuchet MS"/>
                <a:ea typeface="+mn-ea"/>
                <a:cs typeface="Trebuchet MS"/>
              </a:rPr>
              <a:t> </a:t>
            </a:r>
            <a:r>
              <a:rPr kumimoji="0" sz="2800" b="0" i="0" u="none" strike="noStrike" kern="1200" cap="none" spc="-130" normalizeH="0" baseline="0" noProof="0" dirty="0">
                <a:ln>
                  <a:noFill/>
                </a:ln>
                <a:solidFill>
                  <a:srgbClr val="FFFFFF"/>
                </a:solidFill>
                <a:effectLst/>
                <a:uLnTx/>
                <a:uFillTx/>
                <a:latin typeface="Trebuchet MS"/>
                <a:ea typeface="+mn-ea"/>
                <a:cs typeface="Trebuchet MS"/>
              </a:rPr>
              <a:t>ragazze,</a:t>
            </a:r>
            <a:r>
              <a:rPr kumimoji="0" sz="2800" b="0" i="0" u="none" strike="noStrike" kern="1200" cap="none" spc="-204" normalizeH="0" baseline="0" noProof="0" dirty="0">
                <a:ln>
                  <a:noFill/>
                </a:ln>
                <a:solidFill>
                  <a:srgbClr val="FFFFFF"/>
                </a:solidFill>
                <a:effectLst/>
                <a:uLnTx/>
                <a:uFillTx/>
                <a:latin typeface="Trebuchet MS"/>
                <a:ea typeface="+mn-ea"/>
                <a:cs typeface="Trebuchet MS"/>
              </a:rPr>
              <a:t> </a:t>
            </a:r>
            <a:r>
              <a:rPr kumimoji="0" sz="2800" b="0" i="0" u="none" strike="noStrike" kern="1200" cap="none" spc="0" normalizeH="0" baseline="0" noProof="0" dirty="0">
                <a:ln>
                  <a:noFill/>
                </a:ln>
                <a:solidFill>
                  <a:srgbClr val="FFFFFF"/>
                </a:solidFill>
                <a:effectLst/>
                <a:uLnTx/>
                <a:uFillTx/>
                <a:latin typeface="Trebuchet MS"/>
                <a:ea typeface="+mn-ea"/>
                <a:cs typeface="Trebuchet MS"/>
              </a:rPr>
              <a:t>ma</a:t>
            </a:r>
            <a:r>
              <a:rPr kumimoji="0" sz="280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0" normalizeH="0" baseline="0" noProof="0" dirty="0">
                <a:ln>
                  <a:noFill/>
                </a:ln>
                <a:solidFill>
                  <a:srgbClr val="FFFFFF"/>
                </a:solidFill>
                <a:effectLst/>
                <a:uLnTx/>
                <a:uFillTx/>
                <a:latin typeface="Trebuchet MS"/>
                <a:ea typeface="+mn-ea"/>
                <a:cs typeface="Trebuchet MS"/>
              </a:rPr>
              <a:t>può</a:t>
            </a:r>
            <a:r>
              <a:rPr kumimoji="0" sz="280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65" normalizeH="0" baseline="0" noProof="0" dirty="0">
                <a:ln>
                  <a:noFill/>
                </a:ln>
                <a:solidFill>
                  <a:srgbClr val="FFFFFF"/>
                </a:solidFill>
                <a:effectLst/>
                <a:uLnTx/>
                <a:uFillTx/>
                <a:latin typeface="Trebuchet MS"/>
                <a:ea typeface="+mn-ea"/>
                <a:cs typeface="Trebuchet MS"/>
              </a:rPr>
              <a:t>colpire</a:t>
            </a:r>
            <a:r>
              <a:rPr kumimoji="0" sz="280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anche </a:t>
            </a:r>
            <a:r>
              <a:rPr kumimoji="0" sz="2800" b="0" i="0" u="none" strike="noStrike" kern="1200" cap="none" spc="-120" normalizeH="0" baseline="0" noProof="0" dirty="0">
                <a:ln>
                  <a:noFill/>
                </a:ln>
                <a:solidFill>
                  <a:srgbClr val="FFFFFF"/>
                </a:solidFill>
                <a:effectLst/>
                <a:uLnTx/>
                <a:uFillTx/>
                <a:latin typeface="Trebuchet MS"/>
                <a:ea typeface="+mn-ea"/>
                <a:cs typeface="Trebuchet MS"/>
              </a:rPr>
              <a:t>altre</a:t>
            </a:r>
            <a:r>
              <a:rPr kumimoji="0" sz="2800" b="0" i="0" u="none" strike="noStrike" kern="1200" cap="none" spc="-229" normalizeH="0" baseline="0" noProof="0" dirty="0">
                <a:ln>
                  <a:noFill/>
                </a:ln>
                <a:solidFill>
                  <a:srgbClr val="FFFFFF"/>
                </a:solidFill>
                <a:effectLst/>
                <a:uLnTx/>
                <a:uFillTx/>
                <a:latin typeface="Trebuchet MS"/>
                <a:ea typeface="+mn-ea"/>
                <a:cs typeface="Trebuchet MS"/>
              </a:rPr>
              <a:t>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persone</a:t>
            </a:r>
            <a:r>
              <a:rPr kumimoji="0" sz="2800" b="0" i="0" u="none" strike="noStrike" kern="1200" cap="none" spc="-204" normalizeH="0" baseline="0" noProof="0" dirty="0">
                <a:ln>
                  <a:noFill/>
                </a:ln>
                <a:solidFill>
                  <a:srgbClr val="FFFFFF"/>
                </a:solidFill>
                <a:effectLst/>
                <a:uLnTx/>
                <a:uFillTx/>
                <a:latin typeface="Trebuchet MS"/>
                <a:ea typeface="+mn-ea"/>
                <a:cs typeface="Trebuchet MS"/>
              </a:rPr>
              <a:t> </a:t>
            </a:r>
            <a:r>
              <a:rPr kumimoji="0" sz="2800" b="0" i="0" u="none" strike="noStrike" kern="1200" cap="none" spc="-70" normalizeH="0" baseline="0" noProof="0" dirty="0">
                <a:ln>
                  <a:noFill/>
                </a:ln>
                <a:solidFill>
                  <a:srgbClr val="FFFFFF"/>
                </a:solidFill>
                <a:effectLst/>
                <a:uLnTx/>
                <a:uFillTx/>
                <a:latin typeface="Trebuchet MS"/>
                <a:ea typeface="+mn-ea"/>
                <a:cs typeface="Trebuchet MS"/>
              </a:rPr>
              <a:t>in</a:t>
            </a:r>
            <a:r>
              <a:rPr kumimoji="0" sz="2800" b="0" i="0" u="none" strike="noStrike" kern="1200" cap="none" spc="-225" normalizeH="0" baseline="0" noProof="0" dirty="0">
                <a:ln>
                  <a:noFill/>
                </a:ln>
                <a:solidFill>
                  <a:srgbClr val="FFFFFF"/>
                </a:solidFill>
                <a:effectLst/>
                <a:uLnTx/>
                <a:uFillTx/>
                <a:latin typeface="Trebuchet MS"/>
                <a:ea typeface="+mn-ea"/>
                <a:cs typeface="Trebuchet MS"/>
              </a:rPr>
              <a:t> </a:t>
            </a:r>
            <a:r>
              <a:rPr kumimoji="0" sz="2800" b="0" i="0" u="none" strike="noStrike" kern="1200" cap="none" spc="0" normalizeH="0" baseline="0" noProof="0" dirty="0">
                <a:ln>
                  <a:noFill/>
                </a:ln>
                <a:solidFill>
                  <a:srgbClr val="FFFFFF"/>
                </a:solidFill>
                <a:effectLst/>
                <a:uLnTx/>
                <a:uFillTx/>
                <a:latin typeface="Trebuchet MS"/>
                <a:ea typeface="+mn-ea"/>
                <a:cs typeface="Trebuchet MS"/>
              </a:rPr>
              <a:t>base</a:t>
            </a:r>
            <a:r>
              <a:rPr kumimoji="0" sz="2800" b="0" i="0" u="none" strike="noStrike" kern="1200" cap="none" spc="-204" normalizeH="0" baseline="0" noProof="0" dirty="0">
                <a:ln>
                  <a:noFill/>
                </a:ln>
                <a:solidFill>
                  <a:srgbClr val="FFFFFF"/>
                </a:solidFill>
                <a:effectLst/>
                <a:uLnTx/>
                <a:uFillTx/>
                <a:latin typeface="Trebuchet MS"/>
                <a:ea typeface="+mn-ea"/>
                <a:cs typeface="Trebuchet MS"/>
              </a:rPr>
              <a:t> </a:t>
            </a:r>
            <a:r>
              <a:rPr kumimoji="0" sz="2800" b="0" i="0" u="none" strike="noStrike" kern="1200" cap="none" spc="-55" normalizeH="0" baseline="0" noProof="0" dirty="0">
                <a:ln>
                  <a:noFill/>
                </a:ln>
                <a:solidFill>
                  <a:srgbClr val="FFFFFF"/>
                </a:solidFill>
                <a:effectLst/>
                <a:uLnTx/>
                <a:uFillTx/>
                <a:latin typeface="Trebuchet MS"/>
                <a:ea typeface="+mn-ea"/>
                <a:cs typeface="Trebuchet MS"/>
              </a:rPr>
              <a:t>al</a:t>
            </a:r>
            <a:r>
              <a:rPr kumimoji="0" sz="2800" b="0" i="0" u="none" strike="noStrike" kern="1200" cap="none" spc="-229" normalizeH="0" baseline="0" noProof="0" dirty="0">
                <a:ln>
                  <a:noFill/>
                </a:ln>
                <a:solidFill>
                  <a:srgbClr val="FFFFFF"/>
                </a:solidFill>
                <a:effectLst/>
                <a:uLnTx/>
                <a:uFillTx/>
                <a:latin typeface="Trebuchet MS"/>
                <a:ea typeface="+mn-ea"/>
                <a:cs typeface="Trebuchet MS"/>
              </a:rPr>
              <a:t> </a:t>
            </a:r>
            <a:r>
              <a:rPr kumimoji="0" sz="2800" b="0" i="0" u="none" strike="noStrike" kern="1200" cap="none" spc="-65" normalizeH="0" baseline="0" noProof="0" dirty="0">
                <a:ln>
                  <a:noFill/>
                </a:ln>
                <a:solidFill>
                  <a:srgbClr val="FFFFFF"/>
                </a:solidFill>
                <a:effectLst/>
                <a:uLnTx/>
                <a:uFillTx/>
                <a:latin typeface="Trebuchet MS"/>
                <a:ea typeface="+mn-ea"/>
                <a:cs typeface="Trebuchet MS"/>
              </a:rPr>
              <a:t>loro</a:t>
            </a:r>
            <a:r>
              <a:rPr kumimoji="0" sz="280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90" normalizeH="0" baseline="0" noProof="0" dirty="0">
                <a:ln>
                  <a:noFill/>
                </a:ln>
                <a:solidFill>
                  <a:srgbClr val="FFFFFF"/>
                </a:solidFill>
                <a:effectLst/>
                <a:uLnTx/>
                <a:uFillTx/>
                <a:latin typeface="Trebuchet MS"/>
                <a:ea typeface="+mn-ea"/>
                <a:cs typeface="Trebuchet MS"/>
              </a:rPr>
              <a:t>reale</a:t>
            </a:r>
            <a:r>
              <a:rPr kumimoji="0" sz="2800" b="0" i="0" u="none" strike="noStrike" kern="1200" cap="none" spc="-229" normalizeH="0" baseline="0" noProof="0" dirty="0">
                <a:ln>
                  <a:noFill/>
                </a:ln>
                <a:solidFill>
                  <a:srgbClr val="FFFFFF"/>
                </a:solidFill>
                <a:effectLst/>
                <a:uLnTx/>
                <a:uFillTx/>
                <a:latin typeface="Trebuchet MS"/>
                <a:ea typeface="+mn-ea"/>
                <a:cs typeface="Trebuchet MS"/>
              </a:rPr>
              <a:t> </a:t>
            </a:r>
            <a:r>
              <a:rPr kumimoji="0" sz="2800" b="0" i="0" u="none" strike="noStrike" kern="1200" cap="none" spc="-250" normalizeH="0" baseline="0" noProof="0" dirty="0">
                <a:ln>
                  <a:noFill/>
                </a:ln>
                <a:solidFill>
                  <a:srgbClr val="FFFFFF"/>
                </a:solidFill>
                <a:effectLst/>
                <a:uLnTx/>
                <a:uFillTx/>
                <a:latin typeface="Trebuchet MS"/>
                <a:ea typeface="+mn-ea"/>
                <a:cs typeface="Trebuchet MS"/>
              </a:rPr>
              <a:t>e/o</a:t>
            </a:r>
            <a:r>
              <a:rPr kumimoji="0" sz="280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70" normalizeH="0" baseline="0" noProof="0" dirty="0">
                <a:ln>
                  <a:noFill/>
                </a:ln>
                <a:solidFill>
                  <a:srgbClr val="FFFFFF"/>
                </a:solidFill>
                <a:effectLst/>
                <a:uLnTx/>
                <a:uFillTx/>
                <a:latin typeface="Trebuchet MS"/>
                <a:ea typeface="+mn-ea"/>
                <a:cs typeface="Trebuchet MS"/>
              </a:rPr>
              <a:t>percepito</a:t>
            </a:r>
            <a:r>
              <a:rPr kumimoji="0" sz="280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70" normalizeH="0" baseline="0" noProof="0" dirty="0">
                <a:ln>
                  <a:noFill/>
                </a:ln>
                <a:solidFill>
                  <a:srgbClr val="FFFFFF"/>
                </a:solidFill>
                <a:effectLst/>
                <a:uLnTx/>
                <a:uFillTx/>
                <a:latin typeface="Trebuchet MS"/>
                <a:ea typeface="+mn-ea"/>
                <a:cs typeface="Trebuchet MS"/>
              </a:rPr>
              <a:t>orientamento</a:t>
            </a:r>
            <a:r>
              <a:rPr kumimoji="0" sz="280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sessuale, </a:t>
            </a:r>
            <a:r>
              <a:rPr kumimoji="0" sz="2800" b="0" i="0" u="none" strike="noStrike" kern="1200" cap="none" spc="-105" normalizeH="0" baseline="0" noProof="0" dirty="0">
                <a:ln>
                  <a:noFill/>
                </a:ln>
                <a:solidFill>
                  <a:srgbClr val="FFFFFF"/>
                </a:solidFill>
                <a:effectLst/>
                <a:uLnTx/>
                <a:uFillTx/>
                <a:latin typeface="Trebuchet MS"/>
                <a:ea typeface="+mn-ea"/>
                <a:cs typeface="Trebuchet MS"/>
              </a:rPr>
              <a:t>identità</a:t>
            </a:r>
            <a:r>
              <a:rPr kumimoji="0" sz="2800" b="0" i="0" u="none" strike="noStrike" kern="1200" cap="none" spc="-25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80" normalizeH="0" baseline="0" noProof="0" dirty="0">
                <a:ln>
                  <a:noFill/>
                </a:ln>
                <a:solidFill>
                  <a:srgbClr val="FFFFFF"/>
                </a:solidFill>
                <a:effectLst/>
                <a:uLnTx/>
                <a:uFillTx/>
                <a:latin typeface="Trebuchet MS"/>
                <a:ea typeface="+mn-ea"/>
                <a:cs typeface="Trebuchet MS"/>
              </a:rPr>
              <a:t>di</a:t>
            </a:r>
            <a:r>
              <a:rPr kumimoji="0" sz="2800" b="0" i="0" u="none" strike="noStrike" kern="1200" cap="none" spc="-245" normalizeH="0" baseline="0" noProof="0" dirty="0">
                <a:ln>
                  <a:noFill/>
                </a:ln>
                <a:solidFill>
                  <a:srgbClr val="FFFFFF"/>
                </a:solidFill>
                <a:effectLst/>
                <a:uLnTx/>
                <a:uFillTx/>
                <a:latin typeface="Trebuchet MS"/>
                <a:ea typeface="+mn-ea"/>
                <a:cs typeface="Trebuchet MS"/>
              </a:rPr>
              <a:t> </a:t>
            </a:r>
            <a:r>
              <a:rPr kumimoji="0" sz="2800" b="0" i="0" u="none" strike="noStrike" kern="1200" cap="none" spc="-85" normalizeH="0" baseline="0" noProof="0" dirty="0">
                <a:ln>
                  <a:noFill/>
                </a:ln>
                <a:solidFill>
                  <a:srgbClr val="FFFFFF"/>
                </a:solidFill>
                <a:effectLst/>
                <a:uLnTx/>
                <a:uFillTx/>
                <a:latin typeface="Trebuchet MS"/>
                <a:ea typeface="+mn-ea"/>
                <a:cs typeface="Trebuchet MS"/>
              </a:rPr>
              <a:t>genere</a:t>
            </a:r>
            <a:r>
              <a:rPr kumimoji="0" sz="2800" b="0" i="0" u="none" strike="noStrike" kern="1200" cap="none" spc="-225" normalizeH="0" baseline="0" noProof="0" dirty="0">
                <a:ln>
                  <a:noFill/>
                </a:ln>
                <a:solidFill>
                  <a:srgbClr val="FFFFFF"/>
                </a:solidFill>
                <a:effectLst/>
                <a:uLnTx/>
                <a:uFillTx/>
                <a:latin typeface="Trebuchet MS"/>
                <a:ea typeface="+mn-ea"/>
                <a:cs typeface="Trebuchet MS"/>
              </a:rPr>
              <a:t> </a:t>
            </a:r>
            <a:r>
              <a:rPr kumimoji="0" sz="2800" b="0" i="0" u="none" strike="noStrike" kern="1200" cap="none" spc="-250" normalizeH="0" baseline="0" noProof="0" dirty="0">
                <a:ln>
                  <a:noFill/>
                </a:ln>
                <a:solidFill>
                  <a:srgbClr val="FFFFFF"/>
                </a:solidFill>
                <a:effectLst/>
                <a:uLnTx/>
                <a:uFillTx/>
                <a:latin typeface="Trebuchet MS"/>
                <a:ea typeface="+mn-ea"/>
                <a:cs typeface="Trebuchet MS"/>
              </a:rPr>
              <a:t>e/o</a:t>
            </a:r>
            <a:r>
              <a:rPr kumimoji="0" sz="2800" b="0" i="0" u="none" strike="noStrike" kern="1200" cap="none" spc="-225" normalizeH="0" baseline="0" noProof="0" dirty="0">
                <a:ln>
                  <a:noFill/>
                </a:ln>
                <a:solidFill>
                  <a:srgbClr val="FFFFFF"/>
                </a:solidFill>
                <a:effectLst/>
                <a:uLnTx/>
                <a:uFillTx/>
                <a:latin typeface="Trebuchet MS"/>
                <a:ea typeface="+mn-ea"/>
                <a:cs typeface="Trebuchet MS"/>
              </a:rPr>
              <a:t>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espressione;</a:t>
            </a: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0" lvl="0" indent="0" algn="l" defTabSz="914400" rtl="0" eaLnBrk="1" fontAlgn="auto" latinLnBrk="0" hangingPunct="1">
              <a:lnSpc>
                <a:spcPct val="100000"/>
              </a:lnSpc>
              <a:spcBef>
                <a:spcPts val="0"/>
              </a:spcBef>
              <a:spcAft>
                <a:spcPts val="0"/>
              </a:spcAft>
              <a:buClrTx/>
              <a:buSzTx/>
              <a:buFontTx/>
              <a:buNone/>
              <a:tabLst/>
              <a:defRPr/>
            </a:pPr>
            <a:br>
              <a:rPr kumimoji="0" lang="it-IT" sz="2800" b="0" i="0" u="none" strike="noStrike" kern="1200" cap="none" spc="-40" normalizeH="0" baseline="0" noProof="0" dirty="0">
                <a:ln>
                  <a:noFill/>
                </a:ln>
                <a:solidFill>
                  <a:srgbClr val="FFFFFF"/>
                </a:solidFill>
                <a:effectLst/>
                <a:uLnTx/>
                <a:uFillTx/>
                <a:latin typeface="Trebuchet MS"/>
                <a:ea typeface="+mn-ea"/>
                <a:cs typeface="Trebuchet MS"/>
              </a:rPr>
            </a:br>
            <a:r>
              <a:rPr kumimoji="0" sz="2800" b="0" i="0" u="none" strike="noStrike" kern="1200" cap="none" spc="-40" normalizeH="0" baseline="0" noProof="0" dirty="0" err="1">
                <a:ln>
                  <a:noFill/>
                </a:ln>
                <a:solidFill>
                  <a:srgbClr val="FFFFFF"/>
                </a:solidFill>
                <a:effectLst/>
                <a:uLnTx/>
                <a:uFillTx/>
                <a:latin typeface="Trebuchet MS"/>
                <a:ea typeface="+mn-ea"/>
                <a:cs typeface="Trebuchet MS"/>
              </a:rPr>
              <a:t>provoca</a:t>
            </a:r>
            <a:r>
              <a:rPr kumimoji="0" sz="2800" b="0" i="0" u="none" strike="noStrike" kern="1200" cap="none" spc="-165" normalizeH="0" baseline="0" noProof="0" dirty="0">
                <a:ln>
                  <a:noFill/>
                </a:ln>
                <a:solidFill>
                  <a:srgbClr val="FFFFFF"/>
                </a:solidFill>
                <a:effectLst/>
                <a:uLnTx/>
                <a:uFillTx/>
                <a:latin typeface="Trebuchet MS"/>
                <a:ea typeface="+mn-ea"/>
                <a:cs typeface="Trebuchet MS"/>
              </a:rPr>
              <a:t> </a:t>
            </a:r>
            <a:r>
              <a:rPr kumimoji="0" sz="2800" b="0" i="0" u="none" strike="noStrike" kern="1200" cap="none" spc="-35" normalizeH="0" baseline="0" noProof="0" dirty="0">
                <a:ln>
                  <a:noFill/>
                </a:ln>
                <a:solidFill>
                  <a:srgbClr val="FFFFFF"/>
                </a:solidFill>
                <a:effectLst/>
                <a:uLnTx/>
                <a:uFillTx/>
                <a:latin typeface="Trebuchet MS"/>
                <a:ea typeface="+mn-ea"/>
                <a:cs typeface="Trebuchet MS"/>
              </a:rPr>
              <a:t>danni</a:t>
            </a:r>
            <a:r>
              <a:rPr kumimoji="0" sz="28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2800" b="0" i="0" u="none" strike="noStrike" kern="1200" cap="none" spc="-85" normalizeH="0" baseline="0" noProof="0" dirty="0">
                <a:ln>
                  <a:noFill/>
                </a:ln>
                <a:solidFill>
                  <a:srgbClr val="FFFFFF"/>
                </a:solidFill>
                <a:effectLst/>
                <a:uLnTx/>
                <a:uFillTx/>
                <a:latin typeface="Trebuchet MS"/>
                <a:ea typeface="+mn-ea"/>
                <a:cs typeface="Trebuchet MS"/>
              </a:rPr>
              <a:t>fisici,</a:t>
            </a:r>
            <a:r>
              <a:rPr kumimoji="0" sz="2800" b="0" i="0" u="none" strike="noStrike" kern="1200" cap="none" spc="-18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40" normalizeH="0" baseline="0" noProof="0" dirty="0">
                <a:ln>
                  <a:noFill/>
                </a:ln>
                <a:solidFill>
                  <a:srgbClr val="FFFFFF"/>
                </a:solidFill>
                <a:effectLst/>
                <a:uLnTx/>
                <a:uFillTx/>
                <a:latin typeface="Trebuchet MS"/>
                <a:ea typeface="+mn-ea"/>
                <a:cs typeface="Trebuchet MS"/>
              </a:rPr>
              <a:t>psicologici,</a:t>
            </a:r>
            <a:r>
              <a:rPr kumimoji="0" sz="2800" b="0" i="0" u="none" strike="noStrike" kern="1200" cap="none" spc="-17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35" normalizeH="0" baseline="0" noProof="0" dirty="0">
                <a:ln>
                  <a:noFill/>
                </a:ln>
                <a:solidFill>
                  <a:srgbClr val="FFFFFF"/>
                </a:solidFill>
                <a:effectLst/>
                <a:uLnTx/>
                <a:uFillTx/>
                <a:latin typeface="Trebuchet MS"/>
                <a:ea typeface="+mn-ea"/>
                <a:cs typeface="Trebuchet MS"/>
              </a:rPr>
              <a:t>economici,</a:t>
            </a:r>
            <a:r>
              <a:rPr kumimoji="0" sz="2800" b="0" i="0" u="none" strike="noStrike" kern="1200" cap="none" spc="-165" normalizeH="0" baseline="0" noProof="0" dirty="0">
                <a:ln>
                  <a:noFill/>
                </a:ln>
                <a:solidFill>
                  <a:srgbClr val="FFFFFF"/>
                </a:solidFill>
                <a:effectLst/>
                <a:uLnTx/>
                <a:uFillTx/>
                <a:latin typeface="Trebuchet MS"/>
                <a:ea typeface="+mn-ea"/>
                <a:cs typeface="Trebuchet MS"/>
              </a:rPr>
              <a:t> </a:t>
            </a:r>
            <a:r>
              <a:rPr kumimoji="0" sz="2800" b="0" i="0" u="none" strike="noStrike" kern="1200" cap="none" spc="0" normalizeH="0" baseline="0" noProof="0" dirty="0">
                <a:ln>
                  <a:noFill/>
                </a:ln>
                <a:solidFill>
                  <a:srgbClr val="FFFFFF"/>
                </a:solidFill>
                <a:effectLst/>
                <a:uLnTx/>
                <a:uFillTx/>
                <a:latin typeface="Trebuchet MS"/>
                <a:ea typeface="+mn-ea"/>
                <a:cs typeface="Trebuchet MS"/>
              </a:rPr>
              <a:t>sessuali</a:t>
            </a:r>
            <a:r>
              <a:rPr kumimoji="0" sz="2800" b="0" i="0" u="none" strike="noStrike" kern="1200" cap="none" spc="-170" normalizeH="0" baseline="0" noProof="0" dirty="0">
                <a:ln>
                  <a:noFill/>
                </a:ln>
                <a:solidFill>
                  <a:srgbClr val="FFFFFF"/>
                </a:solidFill>
                <a:effectLst/>
                <a:uLnTx/>
                <a:uFillTx/>
                <a:latin typeface="Trebuchet MS"/>
                <a:ea typeface="+mn-ea"/>
                <a:cs typeface="Trebuchet MS"/>
              </a:rPr>
              <a:t> </a:t>
            </a:r>
            <a:r>
              <a:rPr kumimoji="0" sz="2800" b="0" i="0" u="none" strike="noStrike" kern="1200" cap="none" spc="-70" normalizeH="0" baseline="0" noProof="0" dirty="0">
                <a:ln>
                  <a:noFill/>
                </a:ln>
                <a:solidFill>
                  <a:srgbClr val="FFFFFF"/>
                </a:solidFill>
                <a:effectLst/>
                <a:uLnTx/>
                <a:uFillTx/>
                <a:latin typeface="Trebuchet MS"/>
                <a:ea typeface="+mn-ea"/>
                <a:cs typeface="Trebuchet MS"/>
              </a:rPr>
              <a:t>e</a:t>
            </a:r>
            <a:r>
              <a:rPr kumimoji="0" sz="2800" b="0" i="0" u="none" strike="noStrike" kern="1200" cap="none" spc="-175" normalizeH="0" baseline="0" noProof="0" dirty="0">
                <a:ln>
                  <a:noFill/>
                </a:ln>
                <a:solidFill>
                  <a:srgbClr val="FFFFFF"/>
                </a:solidFill>
                <a:effectLst/>
                <a:uLnTx/>
                <a:uFillTx/>
                <a:latin typeface="Trebuchet MS"/>
                <a:ea typeface="+mn-ea"/>
                <a:cs typeface="Trebuchet MS"/>
              </a:rPr>
              <a:t> </a:t>
            </a:r>
            <a:r>
              <a:rPr kumimoji="0" sz="2800" b="0" i="0" u="none" strike="noStrike" kern="1200" cap="none" spc="-10" normalizeH="0" baseline="0" noProof="0" dirty="0">
                <a:ln>
                  <a:noFill/>
                </a:ln>
                <a:solidFill>
                  <a:srgbClr val="FFFFFF"/>
                </a:solidFill>
                <a:effectLst/>
                <a:uLnTx/>
                <a:uFillTx/>
                <a:latin typeface="Trebuchet MS"/>
                <a:ea typeface="+mn-ea"/>
                <a:cs typeface="Trebuchet MS"/>
              </a:rPr>
              <a:t>riproduttivi.</a:t>
            </a: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object 2">
            <a:extLst>
              <a:ext uri="{FF2B5EF4-FFF2-40B4-BE49-F238E27FC236}">
                <a16:creationId xmlns:a16="http://schemas.microsoft.com/office/drawing/2014/main" id="{7200C353-FCFD-5C2C-3077-9E02F5FBF763}"/>
              </a:ext>
            </a:extLst>
          </p:cNvPr>
          <p:cNvPicPr/>
          <p:nvPr/>
        </p:nvPicPr>
        <p:blipFill>
          <a:blip r:embed="rId2" cstate="print">
            <a:extLst>
              <a:ext uri="{BEBA8EAE-BF5A-486C-A8C5-ECC9F3942E4B}">
                <a14:imgProps xmlns:a14="http://schemas.microsoft.com/office/drawing/2010/main">
                  <a14:imgLayer r:embed="rId3">
                    <a14:imgEffect>
                      <a14:brightnessContrast bright="-35000"/>
                    </a14:imgEffect>
                  </a14:imgLayer>
                </a14:imgProps>
              </a:ext>
            </a:extLst>
          </a:blip>
          <a:stretch>
            <a:fillRect/>
          </a:stretch>
        </p:blipFill>
        <p:spPr>
          <a:xfrm>
            <a:off x="21" y="0"/>
            <a:ext cx="12191979" cy="6857996"/>
          </a:xfrm>
          <a:prstGeom prst="rect">
            <a:avLst/>
          </a:prstGeom>
          <a:effectLst/>
        </p:spPr>
      </p:pic>
      <p:grpSp>
        <p:nvGrpSpPr>
          <p:cNvPr id="3" name="object 3"/>
          <p:cNvGrpSpPr/>
          <p:nvPr/>
        </p:nvGrpSpPr>
        <p:grpSpPr>
          <a:xfrm>
            <a:off x="4896484" y="0"/>
            <a:ext cx="7295515" cy="6853555"/>
            <a:chOff x="4896484" y="0"/>
            <a:chExt cx="7295515" cy="6853555"/>
          </a:xfrm>
        </p:grpSpPr>
        <p:sp>
          <p:nvSpPr>
            <p:cNvPr id="4" name="object 4"/>
            <p:cNvSpPr/>
            <p:nvPr/>
          </p:nvSpPr>
          <p:spPr>
            <a:xfrm>
              <a:off x="4896484" y="0"/>
              <a:ext cx="7295515" cy="6853555"/>
            </a:xfrm>
            <a:custGeom>
              <a:avLst/>
              <a:gdLst/>
              <a:ahLst/>
              <a:cxnLst/>
              <a:rect l="l" t="t" r="r" b="b"/>
              <a:pathLst>
                <a:path w="7295515" h="6853555">
                  <a:moveTo>
                    <a:pt x="5731764" y="0"/>
                  </a:moveTo>
                  <a:lnTo>
                    <a:pt x="2113915" y="0"/>
                  </a:lnTo>
                  <a:lnTo>
                    <a:pt x="2052955" y="31242"/>
                  </a:lnTo>
                  <a:lnTo>
                    <a:pt x="2010947" y="54395"/>
                  </a:lnTo>
                  <a:lnTo>
                    <a:pt x="1969254" y="78045"/>
                  </a:lnTo>
                  <a:lnTo>
                    <a:pt x="1927881" y="102187"/>
                  </a:lnTo>
                  <a:lnTo>
                    <a:pt x="1886830" y="126819"/>
                  </a:lnTo>
                  <a:lnTo>
                    <a:pt x="1846107" y="151934"/>
                  </a:lnTo>
                  <a:lnTo>
                    <a:pt x="1805715" y="177531"/>
                  </a:lnTo>
                  <a:lnTo>
                    <a:pt x="1765658" y="203604"/>
                  </a:lnTo>
                  <a:lnTo>
                    <a:pt x="1725941" y="230149"/>
                  </a:lnTo>
                  <a:lnTo>
                    <a:pt x="1686566" y="257163"/>
                  </a:lnTo>
                  <a:lnTo>
                    <a:pt x="1647538" y="284642"/>
                  </a:lnTo>
                  <a:lnTo>
                    <a:pt x="1608862" y="312582"/>
                  </a:lnTo>
                  <a:lnTo>
                    <a:pt x="1570540" y="340978"/>
                  </a:lnTo>
                  <a:lnTo>
                    <a:pt x="1532578" y="369827"/>
                  </a:lnTo>
                  <a:lnTo>
                    <a:pt x="1494978" y="399125"/>
                  </a:lnTo>
                  <a:lnTo>
                    <a:pt x="1457746" y="428867"/>
                  </a:lnTo>
                  <a:lnTo>
                    <a:pt x="1420884" y="459050"/>
                  </a:lnTo>
                  <a:lnTo>
                    <a:pt x="1384398" y="489670"/>
                  </a:lnTo>
                  <a:lnTo>
                    <a:pt x="1348290" y="520723"/>
                  </a:lnTo>
                  <a:lnTo>
                    <a:pt x="1312565" y="552204"/>
                  </a:lnTo>
                  <a:lnTo>
                    <a:pt x="1277228" y="584111"/>
                  </a:lnTo>
                  <a:lnTo>
                    <a:pt x="1242281" y="616438"/>
                  </a:lnTo>
                  <a:lnTo>
                    <a:pt x="1207729" y="649181"/>
                  </a:lnTo>
                  <a:lnTo>
                    <a:pt x="1173577" y="682338"/>
                  </a:lnTo>
                  <a:lnTo>
                    <a:pt x="1139827" y="715904"/>
                  </a:lnTo>
                  <a:lnTo>
                    <a:pt x="1106483" y="749874"/>
                  </a:lnTo>
                  <a:lnTo>
                    <a:pt x="1073551" y="784245"/>
                  </a:lnTo>
                  <a:lnTo>
                    <a:pt x="1041034" y="819013"/>
                  </a:lnTo>
                  <a:lnTo>
                    <a:pt x="1008935" y="854174"/>
                  </a:lnTo>
                  <a:lnTo>
                    <a:pt x="977260" y="889724"/>
                  </a:lnTo>
                  <a:lnTo>
                    <a:pt x="946011" y="925659"/>
                  </a:lnTo>
                  <a:lnTo>
                    <a:pt x="915193" y="961974"/>
                  </a:lnTo>
                  <a:lnTo>
                    <a:pt x="884810" y="998667"/>
                  </a:lnTo>
                  <a:lnTo>
                    <a:pt x="854865" y="1035732"/>
                  </a:lnTo>
                  <a:lnTo>
                    <a:pt x="825364" y="1073167"/>
                  </a:lnTo>
                  <a:lnTo>
                    <a:pt x="796309" y="1110966"/>
                  </a:lnTo>
                  <a:lnTo>
                    <a:pt x="767705" y="1149127"/>
                  </a:lnTo>
                  <a:lnTo>
                    <a:pt x="739555" y="1187644"/>
                  </a:lnTo>
                  <a:lnTo>
                    <a:pt x="711864" y="1226515"/>
                  </a:lnTo>
                  <a:lnTo>
                    <a:pt x="684636" y="1265734"/>
                  </a:lnTo>
                  <a:lnTo>
                    <a:pt x="657875" y="1305299"/>
                  </a:lnTo>
                  <a:lnTo>
                    <a:pt x="631585" y="1345204"/>
                  </a:lnTo>
                  <a:lnTo>
                    <a:pt x="605769" y="1385447"/>
                  </a:lnTo>
                  <a:lnTo>
                    <a:pt x="580431" y="1426023"/>
                  </a:lnTo>
                  <a:lnTo>
                    <a:pt x="555577" y="1466928"/>
                  </a:lnTo>
                  <a:lnTo>
                    <a:pt x="531209" y="1508157"/>
                  </a:lnTo>
                  <a:lnTo>
                    <a:pt x="507331" y="1549708"/>
                  </a:lnTo>
                  <a:lnTo>
                    <a:pt x="483949" y="1591576"/>
                  </a:lnTo>
                  <a:lnTo>
                    <a:pt x="461065" y="1633758"/>
                  </a:lnTo>
                  <a:lnTo>
                    <a:pt x="438683" y="1676248"/>
                  </a:lnTo>
                  <a:lnTo>
                    <a:pt x="416808" y="1719044"/>
                  </a:lnTo>
                  <a:lnTo>
                    <a:pt x="395444" y="1762140"/>
                  </a:lnTo>
                  <a:lnTo>
                    <a:pt x="374594" y="1805534"/>
                  </a:lnTo>
                  <a:lnTo>
                    <a:pt x="354262" y="1849221"/>
                  </a:lnTo>
                  <a:lnTo>
                    <a:pt x="334454" y="1893198"/>
                  </a:lnTo>
                  <a:lnTo>
                    <a:pt x="315171" y="1937459"/>
                  </a:lnTo>
                  <a:lnTo>
                    <a:pt x="296420" y="1982002"/>
                  </a:lnTo>
                  <a:lnTo>
                    <a:pt x="278202" y="2026822"/>
                  </a:lnTo>
                  <a:lnTo>
                    <a:pt x="260524" y="2071915"/>
                  </a:lnTo>
                  <a:lnTo>
                    <a:pt x="243387" y="2117278"/>
                  </a:lnTo>
                  <a:lnTo>
                    <a:pt x="226797" y="2162905"/>
                  </a:lnTo>
                  <a:lnTo>
                    <a:pt x="210758" y="2208795"/>
                  </a:lnTo>
                  <a:lnTo>
                    <a:pt x="195273" y="2254941"/>
                  </a:lnTo>
                  <a:lnTo>
                    <a:pt x="180346" y="2301341"/>
                  </a:lnTo>
                  <a:lnTo>
                    <a:pt x="165982" y="2347990"/>
                  </a:lnTo>
                  <a:lnTo>
                    <a:pt x="152184" y="2394884"/>
                  </a:lnTo>
                  <a:lnTo>
                    <a:pt x="138957" y="2442020"/>
                  </a:lnTo>
                  <a:lnTo>
                    <a:pt x="126304" y="2489393"/>
                  </a:lnTo>
                  <a:lnTo>
                    <a:pt x="114229" y="2536999"/>
                  </a:lnTo>
                  <a:lnTo>
                    <a:pt x="102736" y="2584835"/>
                  </a:lnTo>
                  <a:lnTo>
                    <a:pt x="91830" y="2632897"/>
                  </a:lnTo>
                  <a:lnTo>
                    <a:pt x="81515" y="2681179"/>
                  </a:lnTo>
                  <a:lnTo>
                    <a:pt x="71793" y="2729679"/>
                  </a:lnTo>
                  <a:lnTo>
                    <a:pt x="62670" y="2778393"/>
                  </a:lnTo>
                  <a:lnTo>
                    <a:pt x="54149" y="2827316"/>
                  </a:lnTo>
                  <a:lnTo>
                    <a:pt x="46235" y="2876445"/>
                  </a:lnTo>
                  <a:lnTo>
                    <a:pt x="38930" y="2925775"/>
                  </a:lnTo>
                  <a:lnTo>
                    <a:pt x="32240" y="2975302"/>
                  </a:lnTo>
                  <a:lnTo>
                    <a:pt x="26168" y="3025023"/>
                  </a:lnTo>
                  <a:lnTo>
                    <a:pt x="20719" y="3074933"/>
                  </a:lnTo>
                  <a:lnTo>
                    <a:pt x="15895" y="3125029"/>
                  </a:lnTo>
                  <a:lnTo>
                    <a:pt x="11702" y="3175307"/>
                  </a:lnTo>
                  <a:lnTo>
                    <a:pt x="8143" y="3225762"/>
                  </a:lnTo>
                  <a:lnTo>
                    <a:pt x="5222" y="3276391"/>
                  </a:lnTo>
                  <a:lnTo>
                    <a:pt x="2943" y="3327189"/>
                  </a:lnTo>
                  <a:lnTo>
                    <a:pt x="1310" y="3378153"/>
                  </a:lnTo>
                  <a:lnTo>
                    <a:pt x="328" y="3429278"/>
                  </a:lnTo>
                  <a:lnTo>
                    <a:pt x="0" y="3480562"/>
                  </a:lnTo>
                  <a:lnTo>
                    <a:pt x="328" y="3531873"/>
                  </a:lnTo>
                  <a:lnTo>
                    <a:pt x="1312" y="3583027"/>
                  </a:lnTo>
                  <a:lnTo>
                    <a:pt x="2946" y="3634018"/>
                  </a:lnTo>
                  <a:lnTo>
                    <a:pt x="5227" y="3684844"/>
                  </a:lnTo>
                  <a:lnTo>
                    <a:pt x="8151" y="3735500"/>
                  </a:lnTo>
                  <a:lnTo>
                    <a:pt x="11714" y="3785982"/>
                  </a:lnTo>
                  <a:lnTo>
                    <a:pt x="15912" y="3836286"/>
                  </a:lnTo>
                  <a:lnTo>
                    <a:pt x="20740" y="3886408"/>
                  </a:lnTo>
                  <a:lnTo>
                    <a:pt x="26196" y="3936345"/>
                  </a:lnTo>
                  <a:lnTo>
                    <a:pt x="32274" y="3986092"/>
                  </a:lnTo>
                  <a:lnTo>
                    <a:pt x="38971" y="4035644"/>
                  </a:lnTo>
                  <a:lnTo>
                    <a:pt x="46283" y="4084999"/>
                  </a:lnTo>
                  <a:lnTo>
                    <a:pt x="54206" y="4134153"/>
                  </a:lnTo>
                  <a:lnTo>
                    <a:pt x="62736" y="4183100"/>
                  </a:lnTo>
                  <a:lnTo>
                    <a:pt x="71869" y="4231838"/>
                  </a:lnTo>
                  <a:lnTo>
                    <a:pt x="81600" y="4280361"/>
                  </a:lnTo>
                  <a:lnTo>
                    <a:pt x="91927" y="4328668"/>
                  </a:lnTo>
                  <a:lnTo>
                    <a:pt x="102844" y="4376752"/>
                  </a:lnTo>
                  <a:lnTo>
                    <a:pt x="114349" y="4424610"/>
                  </a:lnTo>
                  <a:lnTo>
                    <a:pt x="126436" y="4472239"/>
                  </a:lnTo>
                  <a:lnTo>
                    <a:pt x="139102" y="4519634"/>
                  </a:lnTo>
                  <a:lnTo>
                    <a:pt x="152343" y="4566792"/>
                  </a:lnTo>
                  <a:lnTo>
                    <a:pt x="166156" y="4613707"/>
                  </a:lnTo>
                  <a:lnTo>
                    <a:pt x="180535" y="4660377"/>
                  </a:lnTo>
                  <a:lnTo>
                    <a:pt x="195477" y="4706798"/>
                  </a:lnTo>
                  <a:lnTo>
                    <a:pt x="210978" y="4752964"/>
                  </a:lnTo>
                  <a:lnTo>
                    <a:pt x="227034" y="4798873"/>
                  </a:lnTo>
                  <a:lnTo>
                    <a:pt x="243641" y="4844520"/>
                  </a:lnTo>
                  <a:lnTo>
                    <a:pt x="260795" y="4889902"/>
                  </a:lnTo>
                  <a:lnTo>
                    <a:pt x="278492" y="4935014"/>
                  </a:lnTo>
                  <a:lnTo>
                    <a:pt x="296729" y="4979852"/>
                  </a:lnTo>
                  <a:lnTo>
                    <a:pt x="315500" y="5024413"/>
                  </a:lnTo>
                  <a:lnTo>
                    <a:pt x="334802" y="5068692"/>
                  </a:lnTo>
                  <a:lnTo>
                    <a:pt x="354631" y="5112685"/>
                  </a:lnTo>
                  <a:lnTo>
                    <a:pt x="374983" y="5156389"/>
                  </a:lnTo>
                  <a:lnTo>
                    <a:pt x="395855" y="5199799"/>
                  </a:lnTo>
                  <a:lnTo>
                    <a:pt x="417241" y="5242912"/>
                  </a:lnTo>
                  <a:lnTo>
                    <a:pt x="439139" y="5285723"/>
                  </a:lnTo>
                  <a:lnTo>
                    <a:pt x="461543" y="5328228"/>
                  </a:lnTo>
                  <a:lnTo>
                    <a:pt x="484451" y="5370424"/>
                  </a:lnTo>
                  <a:lnTo>
                    <a:pt x="507858" y="5412307"/>
                  </a:lnTo>
                  <a:lnTo>
                    <a:pt x="531760" y="5453872"/>
                  </a:lnTo>
                  <a:lnTo>
                    <a:pt x="556153" y="5495115"/>
                  </a:lnTo>
                  <a:lnTo>
                    <a:pt x="581033" y="5536033"/>
                  </a:lnTo>
                  <a:lnTo>
                    <a:pt x="606396" y="5576621"/>
                  </a:lnTo>
                  <a:lnTo>
                    <a:pt x="632238" y="5616876"/>
                  </a:lnTo>
                  <a:lnTo>
                    <a:pt x="658556" y="5656793"/>
                  </a:lnTo>
                  <a:lnTo>
                    <a:pt x="685344" y="5696369"/>
                  </a:lnTo>
                  <a:lnTo>
                    <a:pt x="712600" y="5735599"/>
                  </a:lnTo>
                  <a:lnTo>
                    <a:pt x="740319" y="5774480"/>
                  </a:lnTo>
                  <a:lnTo>
                    <a:pt x="768497" y="5813008"/>
                  </a:lnTo>
                  <a:lnTo>
                    <a:pt x="797130" y="5851178"/>
                  </a:lnTo>
                  <a:lnTo>
                    <a:pt x="826215" y="5888986"/>
                  </a:lnTo>
                  <a:lnTo>
                    <a:pt x="855746" y="5926429"/>
                  </a:lnTo>
                  <a:lnTo>
                    <a:pt x="885721" y="5963503"/>
                  </a:lnTo>
                  <a:lnTo>
                    <a:pt x="916135" y="6000203"/>
                  </a:lnTo>
                  <a:lnTo>
                    <a:pt x="946984" y="6036526"/>
                  </a:lnTo>
                  <a:lnTo>
                    <a:pt x="978265" y="6072468"/>
                  </a:lnTo>
                  <a:lnTo>
                    <a:pt x="1009972" y="6108024"/>
                  </a:lnTo>
                  <a:lnTo>
                    <a:pt x="1042103" y="6143190"/>
                  </a:lnTo>
                  <a:lnTo>
                    <a:pt x="1074654" y="6177964"/>
                  </a:lnTo>
                  <a:lnTo>
                    <a:pt x="1107619" y="6212340"/>
                  </a:lnTo>
                  <a:lnTo>
                    <a:pt x="1140996" y="6246315"/>
                  </a:lnTo>
                  <a:lnTo>
                    <a:pt x="1174779" y="6279884"/>
                  </a:lnTo>
                  <a:lnTo>
                    <a:pt x="1208967" y="6313044"/>
                  </a:lnTo>
                  <a:lnTo>
                    <a:pt x="1243553" y="6345791"/>
                  </a:lnTo>
                  <a:lnTo>
                    <a:pt x="1278535" y="6378120"/>
                  </a:lnTo>
                  <a:lnTo>
                    <a:pt x="1313908" y="6410028"/>
                  </a:lnTo>
                  <a:lnTo>
                    <a:pt x="1349668" y="6441511"/>
                  </a:lnTo>
                  <a:lnTo>
                    <a:pt x="1385812" y="6472564"/>
                  </a:lnTo>
                  <a:lnTo>
                    <a:pt x="1422335" y="6503185"/>
                  </a:lnTo>
                  <a:lnTo>
                    <a:pt x="1459233" y="6533368"/>
                  </a:lnTo>
                  <a:lnTo>
                    <a:pt x="1496503" y="6563109"/>
                  </a:lnTo>
                  <a:lnTo>
                    <a:pt x="1534140" y="6592406"/>
                  </a:lnTo>
                  <a:lnTo>
                    <a:pt x="1572140" y="6621253"/>
                  </a:lnTo>
                  <a:lnTo>
                    <a:pt x="1610500" y="6649647"/>
                  </a:lnTo>
                  <a:lnTo>
                    <a:pt x="1649215" y="6677584"/>
                  </a:lnTo>
                  <a:lnTo>
                    <a:pt x="1688281" y="6705059"/>
                  </a:lnTo>
                  <a:lnTo>
                    <a:pt x="1727695" y="6732070"/>
                  </a:lnTo>
                  <a:lnTo>
                    <a:pt x="1767452" y="6758611"/>
                  </a:lnTo>
                  <a:lnTo>
                    <a:pt x="1807548" y="6784679"/>
                  </a:lnTo>
                  <a:lnTo>
                    <a:pt x="1847980" y="6810270"/>
                  </a:lnTo>
                  <a:lnTo>
                    <a:pt x="1888743" y="6835380"/>
                  </a:lnTo>
                  <a:lnTo>
                    <a:pt x="1920113" y="6853456"/>
                  </a:lnTo>
                  <a:lnTo>
                    <a:pt x="5925439" y="6853456"/>
                  </a:lnTo>
                  <a:lnTo>
                    <a:pt x="6000461" y="6808545"/>
                  </a:lnTo>
                  <a:lnTo>
                    <a:pt x="6043609" y="6781161"/>
                  </a:lnTo>
                  <a:lnTo>
                    <a:pt x="6086373" y="6753234"/>
                  </a:lnTo>
                  <a:lnTo>
                    <a:pt x="6128749" y="6724768"/>
                  </a:lnTo>
                  <a:lnTo>
                    <a:pt x="6170732" y="6695768"/>
                  </a:lnTo>
                  <a:lnTo>
                    <a:pt x="6212317" y="6666239"/>
                  </a:lnTo>
                  <a:lnTo>
                    <a:pt x="6253498" y="6636185"/>
                  </a:lnTo>
                  <a:lnTo>
                    <a:pt x="6294272" y="6605613"/>
                  </a:lnTo>
                  <a:lnTo>
                    <a:pt x="6334634" y="6574525"/>
                  </a:lnTo>
                  <a:lnTo>
                    <a:pt x="6374577" y="6542928"/>
                  </a:lnTo>
                  <a:lnTo>
                    <a:pt x="6414099" y="6510826"/>
                  </a:lnTo>
                  <a:lnTo>
                    <a:pt x="6453193" y="6478224"/>
                  </a:lnTo>
                  <a:lnTo>
                    <a:pt x="6491855" y="6445128"/>
                  </a:lnTo>
                  <a:lnTo>
                    <a:pt x="6530080" y="6411540"/>
                  </a:lnTo>
                  <a:lnTo>
                    <a:pt x="6567863" y="6377468"/>
                  </a:lnTo>
                  <a:lnTo>
                    <a:pt x="6605199" y="6342915"/>
                  </a:lnTo>
                  <a:lnTo>
                    <a:pt x="6642084" y="6307886"/>
                  </a:lnTo>
                  <a:lnTo>
                    <a:pt x="6678512" y="6272387"/>
                  </a:lnTo>
                  <a:lnTo>
                    <a:pt x="6714479" y="6236421"/>
                  </a:lnTo>
                  <a:lnTo>
                    <a:pt x="6749979" y="6199995"/>
                  </a:lnTo>
                  <a:lnTo>
                    <a:pt x="6785009" y="6163112"/>
                  </a:lnTo>
                  <a:lnTo>
                    <a:pt x="6819563" y="6125778"/>
                  </a:lnTo>
                  <a:lnTo>
                    <a:pt x="6853635" y="6087998"/>
                  </a:lnTo>
                  <a:lnTo>
                    <a:pt x="6887223" y="6049776"/>
                  </a:lnTo>
                  <a:lnTo>
                    <a:pt x="6920319" y="6011117"/>
                  </a:lnTo>
                  <a:lnTo>
                    <a:pt x="6952920" y="5972026"/>
                  </a:lnTo>
                  <a:lnTo>
                    <a:pt x="6985021" y="5932509"/>
                  </a:lnTo>
                  <a:lnTo>
                    <a:pt x="7016617" y="5892569"/>
                  </a:lnTo>
                  <a:lnTo>
                    <a:pt x="7047703" y="5852212"/>
                  </a:lnTo>
                  <a:lnTo>
                    <a:pt x="7078274" y="5811442"/>
                  </a:lnTo>
                  <a:lnTo>
                    <a:pt x="7108325" y="5770265"/>
                  </a:lnTo>
                  <a:lnTo>
                    <a:pt x="7137852" y="5728685"/>
                  </a:lnTo>
                  <a:lnTo>
                    <a:pt x="7166849" y="5686707"/>
                  </a:lnTo>
                  <a:lnTo>
                    <a:pt x="7195311" y="5644337"/>
                  </a:lnTo>
                  <a:lnTo>
                    <a:pt x="7295515" y="5482209"/>
                  </a:lnTo>
                  <a:lnTo>
                    <a:pt x="7295515" y="1478152"/>
                  </a:lnTo>
                  <a:lnTo>
                    <a:pt x="7251090" y="1403191"/>
                  </a:lnTo>
                  <a:lnTo>
                    <a:pt x="7223905" y="1360351"/>
                  </a:lnTo>
                  <a:lnTo>
                    <a:pt x="7196184" y="1317890"/>
                  </a:lnTo>
                  <a:lnTo>
                    <a:pt x="7167932" y="1275811"/>
                  </a:lnTo>
                  <a:lnTo>
                    <a:pt x="7139154" y="1234119"/>
                  </a:lnTo>
                  <a:lnTo>
                    <a:pt x="7109854" y="1192819"/>
                  </a:lnTo>
                  <a:lnTo>
                    <a:pt x="7080037" y="1151915"/>
                  </a:lnTo>
                  <a:lnTo>
                    <a:pt x="7049708" y="1111413"/>
                  </a:lnTo>
                  <a:lnTo>
                    <a:pt x="7018872" y="1071317"/>
                  </a:lnTo>
                  <a:lnTo>
                    <a:pt x="6987533" y="1031632"/>
                  </a:lnTo>
                  <a:lnTo>
                    <a:pt x="6955696" y="992363"/>
                  </a:lnTo>
                  <a:lnTo>
                    <a:pt x="6923366" y="953515"/>
                  </a:lnTo>
                  <a:lnTo>
                    <a:pt x="6890547" y="915091"/>
                  </a:lnTo>
                  <a:lnTo>
                    <a:pt x="6857245" y="877098"/>
                  </a:lnTo>
                  <a:lnTo>
                    <a:pt x="6823464" y="839540"/>
                  </a:lnTo>
                  <a:lnTo>
                    <a:pt x="6789209" y="802421"/>
                  </a:lnTo>
                  <a:lnTo>
                    <a:pt x="6754485" y="765746"/>
                  </a:lnTo>
                  <a:lnTo>
                    <a:pt x="6719295" y="729520"/>
                  </a:lnTo>
                  <a:lnTo>
                    <a:pt x="6683646" y="693749"/>
                  </a:lnTo>
                  <a:lnTo>
                    <a:pt x="6647542" y="658436"/>
                  </a:lnTo>
                  <a:lnTo>
                    <a:pt x="6610987" y="623586"/>
                  </a:lnTo>
                  <a:lnTo>
                    <a:pt x="6573986" y="589204"/>
                  </a:lnTo>
                  <a:lnTo>
                    <a:pt x="6536544" y="555296"/>
                  </a:lnTo>
                  <a:lnTo>
                    <a:pt x="6498667" y="521865"/>
                  </a:lnTo>
                  <a:lnTo>
                    <a:pt x="6460357" y="488916"/>
                  </a:lnTo>
                  <a:lnTo>
                    <a:pt x="6421621" y="456455"/>
                  </a:lnTo>
                  <a:lnTo>
                    <a:pt x="6382463" y="424486"/>
                  </a:lnTo>
                  <a:lnTo>
                    <a:pt x="6342888" y="393013"/>
                  </a:lnTo>
                  <a:lnTo>
                    <a:pt x="6302900" y="362042"/>
                  </a:lnTo>
                  <a:lnTo>
                    <a:pt x="6262505" y="331577"/>
                  </a:lnTo>
                  <a:lnTo>
                    <a:pt x="6221706" y="301624"/>
                  </a:lnTo>
                  <a:lnTo>
                    <a:pt x="6180509" y="272186"/>
                  </a:lnTo>
                  <a:lnTo>
                    <a:pt x="6138919" y="243268"/>
                  </a:lnTo>
                  <a:lnTo>
                    <a:pt x="6096939" y="214876"/>
                  </a:lnTo>
                  <a:lnTo>
                    <a:pt x="6054576" y="187014"/>
                  </a:lnTo>
                  <a:lnTo>
                    <a:pt x="6011833" y="159687"/>
                  </a:lnTo>
                  <a:lnTo>
                    <a:pt x="5968716" y="132900"/>
                  </a:lnTo>
                  <a:lnTo>
                    <a:pt x="5925229" y="106657"/>
                  </a:lnTo>
                  <a:lnTo>
                    <a:pt x="5881377" y="80963"/>
                  </a:lnTo>
                  <a:lnTo>
                    <a:pt x="5837165" y="55823"/>
                  </a:lnTo>
                  <a:lnTo>
                    <a:pt x="5792596" y="31242"/>
                  </a:lnTo>
                  <a:lnTo>
                    <a:pt x="5731764" y="0"/>
                  </a:lnTo>
                  <a:close/>
                </a:path>
              </a:pathLst>
            </a:custGeom>
            <a:solidFill>
              <a:srgbClr val="FFFFFF">
                <a:alpha val="79998"/>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object 5"/>
            <p:cNvPicPr/>
            <p:nvPr/>
          </p:nvPicPr>
          <p:blipFill>
            <a:blip r:embed="rId4" cstate="print"/>
            <a:stretch>
              <a:fillRect/>
            </a:stretch>
          </p:blipFill>
          <p:spPr>
            <a:xfrm>
              <a:off x="5063108" y="8155"/>
              <a:ext cx="7128763" cy="6845140"/>
            </a:xfrm>
            <a:prstGeom prst="rect">
              <a:avLst/>
            </a:prstGeom>
          </p:spPr>
        </p:pic>
      </p:grpSp>
      <p:sp>
        <p:nvSpPr>
          <p:cNvPr id="6" name="object 6"/>
          <p:cNvSpPr txBox="1">
            <a:spLocks noGrp="1"/>
          </p:cNvSpPr>
          <p:nvPr>
            <p:ph type="title"/>
          </p:nvPr>
        </p:nvSpPr>
        <p:spPr>
          <a:xfrm>
            <a:off x="307340" y="620395"/>
            <a:ext cx="2951480" cy="330835"/>
          </a:xfrm>
          <a:prstGeom prst="rect">
            <a:avLst/>
          </a:prstGeom>
          <a:effectLst>
            <a:outerShdw blurRad="50800" dist="38100" dir="2700000" algn="tl" rotWithShape="0">
              <a:prstClr val="black"/>
            </a:outerShdw>
          </a:effectLst>
        </p:spPr>
        <p:txBody>
          <a:bodyPr vert="horz" wrap="square" lIns="0" tIns="13335" rIns="0" bIns="0" rtlCol="0">
            <a:spAutoFit/>
          </a:bodyPr>
          <a:lstStyle/>
          <a:p>
            <a:pPr marL="12700">
              <a:lnSpc>
                <a:spcPct val="100000"/>
              </a:lnSpc>
              <a:spcBef>
                <a:spcPts val="105"/>
              </a:spcBef>
            </a:pPr>
            <a:r>
              <a:rPr sz="2000" b="1" spc="65" dirty="0">
                <a:solidFill>
                  <a:schemeClr val="bg1"/>
                </a:solidFill>
                <a:latin typeface="Trebuchet MS"/>
                <a:cs typeface="Trebuchet MS"/>
              </a:rPr>
              <a:t>UN</a:t>
            </a:r>
            <a:r>
              <a:rPr sz="2000" b="1" spc="-190" dirty="0">
                <a:solidFill>
                  <a:schemeClr val="bg1"/>
                </a:solidFill>
                <a:latin typeface="Trebuchet MS"/>
                <a:cs typeface="Trebuchet MS"/>
              </a:rPr>
              <a:t> </a:t>
            </a:r>
            <a:r>
              <a:rPr sz="2000" b="1" spc="45" dirty="0">
                <a:solidFill>
                  <a:schemeClr val="bg1"/>
                </a:solidFill>
                <a:latin typeface="Trebuchet MS"/>
                <a:cs typeface="Trebuchet MS"/>
              </a:rPr>
              <a:t>FENOMENO</a:t>
            </a:r>
            <a:r>
              <a:rPr sz="2000" b="1" spc="-215" dirty="0">
                <a:solidFill>
                  <a:schemeClr val="bg1"/>
                </a:solidFill>
                <a:latin typeface="Trebuchet MS"/>
                <a:cs typeface="Trebuchet MS"/>
              </a:rPr>
              <a:t> </a:t>
            </a:r>
            <a:r>
              <a:rPr sz="2000" b="1" spc="-10" dirty="0">
                <a:solidFill>
                  <a:schemeClr val="bg1"/>
                </a:solidFill>
                <a:latin typeface="Trebuchet MS"/>
                <a:cs typeface="Trebuchet MS"/>
              </a:rPr>
              <a:t>GLOBALE</a:t>
            </a:r>
            <a:endParaRPr sz="2000" dirty="0">
              <a:solidFill>
                <a:schemeClr val="bg1"/>
              </a:solidFill>
              <a:latin typeface="Trebuchet MS"/>
              <a:cs typeface="Trebuchet MS"/>
            </a:endParaRPr>
          </a:p>
        </p:txBody>
      </p:sp>
      <p:sp>
        <p:nvSpPr>
          <p:cNvPr id="7" name="object 7"/>
          <p:cNvSpPr txBox="1"/>
          <p:nvPr/>
        </p:nvSpPr>
        <p:spPr>
          <a:xfrm>
            <a:off x="307340" y="1201039"/>
            <a:ext cx="4230370" cy="4537710"/>
          </a:xfrm>
          <a:prstGeom prst="rect">
            <a:avLst/>
          </a:prstGeom>
          <a:effectLst>
            <a:outerShdw blurRad="50800" dist="38100" dir="2700000" algn="tl" rotWithShape="0">
              <a:prstClr val="black"/>
            </a:outerShdw>
          </a:effectLst>
        </p:spPr>
        <p:txBody>
          <a:bodyPr vert="horz" wrap="square" lIns="0" tIns="12700" rIns="0" bIns="0" rtlCol="0">
            <a:spAutoFit/>
          </a:bodyPr>
          <a:lstStyle/>
          <a:p>
            <a:pPr marL="12700" marR="34925" lvl="0" indent="4572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Trebuchet MS"/>
                <a:ea typeface="+mn-ea"/>
                <a:cs typeface="Trebuchet MS"/>
              </a:rPr>
              <a:t>Nel</a:t>
            </a:r>
            <a:r>
              <a:rPr kumimoji="0" sz="1800" b="0" i="0" u="none" strike="noStrike" kern="1200" cap="none" spc="-17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0" normalizeH="0" baseline="0" noProof="0" dirty="0">
                <a:ln>
                  <a:noFill/>
                </a:ln>
                <a:solidFill>
                  <a:srgbClr val="FFFFFF"/>
                </a:solidFill>
                <a:effectLst/>
                <a:uLnTx/>
                <a:uFillTx/>
                <a:latin typeface="Trebuchet MS"/>
                <a:ea typeface="+mn-ea"/>
                <a:cs typeface="Trebuchet MS"/>
              </a:rPr>
              <a:t>2018</a:t>
            </a:r>
            <a:r>
              <a:rPr kumimoji="0" sz="1800" b="0" i="0" u="none" strike="noStrike" kern="1200" cap="none" spc="-16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0" normalizeH="0" baseline="0" noProof="0" dirty="0">
                <a:ln>
                  <a:noFill/>
                </a:ln>
                <a:solidFill>
                  <a:srgbClr val="FFFFFF"/>
                </a:solidFill>
                <a:effectLst/>
                <a:uLnTx/>
                <a:uFillTx/>
                <a:latin typeface="Trebuchet MS"/>
                <a:ea typeface="+mn-ea"/>
                <a:cs typeface="Trebuchet MS"/>
              </a:rPr>
              <a:t>abbiamo</a:t>
            </a:r>
            <a:r>
              <a:rPr kumimoji="0" sz="1800" b="0" i="0" u="none" strike="noStrike" kern="1200" cap="none" spc="-15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10" normalizeH="0" baseline="0" noProof="0" dirty="0">
                <a:ln>
                  <a:noFill/>
                </a:ln>
                <a:solidFill>
                  <a:srgbClr val="FFFFFF"/>
                </a:solidFill>
                <a:effectLst/>
                <a:uLnTx/>
                <a:uFillTx/>
                <a:latin typeface="Trebuchet MS"/>
                <a:ea typeface="+mn-ea"/>
                <a:cs typeface="Trebuchet MS"/>
              </a:rPr>
              <a:t>scoperto</a:t>
            </a:r>
            <a:r>
              <a:rPr kumimoji="0" sz="1800" b="0" i="0" u="none" strike="noStrike" kern="1200" cap="none" spc="-16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0" normalizeH="0" baseline="0" noProof="0" dirty="0">
                <a:ln>
                  <a:noFill/>
                </a:ln>
                <a:solidFill>
                  <a:srgbClr val="FFFFFF"/>
                </a:solidFill>
                <a:effectLst/>
                <a:uLnTx/>
                <a:uFillTx/>
                <a:latin typeface="Trebuchet MS"/>
                <a:ea typeface="+mn-ea"/>
                <a:cs typeface="Trebuchet MS"/>
              </a:rPr>
              <a:t>che</a:t>
            </a:r>
            <a:r>
              <a:rPr kumimoji="0" sz="1800" b="0" i="0" u="none" strike="noStrike" kern="1200" cap="none" spc="-16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60" normalizeH="0" baseline="0" noProof="0" dirty="0">
                <a:ln>
                  <a:noFill/>
                </a:ln>
                <a:solidFill>
                  <a:srgbClr val="FFFFFF"/>
                </a:solidFill>
                <a:effectLst/>
                <a:uLnTx/>
                <a:uFillTx/>
                <a:latin typeface="Trebuchet MS"/>
                <a:ea typeface="+mn-ea"/>
                <a:cs typeface="Trebuchet MS"/>
              </a:rPr>
              <a:t>le</a:t>
            </a:r>
            <a:r>
              <a:rPr kumimoji="0" sz="1800" b="0" i="0" u="none" strike="noStrike" kern="1200" cap="none" spc="-17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10" normalizeH="0" baseline="0" noProof="0" dirty="0">
                <a:ln>
                  <a:noFill/>
                </a:ln>
                <a:solidFill>
                  <a:srgbClr val="FFFFFF"/>
                </a:solidFill>
                <a:effectLst/>
                <a:uLnTx/>
                <a:uFillTx/>
                <a:latin typeface="Trebuchet MS"/>
                <a:ea typeface="+mn-ea"/>
                <a:cs typeface="Trebuchet MS"/>
              </a:rPr>
              <a:t>donne </a:t>
            </a:r>
            <a:r>
              <a:rPr kumimoji="0" sz="1800" b="0" i="0" u="none" strike="noStrike" kern="1200" cap="none" spc="-45" normalizeH="0" baseline="0" noProof="0" dirty="0">
                <a:ln>
                  <a:noFill/>
                </a:ln>
                <a:solidFill>
                  <a:srgbClr val="FFFFFF"/>
                </a:solidFill>
                <a:effectLst/>
                <a:uLnTx/>
                <a:uFillTx/>
                <a:latin typeface="Trebuchet MS"/>
                <a:ea typeface="+mn-ea"/>
                <a:cs typeface="Trebuchet MS"/>
              </a:rPr>
              <a:t>di</a:t>
            </a:r>
            <a:r>
              <a:rPr kumimoji="0" sz="1800" b="0" i="0" u="none" strike="noStrike" kern="1200" cap="none" spc="-15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30" normalizeH="0" baseline="0" noProof="0" dirty="0">
                <a:ln>
                  <a:noFill/>
                </a:ln>
                <a:solidFill>
                  <a:srgbClr val="FFFFFF"/>
                </a:solidFill>
                <a:effectLst/>
                <a:uLnTx/>
                <a:uFillTx/>
                <a:latin typeface="Trebuchet MS"/>
                <a:ea typeface="+mn-ea"/>
                <a:cs typeface="Trebuchet MS"/>
              </a:rPr>
              <a:t>colore</a:t>
            </a:r>
            <a:r>
              <a:rPr kumimoji="0" sz="1800" b="0" i="0" u="none" strike="noStrike" kern="1200" cap="none" spc="-16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105" normalizeH="0" baseline="0" noProof="0" dirty="0">
                <a:ln>
                  <a:noFill/>
                </a:ln>
                <a:solidFill>
                  <a:srgbClr val="FFFFFF"/>
                </a:solidFill>
                <a:effectLst/>
                <a:uLnTx/>
                <a:uFillTx/>
                <a:latin typeface="Trebuchet MS"/>
                <a:ea typeface="+mn-ea"/>
                <a:cs typeface="Trebuchet MS"/>
              </a:rPr>
              <a:t>(nere,</a:t>
            </a:r>
            <a:r>
              <a:rPr kumimoji="0" sz="1800" b="0" i="0" u="none" strike="noStrike" kern="1200" cap="none" spc="-16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45" normalizeH="0" baseline="0" noProof="0" dirty="0">
                <a:ln>
                  <a:noFill/>
                </a:ln>
                <a:solidFill>
                  <a:srgbClr val="FFFFFF"/>
                </a:solidFill>
                <a:effectLst/>
                <a:uLnTx/>
                <a:uFillTx/>
                <a:latin typeface="Trebuchet MS"/>
                <a:ea typeface="+mn-ea"/>
                <a:cs typeface="Trebuchet MS"/>
              </a:rPr>
              <a:t>asiatiche,</a:t>
            </a:r>
            <a:r>
              <a:rPr kumimoji="0" sz="1800" b="0" i="0" u="none" strike="noStrike" kern="1200" cap="none" spc="-14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65" normalizeH="0" baseline="0" noProof="0" dirty="0">
                <a:ln>
                  <a:noFill/>
                </a:ln>
                <a:solidFill>
                  <a:srgbClr val="FFFFFF"/>
                </a:solidFill>
                <a:effectLst/>
                <a:uLnTx/>
                <a:uFillTx/>
                <a:latin typeface="Trebuchet MS"/>
                <a:ea typeface="+mn-ea"/>
                <a:cs typeface="Trebuchet MS"/>
              </a:rPr>
              <a:t>latine</a:t>
            </a:r>
            <a:r>
              <a:rPr kumimoji="0" sz="1800" b="0" i="0" u="none" strike="noStrike" kern="1200" cap="none" spc="-15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45" normalizeH="0" baseline="0" noProof="0" dirty="0">
                <a:ln>
                  <a:noFill/>
                </a:ln>
                <a:solidFill>
                  <a:srgbClr val="FFFFFF"/>
                </a:solidFill>
                <a:effectLst/>
                <a:uLnTx/>
                <a:uFillTx/>
                <a:latin typeface="Trebuchet MS"/>
                <a:ea typeface="+mn-ea"/>
                <a:cs typeface="Trebuchet MS"/>
              </a:rPr>
              <a:t>e</a:t>
            </a:r>
            <a:r>
              <a:rPr kumimoji="0" sz="1800" b="0" i="0" u="none" strike="noStrike" kern="1200" cap="none" spc="-15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45" normalizeH="0" baseline="0" noProof="0" dirty="0">
                <a:ln>
                  <a:noFill/>
                </a:ln>
                <a:solidFill>
                  <a:srgbClr val="FFFFFF"/>
                </a:solidFill>
                <a:effectLst/>
                <a:uLnTx/>
                <a:uFillTx/>
                <a:latin typeface="Trebuchet MS"/>
                <a:ea typeface="+mn-ea"/>
                <a:cs typeface="Trebuchet MS"/>
              </a:rPr>
              <a:t>di</a:t>
            </a:r>
            <a:r>
              <a:rPr kumimoji="0" sz="1800" b="0" i="0" u="none" strike="noStrike" kern="1200" cap="none" spc="-14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10" normalizeH="0" baseline="0" noProof="0" dirty="0">
                <a:ln>
                  <a:noFill/>
                </a:ln>
                <a:solidFill>
                  <a:srgbClr val="FFFFFF"/>
                </a:solidFill>
                <a:effectLst/>
                <a:uLnTx/>
                <a:uFillTx/>
                <a:latin typeface="Trebuchet MS"/>
                <a:ea typeface="+mn-ea"/>
                <a:cs typeface="Trebuchet MS"/>
              </a:rPr>
              <a:t>razza </a:t>
            </a:r>
            <a:r>
              <a:rPr kumimoji="0" sz="1800" b="0" i="0" u="none" strike="noStrike" kern="1200" cap="none" spc="-45" normalizeH="0" baseline="0" noProof="0" dirty="0">
                <a:ln>
                  <a:noFill/>
                </a:ln>
                <a:solidFill>
                  <a:srgbClr val="FFFFFF"/>
                </a:solidFill>
                <a:effectLst/>
                <a:uLnTx/>
                <a:uFillTx/>
                <a:latin typeface="Trebuchet MS"/>
                <a:ea typeface="+mn-ea"/>
                <a:cs typeface="Trebuchet MS"/>
              </a:rPr>
              <a:t>mista)</a:t>
            </a:r>
            <a:r>
              <a:rPr kumimoji="0" sz="1800" b="0" i="0" u="none" strike="noStrike" kern="1200" cap="none" spc="-114" normalizeH="0" baseline="0" noProof="0" dirty="0">
                <a:ln>
                  <a:noFill/>
                </a:ln>
                <a:solidFill>
                  <a:srgbClr val="FFFFFF"/>
                </a:solidFill>
                <a:effectLst/>
                <a:uLnTx/>
                <a:uFillTx/>
                <a:latin typeface="Trebuchet MS"/>
                <a:ea typeface="+mn-ea"/>
                <a:cs typeface="Trebuchet MS"/>
              </a:rPr>
              <a:t> </a:t>
            </a:r>
            <a:r>
              <a:rPr kumimoji="0" sz="1800" b="0" i="0" u="none" strike="noStrike" kern="1200" cap="none" spc="-35" normalizeH="0" baseline="0" noProof="0" dirty="0">
                <a:ln>
                  <a:noFill/>
                </a:ln>
                <a:solidFill>
                  <a:srgbClr val="FFFFFF"/>
                </a:solidFill>
                <a:effectLst/>
                <a:uLnTx/>
                <a:uFillTx/>
                <a:latin typeface="Trebuchet MS"/>
                <a:ea typeface="+mn-ea"/>
                <a:cs typeface="Trebuchet MS"/>
              </a:rPr>
              <a:t>avevano</a:t>
            </a:r>
            <a:r>
              <a:rPr kumimoji="0" sz="1800" b="0" i="0" u="none" strike="noStrike" kern="1200" cap="none" spc="-15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85" normalizeH="0" baseline="0" noProof="0" dirty="0">
                <a:ln>
                  <a:noFill/>
                </a:ln>
                <a:solidFill>
                  <a:srgbClr val="FFFFFF"/>
                </a:solidFill>
                <a:effectLst/>
                <a:uLnTx/>
                <a:uFillTx/>
                <a:latin typeface="Trebuchet MS"/>
                <a:ea typeface="+mn-ea"/>
                <a:cs typeface="Trebuchet MS"/>
              </a:rPr>
              <a:t>il</a:t>
            </a:r>
            <a:r>
              <a:rPr kumimoji="0" sz="1800" b="0" i="0" u="none" strike="noStrike" kern="1200" cap="none" spc="-130" normalizeH="0" baseline="0" noProof="0" dirty="0">
                <a:ln>
                  <a:noFill/>
                </a:ln>
                <a:solidFill>
                  <a:srgbClr val="FFFFFF"/>
                </a:solidFill>
                <a:effectLst/>
                <a:uLnTx/>
                <a:uFillTx/>
                <a:latin typeface="Trebuchet MS"/>
                <a:ea typeface="+mn-ea"/>
                <a:cs typeface="Trebuchet MS"/>
              </a:rPr>
              <a:t> </a:t>
            </a:r>
            <a:r>
              <a:rPr kumimoji="0" sz="2000" b="1" i="0" u="none" strike="noStrike" kern="1200" cap="none" spc="0" normalizeH="0" baseline="0" noProof="0" dirty="0">
                <a:ln>
                  <a:noFill/>
                </a:ln>
                <a:solidFill>
                  <a:srgbClr val="FFFFFF"/>
                </a:solidFill>
                <a:effectLst/>
                <a:uLnTx/>
                <a:uFillTx/>
                <a:latin typeface="Trebuchet MS"/>
                <a:ea typeface="+mn-ea"/>
                <a:cs typeface="Trebuchet MS"/>
              </a:rPr>
              <a:t>34%</a:t>
            </a:r>
            <a:r>
              <a:rPr kumimoji="0" sz="2000" b="1" i="0" u="none" strike="noStrike" kern="1200" cap="none" spc="-150" normalizeH="0" baseline="0" noProof="0" dirty="0">
                <a:ln>
                  <a:noFill/>
                </a:ln>
                <a:solidFill>
                  <a:srgbClr val="FFFFFF"/>
                </a:solidFill>
                <a:effectLst/>
                <a:uLnTx/>
                <a:uFillTx/>
                <a:latin typeface="Trebuchet MS"/>
                <a:ea typeface="+mn-ea"/>
                <a:cs typeface="Trebuchet MS"/>
              </a:rPr>
              <a:t> </a:t>
            </a:r>
            <a:r>
              <a:rPr kumimoji="0" sz="2000" b="1" i="0" u="none" strike="noStrike" kern="1200" cap="none" spc="-35" normalizeH="0" baseline="0" noProof="0" dirty="0">
                <a:ln>
                  <a:noFill/>
                </a:ln>
                <a:solidFill>
                  <a:srgbClr val="FFFFFF"/>
                </a:solidFill>
                <a:effectLst/>
                <a:uLnTx/>
                <a:uFillTx/>
                <a:latin typeface="Trebuchet MS"/>
                <a:ea typeface="+mn-ea"/>
                <a:cs typeface="Trebuchet MS"/>
              </a:rPr>
              <a:t>di</a:t>
            </a:r>
            <a:r>
              <a:rPr kumimoji="0" sz="2000" b="1" i="0" u="none" strike="noStrike" kern="1200" cap="none" spc="-135" normalizeH="0" baseline="0" noProof="0" dirty="0">
                <a:ln>
                  <a:noFill/>
                </a:ln>
                <a:solidFill>
                  <a:srgbClr val="FFFFFF"/>
                </a:solidFill>
                <a:effectLst/>
                <a:uLnTx/>
                <a:uFillTx/>
                <a:latin typeface="Trebuchet MS"/>
                <a:ea typeface="+mn-ea"/>
                <a:cs typeface="Trebuchet MS"/>
              </a:rPr>
              <a:t> </a:t>
            </a:r>
            <a:r>
              <a:rPr kumimoji="0" sz="2000" b="1" i="0" u="none" strike="noStrike" kern="1200" cap="none" spc="-30" normalizeH="0" baseline="0" noProof="0" dirty="0">
                <a:ln>
                  <a:noFill/>
                </a:ln>
                <a:solidFill>
                  <a:srgbClr val="FFFFFF"/>
                </a:solidFill>
                <a:effectLst/>
                <a:uLnTx/>
                <a:uFillTx/>
                <a:latin typeface="Trebuchet MS"/>
                <a:ea typeface="+mn-ea"/>
                <a:cs typeface="Trebuchet MS"/>
              </a:rPr>
              <a:t>probabilità</a:t>
            </a:r>
            <a:r>
              <a:rPr kumimoji="0" sz="2000" b="1" i="0" u="none" strike="noStrike" kern="1200" cap="none" spc="-155" normalizeH="0" baseline="0" noProof="0" dirty="0">
                <a:ln>
                  <a:noFill/>
                </a:ln>
                <a:solidFill>
                  <a:srgbClr val="FFFFFF"/>
                </a:solidFill>
                <a:effectLst/>
                <a:uLnTx/>
                <a:uFillTx/>
                <a:latin typeface="Trebuchet MS"/>
                <a:ea typeface="+mn-ea"/>
                <a:cs typeface="Trebuchet MS"/>
              </a:rPr>
              <a:t> </a:t>
            </a:r>
            <a:r>
              <a:rPr kumimoji="0" sz="2000" b="1" i="0" u="none" strike="noStrike" kern="1200" cap="none" spc="-25" normalizeH="0" baseline="0" noProof="0" dirty="0">
                <a:ln>
                  <a:noFill/>
                </a:ln>
                <a:solidFill>
                  <a:srgbClr val="FFFFFF"/>
                </a:solidFill>
                <a:effectLst/>
                <a:uLnTx/>
                <a:uFillTx/>
                <a:latin typeface="Trebuchet MS"/>
                <a:ea typeface="+mn-ea"/>
                <a:cs typeface="Trebuchet MS"/>
              </a:rPr>
              <a:t>in </a:t>
            </a:r>
            <a:r>
              <a:rPr kumimoji="0" sz="2000" b="1" i="0" u="none" strike="noStrike" kern="1200" cap="none" spc="-35" normalizeH="0" baseline="0" noProof="0" dirty="0">
                <a:ln>
                  <a:noFill/>
                </a:ln>
                <a:solidFill>
                  <a:srgbClr val="FFFFFF"/>
                </a:solidFill>
                <a:effectLst/>
                <a:uLnTx/>
                <a:uFillTx/>
                <a:latin typeface="Trebuchet MS"/>
                <a:ea typeface="+mn-ea"/>
                <a:cs typeface="Trebuchet MS"/>
              </a:rPr>
              <a:t>più</a:t>
            </a:r>
            <a:r>
              <a:rPr kumimoji="0" sz="2000" b="1" i="0" u="none" strike="noStrike" kern="1200" cap="none" spc="-16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45" normalizeH="0" baseline="0" noProof="0" dirty="0">
                <a:ln>
                  <a:noFill/>
                </a:ln>
                <a:solidFill>
                  <a:srgbClr val="FFFFFF"/>
                </a:solidFill>
                <a:effectLst/>
                <a:uLnTx/>
                <a:uFillTx/>
                <a:latin typeface="Trebuchet MS"/>
                <a:ea typeface="+mn-ea"/>
                <a:cs typeface="Trebuchet MS"/>
              </a:rPr>
              <a:t>di</a:t>
            </a:r>
            <a:r>
              <a:rPr kumimoji="0" sz="1800" b="0" i="0" u="none" strike="noStrike" kern="1200" cap="none" spc="-14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0" normalizeH="0" baseline="0" noProof="0" dirty="0">
                <a:ln>
                  <a:noFill/>
                </a:ln>
                <a:solidFill>
                  <a:srgbClr val="FFFFFF"/>
                </a:solidFill>
                <a:effectLst/>
                <a:uLnTx/>
                <a:uFillTx/>
                <a:latin typeface="Trebuchet MS"/>
                <a:ea typeface="+mn-ea"/>
                <a:cs typeface="Trebuchet MS"/>
              </a:rPr>
              <a:t>essere</a:t>
            </a:r>
            <a:r>
              <a:rPr kumimoji="0" sz="1800" b="0" i="0" u="none" strike="noStrike" kern="1200" cap="none" spc="-15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75" normalizeH="0" baseline="0" noProof="0" dirty="0">
                <a:ln>
                  <a:noFill/>
                </a:ln>
                <a:solidFill>
                  <a:srgbClr val="FFFFFF"/>
                </a:solidFill>
                <a:effectLst/>
                <a:uLnTx/>
                <a:uFillTx/>
                <a:latin typeface="Trebuchet MS"/>
                <a:ea typeface="+mn-ea"/>
                <a:cs typeface="Trebuchet MS"/>
              </a:rPr>
              <a:t>citate</a:t>
            </a:r>
            <a:r>
              <a:rPr kumimoji="0" sz="1800" b="0" i="0" u="none" strike="noStrike" kern="1200" cap="none" spc="-11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55" normalizeH="0" baseline="0" noProof="0" dirty="0">
                <a:ln>
                  <a:noFill/>
                </a:ln>
                <a:solidFill>
                  <a:srgbClr val="FFFFFF"/>
                </a:solidFill>
                <a:effectLst/>
                <a:uLnTx/>
                <a:uFillTx/>
                <a:latin typeface="Trebuchet MS"/>
                <a:ea typeface="+mn-ea"/>
                <a:cs typeface="Trebuchet MS"/>
              </a:rPr>
              <a:t>in</a:t>
            </a:r>
            <a:r>
              <a:rPr kumimoji="0" sz="18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45" normalizeH="0" baseline="0" noProof="0" dirty="0">
                <a:ln>
                  <a:noFill/>
                </a:ln>
                <a:solidFill>
                  <a:srgbClr val="FFFFFF"/>
                </a:solidFill>
                <a:effectLst/>
                <a:uLnTx/>
                <a:uFillTx/>
                <a:latin typeface="Trebuchet MS"/>
                <a:ea typeface="+mn-ea"/>
                <a:cs typeface="Trebuchet MS"/>
              </a:rPr>
              <a:t>contenuti</a:t>
            </a:r>
            <a:r>
              <a:rPr kumimoji="0" sz="18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50" normalizeH="0" baseline="0" noProof="0" dirty="0">
                <a:ln>
                  <a:noFill/>
                </a:ln>
                <a:solidFill>
                  <a:srgbClr val="FFFFFF"/>
                </a:solidFill>
                <a:effectLst/>
                <a:uLnTx/>
                <a:uFillTx/>
                <a:latin typeface="Trebuchet MS"/>
                <a:ea typeface="+mn-ea"/>
                <a:cs typeface="Trebuchet MS"/>
              </a:rPr>
              <a:t>offensivi</a:t>
            </a:r>
            <a:r>
              <a:rPr kumimoji="0" sz="18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50" normalizeH="0" baseline="0" noProof="0" dirty="0">
                <a:ln>
                  <a:noFill/>
                </a:ln>
                <a:solidFill>
                  <a:srgbClr val="FFFFFF"/>
                </a:solidFill>
                <a:effectLst/>
                <a:uLnTx/>
                <a:uFillTx/>
                <a:latin typeface="Trebuchet MS"/>
                <a:ea typeface="+mn-ea"/>
                <a:cs typeface="Trebuchet MS"/>
              </a:rPr>
              <a:t>o </a:t>
            </a:r>
            <a:r>
              <a:rPr kumimoji="0" sz="1800" b="0" i="0" u="none" strike="noStrike" kern="1200" cap="none" spc="-45" normalizeH="0" baseline="0" noProof="0" dirty="0">
                <a:ln>
                  <a:noFill/>
                </a:ln>
                <a:solidFill>
                  <a:srgbClr val="FFFFFF"/>
                </a:solidFill>
                <a:effectLst/>
                <a:uLnTx/>
                <a:uFillTx/>
                <a:latin typeface="Trebuchet MS"/>
                <a:ea typeface="+mn-ea"/>
                <a:cs typeface="Trebuchet MS"/>
              </a:rPr>
              <a:t>ostili</a:t>
            </a:r>
            <a:r>
              <a:rPr kumimoji="0" sz="18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55" normalizeH="0" baseline="0" noProof="0" dirty="0">
                <a:ln>
                  <a:noFill/>
                </a:ln>
                <a:solidFill>
                  <a:srgbClr val="FFFFFF"/>
                </a:solidFill>
                <a:effectLst/>
                <a:uLnTx/>
                <a:uFillTx/>
                <a:latin typeface="Trebuchet MS"/>
                <a:ea typeface="+mn-ea"/>
                <a:cs typeface="Trebuchet MS"/>
              </a:rPr>
              <a:t>rispetto</a:t>
            </a:r>
            <a:r>
              <a:rPr kumimoji="0" sz="1800" b="0" i="0" u="none" strike="noStrike" kern="1200" cap="none" spc="-12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45" normalizeH="0" baseline="0" noProof="0" dirty="0">
                <a:ln>
                  <a:noFill/>
                </a:ln>
                <a:solidFill>
                  <a:srgbClr val="FFFFFF"/>
                </a:solidFill>
                <a:effectLst/>
                <a:uLnTx/>
                <a:uFillTx/>
                <a:latin typeface="Trebuchet MS"/>
                <a:ea typeface="+mn-ea"/>
                <a:cs typeface="Trebuchet MS"/>
              </a:rPr>
              <a:t>alle</a:t>
            </a:r>
            <a:r>
              <a:rPr kumimoji="0" sz="1800" b="0" i="0" u="none" strike="noStrike" kern="1200" cap="none" spc="-14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10" normalizeH="0" baseline="0" noProof="0" dirty="0">
                <a:ln>
                  <a:noFill/>
                </a:ln>
                <a:solidFill>
                  <a:srgbClr val="FFFFFF"/>
                </a:solidFill>
                <a:effectLst/>
                <a:uLnTx/>
                <a:uFillTx/>
                <a:latin typeface="Trebuchet MS"/>
                <a:ea typeface="+mn-ea"/>
                <a:cs typeface="Trebuchet MS"/>
              </a:rPr>
              <a:t>donne</a:t>
            </a:r>
            <a:r>
              <a:rPr kumimoji="0" sz="1800" b="0" i="0" u="none" strike="noStrike" kern="1200" cap="none" spc="-15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10" normalizeH="0" baseline="0" noProof="0" dirty="0">
                <a:ln>
                  <a:noFill/>
                </a:ln>
                <a:solidFill>
                  <a:srgbClr val="FFFFFF"/>
                </a:solidFill>
                <a:effectLst/>
                <a:uLnTx/>
                <a:uFillTx/>
                <a:latin typeface="Trebuchet MS"/>
                <a:ea typeface="+mn-ea"/>
                <a:cs typeface="Trebuchet MS"/>
              </a:rPr>
              <a:t>bianche.</a:t>
            </a:r>
            <a:endParaRPr kumimoji="0" sz="1800" b="0" i="0" u="none" strike="noStrike" kern="1200" cap="none" spc="0" normalizeH="0" baseline="0" noProof="0" dirty="0">
              <a:ln>
                <a:noFill/>
              </a:ln>
              <a:solidFill>
                <a:prstClr val="black"/>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7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35" normalizeH="0" baseline="0" noProof="0" dirty="0">
                <a:ln>
                  <a:noFill/>
                </a:ln>
                <a:solidFill>
                  <a:srgbClr val="FFFFFF"/>
                </a:solidFill>
                <a:effectLst/>
                <a:uLnTx/>
                <a:uFillTx/>
                <a:latin typeface="Trebuchet MS"/>
                <a:ea typeface="+mn-ea"/>
                <a:cs typeface="Trebuchet MS"/>
              </a:rPr>
              <a:t>Le</a:t>
            </a:r>
            <a:r>
              <a:rPr kumimoji="0" sz="1800" b="0" i="0" u="none" strike="noStrike" kern="1200" cap="none" spc="-15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10" normalizeH="0" baseline="0" noProof="0" dirty="0">
                <a:ln>
                  <a:noFill/>
                </a:ln>
                <a:solidFill>
                  <a:srgbClr val="FFFFFF"/>
                </a:solidFill>
                <a:effectLst/>
                <a:uLnTx/>
                <a:uFillTx/>
                <a:latin typeface="Trebuchet MS"/>
                <a:ea typeface="+mn-ea"/>
                <a:cs typeface="Trebuchet MS"/>
              </a:rPr>
              <a:t>donne</a:t>
            </a:r>
            <a:r>
              <a:rPr kumimoji="0" sz="18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60" normalizeH="0" baseline="0" noProof="0" dirty="0">
                <a:ln>
                  <a:noFill/>
                </a:ln>
                <a:solidFill>
                  <a:srgbClr val="FFFFFF"/>
                </a:solidFill>
                <a:effectLst/>
                <a:uLnTx/>
                <a:uFillTx/>
                <a:latin typeface="Trebuchet MS"/>
                <a:ea typeface="+mn-ea"/>
                <a:cs typeface="Trebuchet MS"/>
              </a:rPr>
              <a:t>nere</a:t>
            </a:r>
            <a:r>
              <a:rPr kumimoji="0" sz="1800" b="0" i="0" u="none" strike="noStrike" kern="1200" cap="none" spc="-15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50" normalizeH="0" baseline="0" noProof="0" dirty="0">
                <a:ln>
                  <a:noFill/>
                </a:ln>
                <a:solidFill>
                  <a:srgbClr val="FFFFFF"/>
                </a:solidFill>
                <a:effectLst/>
                <a:uLnTx/>
                <a:uFillTx/>
                <a:latin typeface="Trebuchet MS"/>
                <a:ea typeface="+mn-ea"/>
                <a:cs typeface="Trebuchet MS"/>
              </a:rPr>
              <a:t>sono</a:t>
            </a:r>
            <a:r>
              <a:rPr kumimoji="0" sz="1800" b="0" i="0" u="none" strike="noStrike" kern="1200" cap="none" spc="-18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55" normalizeH="0" baseline="0" noProof="0" dirty="0">
                <a:ln>
                  <a:noFill/>
                </a:ln>
                <a:solidFill>
                  <a:srgbClr val="FFFFFF"/>
                </a:solidFill>
                <a:effectLst/>
                <a:uLnTx/>
                <a:uFillTx/>
                <a:latin typeface="Trebuchet MS"/>
                <a:ea typeface="+mn-ea"/>
                <a:cs typeface="Trebuchet MS"/>
              </a:rPr>
              <a:t>state</a:t>
            </a:r>
            <a:r>
              <a:rPr kumimoji="0" sz="1800" b="0" i="0" u="none" strike="noStrike" kern="1200" cap="none" spc="-12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25" normalizeH="0" baseline="0" noProof="0" dirty="0">
                <a:ln>
                  <a:noFill/>
                </a:ln>
                <a:solidFill>
                  <a:srgbClr val="FFFFFF"/>
                </a:solidFill>
                <a:effectLst/>
                <a:uLnTx/>
                <a:uFillTx/>
                <a:latin typeface="Trebuchet MS"/>
                <a:ea typeface="+mn-ea"/>
                <a:cs typeface="Trebuchet MS"/>
              </a:rPr>
              <a:t>prese</a:t>
            </a:r>
            <a:r>
              <a:rPr kumimoji="0" sz="1800" b="0" i="0" u="none" strike="noStrike" kern="1200" cap="none" spc="-15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45" normalizeH="0" baseline="0" noProof="0" dirty="0">
                <a:ln>
                  <a:noFill/>
                </a:ln>
                <a:solidFill>
                  <a:srgbClr val="FFFFFF"/>
                </a:solidFill>
                <a:effectLst/>
                <a:uLnTx/>
                <a:uFillTx/>
                <a:latin typeface="Trebuchet MS"/>
                <a:ea typeface="+mn-ea"/>
                <a:cs typeface="Trebuchet MS"/>
              </a:rPr>
              <a:t>di</a:t>
            </a:r>
            <a:r>
              <a:rPr kumimoji="0" sz="1800" b="0" i="0" u="none" strike="noStrike" kern="1200" cap="none" spc="-15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60" normalizeH="0" baseline="0" noProof="0" dirty="0">
                <a:ln>
                  <a:noFill/>
                </a:ln>
                <a:solidFill>
                  <a:srgbClr val="FFFFFF"/>
                </a:solidFill>
                <a:effectLst/>
                <a:uLnTx/>
                <a:uFillTx/>
                <a:latin typeface="Trebuchet MS"/>
                <a:ea typeface="+mn-ea"/>
                <a:cs typeface="Trebuchet MS"/>
              </a:rPr>
              <a:t>mira</a:t>
            </a:r>
            <a:r>
              <a:rPr kumimoji="0" sz="1800" b="0" i="0" u="none" strike="noStrike" kern="1200" cap="none" spc="-17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25" normalizeH="0" baseline="0" noProof="0" dirty="0">
                <a:ln>
                  <a:noFill/>
                </a:ln>
                <a:solidFill>
                  <a:srgbClr val="FFFFFF"/>
                </a:solidFill>
                <a:effectLst/>
                <a:uLnTx/>
                <a:uFillTx/>
                <a:latin typeface="Trebuchet MS"/>
                <a:ea typeface="+mn-ea"/>
                <a:cs typeface="Trebuchet MS"/>
              </a:rPr>
              <a:t>in </a:t>
            </a:r>
            <a:r>
              <a:rPr kumimoji="0" sz="1800" b="0" i="0" u="none" strike="noStrike" kern="1200" cap="none" spc="0" normalizeH="0" baseline="0" noProof="0" dirty="0">
                <a:ln>
                  <a:noFill/>
                </a:ln>
                <a:solidFill>
                  <a:srgbClr val="FFFFFF"/>
                </a:solidFill>
                <a:effectLst/>
                <a:uLnTx/>
                <a:uFillTx/>
                <a:latin typeface="Trebuchet MS"/>
                <a:ea typeface="+mn-ea"/>
                <a:cs typeface="Trebuchet MS"/>
              </a:rPr>
              <a:t>modo</a:t>
            </a:r>
            <a:r>
              <a:rPr kumimoji="0" sz="1800" b="0" i="0" u="none" strike="noStrike" kern="1200" cap="none" spc="-10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45" normalizeH="0" baseline="0" noProof="0" dirty="0">
                <a:ln>
                  <a:noFill/>
                </a:ln>
                <a:solidFill>
                  <a:srgbClr val="FFFFFF"/>
                </a:solidFill>
                <a:effectLst/>
                <a:uLnTx/>
                <a:uFillTx/>
                <a:latin typeface="Trebuchet MS"/>
                <a:ea typeface="+mn-ea"/>
                <a:cs typeface="Trebuchet MS"/>
              </a:rPr>
              <a:t>sproporzionato,</a:t>
            </a:r>
            <a:r>
              <a:rPr kumimoji="0" sz="1800" b="0" i="0" u="none" strike="noStrike" kern="1200" cap="none" spc="-114" normalizeH="0" baseline="0" noProof="0" dirty="0">
                <a:ln>
                  <a:noFill/>
                </a:ln>
                <a:solidFill>
                  <a:srgbClr val="FFFFFF"/>
                </a:solidFill>
                <a:effectLst/>
                <a:uLnTx/>
                <a:uFillTx/>
                <a:latin typeface="Trebuchet MS"/>
                <a:ea typeface="+mn-ea"/>
                <a:cs typeface="Trebuchet MS"/>
              </a:rPr>
              <a:t> </a:t>
            </a:r>
            <a:r>
              <a:rPr kumimoji="0" sz="1800" b="0" i="0" u="none" strike="noStrike" kern="1200" cap="none" spc="0" normalizeH="0" baseline="0" noProof="0" dirty="0">
                <a:ln>
                  <a:noFill/>
                </a:ln>
                <a:solidFill>
                  <a:srgbClr val="FFFFFF"/>
                </a:solidFill>
                <a:effectLst/>
                <a:uLnTx/>
                <a:uFillTx/>
                <a:latin typeface="Trebuchet MS"/>
                <a:ea typeface="+mn-ea"/>
                <a:cs typeface="Trebuchet MS"/>
              </a:rPr>
              <a:t>con</a:t>
            </a:r>
            <a:r>
              <a:rPr kumimoji="0" sz="1800" b="0" i="0" u="none" strike="noStrike" kern="1200" cap="none" spc="-80" normalizeH="0" baseline="0" noProof="0" dirty="0">
                <a:ln>
                  <a:noFill/>
                </a:ln>
                <a:solidFill>
                  <a:srgbClr val="FFFFFF"/>
                </a:solidFill>
                <a:effectLst/>
                <a:uLnTx/>
                <a:uFillTx/>
                <a:latin typeface="Trebuchet MS"/>
                <a:ea typeface="+mn-ea"/>
                <a:cs typeface="Trebuchet MS"/>
              </a:rPr>
              <a:t> </a:t>
            </a:r>
            <a:r>
              <a:rPr kumimoji="0" sz="2000" b="1" i="0" u="none" strike="noStrike" kern="1200" cap="none" spc="0" normalizeH="0" baseline="0" noProof="0" dirty="0">
                <a:ln>
                  <a:noFill/>
                </a:ln>
                <a:solidFill>
                  <a:srgbClr val="FFFFFF"/>
                </a:solidFill>
                <a:effectLst/>
                <a:uLnTx/>
                <a:uFillTx/>
                <a:latin typeface="Trebuchet MS"/>
                <a:ea typeface="+mn-ea"/>
                <a:cs typeface="Trebuchet MS"/>
              </a:rPr>
              <a:t>l'84%</a:t>
            </a:r>
            <a:r>
              <a:rPr kumimoji="0" sz="2000" b="1" i="0" u="none" strike="noStrike" kern="1200" cap="none" spc="-90" normalizeH="0" baseline="0" noProof="0" dirty="0">
                <a:ln>
                  <a:noFill/>
                </a:ln>
                <a:solidFill>
                  <a:srgbClr val="FFFFFF"/>
                </a:solidFill>
                <a:effectLst/>
                <a:uLnTx/>
                <a:uFillTx/>
                <a:latin typeface="Trebuchet MS"/>
                <a:ea typeface="+mn-ea"/>
                <a:cs typeface="Trebuchet MS"/>
              </a:rPr>
              <a:t> </a:t>
            </a:r>
            <a:r>
              <a:rPr kumimoji="0" sz="2000" b="1" i="0" u="none" strike="noStrike" kern="1200" cap="none" spc="-25" normalizeH="0" baseline="0" noProof="0" dirty="0">
                <a:ln>
                  <a:noFill/>
                </a:ln>
                <a:solidFill>
                  <a:srgbClr val="FFFFFF"/>
                </a:solidFill>
                <a:effectLst/>
                <a:uLnTx/>
                <a:uFillTx/>
                <a:latin typeface="Trebuchet MS"/>
                <a:ea typeface="+mn-ea"/>
                <a:cs typeface="Trebuchet MS"/>
              </a:rPr>
              <a:t>di </a:t>
            </a:r>
            <a:r>
              <a:rPr kumimoji="0" sz="2000" b="1" i="0" u="none" strike="noStrike" kern="1200" cap="none" spc="-30" normalizeH="0" baseline="0" noProof="0" dirty="0">
                <a:ln>
                  <a:noFill/>
                </a:ln>
                <a:solidFill>
                  <a:srgbClr val="FFFFFF"/>
                </a:solidFill>
                <a:effectLst/>
                <a:uLnTx/>
                <a:uFillTx/>
                <a:latin typeface="Trebuchet MS"/>
                <a:ea typeface="+mn-ea"/>
                <a:cs typeface="Trebuchet MS"/>
              </a:rPr>
              <a:t>probabilità</a:t>
            </a:r>
            <a:r>
              <a:rPr kumimoji="0" sz="2000" b="1" i="0" u="none" strike="noStrike" kern="1200" cap="none" spc="-170" normalizeH="0" baseline="0" noProof="0" dirty="0">
                <a:ln>
                  <a:noFill/>
                </a:ln>
                <a:solidFill>
                  <a:srgbClr val="FFFFFF"/>
                </a:solidFill>
                <a:effectLst/>
                <a:uLnTx/>
                <a:uFillTx/>
                <a:latin typeface="Trebuchet MS"/>
                <a:ea typeface="+mn-ea"/>
                <a:cs typeface="Trebuchet MS"/>
              </a:rPr>
              <a:t> </a:t>
            </a:r>
            <a:r>
              <a:rPr kumimoji="0" sz="2000" b="1" i="0" u="none" strike="noStrike" kern="1200" cap="none" spc="-55" normalizeH="0" baseline="0" noProof="0" dirty="0">
                <a:ln>
                  <a:noFill/>
                </a:ln>
                <a:solidFill>
                  <a:srgbClr val="FFFFFF"/>
                </a:solidFill>
                <a:effectLst/>
                <a:uLnTx/>
                <a:uFillTx/>
                <a:latin typeface="Trebuchet MS"/>
                <a:ea typeface="+mn-ea"/>
                <a:cs typeface="Trebuchet MS"/>
              </a:rPr>
              <a:t>in</a:t>
            </a:r>
            <a:r>
              <a:rPr kumimoji="0" sz="2000" b="1" i="0" u="none" strike="noStrike" kern="1200" cap="none" spc="-150" normalizeH="0" baseline="0" noProof="0" dirty="0">
                <a:ln>
                  <a:noFill/>
                </a:ln>
                <a:solidFill>
                  <a:srgbClr val="FFFFFF"/>
                </a:solidFill>
                <a:effectLst/>
                <a:uLnTx/>
                <a:uFillTx/>
                <a:latin typeface="Trebuchet MS"/>
                <a:ea typeface="+mn-ea"/>
                <a:cs typeface="Trebuchet MS"/>
              </a:rPr>
              <a:t> </a:t>
            </a:r>
            <a:r>
              <a:rPr kumimoji="0" sz="2000" b="1" i="0" u="none" strike="noStrike" kern="1200" cap="none" spc="-35" normalizeH="0" baseline="0" noProof="0" dirty="0">
                <a:ln>
                  <a:noFill/>
                </a:ln>
                <a:solidFill>
                  <a:srgbClr val="FFFFFF"/>
                </a:solidFill>
                <a:effectLst/>
                <a:uLnTx/>
                <a:uFillTx/>
                <a:latin typeface="Trebuchet MS"/>
                <a:ea typeface="+mn-ea"/>
                <a:cs typeface="Trebuchet MS"/>
              </a:rPr>
              <a:t>più</a:t>
            </a:r>
            <a:r>
              <a:rPr kumimoji="0" sz="2000" b="1" i="0" u="none" strike="noStrike" kern="1200" cap="none" spc="-145" normalizeH="0" baseline="0" noProof="0" dirty="0">
                <a:ln>
                  <a:noFill/>
                </a:ln>
                <a:solidFill>
                  <a:srgbClr val="FFFFFF"/>
                </a:solidFill>
                <a:effectLst/>
                <a:uLnTx/>
                <a:uFillTx/>
                <a:latin typeface="Trebuchet MS"/>
                <a:ea typeface="+mn-ea"/>
                <a:cs typeface="Trebuchet MS"/>
              </a:rPr>
              <a:t> </a:t>
            </a:r>
            <a:r>
              <a:rPr kumimoji="0" sz="2000" b="1" i="0" u="none" strike="noStrike" kern="1200" cap="none" spc="-40" normalizeH="0" baseline="0" noProof="0" dirty="0">
                <a:ln>
                  <a:noFill/>
                </a:ln>
                <a:solidFill>
                  <a:srgbClr val="FFFFFF"/>
                </a:solidFill>
                <a:effectLst/>
                <a:uLnTx/>
                <a:uFillTx/>
                <a:latin typeface="Trebuchet MS"/>
                <a:ea typeface="+mn-ea"/>
                <a:cs typeface="Trebuchet MS"/>
              </a:rPr>
              <a:t>rispetto</a:t>
            </a:r>
            <a:r>
              <a:rPr kumimoji="0" sz="2000" b="1" i="0" u="none" strike="noStrike" kern="1200" cap="none" spc="-14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50" normalizeH="0" baseline="0" noProof="0" dirty="0">
                <a:ln>
                  <a:noFill/>
                </a:ln>
                <a:solidFill>
                  <a:srgbClr val="FFFFFF"/>
                </a:solidFill>
                <a:effectLst/>
                <a:uLnTx/>
                <a:uFillTx/>
                <a:latin typeface="Trebuchet MS"/>
                <a:ea typeface="+mn-ea"/>
                <a:cs typeface="Trebuchet MS"/>
              </a:rPr>
              <a:t>alle</a:t>
            </a:r>
            <a:r>
              <a:rPr kumimoji="0" sz="18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10" normalizeH="0" baseline="0" noProof="0" dirty="0">
                <a:ln>
                  <a:noFill/>
                </a:ln>
                <a:solidFill>
                  <a:srgbClr val="FFFFFF"/>
                </a:solidFill>
                <a:effectLst/>
                <a:uLnTx/>
                <a:uFillTx/>
                <a:latin typeface="Trebuchet MS"/>
                <a:ea typeface="+mn-ea"/>
                <a:cs typeface="Trebuchet MS"/>
              </a:rPr>
              <a:t>donne bianche</a:t>
            </a:r>
            <a:r>
              <a:rPr kumimoji="0" sz="1800" b="0" i="0" u="none" strike="noStrike" kern="1200" cap="none" spc="-17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45" normalizeH="0" baseline="0" noProof="0" dirty="0">
                <a:ln>
                  <a:noFill/>
                </a:ln>
                <a:solidFill>
                  <a:srgbClr val="FFFFFF"/>
                </a:solidFill>
                <a:effectLst/>
                <a:uLnTx/>
                <a:uFillTx/>
                <a:latin typeface="Trebuchet MS"/>
                <a:ea typeface="+mn-ea"/>
                <a:cs typeface="Trebuchet MS"/>
              </a:rPr>
              <a:t>di</a:t>
            </a:r>
            <a:r>
              <a:rPr kumimoji="0" sz="1800" b="0" i="0" u="none" strike="noStrike" kern="1200" cap="none" spc="-15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0" normalizeH="0" baseline="0" noProof="0" dirty="0">
                <a:ln>
                  <a:noFill/>
                </a:ln>
                <a:solidFill>
                  <a:srgbClr val="FFFFFF"/>
                </a:solidFill>
                <a:effectLst/>
                <a:uLnTx/>
                <a:uFillTx/>
                <a:latin typeface="Trebuchet MS"/>
                <a:ea typeface="+mn-ea"/>
                <a:cs typeface="Trebuchet MS"/>
              </a:rPr>
              <a:t>essere</a:t>
            </a:r>
            <a:r>
              <a:rPr kumimoji="0" sz="1800" b="0" i="0" u="none" strike="noStrike" kern="1200" cap="none" spc="-14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75" normalizeH="0" baseline="0" noProof="0" dirty="0">
                <a:ln>
                  <a:noFill/>
                </a:ln>
                <a:solidFill>
                  <a:srgbClr val="FFFFFF"/>
                </a:solidFill>
                <a:effectLst/>
                <a:uLnTx/>
                <a:uFillTx/>
                <a:latin typeface="Trebuchet MS"/>
                <a:ea typeface="+mn-ea"/>
                <a:cs typeface="Trebuchet MS"/>
              </a:rPr>
              <a:t>citate</a:t>
            </a:r>
            <a:r>
              <a:rPr kumimoji="0" sz="1800" b="0" i="0" u="none" strike="noStrike" kern="1200" cap="none" spc="-14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55" normalizeH="0" baseline="0" noProof="0" dirty="0">
                <a:ln>
                  <a:noFill/>
                </a:ln>
                <a:solidFill>
                  <a:srgbClr val="FFFFFF"/>
                </a:solidFill>
                <a:effectLst/>
                <a:uLnTx/>
                <a:uFillTx/>
                <a:latin typeface="Trebuchet MS"/>
                <a:ea typeface="+mn-ea"/>
                <a:cs typeface="Trebuchet MS"/>
              </a:rPr>
              <a:t>in</a:t>
            </a:r>
            <a:r>
              <a:rPr kumimoji="0" sz="1800" b="0" i="0" u="none" strike="noStrike" kern="1200" cap="none" spc="-16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95" normalizeH="0" baseline="0" noProof="0" dirty="0">
                <a:ln>
                  <a:noFill/>
                </a:ln>
                <a:solidFill>
                  <a:srgbClr val="FFFFFF"/>
                </a:solidFill>
                <a:effectLst/>
                <a:uLnTx/>
                <a:uFillTx/>
                <a:latin typeface="Trebuchet MS"/>
                <a:ea typeface="+mn-ea"/>
                <a:cs typeface="Trebuchet MS"/>
              </a:rPr>
              <a:t>tweet</a:t>
            </a:r>
            <a:r>
              <a:rPr kumimoji="0" sz="1800" b="0" i="0" u="none" strike="noStrike" kern="1200" cap="none" spc="-14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50" normalizeH="0" baseline="0" noProof="0" dirty="0">
                <a:ln>
                  <a:noFill/>
                </a:ln>
                <a:solidFill>
                  <a:srgbClr val="FFFFFF"/>
                </a:solidFill>
                <a:effectLst/>
                <a:uLnTx/>
                <a:uFillTx/>
                <a:latin typeface="Trebuchet MS"/>
                <a:ea typeface="+mn-ea"/>
                <a:cs typeface="Trebuchet MS"/>
              </a:rPr>
              <a:t>offensivi</a:t>
            </a:r>
            <a:r>
              <a:rPr kumimoji="0" sz="18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50" normalizeH="0" baseline="0" noProof="0" dirty="0">
                <a:ln>
                  <a:noFill/>
                </a:ln>
                <a:solidFill>
                  <a:srgbClr val="FFFFFF"/>
                </a:solidFill>
                <a:effectLst/>
                <a:uLnTx/>
                <a:uFillTx/>
                <a:latin typeface="Trebuchet MS"/>
                <a:ea typeface="+mn-ea"/>
                <a:cs typeface="Trebuchet MS"/>
              </a:rPr>
              <a:t>o </a:t>
            </a:r>
            <a:r>
              <a:rPr kumimoji="0" sz="1800" b="0" i="0" u="none" strike="noStrike" kern="1200" cap="none" spc="-45" normalizeH="0" baseline="0" noProof="0" dirty="0">
                <a:ln>
                  <a:noFill/>
                </a:ln>
                <a:solidFill>
                  <a:srgbClr val="FFFFFF"/>
                </a:solidFill>
                <a:effectLst/>
                <a:uLnTx/>
                <a:uFillTx/>
                <a:latin typeface="Trebuchet MS"/>
                <a:ea typeface="+mn-ea"/>
                <a:cs typeface="Trebuchet MS"/>
              </a:rPr>
              <a:t>ostili</a:t>
            </a:r>
            <a:r>
              <a:rPr kumimoji="0" sz="1800" b="0" i="0" u="none" strike="noStrike" kern="1200" cap="none" spc="-14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10" normalizeH="0" baseline="0" noProof="0" dirty="0">
                <a:ln>
                  <a:noFill/>
                </a:ln>
                <a:solidFill>
                  <a:srgbClr val="FFFFFF"/>
                </a:solidFill>
                <a:effectLst/>
                <a:uLnTx/>
                <a:uFillTx/>
                <a:latin typeface="Trebuchet MS"/>
                <a:ea typeface="+mn-ea"/>
                <a:cs typeface="Trebuchet MS"/>
              </a:rPr>
              <a:t>ripetuti.</a:t>
            </a:r>
            <a:endParaRPr kumimoji="0" sz="1800" b="0" i="0" u="none" strike="noStrike" kern="1200" cap="none" spc="0" normalizeH="0" baseline="0" noProof="0" dirty="0">
              <a:ln>
                <a:noFill/>
              </a:ln>
              <a:solidFill>
                <a:prstClr val="black"/>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75"/>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52069"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25" normalizeH="0" baseline="0" noProof="0" dirty="0">
                <a:ln>
                  <a:noFill/>
                </a:ln>
                <a:solidFill>
                  <a:srgbClr val="FFFFFF"/>
                </a:solidFill>
                <a:effectLst/>
                <a:uLnTx/>
                <a:uFillTx/>
                <a:latin typeface="Trebuchet MS"/>
                <a:ea typeface="+mn-ea"/>
                <a:cs typeface="Trebuchet MS"/>
              </a:rPr>
              <a:t>Tutte</a:t>
            </a:r>
            <a:r>
              <a:rPr kumimoji="0" sz="1800" b="0" i="0" u="none" strike="noStrike" kern="1200" cap="none" spc="-14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60" normalizeH="0" baseline="0" noProof="0" dirty="0">
                <a:ln>
                  <a:noFill/>
                </a:ln>
                <a:solidFill>
                  <a:srgbClr val="FFFFFF"/>
                </a:solidFill>
                <a:effectLst/>
                <a:uLnTx/>
                <a:uFillTx/>
                <a:latin typeface="Trebuchet MS"/>
                <a:ea typeface="+mn-ea"/>
                <a:cs typeface="Trebuchet MS"/>
              </a:rPr>
              <a:t>le</a:t>
            </a:r>
            <a:r>
              <a:rPr kumimoji="0" sz="1800" b="0" i="0" u="none" strike="noStrike" kern="1200" cap="none" spc="-15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55" normalizeH="0" baseline="0" noProof="0" dirty="0">
                <a:ln>
                  <a:noFill/>
                </a:ln>
                <a:solidFill>
                  <a:srgbClr val="FFFFFF"/>
                </a:solidFill>
                <a:effectLst/>
                <a:uLnTx/>
                <a:uFillTx/>
                <a:latin typeface="Trebuchet MS"/>
                <a:ea typeface="+mn-ea"/>
                <a:cs typeface="Trebuchet MS"/>
              </a:rPr>
              <a:t>forme</a:t>
            </a:r>
            <a:r>
              <a:rPr kumimoji="0" sz="1800" b="0" i="0" u="none" strike="noStrike" kern="1200" cap="none" spc="-14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55" normalizeH="0" baseline="0" noProof="0" dirty="0">
                <a:ln>
                  <a:noFill/>
                </a:ln>
                <a:solidFill>
                  <a:srgbClr val="FFFFFF"/>
                </a:solidFill>
                <a:effectLst/>
                <a:uLnTx/>
                <a:uFillTx/>
                <a:latin typeface="Trebuchet MS"/>
                <a:ea typeface="+mn-ea"/>
                <a:cs typeface="Trebuchet MS"/>
              </a:rPr>
              <a:t>di</a:t>
            </a:r>
            <a:r>
              <a:rPr kumimoji="0" sz="1800" b="0" i="0" u="none" strike="noStrike" kern="1200" cap="none" spc="-14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50" normalizeH="0" baseline="0" noProof="0" dirty="0">
                <a:ln>
                  <a:noFill/>
                </a:ln>
                <a:solidFill>
                  <a:srgbClr val="FFFFFF"/>
                </a:solidFill>
                <a:effectLst/>
                <a:uLnTx/>
                <a:uFillTx/>
                <a:latin typeface="Trebuchet MS"/>
                <a:ea typeface="+mn-ea"/>
                <a:cs typeface="Trebuchet MS"/>
              </a:rPr>
              <a:t>violenza</a:t>
            </a:r>
            <a:r>
              <a:rPr kumimoji="0" sz="1800" b="0" i="0" u="none" strike="noStrike" kern="1200" cap="none" spc="-17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45" normalizeH="0" baseline="0" noProof="0" dirty="0">
                <a:ln>
                  <a:noFill/>
                </a:ln>
                <a:solidFill>
                  <a:srgbClr val="FFFFFF"/>
                </a:solidFill>
                <a:effectLst/>
                <a:uLnTx/>
                <a:uFillTx/>
                <a:latin typeface="Trebuchet MS"/>
                <a:ea typeface="+mn-ea"/>
                <a:cs typeface="Trebuchet MS"/>
              </a:rPr>
              <a:t>di</a:t>
            </a:r>
            <a:r>
              <a:rPr kumimoji="0" sz="1800" b="0" i="0" u="none" strike="noStrike" kern="1200" cap="none" spc="-14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85" normalizeH="0" baseline="0" noProof="0" dirty="0">
                <a:ln>
                  <a:noFill/>
                </a:ln>
                <a:solidFill>
                  <a:srgbClr val="FFFFFF"/>
                </a:solidFill>
                <a:effectLst/>
                <a:uLnTx/>
                <a:uFillTx/>
                <a:latin typeface="Trebuchet MS"/>
                <a:ea typeface="+mn-ea"/>
                <a:cs typeface="Trebuchet MS"/>
              </a:rPr>
              <a:t>genere,</a:t>
            </a:r>
            <a:r>
              <a:rPr kumimoji="0" sz="1800" b="0" i="0" u="none" strike="noStrike" kern="1200" cap="none" spc="-14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25" normalizeH="0" baseline="0" noProof="0" dirty="0">
                <a:ln>
                  <a:noFill/>
                </a:ln>
                <a:solidFill>
                  <a:srgbClr val="FFFFFF"/>
                </a:solidFill>
                <a:effectLst/>
                <a:uLnTx/>
                <a:uFillTx/>
                <a:latin typeface="Trebuchet MS"/>
                <a:ea typeface="+mn-ea"/>
                <a:cs typeface="Trebuchet MS"/>
              </a:rPr>
              <a:t>sia </a:t>
            </a:r>
            <a:r>
              <a:rPr kumimoji="0" sz="1800" b="0" i="0" u="none" strike="noStrike" kern="1200" cap="none" spc="-35" normalizeH="0" baseline="0" noProof="0" dirty="0">
                <a:ln>
                  <a:noFill/>
                </a:ln>
                <a:solidFill>
                  <a:srgbClr val="FFFFFF"/>
                </a:solidFill>
                <a:effectLst/>
                <a:uLnTx/>
                <a:uFillTx/>
                <a:latin typeface="Trebuchet MS"/>
                <a:ea typeface="+mn-ea"/>
                <a:cs typeface="Trebuchet MS"/>
              </a:rPr>
              <a:t>online</a:t>
            </a:r>
            <a:r>
              <a:rPr kumimoji="0" sz="18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0" normalizeH="0" baseline="0" noProof="0" dirty="0">
                <a:ln>
                  <a:noFill/>
                </a:ln>
                <a:solidFill>
                  <a:srgbClr val="FFFFFF"/>
                </a:solidFill>
                <a:effectLst/>
                <a:uLnTx/>
                <a:uFillTx/>
                <a:latin typeface="Trebuchet MS"/>
                <a:ea typeface="+mn-ea"/>
                <a:cs typeface="Trebuchet MS"/>
              </a:rPr>
              <a:t>che</a:t>
            </a:r>
            <a:r>
              <a:rPr kumimoji="0" sz="1800" b="0" i="0" u="none" strike="noStrike" kern="1200" cap="none" spc="-12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85" normalizeH="0" baseline="0" noProof="0" dirty="0">
                <a:ln>
                  <a:noFill/>
                </a:ln>
                <a:solidFill>
                  <a:srgbClr val="FFFFFF"/>
                </a:solidFill>
                <a:effectLst/>
                <a:uLnTx/>
                <a:uFillTx/>
                <a:latin typeface="Trebuchet MS"/>
                <a:ea typeface="+mn-ea"/>
                <a:cs typeface="Trebuchet MS"/>
              </a:rPr>
              <a:t>offline,</a:t>
            </a:r>
            <a:r>
              <a:rPr kumimoji="0" sz="1800" b="0" i="0" u="none" strike="noStrike" kern="1200" cap="none" spc="-14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0" normalizeH="0" baseline="0" noProof="0" dirty="0">
                <a:ln>
                  <a:noFill/>
                </a:ln>
                <a:solidFill>
                  <a:srgbClr val="FFFFFF"/>
                </a:solidFill>
                <a:effectLst/>
                <a:uLnTx/>
                <a:uFillTx/>
                <a:latin typeface="Trebuchet MS"/>
                <a:ea typeface="+mn-ea"/>
                <a:cs typeface="Trebuchet MS"/>
              </a:rPr>
              <a:t>sono</a:t>
            </a:r>
            <a:r>
              <a:rPr kumimoji="0" sz="1800" b="0" i="0" u="none" strike="noStrike" kern="1200" cap="none" spc="-14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50" normalizeH="0" baseline="0" noProof="0" dirty="0">
                <a:ln>
                  <a:noFill/>
                </a:ln>
                <a:solidFill>
                  <a:srgbClr val="FFFFFF"/>
                </a:solidFill>
                <a:effectLst/>
                <a:uLnTx/>
                <a:uFillTx/>
                <a:latin typeface="Trebuchet MS"/>
                <a:ea typeface="+mn-ea"/>
                <a:cs typeface="Trebuchet MS"/>
              </a:rPr>
              <a:t>violazioni</a:t>
            </a:r>
            <a:r>
              <a:rPr kumimoji="0" sz="1800" b="0" i="0" u="none" strike="noStrike" kern="1200" cap="none" spc="-16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50" normalizeH="0" baseline="0" noProof="0" dirty="0">
                <a:ln>
                  <a:noFill/>
                </a:ln>
                <a:solidFill>
                  <a:srgbClr val="FFFFFF"/>
                </a:solidFill>
                <a:effectLst/>
                <a:uLnTx/>
                <a:uFillTx/>
                <a:latin typeface="Trebuchet MS"/>
                <a:ea typeface="+mn-ea"/>
                <a:cs typeface="Trebuchet MS"/>
              </a:rPr>
              <a:t>dei</a:t>
            </a:r>
            <a:r>
              <a:rPr kumimoji="0" sz="1800" b="0" i="0" u="none" strike="noStrike" kern="1200" cap="none" spc="-114" normalizeH="0" baseline="0" noProof="0" dirty="0">
                <a:ln>
                  <a:noFill/>
                </a:ln>
                <a:solidFill>
                  <a:srgbClr val="FFFFFF"/>
                </a:solidFill>
                <a:effectLst/>
                <a:uLnTx/>
                <a:uFillTx/>
                <a:latin typeface="Trebuchet MS"/>
                <a:ea typeface="+mn-ea"/>
                <a:cs typeface="Trebuchet MS"/>
              </a:rPr>
              <a:t> </a:t>
            </a:r>
            <a:r>
              <a:rPr kumimoji="0" sz="1800" b="0" i="0" u="none" strike="noStrike" kern="1200" cap="none" spc="-65" normalizeH="0" baseline="0" noProof="0" dirty="0">
                <a:ln>
                  <a:noFill/>
                </a:ln>
                <a:solidFill>
                  <a:srgbClr val="FFFFFF"/>
                </a:solidFill>
                <a:effectLst/>
                <a:uLnTx/>
                <a:uFillTx/>
                <a:latin typeface="Trebuchet MS"/>
                <a:ea typeface="+mn-ea"/>
                <a:cs typeface="Trebuchet MS"/>
              </a:rPr>
              <a:t>diritti </a:t>
            </a:r>
            <a:r>
              <a:rPr kumimoji="0" sz="1800" b="0" i="0" u="none" strike="noStrike" kern="1200" cap="none" spc="-20" normalizeH="0" baseline="0" noProof="0" dirty="0">
                <a:ln>
                  <a:noFill/>
                </a:ln>
                <a:solidFill>
                  <a:srgbClr val="FFFFFF"/>
                </a:solidFill>
                <a:effectLst/>
                <a:uLnTx/>
                <a:uFillTx/>
                <a:latin typeface="Trebuchet MS"/>
                <a:ea typeface="+mn-ea"/>
                <a:cs typeface="Trebuchet MS"/>
              </a:rPr>
              <a:t>umani</a:t>
            </a:r>
            <a:r>
              <a:rPr kumimoji="0" sz="1800" b="0" i="0" u="none" strike="noStrike" kern="1200" cap="none" spc="-15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45" normalizeH="0" baseline="0" noProof="0" dirty="0">
                <a:ln>
                  <a:noFill/>
                </a:ln>
                <a:solidFill>
                  <a:srgbClr val="FFFFFF"/>
                </a:solidFill>
                <a:effectLst/>
                <a:uLnTx/>
                <a:uFillTx/>
                <a:latin typeface="Trebuchet MS"/>
                <a:ea typeface="+mn-ea"/>
                <a:cs typeface="Trebuchet MS"/>
              </a:rPr>
              <a:t>e</a:t>
            </a:r>
            <a:r>
              <a:rPr kumimoji="0" sz="1800" b="0" i="0" u="none" strike="noStrike" kern="1200" cap="none" spc="-13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0" normalizeH="0" baseline="0" noProof="0" dirty="0">
                <a:ln>
                  <a:noFill/>
                </a:ln>
                <a:solidFill>
                  <a:srgbClr val="FFFFFF"/>
                </a:solidFill>
                <a:effectLst/>
                <a:uLnTx/>
                <a:uFillTx/>
                <a:latin typeface="Trebuchet MS"/>
                <a:ea typeface="+mn-ea"/>
                <a:cs typeface="Trebuchet MS"/>
              </a:rPr>
              <a:t>sono</a:t>
            </a:r>
            <a:r>
              <a:rPr kumimoji="0" sz="1800" b="0" i="0" u="none" strike="noStrike" kern="1200" cap="none" spc="-15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30" normalizeH="0" baseline="0" noProof="0" dirty="0">
                <a:ln>
                  <a:noFill/>
                </a:ln>
                <a:solidFill>
                  <a:srgbClr val="FFFFFF"/>
                </a:solidFill>
                <a:effectLst/>
                <a:uLnTx/>
                <a:uFillTx/>
                <a:latin typeface="Trebuchet MS"/>
                <a:ea typeface="+mn-ea"/>
                <a:cs typeface="Trebuchet MS"/>
              </a:rPr>
              <a:t>considerate</a:t>
            </a:r>
            <a:r>
              <a:rPr kumimoji="0" sz="18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800" b="0" i="0" u="none" strike="noStrike" kern="1200" cap="none" spc="-80" normalizeH="0" baseline="0" noProof="0" dirty="0">
                <a:ln>
                  <a:noFill/>
                </a:ln>
                <a:solidFill>
                  <a:srgbClr val="FFFFFF"/>
                </a:solidFill>
                <a:effectLst/>
                <a:uLnTx/>
                <a:uFillTx/>
                <a:latin typeface="Trebuchet MS"/>
                <a:ea typeface="+mn-ea"/>
                <a:cs typeface="Trebuchet MS"/>
              </a:rPr>
              <a:t>tali</a:t>
            </a:r>
            <a:r>
              <a:rPr kumimoji="0" sz="1800" b="0" i="0" u="none" strike="noStrike" kern="1200" cap="none" spc="-12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30" normalizeH="0" baseline="0" noProof="0" dirty="0">
                <a:ln>
                  <a:noFill/>
                </a:ln>
                <a:solidFill>
                  <a:srgbClr val="FFFFFF"/>
                </a:solidFill>
                <a:effectLst/>
                <a:uLnTx/>
                <a:uFillTx/>
                <a:latin typeface="Trebuchet MS"/>
                <a:ea typeface="+mn-ea"/>
                <a:cs typeface="Trebuchet MS"/>
              </a:rPr>
              <a:t>dal</a:t>
            </a:r>
            <a:r>
              <a:rPr kumimoji="0" sz="1800" b="0" i="0" u="none" strike="noStrike" kern="1200" cap="none" spc="-110" normalizeH="0" baseline="0" noProof="0" dirty="0">
                <a:ln>
                  <a:noFill/>
                </a:ln>
                <a:solidFill>
                  <a:srgbClr val="FFFFFF"/>
                </a:solidFill>
                <a:effectLst/>
                <a:uLnTx/>
                <a:uFillTx/>
                <a:latin typeface="Trebuchet MS"/>
                <a:ea typeface="+mn-ea"/>
                <a:cs typeface="Trebuchet MS"/>
              </a:rPr>
              <a:t> </a:t>
            </a:r>
            <a:r>
              <a:rPr kumimoji="0" sz="1800" b="0" i="0" u="none" strike="noStrike" kern="1200" cap="none" spc="-10" normalizeH="0" baseline="0" noProof="0" dirty="0">
                <a:ln>
                  <a:noFill/>
                </a:ln>
                <a:solidFill>
                  <a:srgbClr val="FFFFFF"/>
                </a:solidFill>
                <a:effectLst/>
                <a:uLnTx/>
                <a:uFillTx/>
                <a:latin typeface="Trebuchet MS"/>
                <a:ea typeface="+mn-ea"/>
                <a:cs typeface="Trebuchet MS"/>
              </a:rPr>
              <a:t>diritto internazionale.</a:t>
            </a:r>
            <a:endParaRPr kumimoji="0" sz="1800" b="0" i="0" u="none" strike="noStrike" kern="1200" cap="none" spc="0" normalizeH="0" baseline="0" noProof="0" dirty="0">
              <a:ln>
                <a:noFill/>
              </a:ln>
              <a:solidFill>
                <a:prstClr val="black"/>
              </a:solidFill>
              <a:effectLst/>
              <a:uLnTx/>
              <a:uFillTx/>
              <a:latin typeface="Trebuchet MS"/>
              <a:ea typeface="+mn-ea"/>
              <a:cs typeface="Trebuchet M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A0905CA0-9DD6-85BC-FE8D-7520E126DE96}"/>
              </a:ext>
            </a:extLst>
          </p:cNvPr>
          <p:cNvPicPr/>
          <p:nvPr/>
        </p:nvPicPr>
        <p:blipFill>
          <a:blip r:embed="rId2" cstate="print">
            <a:extLst>
              <a:ext uri="{BEBA8EAE-BF5A-486C-A8C5-ECC9F3942E4B}">
                <a14:imgProps xmlns:a14="http://schemas.microsoft.com/office/drawing/2010/main">
                  <a14:imgLayer r:embed="rId3">
                    <a14:imgEffect>
                      <a14:brightnessContrast bright="-35000"/>
                    </a14:imgEffect>
                  </a14:imgLayer>
                </a14:imgProps>
              </a:ext>
            </a:extLst>
          </a:blip>
          <a:stretch>
            <a:fillRect/>
          </a:stretch>
        </p:blipFill>
        <p:spPr>
          <a:xfrm>
            <a:off x="21" y="0"/>
            <a:ext cx="12191979" cy="6857996"/>
          </a:xfrm>
          <a:prstGeom prst="rect">
            <a:avLst/>
          </a:prstGeom>
          <a:effectLst/>
        </p:spPr>
      </p:pic>
      <p:sp>
        <p:nvSpPr>
          <p:cNvPr id="2" name="object 2"/>
          <p:cNvSpPr txBox="1">
            <a:spLocks noGrp="1"/>
          </p:cNvSpPr>
          <p:nvPr>
            <p:ph type="title"/>
          </p:nvPr>
        </p:nvSpPr>
        <p:spPr>
          <a:xfrm>
            <a:off x="367347" y="241770"/>
            <a:ext cx="11457305" cy="878840"/>
          </a:xfrm>
          <a:prstGeom prst="rect">
            <a:avLst/>
          </a:prstGeom>
          <a:effectLst>
            <a:outerShdw blurRad="50800" dist="38100" dir="2700000" algn="tl" rotWithShape="0">
              <a:prstClr val="black"/>
            </a:outerShdw>
          </a:effectLst>
        </p:spPr>
        <p:txBody>
          <a:bodyPr vert="horz" wrap="square" lIns="0" tIns="12065" rIns="0" bIns="0" rtlCol="0">
            <a:spAutoFit/>
          </a:bodyPr>
          <a:lstStyle/>
          <a:p>
            <a:pPr marL="12700" marR="5080">
              <a:lnSpc>
                <a:spcPct val="100000"/>
              </a:lnSpc>
              <a:spcBef>
                <a:spcPts val="95"/>
              </a:spcBef>
            </a:pPr>
            <a:r>
              <a:rPr sz="2800" b="1" spc="-114" dirty="0">
                <a:solidFill>
                  <a:schemeClr val="bg1"/>
                </a:solidFill>
                <a:latin typeface="Trebuchet MS"/>
                <a:cs typeface="Trebuchet MS"/>
              </a:rPr>
              <a:t>TRA</a:t>
            </a:r>
            <a:r>
              <a:rPr sz="2800" b="1" spc="-220" dirty="0">
                <a:solidFill>
                  <a:schemeClr val="bg1"/>
                </a:solidFill>
                <a:latin typeface="Trebuchet MS"/>
                <a:cs typeface="Trebuchet MS"/>
              </a:rPr>
              <a:t> </a:t>
            </a:r>
            <a:r>
              <a:rPr sz="2800" b="1" spc="-75" dirty="0">
                <a:solidFill>
                  <a:schemeClr val="bg1"/>
                </a:solidFill>
                <a:latin typeface="Trebuchet MS"/>
                <a:cs typeface="Trebuchet MS"/>
              </a:rPr>
              <a:t>LE</a:t>
            </a:r>
            <a:r>
              <a:rPr sz="2800" b="1" spc="-220" dirty="0">
                <a:solidFill>
                  <a:schemeClr val="bg1"/>
                </a:solidFill>
                <a:latin typeface="Trebuchet MS"/>
                <a:cs typeface="Trebuchet MS"/>
              </a:rPr>
              <a:t> </a:t>
            </a:r>
            <a:r>
              <a:rPr sz="2800" b="1" dirty="0">
                <a:solidFill>
                  <a:schemeClr val="bg1"/>
                </a:solidFill>
                <a:latin typeface="Trebuchet MS"/>
                <a:cs typeface="Trebuchet MS"/>
              </a:rPr>
              <a:t>FORME</a:t>
            </a:r>
            <a:r>
              <a:rPr sz="2800" b="1" spc="-220" dirty="0">
                <a:solidFill>
                  <a:schemeClr val="bg1"/>
                </a:solidFill>
                <a:latin typeface="Trebuchet MS"/>
                <a:cs typeface="Trebuchet MS"/>
              </a:rPr>
              <a:t> </a:t>
            </a:r>
            <a:r>
              <a:rPr sz="2800" b="1" dirty="0">
                <a:solidFill>
                  <a:schemeClr val="bg1"/>
                </a:solidFill>
                <a:latin typeface="Trebuchet MS"/>
                <a:cs typeface="Trebuchet MS"/>
              </a:rPr>
              <a:t>PIÙ</a:t>
            </a:r>
            <a:r>
              <a:rPr sz="2800" b="1" spc="-220" dirty="0">
                <a:solidFill>
                  <a:schemeClr val="bg1"/>
                </a:solidFill>
                <a:latin typeface="Trebuchet MS"/>
                <a:cs typeface="Trebuchet MS"/>
              </a:rPr>
              <a:t> </a:t>
            </a:r>
            <a:r>
              <a:rPr sz="2800" b="1" spc="125" dirty="0">
                <a:solidFill>
                  <a:schemeClr val="bg1"/>
                </a:solidFill>
                <a:latin typeface="Trebuchet MS"/>
                <a:cs typeface="Trebuchet MS"/>
              </a:rPr>
              <a:t>COMUNI</a:t>
            </a:r>
            <a:r>
              <a:rPr sz="2800" b="1" spc="-204" dirty="0">
                <a:solidFill>
                  <a:schemeClr val="bg1"/>
                </a:solidFill>
                <a:latin typeface="Trebuchet MS"/>
                <a:cs typeface="Trebuchet MS"/>
              </a:rPr>
              <a:t> </a:t>
            </a:r>
            <a:r>
              <a:rPr sz="2800" b="1" spc="100" dirty="0">
                <a:solidFill>
                  <a:schemeClr val="bg1"/>
                </a:solidFill>
                <a:latin typeface="Trebuchet MS"/>
                <a:cs typeface="Trebuchet MS"/>
              </a:rPr>
              <a:t>DI</a:t>
            </a:r>
            <a:r>
              <a:rPr sz="2800" b="1" spc="-215" dirty="0">
                <a:solidFill>
                  <a:schemeClr val="bg1"/>
                </a:solidFill>
                <a:latin typeface="Trebuchet MS"/>
                <a:cs typeface="Trebuchet MS"/>
              </a:rPr>
              <a:t> </a:t>
            </a:r>
            <a:r>
              <a:rPr sz="2800" b="1" spc="-10" dirty="0">
                <a:solidFill>
                  <a:schemeClr val="bg1"/>
                </a:solidFill>
                <a:latin typeface="Trebuchet MS"/>
                <a:cs typeface="Trebuchet MS"/>
              </a:rPr>
              <a:t>VIOLENZA</a:t>
            </a:r>
            <a:r>
              <a:rPr sz="2800" b="1" spc="-200" dirty="0">
                <a:solidFill>
                  <a:schemeClr val="bg1"/>
                </a:solidFill>
                <a:latin typeface="Trebuchet MS"/>
                <a:cs typeface="Trebuchet MS"/>
              </a:rPr>
              <a:t> </a:t>
            </a:r>
            <a:r>
              <a:rPr sz="2800" b="1" spc="100" dirty="0">
                <a:solidFill>
                  <a:schemeClr val="bg1"/>
                </a:solidFill>
                <a:latin typeface="Trebuchet MS"/>
                <a:cs typeface="Trebuchet MS"/>
              </a:rPr>
              <a:t>DI</a:t>
            </a:r>
            <a:r>
              <a:rPr sz="2800" b="1" spc="-229" dirty="0">
                <a:solidFill>
                  <a:schemeClr val="bg1"/>
                </a:solidFill>
                <a:latin typeface="Trebuchet MS"/>
                <a:cs typeface="Trebuchet MS"/>
              </a:rPr>
              <a:t> </a:t>
            </a:r>
            <a:r>
              <a:rPr sz="2800" b="1" spc="55" dirty="0">
                <a:solidFill>
                  <a:schemeClr val="bg1"/>
                </a:solidFill>
                <a:latin typeface="Trebuchet MS"/>
                <a:cs typeface="Trebuchet MS"/>
              </a:rPr>
              <a:t>GENERE</a:t>
            </a:r>
            <a:r>
              <a:rPr sz="2800" b="1" spc="-229" dirty="0">
                <a:solidFill>
                  <a:schemeClr val="bg1"/>
                </a:solidFill>
                <a:latin typeface="Trebuchet MS"/>
                <a:cs typeface="Trebuchet MS"/>
              </a:rPr>
              <a:t> </a:t>
            </a:r>
            <a:r>
              <a:rPr sz="2800" b="1" spc="-135" dirty="0">
                <a:solidFill>
                  <a:schemeClr val="bg1"/>
                </a:solidFill>
                <a:latin typeface="Trebuchet MS"/>
                <a:cs typeface="Trebuchet MS"/>
              </a:rPr>
              <a:t>FACILITATA</a:t>
            </a:r>
            <a:r>
              <a:rPr sz="2800" b="1" spc="-185" dirty="0">
                <a:solidFill>
                  <a:schemeClr val="bg1"/>
                </a:solidFill>
                <a:latin typeface="Trebuchet MS"/>
                <a:cs typeface="Trebuchet MS"/>
              </a:rPr>
              <a:t> </a:t>
            </a:r>
            <a:r>
              <a:rPr sz="2800" b="1" spc="-10" dirty="0">
                <a:solidFill>
                  <a:schemeClr val="bg1"/>
                </a:solidFill>
                <a:latin typeface="Trebuchet MS"/>
                <a:cs typeface="Trebuchet MS"/>
              </a:rPr>
              <a:t>DALLA </a:t>
            </a:r>
            <a:r>
              <a:rPr sz="2800" b="1" dirty="0">
                <a:solidFill>
                  <a:schemeClr val="bg1"/>
                </a:solidFill>
                <a:latin typeface="Trebuchet MS"/>
                <a:cs typeface="Trebuchet MS"/>
              </a:rPr>
              <a:t>TECNOLOGIA</a:t>
            </a:r>
            <a:r>
              <a:rPr sz="2800" b="1" spc="-190" dirty="0">
                <a:solidFill>
                  <a:schemeClr val="bg1"/>
                </a:solidFill>
                <a:latin typeface="Trebuchet MS"/>
                <a:cs typeface="Trebuchet MS"/>
              </a:rPr>
              <a:t> </a:t>
            </a:r>
            <a:r>
              <a:rPr sz="2800" b="1" dirty="0">
                <a:solidFill>
                  <a:schemeClr val="bg1"/>
                </a:solidFill>
                <a:latin typeface="Trebuchet MS"/>
                <a:cs typeface="Trebuchet MS"/>
              </a:rPr>
              <a:t>VI</a:t>
            </a:r>
            <a:r>
              <a:rPr sz="2800" b="1" spc="-175" dirty="0">
                <a:solidFill>
                  <a:schemeClr val="bg1"/>
                </a:solidFill>
                <a:latin typeface="Trebuchet MS"/>
                <a:cs typeface="Trebuchet MS"/>
              </a:rPr>
              <a:t> </a:t>
            </a:r>
            <a:r>
              <a:rPr sz="2800" b="1" spc="55" dirty="0">
                <a:solidFill>
                  <a:schemeClr val="bg1"/>
                </a:solidFill>
                <a:latin typeface="Trebuchet MS"/>
                <a:cs typeface="Trebuchet MS"/>
              </a:rPr>
              <a:t>SONO:</a:t>
            </a:r>
            <a:endParaRPr sz="2800" dirty="0">
              <a:solidFill>
                <a:schemeClr val="bg1"/>
              </a:solidFill>
              <a:latin typeface="Trebuchet MS"/>
              <a:cs typeface="Trebuchet MS"/>
            </a:endParaRPr>
          </a:p>
        </p:txBody>
      </p:sp>
      <p:sp>
        <p:nvSpPr>
          <p:cNvPr id="3" name="object 3"/>
          <p:cNvSpPr txBox="1"/>
          <p:nvPr/>
        </p:nvSpPr>
        <p:spPr>
          <a:xfrm>
            <a:off x="367346" y="1381143"/>
            <a:ext cx="11457305" cy="5235087"/>
          </a:xfrm>
          <a:prstGeom prst="rect">
            <a:avLst/>
          </a:prstGeom>
          <a:effectLst>
            <a:outerShdw blurRad="50800" dist="38100" dir="2700000" algn="tl" rotWithShape="0">
              <a:prstClr val="black"/>
            </a:outerShdw>
          </a:effectLst>
        </p:spPr>
        <p:txBody>
          <a:bodyPr vert="horz" wrap="square" lIns="0" tIns="12700" rIns="0" bIns="0" rtlCol="0">
            <a:spAutoFit/>
          </a:bodyPr>
          <a:lstStyle/>
          <a:p>
            <a:pPr marL="12700" marR="31750" lvl="0" indent="0" algn="l"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40" normalizeH="0" baseline="0" noProof="0" dirty="0">
                <a:ln>
                  <a:noFill/>
                </a:ln>
                <a:solidFill>
                  <a:srgbClr val="FFFFFF"/>
                </a:solidFill>
                <a:effectLst/>
                <a:uLnTx/>
                <a:uFillTx/>
                <a:latin typeface="Trebuchet MS"/>
                <a:ea typeface="+mn-ea"/>
                <a:cs typeface="Trebuchet MS"/>
              </a:rPr>
              <a:t>Doxing:</a:t>
            </a:r>
            <a:r>
              <a:rPr kumimoji="0" sz="1600" b="1" i="0" u="none" strike="noStrike" kern="1200" cap="none" spc="-204" normalizeH="0" baseline="0" noProof="0" dirty="0">
                <a:ln>
                  <a:noFill/>
                </a:ln>
                <a:solidFill>
                  <a:srgbClr val="FFFFFF"/>
                </a:solidFill>
                <a:effectLst/>
                <a:uLnTx/>
                <a:uFillTx/>
                <a:latin typeface="Trebuchet MS"/>
                <a:ea typeface="+mn-ea"/>
                <a:cs typeface="Trebuchet MS"/>
              </a:rPr>
              <a:t> </a:t>
            </a:r>
            <a:r>
              <a:rPr kumimoji="0" sz="1600" b="0" i="0" u="none" strike="noStrike" kern="1200" cap="none" spc="10" normalizeH="0" baseline="0" noProof="0" dirty="0">
                <a:ln>
                  <a:noFill/>
                </a:ln>
                <a:solidFill>
                  <a:srgbClr val="FFFFFF"/>
                </a:solidFill>
                <a:effectLst/>
                <a:uLnTx/>
                <a:uFillTx/>
                <a:latin typeface="Trebuchet MS"/>
                <a:ea typeface="+mn-ea"/>
                <a:cs typeface="Trebuchet MS"/>
              </a:rPr>
              <a:t>consiste</a:t>
            </a:r>
            <a:r>
              <a:rPr kumimoji="0" sz="16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0" normalizeH="0" baseline="0" noProof="0" dirty="0">
                <a:ln>
                  <a:noFill/>
                </a:ln>
                <a:solidFill>
                  <a:srgbClr val="FFFFFF"/>
                </a:solidFill>
                <a:effectLst/>
                <a:uLnTx/>
                <a:uFillTx/>
                <a:latin typeface="Trebuchet MS"/>
                <a:ea typeface="+mn-ea"/>
                <a:cs typeface="Trebuchet MS"/>
              </a:rPr>
              <a:t>nel</a:t>
            </a:r>
            <a:r>
              <a:rPr kumimoji="0" sz="16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75" normalizeH="0" baseline="0" noProof="0" dirty="0">
                <a:ln>
                  <a:noFill/>
                </a:ln>
                <a:solidFill>
                  <a:srgbClr val="FFFFFF"/>
                </a:solidFill>
                <a:effectLst/>
                <a:uLnTx/>
                <a:uFillTx/>
                <a:latin typeface="Trebuchet MS"/>
                <a:ea typeface="+mn-ea"/>
                <a:cs typeface="Trebuchet MS"/>
              </a:rPr>
              <a:t>rivelare</a:t>
            </a:r>
            <a:r>
              <a:rPr kumimoji="0" sz="16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30" normalizeH="0" baseline="0" noProof="0" dirty="0">
                <a:ln>
                  <a:noFill/>
                </a:ln>
                <a:solidFill>
                  <a:srgbClr val="FFFFFF"/>
                </a:solidFill>
                <a:effectLst/>
                <a:uLnTx/>
                <a:uFillTx/>
                <a:latin typeface="Trebuchet MS"/>
                <a:ea typeface="+mn-ea"/>
                <a:cs typeface="Trebuchet MS"/>
              </a:rPr>
              <a:t>online</a:t>
            </a:r>
            <a:r>
              <a:rPr kumimoji="0" sz="1600" b="0" i="0" u="none" strike="noStrike" kern="1200" cap="none" spc="-22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informazioni</a:t>
            </a:r>
            <a:r>
              <a:rPr kumimoji="0" sz="1600" b="0" i="0" u="none" strike="noStrike" kern="1200" cap="none" spc="-22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20" normalizeH="0" baseline="0" noProof="0" dirty="0">
                <a:ln>
                  <a:noFill/>
                </a:ln>
                <a:solidFill>
                  <a:srgbClr val="FFFFFF"/>
                </a:solidFill>
                <a:effectLst/>
                <a:uLnTx/>
                <a:uFillTx/>
                <a:latin typeface="Trebuchet MS"/>
                <a:ea typeface="+mn-ea"/>
                <a:cs typeface="Trebuchet MS"/>
              </a:rPr>
              <a:t>personali</a:t>
            </a:r>
            <a:r>
              <a:rPr kumimoji="0" sz="1600" b="0" i="0" u="none" strike="noStrike" kern="1200" cap="none" spc="-204" normalizeH="0" baseline="0" noProof="0" dirty="0">
                <a:ln>
                  <a:noFill/>
                </a:ln>
                <a:solidFill>
                  <a:srgbClr val="FFFFFF"/>
                </a:solidFill>
                <a:effectLst/>
                <a:uLnTx/>
                <a:uFillTx/>
                <a:latin typeface="Trebuchet MS"/>
                <a:ea typeface="+mn-ea"/>
                <a:cs typeface="Trebuchet MS"/>
              </a:rPr>
              <a:t> </a:t>
            </a:r>
            <a:r>
              <a:rPr kumimoji="0" sz="1600" b="0" i="0" u="none" strike="noStrike" kern="1200" cap="none" spc="25" normalizeH="0" baseline="0" noProof="0" dirty="0">
                <a:ln>
                  <a:noFill/>
                </a:ln>
                <a:solidFill>
                  <a:srgbClr val="FFFFFF"/>
                </a:solidFill>
                <a:effectLst/>
                <a:uLnTx/>
                <a:uFillTx/>
                <a:latin typeface="Trebuchet MS"/>
                <a:ea typeface="+mn-ea"/>
                <a:cs typeface="Trebuchet MS"/>
              </a:rPr>
              <a:t>o</a:t>
            </a:r>
            <a:r>
              <a:rPr kumimoji="0" sz="16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20" normalizeH="0" baseline="0" noProof="0" dirty="0">
                <a:ln>
                  <a:noFill/>
                </a:ln>
                <a:solidFill>
                  <a:srgbClr val="FFFFFF"/>
                </a:solidFill>
                <a:effectLst/>
                <a:uLnTx/>
                <a:uFillTx/>
                <a:latin typeface="Trebuchet MS"/>
                <a:ea typeface="+mn-ea"/>
                <a:cs typeface="Trebuchet MS"/>
              </a:rPr>
              <a:t>documenti</a:t>
            </a:r>
            <a:r>
              <a:rPr kumimoji="0" sz="1600" b="0" i="0" u="none" strike="noStrike" kern="1200" cap="none" spc="-18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25" normalizeH="0" baseline="0" noProof="0" dirty="0">
                <a:ln>
                  <a:noFill/>
                </a:ln>
                <a:solidFill>
                  <a:srgbClr val="FFFFFF"/>
                </a:solidFill>
                <a:effectLst/>
                <a:uLnTx/>
                <a:uFillTx/>
                <a:latin typeface="Trebuchet MS"/>
                <a:ea typeface="+mn-ea"/>
                <a:cs typeface="Trebuchet MS"/>
              </a:rPr>
              <a:t>o</a:t>
            </a:r>
            <a:r>
              <a:rPr kumimoji="0" sz="1600" b="0" i="0" u="none" strike="noStrike" kern="1200" cap="none" spc="-20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65" normalizeH="0" baseline="0" noProof="0" dirty="0">
                <a:ln>
                  <a:noFill/>
                </a:ln>
                <a:solidFill>
                  <a:srgbClr val="FFFFFF"/>
                </a:solidFill>
                <a:effectLst/>
                <a:uLnTx/>
                <a:uFillTx/>
                <a:latin typeface="Trebuchet MS"/>
                <a:ea typeface="+mn-ea"/>
                <a:cs typeface="Trebuchet MS"/>
              </a:rPr>
              <a:t>dettagli</a:t>
            </a:r>
            <a:r>
              <a:rPr kumimoji="0" sz="16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65" normalizeH="0" baseline="0" noProof="0" dirty="0">
                <a:ln>
                  <a:noFill/>
                </a:ln>
                <a:solidFill>
                  <a:srgbClr val="FFFFFF"/>
                </a:solidFill>
                <a:effectLst/>
                <a:uLnTx/>
                <a:uFillTx/>
                <a:latin typeface="Trebuchet MS"/>
                <a:ea typeface="+mn-ea"/>
                <a:cs typeface="Trebuchet MS"/>
              </a:rPr>
              <a:t>identificativi</a:t>
            </a:r>
            <a:r>
              <a:rPr kumimoji="0" sz="16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0" normalizeH="0" baseline="0" noProof="0" dirty="0">
                <a:ln>
                  <a:noFill/>
                </a:ln>
                <a:solidFill>
                  <a:srgbClr val="FFFFFF"/>
                </a:solidFill>
                <a:effectLst/>
                <a:uLnTx/>
                <a:uFillTx/>
                <a:latin typeface="Trebuchet MS"/>
                <a:ea typeface="+mn-ea"/>
                <a:cs typeface="Trebuchet MS"/>
              </a:rPr>
              <a:t>di</a:t>
            </a:r>
            <a:r>
              <a:rPr kumimoji="0" sz="1600" b="0" i="0" u="none" strike="noStrike" kern="1200" cap="none" spc="-18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 normalizeH="0" baseline="0" noProof="0" dirty="0">
                <a:ln>
                  <a:noFill/>
                </a:ln>
                <a:solidFill>
                  <a:srgbClr val="FFFFFF"/>
                </a:solidFill>
                <a:effectLst/>
                <a:uLnTx/>
                <a:uFillTx/>
                <a:latin typeface="Trebuchet MS"/>
                <a:ea typeface="+mn-ea"/>
                <a:cs typeface="Trebuchet MS"/>
              </a:rPr>
              <a:t>un</a:t>
            </a:r>
            <a:r>
              <a:rPr kumimoji="0" sz="1600" b="0" i="0" u="none" strike="noStrike" kern="1200" cap="none" spc="0" normalizeH="0" baseline="0" noProof="0" dirty="0">
                <a:ln>
                  <a:noFill/>
                </a:ln>
                <a:solidFill>
                  <a:srgbClr val="FFFFFF"/>
                </a:solidFill>
                <a:effectLst/>
                <a:uLnTx/>
                <a:uFillTx/>
                <a:latin typeface="Trebuchet MS"/>
                <a:ea typeface="+mn-ea"/>
                <a:cs typeface="Trebuchet MS"/>
              </a:rPr>
              <a:t>a</a:t>
            </a:r>
            <a:r>
              <a:rPr kumimoji="0" sz="16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 normalizeH="0" baseline="0" noProof="0" dirty="0">
                <a:ln>
                  <a:noFill/>
                </a:ln>
                <a:solidFill>
                  <a:srgbClr val="FFFFFF"/>
                </a:solidFill>
                <a:effectLst/>
                <a:uLnTx/>
                <a:uFillTx/>
                <a:latin typeface="Trebuchet MS"/>
                <a:ea typeface="+mn-ea"/>
                <a:cs typeface="Trebuchet MS"/>
              </a:rPr>
              <a:t>persona</a:t>
            </a:r>
            <a:r>
              <a:rPr kumimoji="0" sz="16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 normalizeH="0" baseline="0" noProof="0" dirty="0">
                <a:ln>
                  <a:noFill/>
                </a:ln>
                <a:solidFill>
                  <a:srgbClr val="FFFFFF"/>
                </a:solidFill>
                <a:effectLst/>
                <a:uLnTx/>
                <a:uFillTx/>
                <a:latin typeface="Trebuchet MS"/>
                <a:ea typeface="+mn-ea"/>
                <a:cs typeface="Trebuchet MS"/>
              </a:rPr>
              <a:t>senza</a:t>
            </a:r>
            <a:r>
              <a:rPr kumimoji="0" sz="1600" b="0" i="0" u="none" strike="noStrike" kern="1200" cap="none" spc="-18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80" normalizeH="0" baseline="0" noProof="0" dirty="0">
                <a:ln>
                  <a:noFill/>
                </a:ln>
                <a:solidFill>
                  <a:srgbClr val="FFFFFF"/>
                </a:solidFill>
                <a:effectLst/>
                <a:uLnTx/>
                <a:uFillTx/>
                <a:latin typeface="Trebuchet MS"/>
                <a:ea typeface="+mn-ea"/>
                <a:cs typeface="Trebuchet MS"/>
              </a:rPr>
              <a:t>il</a:t>
            </a:r>
            <a:r>
              <a:rPr kumimoji="0" sz="1600" b="0" i="0" u="none" strike="noStrike" kern="1200" cap="none" spc="-20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60" normalizeH="0" baseline="0" noProof="0" dirty="0">
                <a:ln>
                  <a:noFill/>
                </a:ln>
                <a:solidFill>
                  <a:srgbClr val="FFFFFF"/>
                </a:solidFill>
                <a:effectLst/>
                <a:uLnTx/>
                <a:uFillTx/>
                <a:latin typeface="Trebuchet MS"/>
                <a:ea typeface="+mn-ea"/>
                <a:cs typeface="Trebuchet MS"/>
              </a:rPr>
              <a:t>suo</a:t>
            </a:r>
            <a:r>
              <a:rPr kumimoji="0" sz="1600" b="0" i="0" u="none" strike="noStrike" kern="1200" cap="none" spc="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10" normalizeH="0" baseline="0" noProof="0" dirty="0">
                <a:ln>
                  <a:noFill/>
                </a:ln>
                <a:solidFill>
                  <a:srgbClr val="FFFFFF"/>
                </a:solidFill>
                <a:effectLst/>
                <a:uLnTx/>
                <a:uFillTx/>
                <a:latin typeface="Trebuchet MS"/>
                <a:ea typeface="+mn-ea"/>
                <a:cs typeface="Trebuchet MS"/>
              </a:rPr>
              <a:t>consenso,</a:t>
            </a:r>
            <a:r>
              <a:rPr kumimoji="0" sz="1600" b="0" i="0" u="none" strike="noStrike" kern="1200" cap="none" spc="-204"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0" normalizeH="0" baseline="0" noProof="0" dirty="0">
                <a:ln>
                  <a:noFill/>
                </a:ln>
                <a:solidFill>
                  <a:srgbClr val="FFFFFF"/>
                </a:solidFill>
                <a:effectLst/>
                <a:uLnTx/>
                <a:uFillTx/>
                <a:latin typeface="Trebuchet MS"/>
                <a:ea typeface="+mn-ea"/>
                <a:cs typeface="Trebuchet MS"/>
              </a:rPr>
              <a:t>in</a:t>
            </a:r>
            <a:r>
              <a:rPr kumimoji="0" sz="16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5" normalizeH="0" baseline="0" noProof="0" dirty="0">
                <a:ln>
                  <a:noFill/>
                </a:ln>
                <a:solidFill>
                  <a:srgbClr val="FFFFFF"/>
                </a:solidFill>
                <a:effectLst/>
                <a:uLnTx/>
                <a:uFillTx/>
                <a:latin typeface="Trebuchet MS"/>
                <a:ea typeface="+mn-ea"/>
                <a:cs typeface="Trebuchet MS"/>
              </a:rPr>
              <a:t>genere</a:t>
            </a:r>
            <a:r>
              <a:rPr kumimoji="0" sz="1600" b="0" i="0" u="none" strike="noStrike" kern="1200" cap="none" spc="-20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25" normalizeH="0" baseline="0" noProof="0" dirty="0">
                <a:ln>
                  <a:noFill/>
                </a:ln>
                <a:solidFill>
                  <a:srgbClr val="FFFFFF"/>
                </a:solidFill>
                <a:effectLst/>
                <a:uLnTx/>
                <a:uFillTx/>
                <a:latin typeface="Trebuchet MS"/>
                <a:ea typeface="+mn-ea"/>
                <a:cs typeface="Trebuchet MS"/>
              </a:rPr>
              <a:t>con</a:t>
            </a:r>
            <a:r>
              <a:rPr kumimoji="0" sz="16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65" normalizeH="0" baseline="0" noProof="0" dirty="0">
                <a:ln>
                  <a:noFill/>
                </a:ln>
                <a:solidFill>
                  <a:srgbClr val="FFFFFF"/>
                </a:solidFill>
                <a:effectLst/>
                <a:uLnTx/>
                <a:uFillTx/>
                <a:latin typeface="Trebuchet MS"/>
                <a:ea typeface="+mn-ea"/>
                <a:cs typeface="Trebuchet MS"/>
              </a:rPr>
              <a:t>intento</a:t>
            </a:r>
            <a:r>
              <a:rPr kumimoji="0" sz="1600" b="0" i="0" u="none" strike="noStrike" kern="1200" cap="none" spc="-18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malevolo.</a:t>
            </a:r>
            <a:r>
              <a:rPr kumimoji="0" sz="1600" b="0" i="0" u="none" strike="noStrike" kern="1200" cap="none" spc="-204"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 normalizeH="0" baseline="0" noProof="0" dirty="0">
                <a:ln>
                  <a:noFill/>
                </a:ln>
                <a:solidFill>
                  <a:srgbClr val="FFFFFF"/>
                </a:solidFill>
                <a:effectLst/>
                <a:uLnTx/>
                <a:uFillTx/>
                <a:latin typeface="Trebuchet MS"/>
                <a:ea typeface="+mn-ea"/>
                <a:cs typeface="Trebuchet MS"/>
              </a:rPr>
              <a:t>Può</a:t>
            </a:r>
            <a:r>
              <a:rPr kumimoji="0" sz="16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75" normalizeH="0" baseline="0" noProof="0" dirty="0">
                <a:ln>
                  <a:noFill/>
                </a:ln>
                <a:solidFill>
                  <a:srgbClr val="FFFFFF"/>
                </a:solidFill>
                <a:effectLst/>
                <a:uLnTx/>
                <a:uFillTx/>
                <a:latin typeface="Trebuchet MS"/>
                <a:ea typeface="+mn-ea"/>
                <a:cs typeface="Trebuchet MS"/>
              </a:rPr>
              <a:t>trattarsi</a:t>
            </a:r>
            <a:r>
              <a:rPr kumimoji="0" sz="16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dell'indirizzo</a:t>
            </a:r>
            <a:r>
              <a:rPr kumimoji="0" sz="1600" b="0" i="0" u="none" strike="noStrike" kern="1200" cap="none" spc="-229"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0" normalizeH="0" baseline="0" noProof="0" dirty="0">
                <a:ln>
                  <a:noFill/>
                </a:ln>
                <a:solidFill>
                  <a:srgbClr val="FFFFFF"/>
                </a:solidFill>
                <a:effectLst/>
                <a:uLnTx/>
                <a:uFillTx/>
                <a:latin typeface="Trebuchet MS"/>
                <a:ea typeface="+mn-ea"/>
                <a:cs typeface="Trebuchet MS"/>
              </a:rPr>
              <a:t>di</a:t>
            </a:r>
            <a:r>
              <a:rPr kumimoji="0" sz="16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casa</a:t>
            </a:r>
            <a:r>
              <a:rPr kumimoji="0" sz="1600" b="0" i="0" u="none" strike="noStrike" kern="1200" cap="none" spc="-17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0" normalizeH="0" baseline="0" noProof="0" dirty="0">
                <a:ln>
                  <a:noFill/>
                </a:ln>
                <a:solidFill>
                  <a:srgbClr val="FFFFFF"/>
                </a:solidFill>
                <a:effectLst/>
                <a:uLnTx/>
                <a:uFillTx/>
                <a:latin typeface="Trebuchet MS"/>
                <a:ea typeface="+mn-ea"/>
                <a:cs typeface="Trebuchet MS"/>
              </a:rPr>
              <a:t>di</a:t>
            </a:r>
            <a:r>
              <a:rPr kumimoji="0" sz="16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 normalizeH="0" baseline="0" noProof="0" dirty="0">
                <a:ln>
                  <a:noFill/>
                </a:ln>
                <a:solidFill>
                  <a:srgbClr val="FFFFFF"/>
                </a:solidFill>
                <a:effectLst/>
                <a:uLnTx/>
                <a:uFillTx/>
                <a:latin typeface="Trebuchet MS"/>
                <a:ea typeface="+mn-ea"/>
                <a:cs typeface="Trebuchet MS"/>
              </a:rPr>
              <a:t>una</a:t>
            </a:r>
            <a:r>
              <a:rPr kumimoji="0" sz="16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20" normalizeH="0" baseline="0" noProof="0" dirty="0">
                <a:ln>
                  <a:noFill/>
                </a:ln>
                <a:solidFill>
                  <a:srgbClr val="FFFFFF"/>
                </a:solidFill>
                <a:effectLst/>
                <a:uLnTx/>
                <a:uFillTx/>
                <a:latin typeface="Trebuchet MS"/>
                <a:ea typeface="+mn-ea"/>
                <a:cs typeface="Trebuchet MS"/>
              </a:rPr>
              <a:t>persona,</a:t>
            </a:r>
            <a:r>
              <a:rPr kumimoji="0" sz="16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0" normalizeH="0" baseline="0" noProof="0" dirty="0">
                <a:ln>
                  <a:noFill/>
                </a:ln>
                <a:solidFill>
                  <a:srgbClr val="FFFFFF"/>
                </a:solidFill>
                <a:effectLst/>
                <a:uLnTx/>
                <a:uFillTx/>
                <a:latin typeface="Trebuchet MS"/>
                <a:ea typeface="+mn-ea"/>
                <a:cs typeface="Trebuchet MS"/>
              </a:rPr>
              <a:t>del</a:t>
            </a:r>
            <a:r>
              <a:rPr kumimoji="0" sz="16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60" normalizeH="0" baseline="0" noProof="0" dirty="0">
                <a:ln>
                  <a:noFill/>
                </a:ln>
                <a:solidFill>
                  <a:srgbClr val="FFFFFF"/>
                </a:solidFill>
                <a:effectLst/>
                <a:uLnTx/>
                <a:uFillTx/>
                <a:latin typeface="Trebuchet MS"/>
                <a:ea typeface="+mn-ea"/>
                <a:cs typeface="Trebuchet MS"/>
              </a:rPr>
              <a:t>suo</a:t>
            </a:r>
            <a:r>
              <a:rPr kumimoji="0" sz="16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65" normalizeH="0" baseline="0" noProof="0" dirty="0">
                <a:ln>
                  <a:noFill/>
                </a:ln>
                <a:solidFill>
                  <a:srgbClr val="FFFFFF"/>
                </a:solidFill>
                <a:effectLst/>
                <a:uLnTx/>
                <a:uFillTx/>
                <a:latin typeface="Trebuchet MS"/>
                <a:ea typeface="+mn-ea"/>
                <a:cs typeface="Trebuchet MS"/>
              </a:rPr>
              <a:t>vero</a:t>
            </a:r>
            <a:r>
              <a:rPr kumimoji="0" sz="16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nome,</a:t>
            </a:r>
            <a:r>
              <a:rPr kumimoji="0" sz="16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dei</a:t>
            </a:r>
            <a:r>
              <a:rPr kumimoji="0" sz="16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10" normalizeH="0" baseline="0" noProof="0" dirty="0">
                <a:ln>
                  <a:noFill/>
                </a:ln>
                <a:solidFill>
                  <a:srgbClr val="FFFFFF"/>
                </a:solidFill>
                <a:effectLst/>
                <a:uLnTx/>
                <a:uFillTx/>
                <a:latin typeface="Trebuchet MS"/>
                <a:ea typeface="+mn-ea"/>
                <a:cs typeface="Trebuchet MS"/>
              </a:rPr>
              <a:t>nomi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dei</a:t>
            </a:r>
            <a:r>
              <a:rPr kumimoji="0" sz="16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90" normalizeH="0" baseline="0" noProof="0" dirty="0">
                <a:ln>
                  <a:noFill/>
                </a:ln>
                <a:solidFill>
                  <a:srgbClr val="FFFFFF"/>
                </a:solidFill>
                <a:effectLst/>
                <a:uLnTx/>
                <a:uFillTx/>
                <a:latin typeface="Trebuchet MS"/>
                <a:ea typeface="+mn-ea"/>
                <a:cs typeface="Trebuchet MS"/>
              </a:rPr>
              <a:t>figli,</a:t>
            </a:r>
            <a:r>
              <a:rPr kumimoji="0" sz="1600" b="0" i="0" u="none" strike="noStrike" kern="1200" cap="none" spc="-204"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dei</a:t>
            </a:r>
            <a:r>
              <a:rPr kumimoji="0" sz="16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30" normalizeH="0" baseline="0" noProof="0" dirty="0">
                <a:ln>
                  <a:noFill/>
                </a:ln>
                <a:solidFill>
                  <a:srgbClr val="FFFFFF"/>
                </a:solidFill>
                <a:effectLst/>
                <a:uLnTx/>
                <a:uFillTx/>
                <a:latin typeface="Trebuchet MS"/>
                <a:ea typeface="+mn-ea"/>
                <a:cs typeface="Trebuchet MS"/>
              </a:rPr>
              <a:t>numeri</a:t>
            </a:r>
            <a:r>
              <a:rPr kumimoji="0" sz="16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0" normalizeH="0" baseline="0" noProof="0" dirty="0">
                <a:ln>
                  <a:noFill/>
                </a:ln>
                <a:solidFill>
                  <a:srgbClr val="FFFFFF"/>
                </a:solidFill>
                <a:effectLst/>
                <a:uLnTx/>
                <a:uFillTx/>
                <a:latin typeface="Trebuchet MS"/>
                <a:ea typeface="+mn-ea"/>
                <a:cs typeface="Trebuchet MS"/>
              </a:rPr>
              <a:t>di</a:t>
            </a:r>
            <a:r>
              <a:rPr kumimoji="0" sz="1600" b="0" i="0" u="none" strike="noStrike" kern="1200" cap="none" spc="-18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60" normalizeH="0" baseline="0" noProof="0" dirty="0">
                <a:ln>
                  <a:noFill/>
                </a:ln>
                <a:solidFill>
                  <a:srgbClr val="FFFFFF"/>
                </a:solidFill>
                <a:effectLst/>
                <a:uLnTx/>
                <a:uFillTx/>
                <a:latin typeface="Trebuchet MS"/>
                <a:ea typeface="+mn-ea"/>
                <a:cs typeface="Trebuchet MS"/>
              </a:rPr>
              <a:t>telefono</a:t>
            </a:r>
            <a:r>
              <a:rPr kumimoji="0" sz="16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25" normalizeH="0" baseline="0" noProof="0" dirty="0">
                <a:ln>
                  <a:noFill/>
                </a:ln>
                <a:solidFill>
                  <a:srgbClr val="FFFFFF"/>
                </a:solidFill>
                <a:effectLst/>
                <a:uLnTx/>
                <a:uFillTx/>
                <a:latin typeface="Trebuchet MS"/>
                <a:ea typeface="+mn-ea"/>
                <a:cs typeface="Trebuchet MS"/>
              </a:rPr>
              <a:t>o</a:t>
            </a:r>
            <a:r>
              <a:rPr kumimoji="0" sz="16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dell'indirizzo</a:t>
            </a:r>
            <a:r>
              <a:rPr kumimoji="0" sz="1600" b="0" i="0" u="none" strike="noStrike" kern="1200" cap="none" spc="-22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e-</a:t>
            </a:r>
            <a:r>
              <a:rPr kumimoji="0" sz="1600" b="0" i="0" u="none" strike="noStrike" kern="1200" cap="none" spc="-55" normalizeH="0" baseline="0" noProof="0" dirty="0">
                <a:ln>
                  <a:noFill/>
                </a:ln>
                <a:solidFill>
                  <a:srgbClr val="FFFFFF"/>
                </a:solidFill>
                <a:effectLst/>
                <a:uLnTx/>
                <a:uFillTx/>
                <a:latin typeface="Trebuchet MS"/>
                <a:ea typeface="+mn-ea"/>
                <a:cs typeface="Trebuchet MS"/>
              </a:rPr>
              <a:t>mail.</a:t>
            </a:r>
            <a:br>
              <a:rPr kumimoji="0" lang="it-IT" sz="1600" b="0" i="0" u="none" strike="noStrike" kern="1200" cap="none" spc="-55" normalizeH="0" baseline="0" noProof="0" dirty="0">
                <a:ln>
                  <a:noFill/>
                </a:ln>
                <a:solidFill>
                  <a:srgbClr val="FFFFFF"/>
                </a:solidFill>
                <a:effectLst/>
                <a:uLnTx/>
                <a:uFillTx/>
                <a:latin typeface="Trebuchet MS"/>
                <a:ea typeface="+mn-ea"/>
                <a:cs typeface="Trebuchet MS"/>
              </a:rPr>
            </a:br>
            <a:endParaRPr kumimoji="0" sz="16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786765" lvl="0" indent="0" algn="l" defTabSz="914400" rtl="0" eaLnBrk="1" fontAlgn="auto" latinLnBrk="0" hangingPunct="1">
              <a:lnSpc>
                <a:spcPct val="100000"/>
              </a:lnSpc>
              <a:spcBef>
                <a:spcPts val="25"/>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Trebuchet MS"/>
                <a:ea typeface="+mn-ea"/>
                <a:cs typeface="Trebuchet MS"/>
              </a:rPr>
              <a:t>Minacce</a:t>
            </a:r>
            <a:r>
              <a:rPr kumimoji="0" sz="1600" b="1" i="0" u="none" strike="noStrike" kern="1200" cap="none" spc="-155" normalizeH="0" baseline="0" noProof="0" dirty="0">
                <a:ln>
                  <a:noFill/>
                </a:ln>
                <a:solidFill>
                  <a:srgbClr val="FFFFFF"/>
                </a:solidFill>
                <a:effectLst/>
                <a:uLnTx/>
                <a:uFillTx/>
                <a:latin typeface="Trebuchet MS"/>
                <a:ea typeface="+mn-ea"/>
                <a:cs typeface="Trebuchet MS"/>
              </a:rPr>
              <a:t> </a:t>
            </a:r>
            <a:r>
              <a:rPr kumimoji="0" sz="1600" b="1" i="0" u="none" strike="noStrike" kern="1200" cap="none" spc="-45" normalizeH="0" baseline="0" noProof="0" dirty="0">
                <a:ln>
                  <a:noFill/>
                </a:ln>
                <a:solidFill>
                  <a:srgbClr val="FFFFFF"/>
                </a:solidFill>
                <a:effectLst/>
                <a:uLnTx/>
                <a:uFillTx/>
                <a:latin typeface="Trebuchet MS"/>
                <a:ea typeface="+mn-ea"/>
                <a:cs typeface="Trebuchet MS"/>
              </a:rPr>
              <a:t>di</a:t>
            </a:r>
            <a:r>
              <a:rPr kumimoji="0" sz="1600" b="1" i="0" u="none" strike="noStrike" kern="1200" cap="none" spc="-130" normalizeH="0" baseline="0" noProof="0" dirty="0">
                <a:ln>
                  <a:noFill/>
                </a:ln>
                <a:solidFill>
                  <a:srgbClr val="FFFFFF"/>
                </a:solidFill>
                <a:effectLst/>
                <a:uLnTx/>
                <a:uFillTx/>
                <a:latin typeface="Trebuchet MS"/>
                <a:ea typeface="+mn-ea"/>
                <a:cs typeface="Trebuchet MS"/>
              </a:rPr>
              <a:t> </a:t>
            </a:r>
            <a:r>
              <a:rPr kumimoji="0" sz="1600" b="1" i="0" u="none" strike="noStrike" kern="1200" cap="none" spc="-55" normalizeH="0" baseline="0" noProof="0" dirty="0">
                <a:ln>
                  <a:noFill/>
                </a:ln>
                <a:solidFill>
                  <a:srgbClr val="FFFFFF"/>
                </a:solidFill>
                <a:effectLst/>
                <a:uLnTx/>
                <a:uFillTx/>
                <a:latin typeface="Trebuchet MS"/>
                <a:ea typeface="+mn-ea"/>
                <a:cs typeface="Trebuchet MS"/>
              </a:rPr>
              <a:t>violenza:</a:t>
            </a:r>
            <a:r>
              <a:rPr kumimoji="0" sz="1600" b="1"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Minacce</a:t>
            </a:r>
            <a:r>
              <a:rPr kumimoji="0" sz="1600" b="0" i="0" u="none" strike="noStrike" kern="1200" cap="none" spc="-16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95" normalizeH="0" baseline="0" noProof="0" dirty="0">
                <a:ln>
                  <a:noFill/>
                </a:ln>
                <a:solidFill>
                  <a:srgbClr val="FFFFFF"/>
                </a:solidFill>
                <a:effectLst/>
                <a:uLnTx/>
                <a:uFillTx/>
                <a:latin typeface="Trebuchet MS"/>
                <a:ea typeface="+mn-ea"/>
                <a:cs typeface="Trebuchet MS"/>
              </a:rPr>
              <a:t>dirette</a:t>
            </a:r>
            <a:r>
              <a:rPr kumimoji="0" sz="1600" b="0" i="0" u="none" strike="noStrike" kern="1200" cap="none" spc="-10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e</a:t>
            </a:r>
            <a:r>
              <a:rPr kumimoji="0" sz="1600" b="0" i="0" u="none" strike="noStrike" kern="1200" cap="none" spc="-14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85" normalizeH="0" baseline="0" noProof="0" dirty="0">
                <a:ln>
                  <a:noFill/>
                </a:ln>
                <a:solidFill>
                  <a:srgbClr val="FFFFFF"/>
                </a:solidFill>
                <a:effectLst/>
                <a:uLnTx/>
                <a:uFillTx/>
                <a:latin typeface="Trebuchet MS"/>
                <a:ea typeface="+mn-ea"/>
                <a:cs typeface="Trebuchet MS"/>
              </a:rPr>
              <a:t>indirette</a:t>
            </a:r>
            <a:r>
              <a:rPr kumimoji="0" sz="1600" b="0" i="0" u="none" strike="noStrike" kern="1200" cap="none" spc="-12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di</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5" normalizeH="0" baseline="0" noProof="0" dirty="0">
                <a:ln>
                  <a:noFill/>
                </a:ln>
                <a:solidFill>
                  <a:srgbClr val="FFFFFF"/>
                </a:solidFill>
                <a:effectLst/>
                <a:uLnTx/>
                <a:uFillTx/>
                <a:latin typeface="Trebuchet MS"/>
                <a:ea typeface="+mn-ea"/>
                <a:cs typeface="Trebuchet MS"/>
              </a:rPr>
              <a:t>violenza,</a:t>
            </a:r>
            <a:r>
              <a:rPr kumimoji="0" sz="16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come</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minacce</a:t>
            </a:r>
            <a:r>
              <a:rPr kumimoji="0" sz="1600" b="0" i="0" u="none" strike="noStrike" kern="1200" cap="none" spc="-15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25" normalizeH="0" baseline="0" noProof="0" dirty="0">
                <a:ln>
                  <a:noFill/>
                </a:ln>
                <a:solidFill>
                  <a:srgbClr val="FFFFFF"/>
                </a:solidFill>
                <a:effectLst/>
                <a:uLnTx/>
                <a:uFillTx/>
                <a:latin typeface="Trebuchet MS"/>
                <a:ea typeface="+mn-ea"/>
                <a:cs typeface="Trebuchet MS"/>
              </a:rPr>
              <a:t>fisiche</a:t>
            </a:r>
            <a:r>
              <a:rPr kumimoji="0" sz="1600" b="0" i="0" u="none" strike="noStrike" kern="1200" cap="none" spc="-15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o</a:t>
            </a:r>
            <a:r>
              <a:rPr kumimoji="0" sz="1600" b="0" i="0" u="none" strike="noStrike" kern="1200" cap="none" spc="-15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sessuali,</a:t>
            </a:r>
            <a:r>
              <a:rPr kumimoji="0" sz="1600" b="0" i="0" u="none" strike="noStrike" kern="1200" cap="none" spc="-15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che</a:t>
            </a:r>
            <a:r>
              <a:rPr kumimoji="0" sz="1600" b="0" i="0" u="none" strike="noStrike" kern="1200" cap="none" spc="-15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a</a:t>
            </a:r>
            <a:r>
              <a:rPr kumimoji="0" sz="1600" b="0" i="0" u="none" strike="noStrike" kern="1200" cap="none" spc="-12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75" normalizeH="0" baseline="0" noProof="0" dirty="0">
                <a:ln>
                  <a:noFill/>
                </a:ln>
                <a:solidFill>
                  <a:srgbClr val="FFFFFF"/>
                </a:solidFill>
                <a:effectLst/>
                <a:uLnTx/>
                <a:uFillTx/>
                <a:latin typeface="Trebuchet MS"/>
                <a:ea typeface="+mn-ea"/>
                <a:cs typeface="Trebuchet MS"/>
              </a:rPr>
              <a:t>volte</a:t>
            </a:r>
            <a:r>
              <a:rPr kumimoji="0" sz="1600" b="0" i="0" u="none" strike="noStrike" kern="1200" cap="none" spc="-15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35" normalizeH="0" baseline="0" noProof="0" dirty="0">
                <a:ln>
                  <a:noFill/>
                </a:ln>
                <a:solidFill>
                  <a:srgbClr val="FFFFFF"/>
                </a:solidFill>
                <a:effectLst/>
                <a:uLnTx/>
                <a:uFillTx/>
                <a:latin typeface="Trebuchet MS"/>
                <a:ea typeface="+mn-ea"/>
                <a:cs typeface="Trebuchet MS"/>
              </a:rPr>
              <a:t>possono </a:t>
            </a:r>
            <a:r>
              <a:rPr kumimoji="0" sz="1600" b="0" i="0" u="none" strike="noStrike" kern="1200" cap="none" spc="-50" normalizeH="0" baseline="0" noProof="0" dirty="0">
                <a:ln>
                  <a:noFill/>
                </a:ln>
                <a:solidFill>
                  <a:srgbClr val="FFFFFF"/>
                </a:solidFill>
                <a:effectLst/>
                <a:uLnTx/>
                <a:uFillTx/>
                <a:latin typeface="Trebuchet MS"/>
                <a:ea typeface="+mn-ea"/>
                <a:cs typeface="Trebuchet MS"/>
              </a:rPr>
              <a:t>rapidamente</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30" normalizeH="0" baseline="0" noProof="0" dirty="0">
                <a:ln>
                  <a:noFill/>
                </a:ln>
                <a:solidFill>
                  <a:srgbClr val="FFFFFF"/>
                </a:solidFill>
                <a:effectLst/>
                <a:uLnTx/>
                <a:uFillTx/>
                <a:latin typeface="Trebuchet MS"/>
                <a:ea typeface="+mn-ea"/>
                <a:cs typeface="Trebuchet MS"/>
              </a:rPr>
              <a:t>estendersi</a:t>
            </a:r>
            <a:r>
              <a:rPr kumimoji="0" sz="1600" b="0" i="0" u="none" strike="noStrike" kern="1200" cap="none" spc="-12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0" normalizeH="0" baseline="0" noProof="0" dirty="0">
                <a:ln>
                  <a:noFill/>
                </a:ln>
                <a:solidFill>
                  <a:srgbClr val="FFFFFF"/>
                </a:solidFill>
                <a:effectLst/>
                <a:uLnTx/>
                <a:uFillTx/>
                <a:latin typeface="Trebuchet MS"/>
                <a:ea typeface="+mn-ea"/>
                <a:cs typeface="Trebuchet MS"/>
              </a:rPr>
              <a:t>al</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mondo</a:t>
            </a:r>
            <a:r>
              <a:rPr kumimoji="0" sz="1600" b="0" i="0" u="none" strike="noStrike" kern="1200" cap="none" spc="-17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85" normalizeH="0" baseline="0" noProof="0" dirty="0">
                <a:ln>
                  <a:noFill/>
                </a:ln>
                <a:solidFill>
                  <a:srgbClr val="FFFFFF"/>
                </a:solidFill>
                <a:effectLst/>
                <a:uLnTx/>
                <a:uFillTx/>
                <a:latin typeface="Trebuchet MS"/>
                <a:ea typeface="+mn-ea"/>
                <a:cs typeface="Trebuchet MS"/>
              </a:rPr>
              <a:t>offline.</a:t>
            </a:r>
            <a:r>
              <a:rPr kumimoji="0" sz="1600" b="0" i="0" u="none" strike="noStrike" kern="1200" cap="none" spc="-16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Abusi</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30" normalizeH="0" baseline="0" noProof="0" dirty="0">
                <a:ln>
                  <a:noFill/>
                </a:ln>
                <a:solidFill>
                  <a:srgbClr val="FFFFFF"/>
                </a:solidFill>
                <a:effectLst/>
                <a:uLnTx/>
                <a:uFillTx/>
                <a:latin typeface="Trebuchet MS"/>
                <a:ea typeface="+mn-ea"/>
                <a:cs typeface="Trebuchet MS"/>
              </a:rPr>
              <a:t>basati</a:t>
            </a:r>
            <a:r>
              <a:rPr kumimoji="0" sz="1600" b="0" i="0" u="none" strike="noStrike" kern="1200" cap="none" spc="-12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75" normalizeH="0" baseline="0" noProof="0" dirty="0">
                <a:ln>
                  <a:noFill/>
                </a:ln>
                <a:solidFill>
                  <a:srgbClr val="FFFFFF"/>
                </a:solidFill>
                <a:effectLst/>
                <a:uLnTx/>
                <a:uFillTx/>
                <a:latin typeface="Trebuchet MS"/>
                <a:ea typeface="+mn-ea"/>
                <a:cs typeface="Trebuchet MS"/>
              </a:rPr>
              <a:t>su</a:t>
            </a:r>
            <a:r>
              <a:rPr kumimoji="0" sz="1600" b="0" i="0" u="none" strike="noStrike" kern="1200" cap="none" spc="-15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0" normalizeH="0" baseline="0" noProof="0" dirty="0">
                <a:ln>
                  <a:noFill/>
                </a:ln>
                <a:solidFill>
                  <a:srgbClr val="FFFFFF"/>
                </a:solidFill>
                <a:effectLst/>
                <a:uLnTx/>
                <a:uFillTx/>
                <a:latin typeface="Trebuchet MS"/>
                <a:ea typeface="+mn-ea"/>
                <a:cs typeface="Trebuchet MS"/>
              </a:rPr>
              <a:t>video</a:t>
            </a:r>
            <a:r>
              <a:rPr kumimoji="0" sz="1600" b="0" i="0" u="none" strike="noStrike" kern="1200" cap="none" spc="-15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e</a:t>
            </a:r>
            <a:r>
              <a:rPr kumimoji="0" sz="1600" b="0" i="0" u="none" strike="noStrike" kern="1200" cap="none" spc="-13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10" normalizeH="0" baseline="0" noProof="0" dirty="0">
                <a:ln>
                  <a:noFill/>
                </a:ln>
                <a:solidFill>
                  <a:srgbClr val="FFFFFF"/>
                </a:solidFill>
                <a:effectLst/>
                <a:uLnTx/>
                <a:uFillTx/>
                <a:latin typeface="Trebuchet MS"/>
                <a:ea typeface="+mn-ea"/>
                <a:cs typeface="Trebuchet MS"/>
              </a:rPr>
              <a:t>immagini:</a:t>
            </a:r>
            <a:endParaRPr kumimoji="0" sz="16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257175" lvl="0" indent="0" algn="l" defTabSz="914400" rtl="0" eaLnBrk="1" fontAlgn="auto" latinLnBrk="0" hangingPunct="1">
              <a:lnSpc>
                <a:spcPts val="2160"/>
              </a:lnSpc>
              <a:spcBef>
                <a:spcPts val="50"/>
              </a:spcBef>
              <a:spcAft>
                <a:spcPts val="0"/>
              </a:spcAft>
              <a:buClrTx/>
              <a:buSzTx/>
              <a:buFontTx/>
              <a:buNone/>
              <a:tabLst/>
              <a:defRPr/>
            </a:pPr>
            <a:r>
              <a:rPr kumimoji="0" sz="1600" b="0" i="0" u="none" strike="noStrike" kern="1200" cap="none" spc="75" normalizeH="0" baseline="0" noProof="0" dirty="0">
                <a:ln>
                  <a:noFill/>
                </a:ln>
                <a:solidFill>
                  <a:srgbClr val="FFFFFF"/>
                </a:solidFill>
                <a:effectLst/>
                <a:uLnTx/>
                <a:uFillTx/>
                <a:latin typeface="Trebuchet MS"/>
                <a:ea typeface="+mn-ea"/>
                <a:cs typeface="Trebuchet MS"/>
              </a:rPr>
              <a:t>Uso</a:t>
            </a:r>
            <a:r>
              <a:rPr kumimoji="0" sz="1600" b="0" i="0" u="none" strike="noStrike" kern="1200" cap="none" spc="-15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di</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0" normalizeH="0" baseline="0" noProof="0" dirty="0">
                <a:ln>
                  <a:noFill/>
                </a:ln>
                <a:solidFill>
                  <a:srgbClr val="FFFFFF"/>
                </a:solidFill>
                <a:effectLst/>
                <a:uLnTx/>
                <a:uFillTx/>
                <a:latin typeface="Trebuchet MS"/>
                <a:ea typeface="+mn-ea"/>
                <a:cs typeface="Trebuchet MS"/>
              </a:rPr>
              <a:t>immagini</a:t>
            </a:r>
            <a:r>
              <a:rPr kumimoji="0" sz="1600" b="0" i="0" u="none" strike="noStrike" kern="1200" cap="none" spc="-16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o</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0" normalizeH="0" baseline="0" noProof="0" dirty="0">
                <a:ln>
                  <a:noFill/>
                </a:ln>
                <a:solidFill>
                  <a:srgbClr val="FFFFFF"/>
                </a:solidFill>
                <a:effectLst/>
                <a:uLnTx/>
                <a:uFillTx/>
                <a:latin typeface="Trebuchet MS"/>
                <a:ea typeface="+mn-ea"/>
                <a:cs typeface="Trebuchet MS"/>
              </a:rPr>
              <a:t>video</a:t>
            </a:r>
            <a:r>
              <a:rPr kumimoji="0" sz="1600" b="0" i="0" u="none" strike="noStrike" kern="1200" cap="none" spc="-15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5" normalizeH="0" baseline="0" noProof="0" dirty="0">
                <a:ln>
                  <a:noFill/>
                </a:ln>
                <a:solidFill>
                  <a:srgbClr val="FFFFFF"/>
                </a:solidFill>
                <a:effectLst/>
                <a:uLnTx/>
                <a:uFillTx/>
                <a:latin typeface="Trebuchet MS"/>
                <a:ea typeface="+mn-ea"/>
                <a:cs typeface="Trebuchet MS"/>
              </a:rPr>
              <a:t>per</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30" normalizeH="0" baseline="0" noProof="0" dirty="0">
                <a:ln>
                  <a:noFill/>
                </a:ln>
                <a:solidFill>
                  <a:srgbClr val="FFFFFF"/>
                </a:solidFill>
                <a:effectLst/>
                <a:uLnTx/>
                <a:uFillTx/>
                <a:latin typeface="Trebuchet MS"/>
                <a:ea typeface="+mn-ea"/>
                <a:cs typeface="Trebuchet MS"/>
              </a:rPr>
              <a:t>minacciare</a:t>
            </a:r>
            <a:r>
              <a:rPr kumimoji="0" sz="1600" b="0" i="0" u="none" strike="noStrike" kern="1200" cap="none" spc="-15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e</a:t>
            </a:r>
            <a:r>
              <a:rPr kumimoji="0" sz="1600" b="0" i="0" u="none" strike="noStrike" kern="1200" cap="none" spc="-12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5" normalizeH="0" baseline="0" noProof="0" dirty="0">
                <a:ln>
                  <a:noFill/>
                </a:ln>
                <a:solidFill>
                  <a:srgbClr val="FFFFFF"/>
                </a:solidFill>
                <a:effectLst/>
                <a:uLnTx/>
                <a:uFillTx/>
                <a:latin typeface="Trebuchet MS"/>
                <a:ea typeface="+mn-ea"/>
                <a:cs typeface="Trebuchet MS"/>
              </a:rPr>
              <a:t>molestare,</a:t>
            </a:r>
            <a:r>
              <a:rPr kumimoji="0" sz="1600" b="0" i="0" u="none" strike="noStrike" kern="1200" cap="none" spc="-13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compresa</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0" normalizeH="0" baseline="0" noProof="0" dirty="0">
                <a:ln>
                  <a:noFill/>
                </a:ln>
                <a:solidFill>
                  <a:srgbClr val="FFFFFF"/>
                </a:solidFill>
                <a:effectLst/>
                <a:uLnTx/>
                <a:uFillTx/>
                <a:latin typeface="Trebuchet MS"/>
                <a:ea typeface="+mn-ea"/>
                <a:cs typeface="Trebuchet MS"/>
              </a:rPr>
              <a:t>la</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20" normalizeH="0" baseline="0" noProof="0" dirty="0">
                <a:ln>
                  <a:noFill/>
                </a:ln>
                <a:solidFill>
                  <a:srgbClr val="FFFFFF"/>
                </a:solidFill>
                <a:effectLst/>
                <a:uLnTx/>
                <a:uFillTx/>
                <a:latin typeface="Trebuchet MS"/>
                <a:ea typeface="+mn-ea"/>
                <a:cs typeface="Trebuchet MS"/>
              </a:rPr>
              <a:t>condivisione</a:t>
            </a:r>
            <a:r>
              <a:rPr kumimoji="0" sz="16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di</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0" normalizeH="0" baseline="0" noProof="0" dirty="0">
                <a:ln>
                  <a:noFill/>
                </a:ln>
                <a:solidFill>
                  <a:srgbClr val="FFFFFF"/>
                </a:solidFill>
                <a:effectLst/>
                <a:uLnTx/>
                <a:uFillTx/>
                <a:latin typeface="Trebuchet MS"/>
                <a:ea typeface="+mn-ea"/>
                <a:cs typeface="Trebuchet MS"/>
              </a:rPr>
              <a:t>immagini</a:t>
            </a:r>
            <a:r>
              <a:rPr kumimoji="0" sz="16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65" normalizeH="0" baseline="0" noProof="0" dirty="0">
                <a:ln>
                  <a:noFill/>
                </a:ln>
                <a:solidFill>
                  <a:srgbClr val="FFFFFF"/>
                </a:solidFill>
                <a:effectLst/>
                <a:uLnTx/>
                <a:uFillTx/>
                <a:latin typeface="Trebuchet MS"/>
                <a:ea typeface="+mn-ea"/>
                <a:cs typeface="Trebuchet MS"/>
              </a:rPr>
              <a:t>intime</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non</a:t>
            </a:r>
            <a:r>
              <a:rPr kumimoji="0" sz="1600" b="0" i="0" u="none" strike="noStrike" kern="1200" cap="none" spc="-16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consensuali,</a:t>
            </a:r>
            <a:r>
              <a:rPr kumimoji="0" sz="16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25" normalizeH="0" baseline="0" noProof="0" dirty="0">
                <a:ln>
                  <a:noFill/>
                </a:ln>
                <a:solidFill>
                  <a:srgbClr val="FFFFFF"/>
                </a:solidFill>
                <a:effectLst/>
                <a:uLnTx/>
                <a:uFillTx/>
                <a:latin typeface="Trebuchet MS"/>
                <a:ea typeface="+mn-ea"/>
                <a:cs typeface="Trebuchet MS"/>
              </a:rPr>
              <a:t>la </a:t>
            </a:r>
            <a:r>
              <a:rPr kumimoji="0" sz="1600" b="0" i="0" u="none" strike="noStrike" kern="1200" cap="none" spc="-40" normalizeH="0" baseline="0" noProof="0" dirty="0">
                <a:ln>
                  <a:noFill/>
                </a:ln>
                <a:solidFill>
                  <a:srgbClr val="FFFFFF"/>
                </a:solidFill>
                <a:effectLst/>
                <a:uLnTx/>
                <a:uFillTx/>
                <a:latin typeface="Trebuchet MS"/>
                <a:ea typeface="+mn-ea"/>
                <a:cs typeface="Trebuchet MS"/>
              </a:rPr>
              <a:t>ripresa</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di</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0" normalizeH="0" baseline="0" noProof="0" dirty="0">
                <a:ln>
                  <a:noFill/>
                </a:ln>
                <a:solidFill>
                  <a:srgbClr val="FFFFFF"/>
                </a:solidFill>
                <a:effectLst/>
                <a:uLnTx/>
                <a:uFillTx/>
                <a:latin typeface="Trebuchet MS"/>
                <a:ea typeface="+mn-ea"/>
                <a:cs typeface="Trebuchet MS"/>
              </a:rPr>
              <a:t>immagini</a:t>
            </a:r>
            <a:r>
              <a:rPr kumimoji="0" sz="16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e</a:t>
            </a:r>
            <a:r>
              <a:rPr kumimoji="0" sz="1600" b="0" i="0" u="none" strike="noStrike" kern="1200" cap="none" spc="-12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0" normalizeH="0" baseline="0" noProof="0" dirty="0">
                <a:ln>
                  <a:noFill/>
                </a:ln>
                <a:solidFill>
                  <a:srgbClr val="FFFFFF"/>
                </a:solidFill>
                <a:effectLst/>
                <a:uLnTx/>
                <a:uFillTx/>
                <a:latin typeface="Trebuchet MS"/>
                <a:ea typeface="+mn-ea"/>
                <a:cs typeface="Trebuchet MS"/>
              </a:rPr>
              <a:t>video</a:t>
            </a:r>
            <a:r>
              <a:rPr kumimoji="0" sz="1600" b="0" i="0" u="none" strike="noStrike" kern="1200" cap="none" spc="-14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75" normalizeH="0" baseline="0" noProof="0" dirty="0">
                <a:ln>
                  <a:noFill/>
                </a:ln>
                <a:solidFill>
                  <a:srgbClr val="FFFFFF"/>
                </a:solidFill>
                <a:effectLst/>
                <a:uLnTx/>
                <a:uFillTx/>
                <a:latin typeface="Trebuchet MS"/>
                <a:ea typeface="+mn-ea"/>
                <a:cs typeface="Trebuchet MS"/>
              </a:rPr>
              <a:t>intimi</a:t>
            </a:r>
            <a:r>
              <a:rPr kumimoji="0" sz="1600" b="0" i="0" u="none" strike="noStrike" kern="1200" cap="none" spc="-14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non</a:t>
            </a:r>
            <a:r>
              <a:rPr kumimoji="0" sz="16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consensuali</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5" normalizeH="0" baseline="0" noProof="0" dirty="0">
                <a:ln>
                  <a:noFill/>
                </a:ln>
                <a:solidFill>
                  <a:srgbClr val="FFFFFF"/>
                </a:solidFill>
                <a:effectLst/>
                <a:uLnTx/>
                <a:uFillTx/>
                <a:latin typeface="Trebuchet MS"/>
                <a:ea typeface="+mn-ea"/>
                <a:cs typeface="Trebuchet MS"/>
              </a:rPr>
              <a:t>di</a:t>
            </a:r>
            <a:r>
              <a:rPr kumimoji="0" sz="16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una</a:t>
            </a:r>
            <a:r>
              <a:rPr kumimoji="0" sz="1600" b="0" i="0" u="none" strike="noStrike" kern="1200" cap="none" spc="-14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25" normalizeH="0" baseline="0" noProof="0" dirty="0">
                <a:ln>
                  <a:noFill/>
                </a:ln>
                <a:solidFill>
                  <a:srgbClr val="FFFFFF"/>
                </a:solidFill>
                <a:effectLst/>
                <a:uLnTx/>
                <a:uFillTx/>
                <a:latin typeface="Trebuchet MS"/>
                <a:ea typeface="+mn-ea"/>
                <a:cs typeface="Trebuchet MS"/>
              </a:rPr>
              <a:t>persona,</a:t>
            </a:r>
            <a:r>
              <a:rPr kumimoji="0" sz="1600" b="0" i="0" u="none" strike="noStrike" kern="1200" cap="none" spc="-12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35" normalizeH="0" baseline="0" noProof="0" dirty="0">
                <a:ln>
                  <a:noFill/>
                </a:ln>
                <a:solidFill>
                  <a:srgbClr val="FFFFFF"/>
                </a:solidFill>
                <a:effectLst/>
                <a:uLnTx/>
                <a:uFillTx/>
                <a:latin typeface="Trebuchet MS"/>
                <a:ea typeface="+mn-ea"/>
                <a:cs typeface="Trebuchet MS"/>
              </a:rPr>
              <a:t>deepfakes</a:t>
            </a:r>
            <a:r>
              <a:rPr kumimoji="0" sz="1600" b="0" i="0" u="none" strike="noStrike" kern="1200" cap="none" spc="-10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o</a:t>
            </a:r>
            <a:r>
              <a:rPr kumimoji="0" sz="1600" b="0" i="0" u="none" strike="noStrike" kern="1200" cap="none" spc="-13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0" normalizeH="0" baseline="0" noProof="0" dirty="0">
                <a:ln>
                  <a:noFill/>
                </a:ln>
                <a:solidFill>
                  <a:srgbClr val="FFFFFF"/>
                </a:solidFill>
                <a:effectLst/>
                <a:uLnTx/>
                <a:uFillTx/>
                <a:latin typeface="Trebuchet MS"/>
                <a:ea typeface="+mn-ea"/>
                <a:cs typeface="Trebuchet MS"/>
              </a:rPr>
              <a:t>immagini</a:t>
            </a:r>
            <a:r>
              <a:rPr kumimoji="0" sz="16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modificate</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che</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60" normalizeH="0" baseline="0" noProof="0" dirty="0">
                <a:ln>
                  <a:noFill/>
                </a:ln>
                <a:solidFill>
                  <a:srgbClr val="FFFFFF"/>
                </a:solidFill>
                <a:effectLst/>
                <a:uLnTx/>
                <a:uFillTx/>
                <a:latin typeface="Trebuchet MS"/>
                <a:ea typeface="+mn-ea"/>
                <a:cs typeface="Trebuchet MS"/>
              </a:rPr>
              <a:t>ritraggono</a:t>
            </a:r>
            <a:r>
              <a:rPr kumimoji="0" sz="16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0" normalizeH="0" baseline="0" noProof="0" dirty="0">
                <a:ln>
                  <a:noFill/>
                </a:ln>
                <a:solidFill>
                  <a:srgbClr val="FFFFFF"/>
                </a:solidFill>
                <a:effectLst/>
                <a:uLnTx/>
                <a:uFillTx/>
                <a:latin typeface="Trebuchet MS"/>
                <a:ea typeface="+mn-ea"/>
                <a:cs typeface="Trebuchet MS"/>
              </a:rPr>
              <a:t>i </a:t>
            </a:r>
            <a:r>
              <a:rPr kumimoji="0" sz="1600" b="0" i="0" u="none" strike="noStrike" kern="1200" cap="none" spc="-10" normalizeH="0" baseline="0" noProof="0" dirty="0">
                <a:ln>
                  <a:noFill/>
                </a:ln>
                <a:solidFill>
                  <a:srgbClr val="FFFFFF"/>
                </a:solidFill>
                <a:effectLst/>
                <a:uLnTx/>
                <a:uFillTx/>
                <a:latin typeface="Trebuchet MS"/>
                <a:ea typeface="+mn-ea"/>
                <a:cs typeface="Trebuchet MS"/>
              </a:rPr>
              <a:t>sopravvissuti</a:t>
            </a:r>
            <a:r>
              <a:rPr kumimoji="0" sz="1600" b="0" i="0" u="none" strike="noStrike" kern="1200" cap="none" spc="-15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5" normalizeH="0" baseline="0" noProof="0" dirty="0">
                <a:ln>
                  <a:noFill/>
                </a:ln>
                <a:solidFill>
                  <a:srgbClr val="FFFFFF"/>
                </a:solidFill>
                <a:effectLst/>
                <a:uLnTx/>
                <a:uFillTx/>
                <a:latin typeface="Trebuchet MS"/>
                <a:ea typeface="+mn-ea"/>
                <a:cs typeface="Trebuchet MS"/>
              </a:rPr>
              <a:t>in</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modo</a:t>
            </a:r>
            <a:r>
              <a:rPr kumimoji="0" sz="1600" b="0" i="0" u="none" strike="noStrike" kern="1200" cap="none" spc="-14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sessualmente</a:t>
            </a:r>
            <a:r>
              <a:rPr kumimoji="0" sz="1600" b="0" i="0" u="none" strike="noStrike" kern="1200" cap="none" spc="-12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30" normalizeH="0" baseline="0" noProof="0" dirty="0">
                <a:ln>
                  <a:noFill/>
                </a:ln>
                <a:solidFill>
                  <a:srgbClr val="FFFFFF"/>
                </a:solidFill>
                <a:effectLst/>
                <a:uLnTx/>
                <a:uFillTx/>
                <a:latin typeface="Trebuchet MS"/>
                <a:ea typeface="+mn-ea"/>
                <a:cs typeface="Trebuchet MS"/>
              </a:rPr>
              <a:t>esplicito</a:t>
            </a:r>
            <a:r>
              <a:rPr kumimoji="0" sz="1600" b="0" i="0" u="none" strike="noStrike" kern="1200" cap="none" spc="-114"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o</a:t>
            </a:r>
            <a:r>
              <a:rPr kumimoji="0" sz="1600" b="0" i="0" u="none" strike="noStrike" kern="1200" cap="none" spc="-14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35" normalizeH="0" baseline="0" noProof="0" dirty="0">
                <a:ln>
                  <a:noFill/>
                </a:ln>
                <a:solidFill>
                  <a:srgbClr val="FFFFFF"/>
                </a:solidFill>
                <a:effectLst/>
                <a:uLnTx/>
                <a:uFillTx/>
                <a:latin typeface="Trebuchet MS"/>
                <a:ea typeface="+mn-ea"/>
                <a:cs typeface="Trebuchet MS"/>
              </a:rPr>
              <a:t>l'invio</a:t>
            </a:r>
            <a:r>
              <a:rPr kumimoji="0" sz="16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di</a:t>
            </a:r>
            <a:r>
              <a:rPr kumimoji="0" sz="1600" b="0" i="0" u="none" strike="noStrike" kern="1200" cap="none" spc="-12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35" normalizeH="0" baseline="0" noProof="0" dirty="0">
                <a:ln>
                  <a:noFill/>
                </a:ln>
                <a:solidFill>
                  <a:srgbClr val="FFFFFF"/>
                </a:solidFill>
                <a:effectLst/>
                <a:uLnTx/>
                <a:uFillTx/>
                <a:latin typeface="Trebuchet MS"/>
                <a:ea typeface="+mn-ea"/>
                <a:cs typeface="Trebuchet MS"/>
              </a:rPr>
              <a:t>immagini</a:t>
            </a:r>
            <a:r>
              <a:rPr kumimoji="0" sz="1600" b="0" i="0" u="none" strike="noStrike" kern="1200" cap="none" spc="-15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o</a:t>
            </a:r>
            <a:r>
              <a:rPr kumimoji="0" sz="1600" b="0" i="0" u="none" strike="noStrike" kern="1200" cap="none" spc="-13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messaggi</a:t>
            </a:r>
            <a:r>
              <a:rPr kumimoji="0" sz="1600" b="0" i="0" u="none" strike="noStrike" kern="1200" cap="none" spc="-12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sessuali</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non</a:t>
            </a:r>
            <a:r>
              <a:rPr kumimoji="0" sz="1600" b="0" i="0" u="none" strike="noStrike" kern="1200" cap="none" spc="-14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richiesti</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a</a:t>
            </a:r>
            <a:r>
              <a:rPr kumimoji="0" sz="1600" b="0" i="0" u="none" strike="noStrike" kern="1200" cap="none" spc="-114"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0" normalizeH="0" baseline="0" noProof="0" dirty="0">
                <a:ln>
                  <a:noFill/>
                </a:ln>
                <a:solidFill>
                  <a:srgbClr val="FFFFFF"/>
                </a:solidFill>
                <a:effectLst/>
                <a:uLnTx/>
                <a:uFillTx/>
                <a:latin typeface="Trebuchet MS"/>
                <a:ea typeface="+mn-ea"/>
                <a:cs typeface="Trebuchet MS"/>
              </a:rPr>
              <a:t>un'altra</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10" normalizeH="0" baseline="0" noProof="0" dirty="0">
                <a:ln>
                  <a:noFill/>
                </a:ln>
                <a:solidFill>
                  <a:srgbClr val="FFFFFF"/>
                </a:solidFill>
                <a:effectLst/>
                <a:uLnTx/>
                <a:uFillTx/>
                <a:latin typeface="Trebuchet MS"/>
                <a:ea typeface="+mn-ea"/>
                <a:cs typeface="Trebuchet MS"/>
              </a:rPr>
              <a:t>persona.</a:t>
            </a:r>
            <a:endParaRPr kumimoji="0" sz="16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325755" lvl="0" indent="0" algn="l" defTabSz="914400" rtl="0" eaLnBrk="1" fontAlgn="auto" latinLnBrk="0" hangingPunct="1">
              <a:lnSpc>
                <a:spcPts val="2140"/>
              </a:lnSpc>
              <a:spcBef>
                <a:spcPts val="40"/>
              </a:spcBef>
              <a:spcAft>
                <a:spcPts val="0"/>
              </a:spcAft>
              <a:buClrTx/>
              <a:buSzTx/>
              <a:buFontTx/>
              <a:buNone/>
              <a:tabLst/>
              <a:defRPr/>
            </a:pPr>
            <a:r>
              <a:rPr kumimoji="0" sz="1600" b="0" i="0" u="none" strike="noStrike" kern="1200" cap="none" spc="-20" normalizeH="0" baseline="0" noProof="0" dirty="0">
                <a:ln>
                  <a:noFill/>
                </a:ln>
                <a:solidFill>
                  <a:srgbClr val="FFFFFF"/>
                </a:solidFill>
                <a:effectLst/>
                <a:uLnTx/>
                <a:uFillTx/>
                <a:latin typeface="Trebuchet MS"/>
                <a:ea typeface="+mn-ea"/>
                <a:cs typeface="Trebuchet MS"/>
              </a:rPr>
              <a:t>Molestie</a:t>
            </a:r>
            <a:r>
              <a:rPr kumimoji="0" sz="1600" b="0" i="0" u="none" strike="noStrike" kern="1200" cap="none" spc="-14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30" normalizeH="0" baseline="0" noProof="0" dirty="0">
                <a:ln>
                  <a:noFill/>
                </a:ln>
                <a:solidFill>
                  <a:srgbClr val="FFFFFF"/>
                </a:solidFill>
                <a:effectLst/>
                <a:uLnTx/>
                <a:uFillTx/>
                <a:latin typeface="Trebuchet MS"/>
                <a:ea typeface="+mn-ea"/>
                <a:cs typeface="Trebuchet MS"/>
              </a:rPr>
              <a:t>online</a:t>
            </a:r>
            <a:r>
              <a:rPr kumimoji="0" sz="16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o</a:t>
            </a:r>
            <a:r>
              <a:rPr kumimoji="0" sz="16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10" normalizeH="0" baseline="0" noProof="0" dirty="0">
                <a:ln>
                  <a:noFill/>
                </a:ln>
                <a:solidFill>
                  <a:srgbClr val="FFFFFF"/>
                </a:solidFill>
                <a:effectLst/>
                <a:uLnTx/>
                <a:uFillTx/>
                <a:latin typeface="Trebuchet MS"/>
                <a:ea typeface="+mn-ea"/>
                <a:cs typeface="Trebuchet MS"/>
              </a:rPr>
              <a:t>cyberbullismo:</a:t>
            </a:r>
            <a:r>
              <a:rPr kumimoji="0" sz="1600" b="0" i="0" u="none" strike="noStrike" kern="1200" cap="none" spc="22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5" normalizeH="0" baseline="0" noProof="0" dirty="0">
                <a:ln>
                  <a:noFill/>
                </a:ln>
                <a:solidFill>
                  <a:srgbClr val="FFFFFF"/>
                </a:solidFill>
                <a:effectLst/>
                <a:uLnTx/>
                <a:uFillTx/>
                <a:latin typeface="Trebuchet MS"/>
                <a:ea typeface="+mn-ea"/>
                <a:cs typeface="Trebuchet MS"/>
              </a:rPr>
              <a:t>L'utilizzo</a:t>
            </a:r>
            <a:r>
              <a:rPr kumimoji="0" sz="1600" b="0" i="0" u="none" strike="noStrike" kern="1200" cap="none" spc="-20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di</a:t>
            </a:r>
            <a:r>
              <a:rPr kumimoji="0" sz="1600" b="0" i="0" u="none" strike="noStrike" kern="1200" cap="none" spc="-14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65" normalizeH="0" baseline="0" noProof="0" dirty="0">
                <a:ln>
                  <a:noFill/>
                </a:ln>
                <a:solidFill>
                  <a:srgbClr val="FFFFFF"/>
                </a:solidFill>
                <a:effectLst/>
                <a:uLnTx/>
                <a:uFillTx/>
                <a:latin typeface="Trebuchet MS"/>
                <a:ea typeface="+mn-ea"/>
                <a:cs typeface="Trebuchet MS"/>
              </a:rPr>
              <a:t>piattaforme</a:t>
            </a:r>
            <a:r>
              <a:rPr kumimoji="0" sz="1600" b="0" i="0" u="none" strike="noStrike" kern="1200" cap="none" spc="-12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35" normalizeH="0" baseline="0" noProof="0" dirty="0">
                <a:ln>
                  <a:noFill/>
                </a:ln>
                <a:solidFill>
                  <a:srgbClr val="FFFFFF"/>
                </a:solidFill>
                <a:effectLst/>
                <a:uLnTx/>
                <a:uFillTx/>
                <a:latin typeface="Trebuchet MS"/>
                <a:ea typeface="+mn-ea"/>
                <a:cs typeface="Trebuchet MS"/>
              </a:rPr>
              <a:t>online</a:t>
            </a:r>
            <a:r>
              <a:rPr kumimoji="0" sz="16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5" normalizeH="0" baseline="0" noProof="0" dirty="0">
                <a:ln>
                  <a:noFill/>
                </a:ln>
                <a:solidFill>
                  <a:srgbClr val="FFFFFF"/>
                </a:solidFill>
                <a:effectLst/>
                <a:uLnTx/>
                <a:uFillTx/>
                <a:latin typeface="Trebuchet MS"/>
                <a:ea typeface="+mn-ea"/>
                <a:cs typeface="Trebuchet MS"/>
              </a:rPr>
              <a:t>per</a:t>
            </a:r>
            <a:r>
              <a:rPr kumimoji="0" sz="1600" b="0" i="0" u="none" strike="noStrike" kern="1200" cap="none" spc="-14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85" normalizeH="0" baseline="0" noProof="0" dirty="0">
                <a:ln>
                  <a:noFill/>
                </a:ln>
                <a:solidFill>
                  <a:srgbClr val="FFFFFF"/>
                </a:solidFill>
                <a:effectLst/>
                <a:uLnTx/>
                <a:uFillTx/>
                <a:latin typeface="Trebuchet MS"/>
                <a:ea typeface="+mn-ea"/>
                <a:cs typeface="Trebuchet MS"/>
              </a:rPr>
              <a:t>intimidire,</a:t>
            </a:r>
            <a:r>
              <a:rPr kumimoji="0" sz="16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minacciare,</a:t>
            </a:r>
            <a:r>
              <a:rPr kumimoji="0" sz="1600" b="0" i="0" u="none" strike="noStrike" kern="1200" cap="none" spc="-14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causare</a:t>
            </a:r>
            <a:r>
              <a:rPr kumimoji="0" sz="1600" b="0" i="0" u="none" strike="noStrike" kern="1200" cap="none" spc="-15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0" normalizeH="0" baseline="0" noProof="0" dirty="0">
                <a:ln>
                  <a:noFill/>
                </a:ln>
                <a:solidFill>
                  <a:srgbClr val="FFFFFF"/>
                </a:solidFill>
                <a:effectLst/>
                <a:uLnTx/>
                <a:uFillTx/>
                <a:latin typeface="Trebuchet MS"/>
                <a:ea typeface="+mn-ea"/>
                <a:cs typeface="Trebuchet MS"/>
              </a:rPr>
              <a:t>disagio,</a:t>
            </a:r>
            <a:r>
              <a:rPr kumimoji="0" sz="16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90" normalizeH="0" baseline="0" noProof="0" dirty="0">
                <a:ln>
                  <a:noFill/>
                </a:ln>
                <a:solidFill>
                  <a:srgbClr val="FFFFFF"/>
                </a:solidFill>
                <a:effectLst/>
                <a:uLnTx/>
                <a:uFillTx/>
                <a:latin typeface="Trebuchet MS"/>
                <a:ea typeface="+mn-ea"/>
                <a:cs typeface="Trebuchet MS"/>
              </a:rPr>
              <a:t>mettere</a:t>
            </a:r>
            <a:r>
              <a:rPr kumimoji="0" sz="1600" b="0" i="0" u="none" strike="noStrike" kern="1200" cap="none" spc="-114"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0" normalizeH="0" baseline="0" noProof="0" dirty="0">
                <a:ln>
                  <a:noFill/>
                </a:ln>
                <a:solidFill>
                  <a:srgbClr val="FFFFFF"/>
                </a:solidFill>
                <a:effectLst/>
                <a:uLnTx/>
                <a:uFillTx/>
                <a:latin typeface="Trebuchet MS"/>
                <a:ea typeface="+mn-ea"/>
                <a:cs typeface="Trebuchet MS"/>
              </a:rPr>
              <a:t>a </a:t>
            </a:r>
            <a:r>
              <a:rPr kumimoji="0" sz="1600" b="0" i="0" u="none" strike="noStrike" kern="1200" cap="none" spc="-60" normalizeH="0" baseline="0" noProof="0" dirty="0">
                <a:ln>
                  <a:noFill/>
                </a:ln>
                <a:solidFill>
                  <a:srgbClr val="FFFFFF"/>
                </a:solidFill>
                <a:effectLst/>
                <a:uLnTx/>
                <a:uFillTx/>
                <a:latin typeface="Trebuchet MS"/>
                <a:ea typeface="+mn-ea"/>
                <a:cs typeface="Trebuchet MS"/>
              </a:rPr>
              <a:t>tacere</a:t>
            </a:r>
            <a:r>
              <a:rPr kumimoji="0" sz="1600" b="0" i="0" u="none" strike="noStrike" kern="1200" cap="none" spc="-12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e</a:t>
            </a:r>
            <a:r>
              <a:rPr kumimoji="0" sz="1600" b="0" i="0" u="none" strike="noStrike" kern="1200" cap="none" spc="-13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60" normalizeH="0" baseline="0" noProof="0" dirty="0">
                <a:ln>
                  <a:noFill/>
                </a:ln>
                <a:solidFill>
                  <a:srgbClr val="FFFFFF"/>
                </a:solidFill>
                <a:effectLst/>
                <a:uLnTx/>
                <a:uFillTx/>
                <a:latin typeface="Trebuchet MS"/>
                <a:ea typeface="+mn-ea"/>
                <a:cs typeface="Trebuchet MS"/>
              </a:rPr>
              <a:t>prendere</a:t>
            </a:r>
            <a:r>
              <a:rPr kumimoji="0" sz="1600" b="0" i="0" u="none" strike="noStrike" kern="1200" cap="none" spc="-14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di</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65" normalizeH="0" baseline="0" noProof="0" dirty="0">
                <a:ln>
                  <a:noFill/>
                </a:ln>
                <a:solidFill>
                  <a:srgbClr val="FFFFFF"/>
                </a:solidFill>
                <a:effectLst/>
                <a:uLnTx/>
                <a:uFillTx/>
                <a:latin typeface="Trebuchet MS"/>
                <a:ea typeface="+mn-ea"/>
                <a:cs typeface="Trebuchet MS"/>
              </a:rPr>
              <a:t>mira</a:t>
            </a:r>
            <a:r>
              <a:rPr kumimoji="0" sz="1600" b="0" i="0" u="none" strike="noStrike" kern="1200" cap="none" spc="-14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donne,</a:t>
            </a:r>
            <a:r>
              <a:rPr kumimoji="0" sz="1600" b="0" i="0" u="none" strike="noStrike" kern="1200" cap="none" spc="-15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65" normalizeH="0" baseline="0" noProof="0" dirty="0">
                <a:ln>
                  <a:noFill/>
                </a:ln>
                <a:solidFill>
                  <a:srgbClr val="FFFFFF"/>
                </a:solidFill>
                <a:effectLst/>
                <a:uLnTx/>
                <a:uFillTx/>
                <a:latin typeface="Trebuchet MS"/>
                <a:ea typeface="+mn-ea"/>
                <a:cs typeface="Trebuchet MS"/>
              </a:rPr>
              <a:t>ragazze</a:t>
            </a:r>
            <a:r>
              <a:rPr kumimoji="0" sz="1600" b="0" i="0" u="none" strike="noStrike" kern="1200" cap="none" spc="-15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e</a:t>
            </a:r>
            <a:r>
              <a:rPr kumimoji="0" sz="1600" b="0" i="0" u="none" strike="noStrike" kern="1200" cap="none" spc="-14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10" normalizeH="0" baseline="0" noProof="0" dirty="0">
                <a:ln>
                  <a:noFill/>
                </a:ln>
                <a:solidFill>
                  <a:srgbClr val="FFFFFF"/>
                </a:solidFill>
                <a:effectLst/>
                <a:uLnTx/>
                <a:uFillTx/>
                <a:latin typeface="Trebuchet MS"/>
                <a:ea typeface="+mn-ea"/>
                <a:cs typeface="Trebuchet MS"/>
              </a:rPr>
              <a:t>persone</a:t>
            </a:r>
            <a:r>
              <a:rPr kumimoji="0" sz="1600" b="0" i="0" u="none" strike="noStrike" kern="1200" cap="none" spc="-15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5" normalizeH="0" baseline="0" noProof="0" dirty="0">
                <a:ln>
                  <a:noFill/>
                </a:ln>
                <a:solidFill>
                  <a:srgbClr val="FFFFFF"/>
                </a:solidFill>
                <a:effectLst/>
                <a:uLnTx/>
                <a:uFillTx/>
                <a:latin typeface="Trebuchet MS"/>
                <a:ea typeface="+mn-ea"/>
                <a:cs typeface="Trebuchet MS"/>
              </a:rPr>
              <a:t>LGBTI</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0" normalizeH="0" baseline="0" noProof="0" dirty="0">
                <a:ln>
                  <a:noFill/>
                </a:ln>
                <a:solidFill>
                  <a:srgbClr val="FFFFFF"/>
                </a:solidFill>
                <a:effectLst/>
                <a:uLnTx/>
                <a:uFillTx/>
                <a:latin typeface="Trebuchet MS"/>
                <a:ea typeface="+mn-ea"/>
                <a:cs typeface="Trebuchet MS"/>
              </a:rPr>
              <a:t>utilizzando</a:t>
            </a:r>
            <a:r>
              <a:rPr kumimoji="0" sz="16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20" normalizeH="0" baseline="0" noProof="0" dirty="0">
                <a:ln>
                  <a:noFill/>
                </a:ln>
                <a:solidFill>
                  <a:srgbClr val="FFFFFF"/>
                </a:solidFill>
                <a:effectLst/>
                <a:uLnTx/>
                <a:uFillTx/>
                <a:latin typeface="Trebuchet MS"/>
                <a:ea typeface="+mn-ea"/>
                <a:cs typeface="Trebuchet MS"/>
              </a:rPr>
              <a:t>commenti</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o</a:t>
            </a:r>
            <a:r>
              <a:rPr kumimoji="0" sz="16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0" normalizeH="0" baseline="0" noProof="0" dirty="0">
                <a:ln>
                  <a:noFill/>
                </a:ln>
                <a:solidFill>
                  <a:srgbClr val="FFFFFF"/>
                </a:solidFill>
                <a:effectLst/>
                <a:uLnTx/>
                <a:uFillTx/>
                <a:latin typeface="Trebuchet MS"/>
                <a:ea typeface="+mn-ea"/>
                <a:cs typeface="Trebuchet MS"/>
              </a:rPr>
              <a:t>immagini</a:t>
            </a:r>
            <a:r>
              <a:rPr kumimoji="0" sz="1600" b="0" i="0" u="none" strike="noStrike" kern="1200" cap="none" spc="-15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0" normalizeH="0" baseline="0" noProof="0" dirty="0">
                <a:ln>
                  <a:noFill/>
                </a:ln>
                <a:solidFill>
                  <a:srgbClr val="FFFFFF"/>
                </a:solidFill>
                <a:effectLst/>
                <a:uLnTx/>
                <a:uFillTx/>
                <a:latin typeface="Trebuchet MS"/>
                <a:ea typeface="+mn-ea"/>
                <a:cs typeface="Trebuchet MS"/>
              </a:rPr>
              <a:t>offensive</a:t>
            </a:r>
            <a:r>
              <a:rPr kumimoji="0" sz="16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5" normalizeH="0" baseline="0" noProof="0" dirty="0">
                <a:ln>
                  <a:noFill/>
                </a:ln>
                <a:solidFill>
                  <a:srgbClr val="FFFFFF"/>
                </a:solidFill>
                <a:effectLst/>
                <a:uLnTx/>
                <a:uFillTx/>
                <a:latin typeface="Trebuchet MS"/>
                <a:ea typeface="+mn-ea"/>
                <a:cs typeface="Trebuchet MS"/>
              </a:rPr>
              <a:t>per</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un</a:t>
            </a:r>
            <a:r>
              <a:rPr kumimoji="0" sz="1600" b="0" i="0" u="none" strike="noStrike" kern="1200" cap="none" spc="-15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35" normalizeH="0" baseline="0" noProof="0" dirty="0">
                <a:ln>
                  <a:noFill/>
                </a:ln>
                <a:solidFill>
                  <a:srgbClr val="FFFFFF"/>
                </a:solidFill>
                <a:effectLst/>
                <a:uLnTx/>
                <a:uFillTx/>
                <a:latin typeface="Trebuchet MS"/>
                <a:ea typeface="+mn-ea"/>
                <a:cs typeface="Trebuchet MS"/>
              </a:rPr>
              <a:t>periodo</a:t>
            </a:r>
            <a:r>
              <a:rPr kumimoji="0" sz="1600" b="0" i="0" u="none" strike="noStrike" kern="1200" cap="none" spc="-15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25" normalizeH="0" baseline="0" noProof="0" dirty="0">
                <a:ln>
                  <a:noFill/>
                </a:ln>
                <a:solidFill>
                  <a:srgbClr val="FFFFFF"/>
                </a:solidFill>
                <a:effectLst/>
                <a:uLnTx/>
                <a:uFillTx/>
                <a:latin typeface="Trebuchet MS"/>
                <a:ea typeface="+mn-ea"/>
                <a:cs typeface="Trebuchet MS"/>
              </a:rPr>
              <a:t>di</a:t>
            </a:r>
            <a:endParaRPr kumimoji="0" sz="16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0" lvl="0" indent="0" algn="l" defTabSz="914400" rtl="0" eaLnBrk="1" fontAlgn="auto" latinLnBrk="0" hangingPunct="1">
              <a:lnSpc>
                <a:spcPts val="2090"/>
              </a:lnSpc>
              <a:spcBef>
                <a:spcPts val="0"/>
              </a:spcBef>
              <a:spcAft>
                <a:spcPts val="0"/>
              </a:spcAft>
              <a:buClrTx/>
              <a:buSzTx/>
              <a:buFontTx/>
              <a:buNone/>
              <a:tabLst/>
              <a:defRPr/>
            </a:pPr>
            <a:r>
              <a:rPr kumimoji="0" sz="1600" b="0" i="0" u="none" strike="noStrike" kern="1200" cap="none" spc="-40" normalizeH="0" baseline="0" noProof="0" dirty="0">
                <a:ln>
                  <a:noFill/>
                </a:ln>
                <a:solidFill>
                  <a:srgbClr val="FFFFFF"/>
                </a:solidFill>
                <a:effectLst/>
                <a:uLnTx/>
                <a:uFillTx/>
                <a:latin typeface="Trebuchet MS"/>
                <a:ea typeface="+mn-ea"/>
                <a:cs typeface="Trebuchet MS"/>
              </a:rPr>
              <a:t>tempo</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75" normalizeH="0" baseline="0" noProof="0" dirty="0">
                <a:ln>
                  <a:noFill/>
                </a:ln>
                <a:solidFill>
                  <a:srgbClr val="FFFFFF"/>
                </a:solidFill>
                <a:effectLst/>
                <a:uLnTx/>
                <a:uFillTx/>
                <a:latin typeface="Trebuchet MS"/>
                <a:ea typeface="+mn-ea"/>
                <a:cs typeface="Trebuchet MS"/>
              </a:rPr>
              <a:t>breve</a:t>
            </a:r>
            <a:r>
              <a:rPr kumimoji="0" sz="1600" b="0" i="0" u="none" strike="noStrike" kern="1200" cap="none" spc="-14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o</a:t>
            </a:r>
            <a:r>
              <a:rPr kumimoji="0" sz="1600" b="0" i="0" u="none" strike="noStrike" kern="1200" cap="none" spc="-14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10" normalizeH="0" baseline="0" noProof="0" dirty="0" err="1">
                <a:ln>
                  <a:noFill/>
                </a:ln>
                <a:solidFill>
                  <a:srgbClr val="FFFFFF"/>
                </a:solidFill>
                <a:effectLst/>
                <a:uLnTx/>
                <a:uFillTx/>
                <a:latin typeface="Trebuchet MS"/>
                <a:ea typeface="+mn-ea"/>
                <a:cs typeface="Trebuchet MS"/>
              </a:rPr>
              <a:t>coordinato</a:t>
            </a:r>
            <a:r>
              <a:rPr kumimoji="0" sz="1600" b="0" i="0" u="none" strike="noStrike" kern="1200" cap="none" spc="-10" normalizeH="0" baseline="0" noProof="0" dirty="0">
                <a:ln>
                  <a:noFill/>
                </a:ln>
                <a:solidFill>
                  <a:srgbClr val="FFFFFF"/>
                </a:solidFill>
                <a:effectLst/>
                <a:uLnTx/>
                <a:uFillTx/>
                <a:latin typeface="Trebuchet MS"/>
                <a:ea typeface="+mn-ea"/>
                <a:cs typeface="Trebuchet MS"/>
              </a:rPr>
              <a:t>.</a:t>
            </a:r>
            <a:br>
              <a:rPr kumimoji="0" lang="it-IT" sz="1600" b="0" i="0" u="none" strike="noStrike" kern="1200" cap="none" spc="-10" normalizeH="0" baseline="0" noProof="0" dirty="0">
                <a:ln>
                  <a:noFill/>
                </a:ln>
                <a:solidFill>
                  <a:srgbClr val="FFFFFF"/>
                </a:solidFill>
                <a:effectLst/>
                <a:uLnTx/>
                <a:uFillTx/>
                <a:latin typeface="Trebuchet MS"/>
                <a:ea typeface="+mn-ea"/>
                <a:cs typeface="Trebuchet MS"/>
              </a:rPr>
            </a:br>
            <a:endParaRPr kumimoji="0" sz="16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0" normalizeH="0" baseline="0" noProof="0" dirty="0">
                <a:ln>
                  <a:noFill/>
                </a:ln>
                <a:solidFill>
                  <a:srgbClr val="FFFFFF"/>
                </a:solidFill>
                <a:effectLst/>
                <a:uLnTx/>
                <a:uFillTx/>
                <a:latin typeface="Trebuchet MS"/>
                <a:ea typeface="+mn-ea"/>
                <a:cs typeface="Trebuchet MS"/>
              </a:rPr>
              <a:t>Discorso</a:t>
            </a:r>
            <a:r>
              <a:rPr kumimoji="0" sz="1600" b="1" i="0" u="none" strike="noStrike" kern="1200" cap="none" spc="-140" normalizeH="0" baseline="0" noProof="0" dirty="0">
                <a:ln>
                  <a:noFill/>
                </a:ln>
                <a:solidFill>
                  <a:srgbClr val="FFFFFF"/>
                </a:solidFill>
                <a:effectLst/>
                <a:uLnTx/>
                <a:uFillTx/>
                <a:latin typeface="Trebuchet MS"/>
                <a:ea typeface="+mn-ea"/>
                <a:cs typeface="Trebuchet MS"/>
              </a:rPr>
              <a:t> </a:t>
            </a:r>
            <a:r>
              <a:rPr kumimoji="0" sz="1600" b="1" i="0" u="none" strike="noStrike" kern="1200" cap="none" spc="-45" normalizeH="0" baseline="0" noProof="0" dirty="0">
                <a:ln>
                  <a:noFill/>
                </a:ln>
                <a:solidFill>
                  <a:srgbClr val="FFFFFF"/>
                </a:solidFill>
                <a:effectLst/>
                <a:uLnTx/>
                <a:uFillTx/>
                <a:latin typeface="Trebuchet MS"/>
                <a:ea typeface="+mn-ea"/>
                <a:cs typeface="Trebuchet MS"/>
              </a:rPr>
              <a:t>di</a:t>
            </a:r>
            <a:r>
              <a:rPr kumimoji="0" sz="1600" b="1" i="0" u="none" strike="noStrike" kern="1200" cap="none" spc="-110" normalizeH="0" baseline="0" noProof="0" dirty="0">
                <a:ln>
                  <a:noFill/>
                </a:ln>
                <a:solidFill>
                  <a:srgbClr val="FFFFFF"/>
                </a:solidFill>
                <a:effectLst/>
                <a:uLnTx/>
                <a:uFillTx/>
                <a:latin typeface="Trebuchet MS"/>
                <a:ea typeface="+mn-ea"/>
                <a:cs typeface="Trebuchet MS"/>
              </a:rPr>
              <a:t> </a:t>
            </a:r>
            <a:r>
              <a:rPr kumimoji="0" sz="1600" b="1" i="0" u="none" strike="noStrike" kern="1200" cap="none" spc="-10" normalizeH="0" baseline="0" noProof="0" dirty="0">
                <a:ln>
                  <a:noFill/>
                </a:ln>
                <a:solidFill>
                  <a:srgbClr val="FFFFFF"/>
                </a:solidFill>
                <a:effectLst/>
                <a:uLnTx/>
                <a:uFillTx/>
                <a:latin typeface="Trebuchet MS"/>
                <a:ea typeface="+mn-ea"/>
                <a:cs typeface="Trebuchet MS"/>
              </a:rPr>
              <a:t>odio</a:t>
            </a:r>
            <a:r>
              <a:rPr kumimoji="0" sz="1600" b="1" i="0" u="none" strike="noStrike" kern="1200" cap="none" spc="-145" normalizeH="0" baseline="0" noProof="0" dirty="0">
                <a:ln>
                  <a:noFill/>
                </a:ln>
                <a:solidFill>
                  <a:srgbClr val="FFFFFF"/>
                </a:solidFill>
                <a:effectLst/>
                <a:uLnTx/>
                <a:uFillTx/>
                <a:latin typeface="Trebuchet MS"/>
                <a:ea typeface="+mn-ea"/>
                <a:cs typeface="Trebuchet MS"/>
              </a:rPr>
              <a:t> </a:t>
            </a:r>
            <a:r>
              <a:rPr kumimoji="0" sz="1600" b="1" i="0" u="none" strike="noStrike" kern="1200" cap="none" spc="-45" normalizeH="0" baseline="0" noProof="0" dirty="0">
                <a:ln>
                  <a:noFill/>
                </a:ln>
                <a:solidFill>
                  <a:srgbClr val="FFFFFF"/>
                </a:solidFill>
                <a:effectLst/>
                <a:uLnTx/>
                <a:uFillTx/>
                <a:latin typeface="Trebuchet MS"/>
                <a:ea typeface="+mn-ea"/>
                <a:cs typeface="Trebuchet MS"/>
              </a:rPr>
              <a:t>e</a:t>
            </a:r>
            <a:r>
              <a:rPr kumimoji="0" sz="1600" b="1" i="0" u="none" strike="noStrike" kern="1200" cap="none" spc="-100" normalizeH="0" baseline="0" noProof="0" dirty="0">
                <a:ln>
                  <a:noFill/>
                </a:ln>
                <a:solidFill>
                  <a:srgbClr val="FFFFFF"/>
                </a:solidFill>
                <a:effectLst/>
                <a:uLnTx/>
                <a:uFillTx/>
                <a:latin typeface="Trebuchet MS"/>
                <a:ea typeface="+mn-ea"/>
                <a:cs typeface="Trebuchet MS"/>
              </a:rPr>
              <a:t> </a:t>
            </a:r>
            <a:r>
              <a:rPr kumimoji="0" sz="1600" b="1" i="0" u="none" strike="noStrike" kern="1200" cap="none" spc="-55" normalizeH="0" baseline="0" noProof="0" dirty="0">
                <a:ln>
                  <a:noFill/>
                </a:ln>
                <a:solidFill>
                  <a:srgbClr val="FFFFFF"/>
                </a:solidFill>
                <a:effectLst/>
                <a:uLnTx/>
                <a:uFillTx/>
                <a:latin typeface="Trebuchet MS"/>
                <a:ea typeface="+mn-ea"/>
                <a:cs typeface="Trebuchet MS"/>
              </a:rPr>
              <a:t>offensivo:</a:t>
            </a:r>
            <a:r>
              <a:rPr kumimoji="0" sz="1600" b="1" i="0" u="none" strike="noStrike" kern="1200" cap="none" spc="-15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L'uso</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di</a:t>
            </a:r>
            <a:r>
              <a:rPr kumimoji="0" sz="1600" b="0" i="0" u="none" strike="noStrike" kern="1200" cap="none" spc="-10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un</a:t>
            </a:r>
            <a:r>
              <a:rPr kumimoji="0" sz="1600" b="0" i="0" u="none" strike="noStrike" kern="1200" cap="none" spc="-13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35" normalizeH="0" baseline="0" noProof="0" dirty="0">
                <a:ln>
                  <a:noFill/>
                </a:ln>
                <a:solidFill>
                  <a:srgbClr val="FFFFFF"/>
                </a:solidFill>
                <a:effectLst/>
                <a:uLnTx/>
                <a:uFillTx/>
                <a:latin typeface="Trebuchet MS"/>
                <a:ea typeface="+mn-ea"/>
                <a:cs typeface="Trebuchet MS"/>
              </a:rPr>
              <a:t>linguaggio</a:t>
            </a:r>
            <a:r>
              <a:rPr kumimoji="0" sz="1600" b="0" i="0" u="none" strike="noStrike" kern="1200" cap="none" spc="-16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0" normalizeH="0" baseline="0" noProof="0" dirty="0">
                <a:ln>
                  <a:noFill/>
                </a:ln>
                <a:solidFill>
                  <a:srgbClr val="FFFFFF"/>
                </a:solidFill>
                <a:effectLst/>
                <a:uLnTx/>
                <a:uFillTx/>
                <a:latin typeface="Trebuchet MS"/>
                <a:ea typeface="+mn-ea"/>
                <a:cs typeface="Trebuchet MS"/>
              </a:rPr>
              <a:t>intenzionalmente</a:t>
            </a:r>
            <a:r>
              <a:rPr kumimoji="0" sz="1600" b="0" i="0" u="none" strike="noStrike" kern="1200" cap="none" spc="-14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0" normalizeH="0" baseline="0" noProof="0" dirty="0">
                <a:ln>
                  <a:noFill/>
                </a:ln>
                <a:solidFill>
                  <a:srgbClr val="FFFFFF"/>
                </a:solidFill>
                <a:effectLst/>
                <a:uLnTx/>
                <a:uFillTx/>
                <a:latin typeface="Trebuchet MS"/>
                <a:ea typeface="+mn-ea"/>
                <a:cs typeface="Trebuchet MS"/>
              </a:rPr>
              <a:t>dispregiativo</a:t>
            </a:r>
            <a:r>
              <a:rPr kumimoji="0" sz="1600" b="0" i="0" u="none" strike="noStrike" kern="1200" cap="none" spc="-12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e</a:t>
            </a:r>
            <a:r>
              <a:rPr kumimoji="0" sz="1600" b="0" i="0" u="none" strike="noStrike" kern="1200" cap="none" spc="-114"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0" normalizeH="0" baseline="0" noProof="0" dirty="0">
                <a:ln>
                  <a:noFill/>
                </a:ln>
                <a:solidFill>
                  <a:srgbClr val="FFFFFF"/>
                </a:solidFill>
                <a:effectLst/>
                <a:uLnTx/>
                <a:uFillTx/>
                <a:latin typeface="Trebuchet MS"/>
                <a:ea typeface="+mn-ea"/>
                <a:cs typeface="Trebuchet MS"/>
              </a:rPr>
              <a:t>offensivo</a:t>
            </a:r>
            <a:r>
              <a:rPr kumimoji="0" sz="1600" b="0" i="0" u="none" strike="noStrike" kern="1200" cap="none" spc="-12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0" normalizeH="0" baseline="0" noProof="0" dirty="0">
                <a:ln>
                  <a:noFill/>
                </a:ln>
                <a:solidFill>
                  <a:srgbClr val="FFFFFF"/>
                </a:solidFill>
                <a:effectLst/>
                <a:uLnTx/>
                <a:uFillTx/>
                <a:latin typeface="Trebuchet MS"/>
                <a:ea typeface="+mn-ea"/>
                <a:cs typeface="Trebuchet MS"/>
              </a:rPr>
              <a:t>nei</a:t>
            </a:r>
            <a:r>
              <a:rPr kumimoji="0" sz="16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5" normalizeH="0" baseline="0" noProof="0" dirty="0">
                <a:ln>
                  <a:noFill/>
                </a:ln>
                <a:solidFill>
                  <a:srgbClr val="FFFFFF"/>
                </a:solidFill>
                <a:effectLst/>
                <a:uLnTx/>
                <a:uFillTx/>
                <a:latin typeface="Trebuchet MS"/>
                <a:ea typeface="+mn-ea"/>
                <a:cs typeface="Trebuchet MS"/>
              </a:rPr>
              <a:t>confronti</a:t>
            </a:r>
            <a:r>
              <a:rPr kumimoji="0" sz="1600" b="0" i="0" u="none" strike="noStrike" kern="1200" cap="none" spc="-15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di</a:t>
            </a:r>
            <a:r>
              <a:rPr kumimoji="0" sz="1600" b="0" i="0" u="none" strike="noStrike" kern="1200" cap="none" spc="-11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10" normalizeH="0" baseline="0" noProof="0" dirty="0">
                <a:ln>
                  <a:noFill/>
                </a:ln>
                <a:solidFill>
                  <a:srgbClr val="FFFFFF"/>
                </a:solidFill>
                <a:effectLst/>
                <a:uLnTx/>
                <a:uFillTx/>
                <a:latin typeface="Trebuchet MS"/>
                <a:ea typeface="+mn-ea"/>
                <a:cs typeface="Trebuchet MS"/>
              </a:rPr>
              <a:t>una</a:t>
            </a:r>
            <a:r>
              <a:rPr kumimoji="0" sz="1600" b="0" i="0" u="none" strike="noStrike" kern="1200" cap="none" spc="-12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10" normalizeH="0" baseline="0" noProof="0" dirty="0">
                <a:ln>
                  <a:noFill/>
                </a:ln>
                <a:solidFill>
                  <a:srgbClr val="FFFFFF"/>
                </a:solidFill>
                <a:effectLst/>
                <a:uLnTx/>
                <a:uFillTx/>
                <a:latin typeface="Trebuchet MS"/>
                <a:ea typeface="+mn-ea"/>
                <a:cs typeface="Trebuchet MS"/>
              </a:rPr>
              <a:t>persona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o</a:t>
            </a:r>
            <a:r>
              <a:rPr kumimoji="0" sz="1600" b="0" i="0" u="none" strike="noStrike" kern="1200" cap="none" spc="-15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di</a:t>
            </a:r>
            <a:r>
              <a:rPr kumimoji="0" sz="1600" b="0" i="0" u="none" strike="noStrike" kern="1200" cap="none" spc="-13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un</a:t>
            </a:r>
            <a:r>
              <a:rPr kumimoji="0" sz="1600" b="0" i="0" u="none" strike="noStrike" kern="1200" cap="none" spc="-15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25" normalizeH="0" baseline="0" noProof="0" dirty="0">
                <a:ln>
                  <a:noFill/>
                </a:ln>
                <a:solidFill>
                  <a:srgbClr val="FFFFFF"/>
                </a:solidFill>
                <a:effectLst/>
                <a:uLnTx/>
                <a:uFillTx/>
                <a:latin typeface="Trebuchet MS"/>
                <a:ea typeface="+mn-ea"/>
                <a:cs typeface="Trebuchet MS"/>
              </a:rPr>
              <a:t>gruppo</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sulla</a:t>
            </a:r>
            <a:r>
              <a:rPr kumimoji="0" sz="1600" b="0" i="0" u="none" strike="noStrike" kern="1200" cap="none" spc="-14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base</a:t>
            </a:r>
            <a:r>
              <a:rPr kumimoji="0" sz="1600" b="0" i="0" u="none" strike="noStrike" kern="1200" cap="none" spc="-13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della</a:t>
            </a:r>
            <a:r>
              <a:rPr kumimoji="0" sz="1600" b="0" i="0" u="none" strike="noStrike" kern="1200" cap="none" spc="-12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0" normalizeH="0" baseline="0" noProof="0" dirty="0">
                <a:ln>
                  <a:noFill/>
                </a:ln>
                <a:solidFill>
                  <a:srgbClr val="FFFFFF"/>
                </a:solidFill>
                <a:effectLst/>
                <a:uLnTx/>
                <a:uFillTx/>
                <a:latin typeface="Trebuchet MS"/>
                <a:ea typeface="+mn-ea"/>
                <a:cs typeface="Trebuchet MS"/>
              </a:rPr>
              <a:t>loro</a:t>
            </a:r>
            <a:r>
              <a:rPr kumimoji="0" sz="16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85" normalizeH="0" baseline="0" noProof="0" dirty="0">
                <a:ln>
                  <a:noFill/>
                </a:ln>
                <a:solidFill>
                  <a:srgbClr val="FFFFFF"/>
                </a:solidFill>
                <a:effectLst/>
                <a:uLnTx/>
                <a:uFillTx/>
                <a:latin typeface="Trebuchet MS"/>
                <a:ea typeface="+mn-ea"/>
                <a:cs typeface="Trebuchet MS"/>
              </a:rPr>
              <a:t>identità,</a:t>
            </a:r>
            <a:r>
              <a:rPr kumimoji="0" sz="1600" b="0" i="0" u="none" strike="noStrike" kern="1200" cap="none" spc="-12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compreso</a:t>
            </a:r>
            <a:r>
              <a:rPr kumimoji="0" sz="1600" b="0" i="0" u="none" strike="noStrike" kern="1200" cap="none" spc="-15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85" normalizeH="0" baseline="0" noProof="0" dirty="0">
                <a:ln>
                  <a:noFill/>
                </a:ln>
                <a:solidFill>
                  <a:srgbClr val="FFFFFF"/>
                </a:solidFill>
                <a:effectLst/>
                <a:uLnTx/>
                <a:uFillTx/>
                <a:latin typeface="Trebuchet MS"/>
                <a:ea typeface="+mn-ea"/>
                <a:cs typeface="Trebuchet MS"/>
              </a:rPr>
              <a:t>il</a:t>
            </a:r>
            <a:r>
              <a:rPr kumimoji="0" sz="1600" b="0" i="0" u="none" strike="noStrike" kern="1200" cap="none" spc="-13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loro</a:t>
            </a:r>
            <a:r>
              <a:rPr kumimoji="0" sz="16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60" normalizeH="0" baseline="0" noProof="0" dirty="0">
                <a:ln>
                  <a:noFill/>
                </a:ln>
                <a:solidFill>
                  <a:srgbClr val="FFFFFF"/>
                </a:solidFill>
                <a:effectLst/>
                <a:uLnTx/>
                <a:uFillTx/>
                <a:latin typeface="Trebuchet MS"/>
                <a:ea typeface="+mn-ea"/>
                <a:cs typeface="Trebuchet MS"/>
              </a:rPr>
              <a:t>genere</a:t>
            </a:r>
            <a:r>
              <a:rPr kumimoji="0" sz="1600" b="0" i="0" u="none" strike="noStrike" kern="1200" cap="none" spc="-14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165" normalizeH="0" baseline="0" noProof="0" dirty="0">
                <a:ln>
                  <a:noFill/>
                </a:ln>
                <a:solidFill>
                  <a:srgbClr val="FFFFFF"/>
                </a:solidFill>
                <a:effectLst/>
                <a:uLnTx/>
                <a:uFillTx/>
                <a:latin typeface="Trebuchet MS"/>
                <a:ea typeface="+mn-ea"/>
                <a:cs typeface="Trebuchet MS"/>
              </a:rPr>
              <a:t>e/o</a:t>
            </a:r>
            <a:r>
              <a:rPr kumimoji="0" sz="1600" b="0" i="0" u="none" strike="noStrike" kern="1200" cap="none" spc="-14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0" normalizeH="0" baseline="0" noProof="0" dirty="0">
                <a:ln>
                  <a:noFill/>
                </a:ln>
                <a:solidFill>
                  <a:srgbClr val="FFFFFF"/>
                </a:solidFill>
                <a:effectLst/>
                <a:uLnTx/>
                <a:uFillTx/>
                <a:latin typeface="Trebuchet MS"/>
                <a:ea typeface="+mn-ea"/>
                <a:cs typeface="Trebuchet MS"/>
              </a:rPr>
              <a:t>orientamento</a:t>
            </a:r>
            <a:r>
              <a:rPr kumimoji="0" sz="1600" b="0" i="0" u="none" strike="noStrike" kern="1200" cap="none" spc="-13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sessuale,</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che</a:t>
            </a:r>
            <a:r>
              <a:rPr kumimoji="0" sz="1600" b="0" i="0" u="none" strike="noStrike" kern="1200" cap="none" spc="-13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20" normalizeH="0" baseline="0" noProof="0" dirty="0">
                <a:ln>
                  <a:noFill/>
                </a:ln>
                <a:solidFill>
                  <a:srgbClr val="FFFFFF"/>
                </a:solidFill>
                <a:effectLst/>
                <a:uLnTx/>
                <a:uFillTx/>
                <a:latin typeface="Trebuchet MS"/>
                <a:ea typeface="+mn-ea"/>
                <a:cs typeface="Trebuchet MS"/>
              </a:rPr>
              <a:t>disumanizza</a:t>
            </a:r>
            <a:r>
              <a:rPr kumimoji="0" sz="1600" b="0" i="0" u="none" strike="noStrike" kern="1200" cap="none" spc="-16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0" normalizeH="0" baseline="0" noProof="0" dirty="0">
                <a:ln>
                  <a:noFill/>
                </a:ln>
                <a:solidFill>
                  <a:srgbClr val="FFFFFF"/>
                </a:solidFill>
                <a:effectLst/>
                <a:uLnTx/>
                <a:uFillTx/>
                <a:latin typeface="Trebuchet MS"/>
                <a:ea typeface="+mn-ea"/>
                <a:cs typeface="Trebuchet MS"/>
              </a:rPr>
              <a:t>e </a:t>
            </a:r>
            <a:r>
              <a:rPr kumimoji="0" sz="1600" b="0" i="0" u="none" strike="noStrike" kern="1200" cap="none" spc="-40" normalizeH="0" baseline="0" noProof="0" dirty="0">
                <a:ln>
                  <a:noFill/>
                </a:ln>
                <a:solidFill>
                  <a:srgbClr val="FFFFFF"/>
                </a:solidFill>
                <a:effectLst/>
                <a:uLnTx/>
                <a:uFillTx/>
                <a:latin typeface="Trebuchet MS"/>
                <a:ea typeface="+mn-ea"/>
                <a:cs typeface="Trebuchet MS"/>
              </a:rPr>
              <a:t>incoraggia</a:t>
            </a:r>
            <a:r>
              <a:rPr kumimoji="0" sz="1600" b="0" i="0" u="none" strike="noStrike" kern="1200" cap="none" spc="-17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0" normalizeH="0" baseline="0" noProof="0" dirty="0">
                <a:ln>
                  <a:noFill/>
                </a:ln>
                <a:solidFill>
                  <a:srgbClr val="FFFFFF"/>
                </a:solidFill>
                <a:effectLst/>
                <a:uLnTx/>
                <a:uFillTx/>
                <a:latin typeface="Trebuchet MS"/>
                <a:ea typeface="+mn-ea"/>
                <a:cs typeface="Trebuchet MS"/>
              </a:rPr>
              <a:t>la</a:t>
            </a:r>
            <a:r>
              <a:rPr kumimoji="0" sz="1600" b="0" i="0" u="none" strike="noStrike" kern="1200" cap="none" spc="-14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0" normalizeH="0" baseline="0" noProof="0" dirty="0">
                <a:ln>
                  <a:noFill/>
                </a:ln>
                <a:solidFill>
                  <a:srgbClr val="FFFFFF"/>
                </a:solidFill>
                <a:effectLst/>
                <a:uLnTx/>
                <a:uFillTx/>
                <a:latin typeface="Trebuchet MS"/>
                <a:ea typeface="+mn-ea"/>
                <a:cs typeface="Trebuchet MS"/>
              </a:rPr>
              <a:t>violenza</a:t>
            </a:r>
            <a:r>
              <a:rPr kumimoji="0" sz="16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35" normalizeH="0" baseline="0" noProof="0" dirty="0">
                <a:ln>
                  <a:noFill/>
                </a:ln>
                <a:solidFill>
                  <a:srgbClr val="FFFFFF"/>
                </a:solidFill>
                <a:effectLst/>
                <a:uLnTx/>
                <a:uFillTx/>
                <a:latin typeface="Trebuchet MS"/>
                <a:ea typeface="+mn-ea"/>
                <a:cs typeface="Trebuchet MS"/>
              </a:rPr>
              <a:t>contro</a:t>
            </a:r>
            <a:r>
              <a:rPr kumimoji="0" sz="1600" b="0" i="0" u="none" strike="noStrike" kern="1200" cap="none" spc="-16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60" normalizeH="0" baseline="0" noProof="0" dirty="0">
                <a:ln>
                  <a:noFill/>
                </a:ln>
                <a:solidFill>
                  <a:srgbClr val="FFFFFF"/>
                </a:solidFill>
                <a:effectLst/>
                <a:uLnTx/>
                <a:uFillTx/>
                <a:latin typeface="Trebuchet MS"/>
                <a:ea typeface="+mn-ea"/>
                <a:cs typeface="Trebuchet MS"/>
              </a:rPr>
              <a:t>le</a:t>
            </a:r>
            <a:r>
              <a:rPr kumimoji="0" sz="1600" b="0" i="0" u="none" strike="noStrike" kern="1200" cap="none" spc="-15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donne,</a:t>
            </a:r>
            <a:r>
              <a:rPr kumimoji="0" sz="16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60" normalizeH="0" baseline="0" noProof="0" dirty="0">
                <a:ln>
                  <a:noFill/>
                </a:ln>
                <a:solidFill>
                  <a:srgbClr val="FFFFFF"/>
                </a:solidFill>
                <a:effectLst/>
                <a:uLnTx/>
                <a:uFillTx/>
                <a:latin typeface="Trebuchet MS"/>
                <a:ea typeface="+mn-ea"/>
                <a:cs typeface="Trebuchet MS"/>
              </a:rPr>
              <a:t>le</a:t>
            </a:r>
            <a:r>
              <a:rPr kumimoji="0" sz="1600" b="0" i="0" u="none" strike="noStrike" kern="1200" cap="none" spc="-15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65" normalizeH="0" baseline="0" noProof="0" dirty="0">
                <a:ln>
                  <a:noFill/>
                </a:ln>
                <a:solidFill>
                  <a:srgbClr val="FFFFFF"/>
                </a:solidFill>
                <a:effectLst/>
                <a:uLnTx/>
                <a:uFillTx/>
                <a:latin typeface="Trebuchet MS"/>
                <a:ea typeface="+mn-ea"/>
                <a:cs typeface="Trebuchet MS"/>
              </a:rPr>
              <a:t>ragazze</a:t>
            </a:r>
            <a:r>
              <a:rPr kumimoji="0" sz="16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e</a:t>
            </a:r>
            <a:r>
              <a:rPr kumimoji="0" sz="1600" b="0" i="0" u="none" strike="noStrike" kern="1200" cap="none" spc="-14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60" normalizeH="0" baseline="0" noProof="0" dirty="0">
                <a:ln>
                  <a:noFill/>
                </a:ln>
                <a:solidFill>
                  <a:srgbClr val="FFFFFF"/>
                </a:solidFill>
                <a:effectLst/>
                <a:uLnTx/>
                <a:uFillTx/>
                <a:latin typeface="Trebuchet MS"/>
                <a:ea typeface="+mn-ea"/>
                <a:cs typeface="Trebuchet MS"/>
              </a:rPr>
              <a:t>le</a:t>
            </a:r>
            <a:r>
              <a:rPr kumimoji="0" sz="1600" b="0" i="0" u="none" strike="noStrike" kern="1200" cap="none" spc="-15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10" normalizeH="0" baseline="0" noProof="0" dirty="0">
                <a:ln>
                  <a:noFill/>
                </a:ln>
                <a:solidFill>
                  <a:srgbClr val="FFFFFF"/>
                </a:solidFill>
                <a:effectLst/>
                <a:uLnTx/>
                <a:uFillTx/>
                <a:latin typeface="Trebuchet MS"/>
                <a:ea typeface="+mn-ea"/>
                <a:cs typeface="Trebuchet MS"/>
              </a:rPr>
              <a:t>persone</a:t>
            </a:r>
            <a:r>
              <a:rPr kumimoji="0" sz="1600" b="0" i="0" u="none" strike="noStrike" kern="1200" cap="none" spc="-17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10" normalizeH="0" baseline="0" noProof="0" dirty="0">
                <a:ln>
                  <a:noFill/>
                </a:ln>
                <a:solidFill>
                  <a:srgbClr val="FFFFFF"/>
                </a:solidFill>
                <a:effectLst/>
                <a:uLnTx/>
                <a:uFillTx/>
                <a:latin typeface="Trebuchet MS"/>
                <a:ea typeface="+mn-ea"/>
                <a:cs typeface="Trebuchet MS"/>
              </a:rPr>
              <a:t>LGBTI.</a:t>
            </a:r>
            <a:endParaRPr kumimoji="0" sz="16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501015" lvl="0" indent="0" algn="l" defTabSz="914400" rtl="0" eaLnBrk="1" fontAlgn="auto" latinLnBrk="0" hangingPunct="1">
              <a:lnSpc>
                <a:spcPts val="2140"/>
              </a:lnSpc>
              <a:spcBef>
                <a:spcPts val="114"/>
              </a:spcBef>
              <a:spcAft>
                <a:spcPts val="0"/>
              </a:spcAft>
              <a:buClrTx/>
              <a:buSzTx/>
              <a:buFontTx/>
              <a:buNone/>
              <a:tabLst/>
              <a:defRPr/>
            </a:pPr>
            <a:r>
              <a:rPr kumimoji="0" sz="1600" b="0" i="0" u="none" strike="noStrike" kern="1200" cap="none" spc="-55" normalizeH="0" baseline="0" noProof="0" dirty="0">
                <a:ln>
                  <a:noFill/>
                </a:ln>
                <a:solidFill>
                  <a:srgbClr val="FFFFFF"/>
                </a:solidFill>
                <a:effectLst/>
                <a:uLnTx/>
                <a:uFillTx/>
                <a:latin typeface="Trebuchet MS"/>
                <a:ea typeface="+mn-ea"/>
                <a:cs typeface="Trebuchet MS"/>
              </a:rPr>
              <a:t>Outing:</a:t>
            </a:r>
            <a:r>
              <a:rPr kumimoji="0" sz="1600" b="0" i="0" u="none" strike="noStrike" kern="1200" cap="none" spc="-10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35" normalizeH="0" baseline="0" noProof="0" dirty="0">
                <a:ln>
                  <a:noFill/>
                </a:ln>
                <a:solidFill>
                  <a:srgbClr val="FFFFFF"/>
                </a:solidFill>
                <a:effectLst/>
                <a:uLnTx/>
                <a:uFillTx/>
                <a:latin typeface="Trebuchet MS"/>
                <a:ea typeface="+mn-ea"/>
                <a:cs typeface="Trebuchet MS"/>
              </a:rPr>
              <a:t>Divulgazione</a:t>
            </a:r>
            <a:r>
              <a:rPr kumimoji="0" sz="1600" b="0" i="0" u="none" strike="noStrike" kern="1200" cap="none" spc="-15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dell'orientamento</a:t>
            </a:r>
            <a:r>
              <a:rPr kumimoji="0" sz="1600" b="0" i="0" u="none" strike="noStrike" kern="1200" cap="none" spc="-12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sessuale</a:t>
            </a:r>
            <a:r>
              <a:rPr kumimoji="0" sz="1600" b="0" i="0" u="none" strike="noStrike" kern="1200" cap="none" spc="-11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165" normalizeH="0" baseline="0" noProof="0" dirty="0">
                <a:ln>
                  <a:noFill/>
                </a:ln>
                <a:solidFill>
                  <a:srgbClr val="FFFFFF"/>
                </a:solidFill>
                <a:effectLst/>
                <a:uLnTx/>
                <a:uFillTx/>
                <a:latin typeface="Trebuchet MS"/>
                <a:ea typeface="+mn-ea"/>
                <a:cs typeface="Trebuchet MS"/>
              </a:rPr>
              <a:t>e/o</a:t>
            </a:r>
            <a:r>
              <a:rPr kumimoji="0" sz="1600" b="0" i="0" u="none" strike="noStrike" kern="1200" cap="none" spc="-10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5" normalizeH="0" baseline="0" noProof="0" dirty="0">
                <a:ln>
                  <a:noFill/>
                </a:ln>
                <a:solidFill>
                  <a:srgbClr val="FFFFFF"/>
                </a:solidFill>
                <a:effectLst/>
                <a:uLnTx/>
                <a:uFillTx/>
                <a:latin typeface="Trebuchet MS"/>
                <a:ea typeface="+mn-ea"/>
                <a:cs typeface="Trebuchet MS"/>
              </a:rPr>
              <a:t>dell'identità</a:t>
            </a:r>
            <a:r>
              <a:rPr kumimoji="0" sz="1600" b="0" i="0" u="none" strike="noStrike" kern="1200" cap="none" spc="-10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di</a:t>
            </a:r>
            <a:r>
              <a:rPr kumimoji="0" sz="1600" b="0" i="0" u="none" strike="noStrike" kern="1200" cap="none" spc="-10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60" normalizeH="0" baseline="0" noProof="0" dirty="0">
                <a:ln>
                  <a:noFill/>
                </a:ln>
                <a:solidFill>
                  <a:srgbClr val="FFFFFF"/>
                </a:solidFill>
                <a:effectLst/>
                <a:uLnTx/>
                <a:uFillTx/>
                <a:latin typeface="Trebuchet MS"/>
                <a:ea typeface="+mn-ea"/>
                <a:cs typeface="Trebuchet MS"/>
              </a:rPr>
              <a:t>genere</a:t>
            </a:r>
            <a:r>
              <a:rPr kumimoji="0" sz="1600" b="0" i="0" u="none" strike="noStrike" kern="1200" cap="none" spc="-11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di</a:t>
            </a:r>
            <a:r>
              <a:rPr kumimoji="0" sz="1600" b="0" i="0" u="none" strike="noStrike" kern="1200" cap="none" spc="-10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10" normalizeH="0" baseline="0" noProof="0" dirty="0">
                <a:ln>
                  <a:noFill/>
                </a:ln>
                <a:solidFill>
                  <a:srgbClr val="FFFFFF"/>
                </a:solidFill>
                <a:effectLst/>
                <a:uLnTx/>
                <a:uFillTx/>
                <a:latin typeface="Trebuchet MS"/>
                <a:ea typeface="+mn-ea"/>
                <a:cs typeface="Trebuchet MS"/>
              </a:rPr>
              <a:t>una</a:t>
            </a:r>
            <a:r>
              <a:rPr kumimoji="0" sz="1600" b="0" i="0" u="none" strike="noStrike" kern="1200" cap="none" spc="-114" normalizeH="0" baseline="0" noProof="0" dirty="0">
                <a:ln>
                  <a:noFill/>
                </a:ln>
                <a:solidFill>
                  <a:srgbClr val="FFFFFF"/>
                </a:solidFill>
                <a:effectLst/>
                <a:uLnTx/>
                <a:uFillTx/>
                <a:latin typeface="Trebuchet MS"/>
                <a:ea typeface="+mn-ea"/>
                <a:cs typeface="Trebuchet MS"/>
              </a:rPr>
              <a:t> </a:t>
            </a:r>
            <a:r>
              <a:rPr kumimoji="0" sz="1600" b="0" i="0" u="none" strike="noStrike" kern="1200" cap="none" spc="-10" normalizeH="0" baseline="0" noProof="0" dirty="0">
                <a:ln>
                  <a:noFill/>
                </a:ln>
                <a:solidFill>
                  <a:srgbClr val="FFFFFF"/>
                </a:solidFill>
                <a:effectLst/>
                <a:uLnTx/>
                <a:uFillTx/>
                <a:latin typeface="Trebuchet MS"/>
                <a:ea typeface="+mn-ea"/>
                <a:cs typeface="Trebuchet MS"/>
              </a:rPr>
              <a:t>persona</a:t>
            </a:r>
            <a:r>
              <a:rPr kumimoji="0" sz="1600" b="0" i="0" u="none" strike="noStrike" kern="1200" cap="none" spc="-114"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senza</a:t>
            </a:r>
            <a:r>
              <a:rPr kumimoji="0" sz="1600" b="0" i="0" u="none" strike="noStrike" kern="1200" cap="none" spc="-12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85" normalizeH="0" baseline="0" noProof="0" dirty="0">
                <a:ln>
                  <a:noFill/>
                </a:ln>
                <a:solidFill>
                  <a:srgbClr val="FFFFFF"/>
                </a:solidFill>
                <a:effectLst/>
                <a:uLnTx/>
                <a:uFillTx/>
                <a:latin typeface="Trebuchet MS"/>
                <a:ea typeface="+mn-ea"/>
                <a:cs typeface="Trebuchet MS"/>
              </a:rPr>
              <a:t>il</a:t>
            </a:r>
            <a:r>
              <a:rPr kumimoji="0" sz="1600" b="0" i="0" u="none" strike="noStrike" kern="1200" cap="none" spc="-10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60" normalizeH="0" baseline="0" noProof="0" dirty="0">
                <a:ln>
                  <a:noFill/>
                </a:ln>
                <a:solidFill>
                  <a:srgbClr val="FFFFFF"/>
                </a:solidFill>
                <a:effectLst/>
                <a:uLnTx/>
                <a:uFillTx/>
                <a:latin typeface="Trebuchet MS"/>
                <a:ea typeface="+mn-ea"/>
                <a:cs typeface="Trebuchet MS"/>
              </a:rPr>
              <a:t>suo</a:t>
            </a:r>
            <a:r>
              <a:rPr kumimoji="0" sz="1600" b="0" i="0" u="none" strike="noStrike" kern="1200" cap="none" spc="-13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consenso</a:t>
            </a:r>
            <a:r>
              <a:rPr kumimoji="0" sz="1600" b="0" i="0" u="none" strike="noStrike" kern="1200" cap="none" spc="-12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e</a:t>
            </a:r>
            <a:r>
              <a:rPr kumimoji="0" sz="1600" b="0" i="0" u="none" strike="noStrike" kern="1200" cap="none" spc="-11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25" normalizeH="0" baseline="0" noProof="0" dirty="0">
                <a:ln>
                  <a:noFill/>
                </a:ln>
                <a:solidFill>
                  <a:srgbClr val="FFFFFF"/>
                </a:solidFill>
                <a:effectLst/>
                <a:uLnTx/>
                <a:uFillTx/>
                <a:latin typeface="Trebuchet MS"/>
                <a:ea typeface="+mn-ea"/>
                <a:cs typeface="Trebuchet MS"/>
              </a:rPr>
              <a:t>in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violazione</a:t>
            </a:r>
            <a:r>
              <a:rPr kumimoji="0" sz="1600" b="0" i="0" u="none" strike="noStrike" kern="1200" cap="none" spc="-17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del</a:t>
            </a:r>
            <a:r>
              <a:rPr kumimoji="0" sz="1600" b="0" i="0" u="none" strike="noStrike" kern="1200" cap="none" spc="-14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60" normalizeH="0" baseline="0" noProof="0" dirty="0">
                <a:ln>
                  <a:noFill/>
                </a:ln>
                <a:solidFill>
                  <a:srgbClr val="FFFFFF"/>
                </a:solidFill>
                <a:effectLst/>
                <a:uLnTx/>
                <a:uFillTx/>
                <a:latin typeface="Trebuchet MS"/>
                <a:ea typeface="+mn-ea"/>
                <a:cs typeface="Trebuchet MS"/>
              </a:rPr>
              <a:t>suo</a:t>
            </a:r>
            <a:r>
              <a:rPr kumimoji="0" sz="1600" b="0" i="0" u="none" strike="noStrike" kern="1200" cap="none" spc="-15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90" normalizeH="0" baseline="0" noProof="0" dirty="0">
                <a:ln>
                  <a:noFill/>
                </a:ln>
                <a:solidFill>
                  <a:srgbClr val="FFFFFF"/>
                </a:solidFill>
                <a:effectLst/>
                <a:uLnTx/>
                <a:uFillTx/>
                <a:latin typeface="Trebuchet MS"/>
                <a:ea typeface="+mn-ea"/>
                <a:cs typeface="Trebuchet MS"/>
              </a:rPr>
              <a:t>diritto</a:t>
            </a:r>
            <a:r>
              <a:rPr kumimoji="0" sz="1600" b="0" i="0" u="none" strike="noStrike" kern="1200" cap="none" spc="-12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0" normalizeH="0" baseline="0" noProof="0" dirty="0">
                <a:ln>
                  <a:noFill/>
                </a:ln>
                <a:solidFill>
                  <a:srgbClr val="FFFFFF"/>
                </a:solidFill>
                <a:effectLst/>
                <a:uLnTx/>
                <a:uFillTx/>
                <a:latin typeface="Trebuchet MS"/>
                <a:ea typeface="+mn-ea"/>
                <a:cs typeface="Trebuchet MS"/>
              </a:rPr>
              <a:t>alla</a:t>
            </a:r>
            <a:r>
              <a:rPr kumimoji="0" sz="1600" b="0" i="0" u="none" strike="noStrike" kern="1200" cap="none" spc="-13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10" normalizeH="0" baseline="0" noProof="0" dirty="0">
                <a:ln>
                  <a:noFill/>
                </a:ln>
                <a:solidFill>
                  <a:srgbClr val="FFFFFF"/>
                </a:solidFill>
                <a:effectLst/>
                <a:uLnTx/>
                <a:uFillTx/>
                <a:latin typeface="Trebuchet MS"/>
                <a:ea typeface="+mn-ea"/>
                <a:cs typeface="Trebuchet MS"/>
              </a:rPr>
              <a:t>privacy.</a:t>
            </a:r>
            <a:endParaRPr kumimoji="0" sz="16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0" lvl="0" indent="0" algn="l" defTabSz="914400" rtl="0" eaLnBrk="1" fontAlgn="auto" latinLnBrk="0" hangingPunct="1">
              <a:lnSpc>
                <a:spcPts val="2110"/>
              </a:lnSpc>
              <a:spcBef>
                <a:spcPts val="0"/>
              </a:spcBef>
              <a:spcAft>
                <a:spcPts val="0"/>
              </a:spcAft>
              <a:buClrTx/>
              <a:buSzTx/>
              <a:buFontTx/>
              <a:buNone/>
              <a:tabLst/>
              <a:defRPr/>
            </a:pPr>
            <a:endParaRPr kumimoji="0" lang="it-IT" sz="1600" b="0" i="0" u="none" strike="noStrike" kern="1200" cap="none" spc="-50" normalizeH="0" baseline="0" noProof="0" dirty="0">
              <a:ln>
                <a:noFill/>
              </a:ln>
              <a:solidFill>
                <a:srgbClr val="FFFFFF"/>
              </a:solidFill>
              <a:effectLst/>
              <a:uLnTx/>
              <a:uFillTx/>
              <a:latin typeface="Trebuchet MS"/>
              <a:ea typeface="+mn-ea"/>
              <a:cs typeface="Trebuchet MS"/>
            </a:endParaRPr>
          </a:p>
          <a:p>
            <a:pPr marL="12700" marR="0" lvl="0" indent="0" algn="l" defTabSz="914400" rtl="0" eaLnBrk="1" fontAlgn="auto" latinLnBrk="0" hangingPunct="1">
              <a:lnSpc>
                <a:spcPts val="2110"/>
              </a:lnSpc>
              <a:spcBef>
                <a:spcPts val="0"/>
              </a:spcBef>
              <a:spcAft>
                <a:spcPts val="0"/>
              </a:spcAft>
              <a:buClrTx/>
              <a:buSzTx/>
              <a:buFontTx/>
              <a:buNone/>
              <a:tabLst/>
              <a:defRPr/>
            </a:pPr>
            <a:r>
              <a:rPr kumimoji="0" sz="1600" b="1" i="0" u="none" strike="noStrike" kern="1200" cap="none" spc="-50" normalizeH="0" baseline="0" noProof="0" dirty="0" err="1">
                <a:ln>
                  <a:noFill/>
                </a:ln>
                <a:solidFill>
                  <a:srgbClr val="FFFFFF"/>
                </a:solidFill>
                <a:effectLst/>
                <a:uLnTx/>
                <a:uFillTx/>
                <a:latin typeface="Trebuchet MS"/>
                <a:ea typeface="+mn-ea"/>
                <a:cs typeface="Trebuchet MS"/>
              </a:rPr>
              <a:t>Ricatto</a:t>
            </a:r>
            <a:r>
              <a:rPr kumimoji="0" sz="1600" b="1" i="0" u="none" strike="noStrike" kern="1200" cap="none" spc="-120" normalizeH="0" baseline="0" noProof="0" dirty="0">
                <a:ln>
                  <a:noFill/>
                </a:ln>
                <a:solidFill>
                  <a:srgbClr val="FFFFFF"/>
                </a:solidFill>
                <a:effectLst/>
                <a:uLnTx/>
                <a:uFillTx/>
                <a:latin typeface="Trebuchet MS"/>
                <a:ea typeface="+mn-ea"/>
                <a:cs typeface="Trebuchet MS"/>
              </a:rPr>
              <a:t> </a:t>
            </a:r>
            <a:r>
              <a:rPr kumimoji="0" sz="1600" b="1" i="0" u="none" strike="noStrike" kern="1200" cap="none" spc="-75" normalizeH="0" baseline="0" noProof="0" dirty="0">
                <a:ln>
                  <a:noFill/>
                </a:ln>
                <a:solidFill>
                  <a:srgbClr val="FFFFFF"/>
                </a:solidFill>
                <a:effectLst/>
                <a:uLnTx/>
                <a:uFillTx/>
                <a:latin typeface="Trebuchet MS"/>
                <a:ea typeface="+mn-ea"/>
                <a:cs typeface="Trebuchet MS"/>
              </a:rPr>
              <a:t>digitale:</a:t>
            </a:r>
            <a:r>
              <a:rPr kumimoji="0" sz="1600" b="1" i="0" u="none" strike="noStrike" kern="1200" cap="none" spc="-12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30" normalizeH="0" baseline="0" noProof="0" dirty="0">
                <a:ln>
                  <a:noFill/>
                </a:ln>
                <a:solidFill>
                  <a:srgbClr val="FFFFFF"/>
                </a:solidFill>
                <a:effectLst/>
                <a:uLnTx/>
                <a:uFillTx/>
                <a:latin typeface="Trebuchet MS"/>
                <a:ea typeface="+mn-ea"/>
                <a:cs typeface="Trebuchet MS"/>
              </a:rPr>
              <a:t>Rubare</a:t>
            </a:r>
            <a:r>
              <a:rPr kumimoji="0" sz="1600" b="0" i="0" u="none" strike="noStrike" kern="1200" cap="none" spc="-13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60" normalizeH="0" baseline="0" noProof="0" dirty="0">
                <a:ln>
                  <a:noFill/>
                </a:ln>
                <a:solidFill>
                  <a:srgbClr val="FFFFFF"/>
                </a:solidFill>
                <a:effectLst/>
                <a:uLnTx/>
                <a:uFillTx/>
                <a:latin typeface="Trebuchet MS"/>
                <a:ea typeface="+mn-ea"/>
                <a:cs typeface="Trebuchet MS"/>
              </a:rPr>
              <a:t>le</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0" normalizeH="0" baseline="0" noProof="0" dirty="0">
                <a:ln>
                  <a:noFill/>
                </a:ln>
                <a:solidFill>
                  <a:srgbClr val="FFFFFF"/>
                </a:solidFill>
                <a:effectLst/>
                <a:uLnTx/>
                <a:uFillTx/>
                <a:latin typeface="Trebuchet MS"/>
                <a:ea typeface="+mn-ea"/>
                <a:cs typeface="Trebuchet MS"/>
              </a:rPr>
              <a:t>informazioni</a:t>
            </a:r>
            <a:r>
              <a:rPr kumimoji="0" sz="1600" b="0" i="0" u="none" strike="noStrike" kern="1200" cap="none" spc="-14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70" normalizeH="0" baseline="0" noProof="0" dirty="0">
                <a:ln>
                  <a:noFill/>
                </a:ln>
                <a:solidFill>
                  <a:srgbClr val="FFFFFF"/>
                </a:solidFill>
                <a:effectLst/>
                <a:uLnTx/>
                <a:uFillTx/>
                <a:latin typeface="Trebuchet MS"/>
                <a:ea typeface="+mn-ea"/>
                <a:cs typeface="Trebuchet MS"/>
              </a:rPr>
              <a:t>digitali</a:t>
            </a:r>
            <a:r>
              <a:rPr kumimoji="0" sz="16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di</a:t>
            </a:r>
            <a:r>
              <a:rPr kumimoji="0" sz="1600" b="0" i="0" u="none" strike="noStrike" kern="1200" cap="none" spc="-13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10" normalizeH="0" baseline="0" noProof="0" dirty="0">
                <a:ln>
                  <a:noFill/>
                </a:ln>
                <a:solidFill>
                  <a:srgbClr val="FFFFFF"/>
                </a:solidFill>
                <a:effectLst/>
                <a:uLnTx/>
                <a:uFillTx/>
                <a:latin typeface="Trebuchet MS"/>
                <a:ea typeface="+mn-ea"/>
                <a:cs typeface="Trebuchet MS"/>
              </a:rPr>
              <a:t>una</a:t>
            </a:r>
            <a:r>
              <a:rPr kumimoji="0" sz="1600" b="0" i="0" u="none" strike="noStrike" kern="1200" cap="none" spc="-14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10" normalizeH="0" baseline="0" noProof="0" dirty="0">
                <a:ln>
                  <a:noFill/>
                </a:ln>
                <a:solidFill>
                  <a:srgbClr val="FFFFFF"/>
                </a:solidFill>
                <a:effectLst/>
                <a:uLnTx/>
                <a:uFillTx/>
                <a:latin typeface="Trebuchet MS"/>
                <a:ea typeface="+mn-ea"/>
                <a:cs typeface="Trebuchet MS"/>
              </a:rPr>
              <a:t>persona</a:t>
            </a:r>
            <a:r>
              <a:rPr kumimoji="0" sz="1600" b="0" i="0" u="none" strike="noStrike" kern="1200" cap="none" spc="-14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45" normalizeH="0" baseline="0" noProof="0" dirty="0">
                <a:ln>
                  <a:noFill/>
                </a:ln>
                <a:solidFill>
                  <a:srgbClr val="FFFFFF"/>
                </a:solidFill>
                <a:effectLst/>
                <a:uLnTx/>
                <a:uFillTx/>
                <a:latin typeface="Trebuchet MS"/>
                <a:ea typeface="+mn-ea"/>
                <a:cs typeface="Trebuchet MS"/>
              </a:rPr>
              <a:t>e</a:t>
            </a:r>
            <a:r>
              <a:rPr kumimoji="0" sz="16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65" normalizeH="0" baseline="0" noProof="0" dirty="0">
                <a:ln>
                  <a:noFill/>
                </a:ln>
                <a:solidFill>
                  <a:srgbClr val="FFFFFF"/>
                </a:solidFill>
                <a:effectLst/>
                <a:uLnTx/>
                <a:uFillTx/>
                <a:latin typeface="Trebuchet MS"/>
                <a:ea typeface="+mn-ea"/>
                <a:cs typeface="Trebuchet MS"/>
              </a:rPr>
              <a:t>utilizzarle</a:t>
            </a:r>
            <a:r>
              <a:rPr kumimoji="0" sz="16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1600" b="0" i="0" u="none" strike="noStrike" kern="1200" cap="none" spc="-55" normalizeH="0" baseline="0" noProof="0" dirty="0">
                <a:ln>
                  <a:noFill/>
                </a:ln>
                <a:solidFill>
                  <a:srgbClr val="FFFFFF"/>
                </a:solidFill>
                <a:effectLst/>
                <a:uLnTx/>
                <a:uFillTx/>
                <a:latin typeface="Trebuchet MS"/>
                <a:ea typeface="+mn-ea"/>
                <a:cs typeface="Trebuchet MS"/>
              </a:rPr>
              <a:t>per</a:t>
            </a:r>
            <a:r>
              <a:rPr kumimoji="0" sz="1600" b="0" i="0" u="none" strike="noStrike" kern="1200" cap="none" spc="-9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0" normalizeH="0" baseline="0" noProof="0" dirty="0">
                <a:ln>
                  <a:noFill/>
                </a:ln>
                <a:solidFill>
                  <a:srgbClr val="FFFFFF"/>
                </a:solidFill>
                <a:effectLst/>
                <a:uLnTx/>
                <a:uFillTx/>
                <a:latin typeface="Trebuchet MS"/>
                <a:ea typeface="+mn-ea"/>
                <a:cs typeface="Trebuchet MS"/>
              </a:rPr>
              <a:t>scopi</a:t>
            </a:r>
            <a:r>
              <a:rPr kumimoji="0" sz="1600" b="0" i="0" u="none" strike="noStrike" kern="1200" cap="none" spc="-145" normalizeH="0" baseline="0" noProof="0" dirty="0">
                <a:ln>
                  <a:noFill/>
                </a:ln>
                <a:solidFill>
                  <a:srgbClr val="FFFFFF"/>
                </a:solidFill>
                <a:effectLst/>
                <a:uLnTx/>
                <a:uFillTx/>
                <a:latin typeface="Trebuchet MS"/>
                <a:ea typeface="+mn-ea"/>
                <a:cs typeface="Trebuchet MS"/>
              </a:rPr>
              <a:t> </a:t>
            </a:r>
            <a:r>
              <a:rPr kumimoji="0" sz="1600" b="0" i="0" u="none" strike="noStrike" kern="1200" cap="none" spc="-10" normalizeH="0" baseline="0" noProof="0" dirty="0">
                <a:ln>
                  <a:noFill/>
                </a:ln>
                <a:solidFill>
                  <a:srgbClr val="FFFFFF"/>
                </a:solidFill>
                <a:effectLst/>
                <a:uLnTx/>
                <a:uFillTx/>
                <a:latin typeface="Trebuchet MS"/>
                <a:ea typeface="+mn-ea"/>
                <a:cs typeface="Trebuchet MS"/>
              </a:rPr>
              <a:t>coercitivi</a:t>
            </a:r>
            <a:endParaRPr kumimoji="0" sz="1600" b="0" i="0" u="none" strike="noStrike" kern="1200" cap="none" spc="0" normalizeH="0" baseline="0" noProof="0" dirty="0">
              <a:ln>
                <a:noFill/>
              </a:ln>
              <a:solidFill>
                <a:prstClr val="black"/>
              </a:solidFill>
              <a:effectLst/>
              <a:uLnTx/>
              <a:uFillTx/>
              <a:latin typeface="Trebuchet MS"/>
              <a:ea typeface="+mn-ea"/>
              <a:cs typeface="Trebuchet M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963F4270-0FF5-F8FF-55D2-0220B1EDCCA2}"/>
              </a:ext>
            </a:extLst>
          </p:cNvPr>
          <p:cNvPicPr/>
          <p:nvPr/>
        </p:nvPicPr>
        <p:blipFill>
          <a:blip r:embed="rId2" cstate="print">
            <a:extLst>
              <a:ext uri="{BEBA8EAE-BF5A-486C-A8C5-ECC9F3942E4B}">
                <a14:imgProps xmlns:a14="http://schemas.microsoft.com/office/drawing/2010/main">
                  <a14:imgLayer r:embed="rId3">
                    <a14:imgEffect>
                      <a14:brightnessContrast bright="-35000"/>
                    </a14:imgEffect>
                  </a14:imgLayer>
                </a14:imgProps>
              </a:ext>
            </a:extLst>
          </a:blip>
          <a:stretch>
            <a:fillRect/>
          </a:stretch>
        </p:blipFill>
        <p:spPr>
          <a:xfrm>
            <a:off x="21" y="0"/>
            <a:ext cx="12191979" cy="6857996"/>
          </a:xfrm>
          <a:prstGeom prst="rect">
            <a:avLst/>
          </a:prstGeom>
          <a:effectLst/>
        </p:spPr>
      </p:pic>
      <p:sp>
        <p:nvSpPr>
          <p:cNvPr id="2" name="object 2"/>
          <p:cNvSpPr txBox="1"/>
          <p:nvPr/>
        </p:nvSpPr>
        <p:spPr>
          <a:xfrm>
            <a:off x="1258252" y="1497646"/>
            <a:ext cx="9675495" cy="3862704"/>
          </a:xfrm>
          <a:prstGeom prst="rect">
            <a:avLst/>
          </a:prstGeom>
          <a:effectLst>
            <a:outerShdw blurRad="50800" dist="38100" dir="2700000" algn="tl" rotWithShape="0">
              <a:prstClr val="black"/>
            </a:outerShdw>
          </a:effectLst>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800" b="1" i="0" u="none" strike="noStrike" kern="1200" cap="none" spc="-140" normalizeH="0" baseline="0" noProof="0" dirty="0">
                <a:ln>
                  <a:noFill/>
                </a:ln>
                <a:solidFill>
                  <a:srgbClr val="FFFFFF"/>
                </a:solidFill>
                <a:effectLst/>
                <a:uLnTx/>
                <a:uFillTx/>
                <a:latin typeface="Trebuchet MS"/>
                <a:ea typeface="+mn-ea"/>
                <a:cs typeface="Trebuchet MS"/>
              </a:rPr>
              <a:t>L’IMPATTO</a:t>
            </a:r>
            <a:r>
              <a:rPr kumimoji="0" sz="2800" b="1" i="0" u="none" strike="noStrike" kern="1200" cap="none" spc="-200" normalizeH="0" baseline="0" noProof="0" dirty="0">
                <a:ln>
                  <a:noFill/>
                </a:ln>
                <a:solidFill>
                  <a:srgbClr val="FFFFFF"/>
                </a:solidFill>
                <a:effectLst/>
                <a:uLnTx/>
                <a:uFillTx/>
                <a:latin typeface="Trebuchet MS"/>
                <a:ea typeface="+mn-ea"/>
                <a:cs typeface="Trebuchet MS"/>
              </a:rPr>
              <a:t> </a:t>
            </a:r>
            <a:r>
              <a:rPr kumimoji="0" sz="2800" b="1" i="0" u="none" strike="noStrike" kern="1200" cap="none" spc="0" normalizeH="0" baseline="0" noProof="0" dirty="0">
                <a:ln>
                  <a:noFill/>
                </a:ln>
                <a:solidFill>
                  <a:srgbClr val="FFFFFF"/>
                </a:solidFill>
                <a:effectLst/>
                <a:uLnTx/>
                <a:uFillTx/>
                <a:latin typeface="Trebuchet MS"/>
                <a:ea typeface="+mn-ea"/>
                <a:cs typeface="Trebuchet MS"/>
              </a:rPr>
              <a:t>SULLE</a:t>
            </a:r>
            <a:r>
              <a:rPr kumimoji="0" sz="2800" b="1" i="0" u="none" strike="noStrike" kern="1200" cap="none" spc="-215" normalizeH="0" baseline="0" noProof="0" dirty="0">
                <a:ln>
                  <a:noFill/>
                </a:ln>
                <a:solidFill>
                  <a:srgbClr val="FFFFFF"/>
                </a:solidFill>
                <a:effectLst/>
                <a:uLnTx/>
                <a:uFillTx/>
                <a:latin typeface="Trebuchet MS"/>
                <a:ea typeface="+mn-ea"/>
                <a:cs typeface="Trebuchet MS"/>
              </a:rPr>
              <a:t> </a:t>
            </a:r>
            <a:r>
              <a:rPr kumimoji="0" sz="2800" b="1" i="0" u="none" strike="noStrike" kern="1200" cap="none" spc="35" normalizeH="0" baseline="0" noProof="0" dirty="0">
                <a:ln>
                  <a:noFill/>
                </a:ln>
                <a:solidFill>
                  <a:srgbClr val="FFFFFF"/>
                </a:solidFill>
                <a:effectLst/>
                <a:uLnTx/>
                <a:uFillTx/>
                <a:latin typeface="Trebuchet MS"/>
                <a:ea typeface="+mn-ea"/>
                <a:cs typeface="Trebuchet MS"/>
              </a:rPr>
              <a:t>PERSONE:</a:t>
            </a: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560"/>
              </a:spcBef>
              <a:spcAft>
                <a:spcPts val="0"/>
              </a:spcAft>
              <a:buClrTx/>
              <a:buSzTx/>
              <a:buFontTx/>
              <a:buNone/>
              <a:tabLst/>
              <a:defRPr/>
            </a:pP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a:p>
            <a:pPr marL="298450" marR="0" lvl="0" indent="-285750" algn="l" defTabSz="914400" rtl="0" eaLnBrk="1" fontAlgn="auto" latinLnBrk="0" hangingPunct="1">
              <a:lnSpc>
                <a:spcPct val="100000"/>
              </a:lnSpc>
              <a:spcBef>
                <a:spcPts val="0"/>
              </a:spcBef>
              <a:spcAft>
                <a:spcPts val="0"/>
              </a:spcAft>
              <a:buClrTx/>
              <a:buSzTx/>
              <a:buFont typeface="Arial"/>
              <a:buChar char="•"/>
              <a:tabLst>
                <a:tab pos="298450" algn="l"/>
              </a:tabLst>
              <a:defRPr/>
            </a:pPr>
            <a:r>
              <a:rPr kumimoji="0" sz="3200" b="0" i="0" u="none" strike="noStrike" kern="1200" cap="none" spc="-50" normalizeH="0" baseline="0" noProof="0" dirty="0">
                <a:ln>
                  <a:noFill/>
                </a:ln>
                <a:solidFill>
                  <a:srgbClr val="FFFFFF"/>
                </a:solidFill>
                <a:effectLst/>
                <a:uLnTx/>
                <a:uFillTx/>
                <a:latin typeface="Trebuchet MS"/>
                <a:ea typeface="+mn-ea"/>
                <a:cs typeface="Trebuchet MS"/>
              </a:rPr>
              <a:t>Chilling</a:t>
            </a:r>
            <a:r>
              <a:rPr kumimoji="0" sz="3200" b="0" i="0" u="none" strike="noStrike" kern="1200" cap="none" spc="-290" normalizeH="0" baseline="0" noProof="0" dirty="0">
                <a:ln>
                  <a:noFill/>
                </a:ln>
                <a:solidFill>
                  <a:srgbClr val="FFFFFF"/>
                </a:solidFill>
                <a:effectLst/>
                <a:uLnTx/>
                <a:uFillTx/>
                <a:latin typeface="Trebuchet MS"/>
                <a:ea typeface="+mn-ea"/>
                <a:cs typeface="Trebuchet MS"/>
              </a:rPr>
              <a:t> </a:t>
            </a:r>
            <a:r>
              <a:rPr kumimoji="0" sz="3200" b="0" i="0" u="none" strike="noStrike" kern="1200" cap="none" spc="-10" normalizeH="0" baseline="0" noProof="0" dirty="0">
                <a:ln>
                  <a:noFill/>
                </a:ln>
                <a:solidFill>
                  <a:srgbClr val="FFFFFF"/>
                </a:solidFill>
                <a:effectLst/>
                <a:uLnTx/>
                <a:uFillTx/>
                <a:latin typeface="Trebuchet MS"/>
                <a:ea typeface="+mn-ea"/>
                <a:cs typeface="Trebuchet MS"/>
              </a:rPr>
              <a:t>effect</a:t>
            </a:r>
            <a:endParaRPr kumimoji="0" sz="3200" b="0" i="0" u="none" strike="noStrike" kern="1200" cap="none" spc="0" normalizeH="0" baseline="0" noProof="0" dirty="0">
              <a:ln>
                <a:noFill/>
              </a:ln>
              <a:solidFill>
                <a:prstClr val="black"/>
              </a:solidFill>
              <a:effectLst/>
              <a:uLnTx/>
              <a:uFillTx/>
              <a:latin typeface="Trebuchet MS"/>
              <a:ea typeface="+mn-ea"/>
              <a:cs typeface="Trebuchet MS"/>
            </a:endParaRPr>
          </a:p>
          <a:p>
            <a:pPr marL="298450" marR="0" lvl="0" indent="-285750" algn="l" defTabSz="914400" rtl="0" eaLnBrk="1" fontAlgn="auto" latinLnBrk="0" hangingPunct="1">
              <a:lnSpc>
                <a:spcPct val="100000"/>
              </a:lnSpc>
              <a:spcBef>
                <a:spcPts val="5"/>
              </a:spcBef>
              <a:spcAft>
                <a:spcPts val="0"/>
              </a:spcAft>
              <a:buClrTx/>
              <a:buSzTx/>
              <a:buFont typeface="Arial"/>
              <a:buChar char="•"/>
              <a:tabLst>
                <a:tab pos="298450" algn="l"/>
              </a:tabLst>
              <a:defRPr/>
            </a:pPr>
            <a:r>
              <a:rPr kumimoji="0" sz="3200" b="0" i="0" u="none" strike="noStrike" kern="1200" cap="none" spc="-10" normalizeH="0" baseline="0" noProof="0" dirty="0">
                <a:ln>
                  <a:noFill/>
                </a:ln>
                <a:solidFill>
                  <a:srgbClr val="FFFFFF"/>
                </a:solidFill>
                <a:effectLst/>
                <a:uLnTx/>
                <a:uFillTx/>
                <a:latin typeface="Trebuchet MS"/>
                <a:ea typeface="+mn-ea"/>
                <a:cs typeface="Trebuchet MS"/>
              </a:rPr>
              <a:t>Autocensura</a:t>
            </a:r>
            <a:endParaRPr kumimoji="0" sz="3200" b="0" i="0" u="none" strike="noStrike" kern="1200" cap="none" spc="0" normalizeH="0" baseline="0" noProof="0" dirty="0">
              <a:ln>
                <a:noFill/>
              </a:ln>
              <a:solidFill>
                <a:prstClr val="black"/>
              </a:solidFill>
              <a:effectLst/>
              <a:uLnTx/>
              <a:uFillTx/>
              <a:latin typeface="Trebuchet MS"/>
              <a:ea typeface="+mn-ea"/>
              <a:cs typeface="Trebuchet MS"/>
            </a:endParaRPr>
          </a:p>
          <a:p>
            <a:pPr marL="298450" marR="0" lvl="0" indent="-285750" algn="l" defTabSz="914400" rtl="0" eaLnBrk="1" fontAlgn="auto" latinLnBrk="0" hangingPunct="1">
              <a:lnSpc>
                <a:spcPct val="100000"/>
              </a:lnSpc>
              <a:spcBef>
                <a:spcPts val="0"/>
              </a:spcBef>
              <a:spcAft>
                <a:spcPts val="0"/>
              </a:spcAft>
              <a:buClrTx/>
              <a:buSzTx/>
              <a:buFont typeface="Arial"/>
              <a:buChar char="•"/>
              <a:tabLst>
                <a:tab pos="298450" algn="l"/>
              </a:tabLst>
              <a:defRPr/>
            </a:pPr>
            <a:r>
              <a:rPr kumimoji="0" sz="3200" b="0" i="0" u="none" strike="noStrike" kern="1200" cap="none" spc="-10" normalizeH="0" baseline="0" noProof="0" dirty="0">
                <a:ln>
                  <a:noFill/>
                </a:ln>
                <a:solidFill>
                  <a:srgbClr val="FFFFFF"/>
                </a:solidFill>
                <a:effectLst/>
                <a:uLnTx/>
                <a:uFillTx/>
                <a:latin typeface="Trebuchet MS"/>
                <a:ea typeface="+mn-ea"/>
                <a:cs typeface="Trebuchet MS"/>
              </a:rPr>
              <a:t>Riduce</a:t>
            </a:r>
            <a:r>
              <a:rPr kumimoji="0" sz="3200" b="0" i="0" u="none" strike="noStrike" kern="1200" cap="none" spc="-290" normalizeH="0" baseline="0" noProof="0" dirty="0">
                <a:ln>
                  <a:noFill/>
                </a:ln>
                <a:solidFill>
                  <a:srgbClr val="FFFFFF"/>
                </a:solidFill>
                <a:effectLst/>
                <a:uLnTx/>
                <a:uFillTx/>
                <a:latin typeface="Trebuchet MS"/>
                <a:ea typeface="+mn-ea"/>
                <a:cs typeface="Trebuchet MS"/>
              </a:rPr>
              <a:t> </a:t>
            </a:r>
            <a:r>
              <a:rPr kumimoji="0" sz="3200" b="0" i="0" u="none" strike="noStrike" kern="1200" cap="none" spc="-65" normalizeH="0" baseline="0" noProof="0" dirty="0">
                <a:ln>
                  <a:noFill/>
                </a:ln>
                <a:solidFill>
                  <a:srgbClr val="FFFFFF"/>
                </a:solidFill>
                <a:effectLst/>
                <a:uLnTx/>
                <a:uFillTx/>
                <a:latin typeface="Trebuchet MS"/>
                <a:ea typeface="+mn-ea"/>
                <a:cs typeface="Trebuchet MS"/>
              </a:rPr>
              <a:t>la</a:t>
            </a:r>
            <a:r>
              <a:rPr kumimoji="0" sz="3200" b="0" i="0" u="none" strike="noStrike" kern="1200" cap="none" spc="-250" normalizeH="0" baseline="0" noProof="0" dirty="0">
                <a:ln>
                  <a:noFill/>
                </a:ln>
                <a:solidFill>
                  <a:srgbClr val="FFFFFF"/>
                </a:solidFill>
                <a:effectLst/>
                <a:uLnTx/>
                <a:uFillTx/>
                <a:latin typeface="Trebuchet MS"/>
                <a:ea typeface="+mn-ea"/>
                <a:cs typeface="Trebuchet MS"/>
              </a:rPr>
              <a:t> </a:t>
            </a:r>
            <a:r>
              <a:rPr kumimoji="0" sz="3200" b="0" i="0" u="none" strike="noStrike" kern="1200" cap="none" spc="-70" normalizeH="0" baseline="0" noProof="0" dirty="0">
                <a:ln>
                  <a:noFill/>
                </a:ln>
                <a:solidFill>
                  <a:srgbClr val="FFFFFF"/>
                </a:solidFill>
                <a:effectLst/>
                <a:uLnTx/>
                <a:uFillTx/>
                <a:latin typeface="Trebuchet MS"/>
                <a:ea typeface="+mn-ea"/>
                <a:cs typeface="Trebuchet MS"/>
              </a:rPr>
              <a:t>partecipazione</a:t>
            </a:r>
            <a:r>
              <a:rPr kumimoji="0" sz="3200" b="0" i="0" u="none" strike="noStrike" kern="1200" cap="none" spc="-280" normalizeH="0" baseline="0" noProof="0" dirty="0">
                <a:ln>
                  <a:noFill/>
                </a:ln>
                <a:solidFill>
                  <a:srgbClr val="FFFFFF"/>
                </a:solidFill>
                <a:effectLst/>
                <a:uLnTx/>
                <a:uFillTx/>
                <a:latin typeface="Trebuchet MS"/>
                <a:ea typeface="+mn-ea"/>
                <a:cs typeface="Trebuchet MS"/>
              </a:rPr>
              <a:t> </a:t>
            </a:r>
            <a:r>
              <a:rPr kumimoji="0" sz="3200" b="0" i="0" u="none" strike="noStrike" kern="1200" cap="none" spc="-10" normalizeH="0" baseline="0" noProof="0" dirty="0">
                <a:ln>
                  <a:noFill/>
                </a:ln>
                <a:solidFill>
                  <a:srgbClr val="FFFFFF"/>
                </a:solidFill>
                <a:effectLst/>
                <a:uLnTx/>
                <a:uFillTx/>
                <a:latin typeface="Trebuchet MS"/>
                <a:ea typeface="+mn-ea"/>
                <a:cs typeface="Trebuchet MS"/>
              </a:rPr>
              <a:t>online</a:t>
            </a:r>
            <a:endParaRPr kumimoji="0" sz="3200" b="0" i="0" u="none" strike="noStrike" kern="1200" cap="none" spc="0" normalizeH="0" baseline="0" noProof="0" dirty="0">
              <a:ln>
                <a:noFill/>
              </a:ln>
              <a:solidFill>
                <a:prstClr val="black"/>
              </a:solidFill>
              <a:effectLst/>
              <a:uLnTx/>
              <a:uFillTx/>
              <a:latin typeface="Trebuchet MS"/>
              <a:ea typeface="+mn-ea"/>
              <a:cs typeface="Trebuchet MS"/>
            </a:endParaRPr>
          </a:p>
          <a:p>
            <a:pPr marL="298450" marR="0" lvl="0" indent="-285750" algn="l" defTabSz="914400" rtl="0" eaLnBrk="1" fontAlgn="auto" latinLnBrk="0" hangingPunct="1">
              <a:lnSpc>
                <a:spcPct val="100000"/>
              </a:lnSpc>
              <a:spcBef>
                <a:spcPts val="0"/>
              </a:spcBef>
              <a:spcAft>
                <a:spcPts val="0"/>
              </a:spcAft>
              <a:buClrTx/>
              <a:buSzTx/>
              <a:buFont typeface="Arial"/>
              <a:buChar char="•"/>
              <a:tabLst>
                <a:tab pos="298450" algn="l"/>
              </a:tabLst>
              <a:defRPr/>
            </a:pPr>
            <a:r>
              <a:rPr kumimoji="0" sz="3200" b="0" i="0" u="none" strike="noStrike" kern="1200" cap="none" spc="0" normalizeH="0" baseline="0" noProof="0" dirty="0">
                <a:ln>
                  <a:noFill/>
                </a:ln>
                <a:solidFill>
                  <a:srgbClr val="FFFFFF"/>
                </a:solidFill>
                <a:effectLst/>
                <a:uLnTx/>
                <a:uFillTx/>
                <a:latin typeface="Trebuchet MS"/>
                <a:ea typeface="+mn-ea"/>
                <a:cs typeface="Trebuchet MS"/>
              </a:rPr>
              <a:t>Danni</a:t>
            </a:r>
            <a:r>
              <a:rPr kumimoji="0" sz="3200" b="0" i="0" u="none" strike="noStrike" kern="1200" cap="none" spc="-235" normalizeH="0" baseline="0" noProof="0" dirty="0">
                <a:ln>
                  <a:noFill/>
                </a:ln>
                <a:solidFill>
                  <a:srgbClr val="FFFFFF"/>
                </a:solidFill>
                <a:effectLst/>
                <a:uLnTx/>
                <a:uFillTx/>
                <a:latin typeface="Trebuchet MS"/>
                <a:ea typeface="+mn-ea"/>
                <a:cs typeface="Trebuchet MS"/>
              </a:rPr>
              <a:t> </a:t>
            </a:r>
            <a:r>
              <a:rPr kumimoji="0" sz="3200" b="0" i="0" u="none" strike="noStrike" kern="1200" cap="none" spc="-10" normalizeH="0" baseline="0" noProof="0" dirty="0">
                <a:ln>
                  <a:noFill/>
                </a:ln>
                <a:solidFill>
                  <a:srgbClr val="FFFFFF"/>
                </a:solidFill>
                <a:effectLst/>
                <a:uLnTx/>
                <a:uFillTx/>
                <a:latin typeface="Trebuchet MS"/>
                <a:ea typeface="+mn-ea"/>
                <a:cs typeface="Trebuchet MS"/>
              </a:rPr>
              <a:t>psicologici</a:t>
            </a:r>
            <a:endParaRPr kumimoji="0" sz="3200" b="0" i="0" u="none" strike="noStrike" kern="1200" cap="none" spc="0" normalizeH="0" baseline="0" noProof="0" dirty="0">
              <a:ln>
                <a:noFill/>
              </a:ln>
              <a:solidFill>
                <a:prstClr val="black"/>
              </a:solidFill>
              <a:effectLst/>
              <a:uLnTx/>
              <a:uFillTx/>
              <a:latin typeface="Trebuchet MS"/>
              <a:ea typeface="+mn-ea"/>
              <a:cs typeface="Trebuchet MS"/>
            </a:endParaRPr>
          </a:p>
          <a:p>
            <a:pPr marL="298450" marR="0" lvl="0" indent="-285750" algn="l" defTabSz="914400" rtl="0" eaLnBrk="1" fontAlgn="auto" latinLnBrk="0" hangingPunct="1">
              <a:lnSpc>
                <a:spcPct val="100000"/>
              </a:lnSpc>
              <a:spcBef>
                <a:spcPts val="0"/>
              </a:spcBef>
              <a:spcAft>
                <a:spcPts val="0"/>
              </a:spcAft>
              <a:buClrTx/>
              <a:buSzTx/>
              <a:buFont typeface="Arial"/>
              <a:buChar char="•"/>
              <a:tabLst>
                <a:tab pos="298450" algn="l"/>
              </a:tabLst>
              <a:defRPr/>
            </a:pPr>
            <a:r>
              <a:rPr kumimoji="0" sz="3200" b="0" i="0" u="none" strike="noStrike" kern="1200" cap="none" spc="-10" normalizeH="0" baseline="0" noProof="0" dirty="0">
                <a:ln>
                  <a:noFill/>
                </a:ln>
                <a:solidFill>
                  <a:srgbClr val="FFFFFF"/>
                </a:solidFill>
                <a:effectLst/>
                <a:uLnTx/>
                <a:uFillTx/>
                <a:latin typeface="Trebuchet MS"/>
                <a:ea typeface="+mn-ea"/>
                <a:cs typeface="Trebuchet MS"/>
              </a:rPr>
              <a:t>Isolamento</a:t>
            </a:r>
            <a:endParaRPr kumimoji="0" sz="3200" b="0" i="0" u="none" strike="noStrike" kern="1200" cap="none" spc="0" normalizeH="0" baseline="0" noProof="0" dirty="0">
              <a:ln>
                <a:noFill/>
              </a:ln>
              <a:solidFill>
                <a:prstClr val="black"/>
              </a:solidFill>
              <a:effectLst/>
              <a:uLnTx/>
              <a:uFillTx/>
              <a:latin typeface="Trebuchet MS"/>
              <a:ea typeface="+mn-ea"/>
              <a:cs typeface="Trebuchet MS"/>
            </a:endParaRPr>
          </a:p>
          <a:p>
            <a:pPr marL="298450" marR="0" lvl="0" indent="-285750" algn="l" defTabSz="914400" rtl="0" eaLnBrk="1" fontAlgn="auto" latinLnBrk="0" hangingPunct="1">
              <a:lnSpc>
                <a:spcPct val="100000"/>
              </a:lnSpc>
              <a:spcBef>
                <a:spcPts val="0"/>
              </a:spcBef>
              <a:spcAft>
                <a:spcPts val="0"/>
              </a:spcAft>
              <a:buClrTx/>
              <a:buSzTx/>
              <a:buFont typeface="Arial"/>
              <a:buChar char="•"/>
              <a:tabLst>
                <a:tab pos="298450" algn="l"/>
              </a:tabLst>
              <a:defRPr/>
            </a:pPr>
            <a:r>
              <a:rPr kumimoji="0" sz="3200" b="0" i="0" u="none" strike="noStrike" kern="1200" cap="none" spc="0" normalizeH="0" baseline="0" noProof="0" dirty="0">
                <a:ln>
                  <a:noFill/>
                </a:ln>
                <a:solidFill>
                  <a:srgbClr val="FFFFFF"/>
                </a:solidFill>
                <a:effectLst/>
                <a:uLnTx/>
                <a:uFillTx/>
                <a:latin typeface="Trebuchet MS"/>
                <a:ea typeface="+mn-ea"/>
                <a:cs typeface="Trebuchet MS"/>
              </a:rPr>
              <a:t>Impedisce</a:t>
            </a:r>
            <a:r>
              <a:rPr kumimoji="0" sz="3200" b="0" i="0" u="none" strike="noStrike" kern="1200" cap="none" spc="-295" normalizeH="0" baseline="0" noProof="0" dirty="0">
                <a:ln>
                  <a:noFill/>
                </a:ln>
                <a:solidFill>
                  <a:srgbClr val="FFFFFF"/>
                </a:solidFill>
                <a:effectLst/>
                <a:uLnTx/>
                <a:uFillTx/>
                <a:latin typeface="Trebuchet MS"/>
                <a:ea typeface="+mn-ea"/>
                <a:cs typeface="Trebuchet MS"/>
              </a:rPr>
              <a:t> </a:t>
            </a:r>
            <a:r>
              <a:rPr kumimoji="0" sz="3200" b="0" i="0" u="none" strike="noStrike" kern="1200" cap="none" spc="0" normalizeH="0" baseline="0" noProof="0" dirty="0">
                <a:ln>
                  <a:noFill/>
                </a:ln>
                <a:solidFill>
                  <a:srgbClr val="FFFFFF"/>
                </a:solidFill>
                <a:effectLst/>
                <a:uLnTx/>
                <a:uFillTx/>
                <a:latin typeface="Trebuchet MS"/>
                <a:ea typeface="+mn-ea"/>
                <a:cs typeface="Trebuchet MS"/>
              </a:rPr>
              <a:t>l’accesso</a:t>
            </a:r>
            <a:r>
              <a:rPr kumimoji="0" sz="3200" b="0" i="0" u="none" strike="noStrike" kern="1200" cap="none" spc="-350" normalizeH="0" baseline="0" noProof="0" dirty="0">
                <a:ln>
                  <a:noFill/>
                </a:ln>
                <a:solidFill>
                  <a:srgbClr val="FFFFFF"/>
                </a:solidFill>
                <a:effectLst/>
                <a:uLnTx/>
                <a:uFillTx/>
                <a:latin typeface="Trebuchet MS"/>
                <a:ea typeface="+mn-ea"/>
                <a:cs typeface="Trebuchet MS"/>
              </a:rPr>
              <a:t> </a:t>
            </a:r>
            <a:r>
              <a:rPr kumimoji="0" sz="3200" b="0" i="0" u="none" strike="noStrike" kern="1200" cap="none" spc="-90" normalizeH="0" baseline="0" noProof="0" dirty="0">
                <a:ln>
                  <a:noFill/>
                </a:ln>
                <a:solidFill>
                  <a:srgbClr val="FFFFFF"/>
                </a:solidFill>
                <a:effectLst/>
                <a:uLnTx/>
                <a:uFillTx/>
                <a:latin typeface="Trebuchet MS"/>
                <a:ea typeface="+mn-ea"/>
                <a:cs typeface="Trebuchet MS"/>
              </a:rPr>
              <a:t>alle</a:t>
            </a:r>
            <a:r>
              <a:rPr kumimoji="0" sz="3200" b="0" i="0" u="none" strike="noStrike" kern="1200" cap="none" spc="-270" normalizeH="0" baseline="0" noProof="0" dirty="0">
                <a:ln>
                  <a:noFill/>
                </a:ln>
                <a:solidFill>
                  <a:srgbClr val="FFFFFF"/>
                </a:solidFill>
                <a:effectLst/>
                <a:uLnTx/>
                <a:uFillTx/>
                <a:latin typeface="Trebuchet MS"/>
                <a:ea typeface="+mn-ea"/>
                <a:cs typeface="Trebuchet MS"/>
              </a:rPr>
              <a:t> </a:t>
            </a:r>
            <a:r>
              <a:rPr kumimoji="0" sz="3200" b="0" i="0" u="none" strike="noStrike" kern="1200" cap="none" spc="-80" normalizeH="0" baseline="0" noProof="0" dirty="0">
                <a:ln>
                  <a:noFill/>
                </a:ln>
                <a:solidFill>
                  <a:srgbClr val="FFFFFF"/>
                </a:solidFill>
                <a:effectLst/>
                <a:uLnTx/>
                <a:uFillTx/>
                <a:latin typeface="Trebuchet MS"/>
                <a:ea typeface="+mn-ea"/>
                <a:cs typeface="Trebuchet MS"/>
              </a:rPr>
              <a:t>informazioni</a:t>
            </a:r>
            <a:r>
              <a:rPr kumimoji="0" sz="3200" b="0" i="0" u="none" strike="noStrike" kern="1200" cap="none" spc="-310" normalizeH="0" baseline="0" noProof="0" dirty="0">
                <a:ln>
                  <a:noFill/>
                </a:ln>
                <a:solidFill>
                  <a:srgbClr val="FFFFFF"/>
                </a:solidFill>
                <a:effectLst/>
                <a:uLnTx/>
                <a:uFillTx/>
                <a:latin typeface="Trebuchet MS"/>
                <a:ea typeface="+mn-ea"/>
                <a:cs typeface="Trebuchet MS"/>
              </a:rPr>
              <a:t> </a:t>
            </a:r>
            <a:r>
              <a:rPr kumimoji="0" sz="3200" b="0" i="0" u="none" strike="noStrike" kern="1200" cap="none" spc="-70" normalizeH="0" baseline="0" noProof="0" dirty="0">
                <a:ln>
                  <a:noFill/>
                </a:ln>
                <a:solidFill>
                  <a:srgbClr val="FFFFFF"/>
                </a:solidFill>
                <a:effectLst/>
                <a:uLnTx/>
                <a:uFillTx/>
                <a:latin typeface="Trebuchet MS"/>
                <a:ea typeface="+mn-ea"/>
                <a:cs typeface="Trebuchet MS"/>
              </a:rPr>
              <a:t>e</a:t>
            </a:r>
            <a:r>
              <a:rPr kumimoji="0" sz="3200" b="0" i="0" u="none" strike="noStrike" kern="1200" cap="none" spc="-285" normalizeH="0" baseline="0" noProof="0" dirty="0">
                <a:ln>
                  <a:noFill/>
                </a:ln>
                <a:solidFill>
                  <a:srgbClr val="FFFFFF"/>
                </a:solidFill>
                <a:effectLst/>
                <a:uLnTx/>
                <a:uFillTx/>
                <a:latin typeface="Trebuchet MS"/>
                <a:ea typeface="+mn-ea"/>
                <a:cs typeface="Trebuchet MS"/>
              </a:rPr>
              <a:t> </a:t>
            </a:r>
            <a:r>
              <a:rPr kumimoji="0" sz="3200" b="0" i="0" u="none" strike="noStrike" kern="1200" cap="none" spc="-90" normalizeH="0" baseline="0" noProof="0" dirty="0">
                <a:ln>
                  <a:noFill/>
                </a:ln>
                <a:solidFill>
                  <a:srgbClr val="FFFFFF"/>
                </a:solidFill>
                <a:effectLst/>
                <a:uLnTx/>
                <a:uFillTx/>
                <a:latin typeface="Trebuchet MS"/>
                <a:ea typeface="+mn-ea"/>
                <a:cs typeface="Trebuchet MS"/>
              </a:rPr>
              <a:t>alle</a:t>
            </a:r>
            <a:r>
              <a:rPr kumimoji="0" sz="3200" b="0" i="0" u="none" strike="noStrike" kern="1200" cap="none" spc="-265" normalizeH="0" baseline="0" noProof="0" dirty="0">
                <a:ln>
                  <a:noFill/>
                </a:ln>
                <a:solidFill>
                  <a:srgbClr val="FFFFFF"/>
                </a:solidFill>
                <a:effectLst/>
                <a:uLnTx/>
                <a:uFillTx/>
                <a:latin typeface="Trebuchet MS"/>
                <a:ea typeface="+mn-ea"/>
                <a:cs typeface="Trebuchet MS"/>
              </a:rPr>
              <a:t> </a:t>
            </a:r>
            <a:r>
              <a:rPr kumimoji="0" sz="3200" b="0" i="0" u="none" strike="noStrike" kern="1200" cap="none" spc="-10" normalizeH="0" baseline="0" noProof="0" dirty="0">
                <a:ln>
                  <a:noFill/>
                </a:ln>
                <a:solidFill>
                  <a:srgbClr val="FFFFFF"/>
                </a:solidFill>
                <a:effectLst/>
                <a:uLnTx/>
                <a:uFillTx/>
                <a:latin typeface="Trebuchet MS"/>
                <a:ea typeface="+mn-ea"/>
                <a:cs typeface="Trebuchet MS"/>
              </a:rPr>
              <a:t>comunità</a:t>
            </a:r>
            <a:endParaRPr kumimoji="0" sz="3200" b="0" i="0" u="none" strike="noStrike" kern="1200" cap="none" spc="0" normalizeH="0" baseline="0" noProof="0" dirty="0">
              <a:ln>
                <a:noFill/>
              </a:ln>
              <a:solidFill>
                <a:prstClr val="black"/>
              </a:solidFill>
              <a:effectLst/>
              <a:uLnTx/>
              <a:uFillTx/>
              <a:latin typeface="Trebuchet MS"/>
              <a:ea typeface="+mn-ea"/>
              <a:cs typeface="Trebuchet M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8623" y="0"/>
            <a:ext cx="13049245" cy="74676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533BC80C-7171-A757-DD0C-0DBF228522A2}"/>
              </a:ext>
            </a:extLst>
          </p:cNvPr>
          <p:cNvPicPr/>
          <p:nvPr/>
        </p:nvPicPr>
        <p:blipFill>
          <a:blip r:embed="rId2" cstate="print">
            <a:extLst>
              <a:ext uri="{BEBA8EAE-BF5A-486C-A8C5-ECC9F3942E4B}">
                <a14:imgProps xmlns:a14="http://schemas.microsoft.com/office/drawing/2010/main">
                  <a14:imgLayer r:embed="rId3">
                    <a14:imgEffect>
                      <a14:brightnessContrast bright="-35000"/>
                    </a14:imgEffect>
                  </a14:imgLayer>
                </a14:imgProps>
              </a:ext>
            </a:extLst>
          </a:blip>
          <a:stretch>
            <a:fillRect/>
          </a:stretch>
        </p:blipFill>
        <p:spPr>
          <a:xfrm>
            <a:off x="21" y="0"/>
            <a:ext cx="12191979" cy="6857996"/>
          </a:xfrm>
          <a:prstGeom prst="rect">
            <a:avLst/>
          </a:prstGeom>
          <a:effectLst/>
        </p:spPr>
      </p:pic>
      <p:sp>
        <p:nvSpPr>
          <p:cNvPr id="2" name="object 2"/>
          <p:cNvSpPr txBox="1"/>
          <p:nvPr/>
        </p:nvSpPr>
        <p:spPr>
          <a:xfrm>
            <a:off x="1151466" y="911098"/>
            <a:ext cx="10633117" cy="5000087"/>
          </a:xfrm>
          <a:prstGeom prst="rect">
            <a:avLst/>
          </a:prstGeom>
          <a:effectLst>
            <a:outerShdw blurRad="50800" dist="38100" dir="2700000" algn="tl" rotWithShape="0">
              <a:prstClr val="black"/>
            </a:outerShdw>
          </a:effectLst>
        </p:spPr>
        <p:txBody>
          <a:bodyPr vert="horz" wrap="square" lIns="0" tIns="12065" rIns="0" bIns="0" rtlCol="0">
            <a:spAutoFit/>
          </a:bodyPr>
          <a:lstStyle/>
          <a:p>
            <a:pPr marL="12700" marR="0" lvl="0" indent="0" algn="l" defTabSz="914400" rtl="0" eaLnBrk="1" fontAlgn="auto" latinLnBrk="0" hangingPunct="1">
              <a:lnSpc>
                <a:spcPct val="150000"/>
              </a:lnSpc>
              <a:spcBef>
                <a:spcPts val="95"/>
              </a:spcBef>
              <a:spcAft>
                <a:spcPts val="0"/>
              </a:spcAft>
              <a:buClrTx/>
              <a:buSzTx/>
              <a:buFontTx/>
              <a:buNone/>
              <a:tabLst/>
              <a:defRPr/>
            </a:pPr>
            <a:r>
              <a:rPr kumimoji="0" sz="2800" b="1" i="0" u="none" strike="noStrike" kern="1200" cap="none" spc="-75" normalizeH="0" baseline="0" noProof="0" dirty="0">
                <a:ln>
                  <a:noFill/>
                </a:ln>
                <a:solidFill>
                  <a:srgbClr val="FFFFFF"/>
                </a:solidFill>
                <a:effectLst/>
                <a:uLnTx/>
                <a:uFillTx/>
                <a:latin typeface="Trebuchet MS"/>
                <a:ea typeface="+mn-ea"/>
                <a:cs typeface="Trebuchet MS"/>
              </a:rPr>
              <a:t>LE</a:t>
            </a:r>
            <a:r>
              <a:rPr kumimoji="0" sz="2800" b="1" i="0" u="none" strike="noStrike" kern="1200" cap="none" spc="-204" normalizeH="0" baseline="0" noProof="0" dirty="0">
                <a:ln>
                  <a:noFill/>
                </a:ln>
                <a:solidFill>
                  <a:srgbClr val="FFFFFF"/>
                </a:solidFill>
                <a:effectLst/>
                <a:uLnTx/>
                <a:uFillTx/>
                <a:latin typeface="Trebuchet MS"/>
                <a:ea typeface="+mn-ea"/>
                <a:cs typeface="Trebuchet MS"/>
              </a:rPr>
              <a:t> </a:t>
            </a:r>
            <a:r>
              <a:rPr kumimoji="0" sz="2800" b="1" i="0" u="none" strike="noStrike" kern="1200" cap="none" spc="0" normalizeH="0" baseline="0" noProof="0" dirty="0">
                <a:ln>
                  <a:noFill/>
                </a:ln>
                <a:solidFill>
                  <a:srgbClr val="FFFFFF"/>
                </a:solidFill>
                <a:effectLst/>
                <a:uLnTx/>
                <a:uFillTx/>
                <a:latin typeface="Trebuchet MS"/>
                <a:ea typeface="+mn-ea"/>
                <a:cs typeface="Trebuchet MS"/>
              </a:rPr>
              <a:t>NOSTRE</a:t>
            </a:r>
            <a:r>
              <a:rPr kumimoji="0" sz="2800" b="1" i="0" u="none" strike="noStrike" kern="1200" cap="none" spc="-195" normalizeH="0" baseline="0" noProof="0" dirty="0">
                <a:ln>
                  <a:noFill/>
                </a:ln>
                <a:solidFill>
                  <a:srgbClr val="FFFFFF"/>
                </a:solidFill>
                <a:effectLst/>
                <a:uLnTx/>
                <a:uFillTx/>
                <a:latin typeface="Trebuchet MS"/>
                <a:ea typeface="+mn-ea"/>
                <a:cs typeface="Trebuchet MS"/>
              </a:rPr>
              <a:t> </a:t>
            </a:r>
            <a:r>
              <a:rPr kumimoji="0" sz="2800" b="1" i="0" u="none" strike="noStrike" kern="1200" cap="none" spc="45" normalizeH="0" baseline="0" noProof="0" dirty="0">
                <a:ln>
                  <a:noFill/>
                </a:ln>
                <a:solidFill>
                  <a:srgbClr val="FFFFFF"/>
                </a:solidFill>
                <a:effectLst/>
                <a:uLnTx/>
                <a:uFillTx/>
                <a:latin typeface="Trebuchet MS"/>
                <a:ea typeface="+mn-ea"/>
                <a:cs typeface="Trebuchet MS"/>
              </a:rPr>
              <a:t>RICERCHE:</a:t>
            </a:r>
            <a:endParaRPr kumimoji="0" sz="2800" b="0" i="0" u="none" strike="noStrike" kern="1200" cap="none" spc="0" normalizeH="0" baseline="0" noProof="0" dirty="0">
              <a:ln>
                <a:noFill/>
              </a:ln>
              <a:solidFill>
                <a:prstClr val="black"/>
              </a:solidFill>
              <a:effectLst/>
              <a:uLnTx/>
              <a:uFillTx/>
              <a:latin typeface="Trebuchet MS"/>
              <a:ea typeface="+mn-ea"/>
              <a:cs typeface="Trebuchet MS"/>
            </a:endParaRPr>
          </a:p>
          <a:p>
            <a:pPr marL="298450" marR="0" lvl="0" indent="-285750" algn="l" defTabSz="914400" rtl="0" eaLnBrk="1" fontAlgn="auto" latinLnBrk="0" hangingPunct="1">
              <a:lnSpc>
                <a:spcPct val="150000"/>
              </a:lnSpc>
              <a:spcBef>
                <a:spcPts val="0"/>
              </a:spcBef>
              <a:spcAft>
                <a:spcPts val="0"/>
              </a:spcAft>
              <a:buClrTx/>
              <a:buSzTx/>
              <a:buFont typeface="Arial"/>
              <a:buChar char="•"/>
              <a:tabLst>
                <a:tab pos="298450" algn="l"/>
              </a:tabLst>
              <a:defRPr/>
            </a:pPr>
            <a:r>
              <a:rPr kumimoji="0" sz="3200" b="0" i="0" u="none" strike="noStrike" kern="1200" cap="none" spc="-175" normalizeH="0" baseline="0" noProof="0" dirty="0">
                <a:ln>
                  <a:noFill/>
                </a:ln>
                <a:solidFill>
                  <a:srgbClr val="FFFFFF"/>
                </a:solidFill>
                <a:effectLst/>
                <a:uLnTx/>
                <a:uFillTx/>
                <a:latin typeface="Trebuchet MS"/>
                <a:ea typeface="+mn-ea"/>
                <a:cs typeface="Trebuchet MS"/>
              </a:rPr>
              <a:t>Toxic</a:t>
            </a:r>
            <a:r>
              <a:rPr kumimoji="0" sz="3200" b="0" i="0" u="none" strike="noStrike" kern="1200" cap="none" spc="-310" normalizeH="0" baseline="0" noProof="0" dirty="0">
                <a:ln>
                  <a:noFill/>
                </a:ln>
                <a:solidFill>
                  <a:srgbClr val="FFFFFF"/>
                </a:solidFill>
                <a:effectLst/>
                <a:uLnTx/>
                <a:uFillTx/>
                <a:latin typeface="Trebuchet MS"/>
                <a:ea typeface="+mn-ea"/>
                <a:cs typeface="Trebuchet MS"/>
              </a:rPr>
              <a:t> </a:t>
            </a:r>
            <a:r>
              <a:rPr kumimoji="0" sz="3200" b="0" i="0" u="none" strike="noStrike" kern="1200" cap="none" spc="-75" normalizeH="0" baseline="0" noProof="0" dirty="0">
                <a:ln>
                  <a:noFill/>
                </a:ln>
                <a:solidFill>
                  <a:srgbClr val="FFFFFF"/>
                </a:solidFill>
                <a:effectLst/>
                <a:uLnTx/>
                <a:uFillTx/>
                <a:latin typeface="Trebuchet MS"/>
                <a:ea typeface="+mn-ea"/>
                <a:cs typeface="Trebuchet MS"/>
              </a:rPr>
              <a:t>Twitter</a:t>
            </a:r>
            <a:endParaRPr kumimoji="0" sz="3200" b="0" i="0" u="none" strike="noStrike" kern="1200" cap="none" spc="0" normalizeH="0" baseline="0" noProof="0" dirty="0">
              <a:ln>
                <a:noFill/>
              </a:ln>
              <a:solidFill>
                <a:prstClr val="black"/>
              </a:solidFill>
              <a:effectLst/>
              <a:uLnTx/>
              <a:uFillTx/>
              <a:latin typeface="Trebuchet MS"/>
              <a:ea typeface="+mn-ea"/>
              <a:cs typeface="Trebuchet MS"/>
            </a:endParaRPr>
          </a:p>
          <a:p>
            <a:pPr marL="298450" marR="0" lvl="0" indent="-285750" algn="l" defTabSz="914400" rtl="0" eaLnBrk="1" fontAlgn="auto" latinLnBrk="0" hangingPunct="1">
              <a:lnSpc>
                <a:spcPct val="150000"/>
              </a:lnSpc>
              <a:spcBef>
                <a:spcPts val="5"/>
              </a:spcBef>
              <a:spcAft>
                <a:spcPts val="0"/>
              </a:spcAft>
              <a:buClrTx/>
              <a:buSzTx/>
              <a:buFont typeface="Arial"/>
              <a:buChar char="•"/>
              <a:tabLst>
                <a:tab pos="298450" algn="l"/>
              </a:tabLst>
              <a:defRPr/>
            </a:pPr>
            <a:r>
              <a:rPr kumimoji="0" sz="3200" b="1" i="0" u="none" strike="noStrike" kern="1200" cap="none" spc="-55" normalizeH="0" baseline="0" noProof="0" dirty="0">
                <a:ln>
                  <a:noFill/>
                </a:ln>
                <a:solidFill>
                  <a:srgbClr val="FFFFFF"/>
                </a:solidFill>
                <a:effectLst/>
                <a:uLnTx/>
                <a:uFillTx/>
                <a:latin typeface="Trebuchet MS"/>
                <a:ea typeface="+mn-ea"/>
                <a:cs typeface="Trebuchet MS"/>
              </a:rPr>
              <a:t>Thailand</a:t>
            </a:r>
            <a:r>
              <a:rPr kumimoji="0" sz="3200" b="1" i="0" u="none" strike="noStrike" kern="1200" cap="none" spc="-335" normalizeH="0" baseline="0" noProof="0" dirty="0">
                <a:ln>
                  <a:noFill/>
                </a:ln>
                <a:solidFill>
                  <a:srgbClr val="FFFFFF"/>
                </a:solidFill>
                <a:effectLst/>
                <a:uLnTx/>
                <a:uFillTx/>
                <a:latin typeface="Trebuchet MS"/>
                <a:ea typeface="+mn-ea"/>
                <a:cs typeface="Trebuchet MS"/>
              </a:rPr>
              <a:t> </a:t>
            </a:r>
            <a:r>
              <a:rPr kumimoji="0" sz="3200" b="0" i="0" u="none" strike="noStrike" kern="1200" cap="none" spc="-120" normalizeH="0" baseline="0" noProof="0" dirty="0">
                <a:ln>
                  <a:noFill/>
                </a:ln>
                <a:solidFill>
                  <a:srgbClr val="FFFFFF"/>
                </a:solidFill>
                <a:effectLst/>
                <a:uLnTx/>
                <a:uFillTx/>
                <a:latin typeface="Trebuchet MS"/>
                <a:ea typeface="+mn-ea"/>
                <a:cs typeface="Trebuchet MS"/>
              </a:rPr>
              <a:t>digital</a:t>
            </a:r>
            <a:r>
              <a:rPr kumimoji="0" sz="3200" b="0" i="0" u="none" strike="noStrike" kern="1200" cap="none" spc="-295" normalizeH="0" baseline="0" noProof="0" dirty="0">
                <a:ln>
                  <a:noFill/>
                </a:ln>
                <a:solidFill>
                  <a:srgbClr val="FFFFFF"/>
                </a:solidFill>
                <a:effectLst/>
                <a:uLnTx/>
                <a:uFillTx/>
                <a:latin typeface="Trebuchet MS"/>
                <a:ea typeface="+mn-ea"/>
                <a:cs typeface="Trebuchet MS"/>
              </a:rPr>
              <a:t> </a:t>
            </a:r>
            <a:r>
              <a:rPr kumimoji="0" sz="3200" b="0" i="0" u="none" strike="noStrike" kern="1200" cap="none" spc="-10" normalizeH="0" baseline="0" noProof="0" dirty="0">
                <a:ln>
                  <a:noFill/>
                </a:ln>
                <a:solidFill>
                  <a:srgbClr val="FFFFFF"/>
                </a:solidFill>
                <a:effectLst/>
                <a:uLnTx/>
                <a:uFillTx/>
                <a:latin typeface="Trebuchet MS"/>
                <a:ea typeface="+mn-ea"/>
                <a:cs typeface="Trebuchet MS"/>
              </a:rPr>
              <a:t>surveillance</a:t>
            </a:r>
            <a:endParaRPr kumimoji="0" sz="3200" b="0" i="0" u="none" strike="noStrike" kern="1200" cap="none" spc="0" normalizeH="0" baseline="0" noProof="0" dirty="0">
              <a:ln>
                <a:noFill/>
              </a:ln>
              <a:solidFill>
                <a:prstClr val="black"/>
              </a:solidFill>
              <a:effectLst/>
              <a:uLnTx/>
              <a:uFillTx/>
              <a:latin typeface="Trebuchet MS"/>
              <a:ea typeface="+mn-ea"/>
              <a:cs typeface="Trebuchet MS"/>
            </a:endParaRPr>
          </a:p>
          <a:p>
            <a:pPr marL="297815" marR="5080" lvl="0" indent="-285750" algn="l" defTabSz="914400" rtl="0" eaLnBrk="1" fontAlgn="auto" latinLnBrk="0" hangingPunct="1">
              <a:lnSpc>
                <a:spcPct val="150000"/>
              </a:lnSpc>
              <a:spcBef>
                <a:spcPts val="0"/>
              </a:spcBef>
              <a:spcAft>
                <a:spcPts val="0"/>
              </a:spcAft>
              <a:buClrTx/>
              <a:buSzTx/>
              <a:buFont typeface="Arial"/>
              <a:buChar char="•"/>
              <a:tabLst>
                <a:tab pos="299085" algn="l"/>
              </a:tabLst>
              <a:defRPr/>
            </a:pPr>
            <a:r>
              <a:rPr kumimoji="0" sz="3200" b="0" i="0" u="none" strike="noStrike" kern="1200" cap="none" spc="-90" normalizeH="0" baseline="0" noProof="0" dirty="0">
                <a:ln>
                  <a:noFill/>
                </a:ln>
                <a:solidFill>
                  <a:srgbClr val="FFFFFF"/>
                </a:solidFill>
                <a:effectLst/>
                <a:uLnTx/>
                <a:uFillTx/>
                <a:latin typeface="Trebuchet MS"/>
                <a:ea typeface="+mn-ea"/>
                <a:cs typeface="Trebuchet MS"/>
              </a:rPr>
              <a:t>Everybody</a:t>
            </a:r>
            <a:r>
              <a:rPr kumimoji="0" sz="3200" b="0" i="0" u="none" strike="noStrike" kern="1200" cap="none" spc="-155" normalizeH="0" baseline="0" noProof="0" dirty="0">
                <a:ln>
                  <a:noFill/>
                </a:ln>
                <a:solidFill>
                  <a:srgbClr val="FFFFFF"/>
                </a:solidFill>
                <a:effectLst/>
                <a:uLnTx/>
                <a:uFillTx/>
                <a:latin typeface="Trebuchet MS"/>
                <a:ea typeface="+mn-ea"/>
                <a:cs typeface="Trebuchet MS"/>
              </a:rPr>
              <a:t> </a:t>
            </a:r>
            <a:r>
              <a:rPr kumimoji="0" sz="3200" b="0" i="0" u="none" strike="noStrike" kern="1200" cap="none" spc="-105" normalizeH="0" baseline="0" noProof="0" dirty="0">
                <a:ln>
                  <a:noFill/>
                </a:ln>
                <a:solidFill>
                  <a:srgbClr val="FFFFFF"/>
                </a:solidFill>
                <a:effectLst/>
                <a:uLnTx/>
                <a:uFillTx/>
                <a:latin typeface="Trebuchet MS"/>
                <a:ea typeface="+mn-ea"/>
                <a:cs typeface="Trebuchet MS"/>
              </a:rPr>
              <a:t>Here</a:t>
            </a:r>
            <a:r>
              <a:rPr kumimoji="0" sz="3200" b="0" i="0" u="none" strike="noStrike" kern="1200" cap="none" spc="-135" normalizeH="0" baseline="0" noProof="0" dirty="0">
                <a:ln>
                  <a:noFill/>
                </a:ln>
                <a:solidFill>
                  <a:srgbClr val="FFFFFF"/>
                </a:solidFill>
                <a:effectLst/>
                <a:uLnTx/>
                <a:uFillTx/>
                <a:latin typeface="Trebuchet MS"/>
                <a:ea typeface="+mn-ea"/>
                <a:cs typeface="Trebuchet MS"/>
              </a:rPr>
              <a:t> </a:t>
            </a:r>
            <a:r>
              <a:rPr kumimoji="0" sz="3200" b="0" i="0" u="none" strike="noStrike" kern="1200" cap="none" spc="55" normalizeH="0" baseline="0" noProof="0" dirty="0">
                <a:ln>
                  <a:noFill/>
                </a:ln>
                <a:solidFill>
                  <a:srgbClr val="FFFFFF"/>
                </a:solidFill>
                <a:effectLst/>
                <a:uLnTx/>
                <a:uFillTx/>
                <a:latin typeface="Trebuchet MS"/>
                <a:ea typeface="+mn-ea"/>
                <a:cs typeface="Trebuchet MS"/>
              </a:rPr>
              <a:t>Is</a:t>
            </a:r>
            <a:r>
              <a:rPr kumimoji="0" sz="3200" b="0" i="0" u="none" strike="noStrike" kern="1200" cap="none" spc="-240" normalizeH="0" baseline="0" noProof="0" dirty="0">
                <a:ln>
                  <a:noFill/>
                </a:ln>
                <a:solidFill>
                  <a:srgbClr val="FFFFFF"/>
                </a:solidFill>
                <a:effectLst/>
                <a:uLnTx/>
                <a:uFillTx/>
                <a:latin typeface="Trebuchet MS"/>
                <a:ea typeface="+mn-ea"/>
                <a:cs typeface="Trebuchet MS"/>
              </a:rPr>
              <a:t> </a:t>
            </a:r>
            <a:r>
              <a:rPr kumimoji="0" sz="3200" b="0" i="0" u="none" strike="noStrike" kern="1200" cap="none" spc="-65" normalizeH="0" baseline="0" noProof="0" dirty="0">
                <a:ln>
                  <a:noFill/>
                </a:ln>
                <a:solidFill>
                  <a:srgbClr val="FFFFFF"/>
                </a:solidFill>
                <a:effectLst/>
                <a:uLnTx/>
                <a:uFillTx/>
                <a:latin typeface="Trebuchet MS"/>
                <a:ea typeface="+mn-ea"/>
                <a:cs typeface="Trebuchet MS"/>
              </a:rPr>
              <a:t>Having</a:t>
            </a:r>
            <a:r>
              <a:rPr kumimoji="0" sz="32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3200" b="0" i="0" u="none" strike="noStrike" kern="1200" cap="none" spc="-300" normalizeH="0" baseline="0" noProof="0" dirty="0">
                <a:ln>
                  <a:noFill/>
                </a:ln>
                <a:solidFill>
                  <a:srgbClr val="FFFFFF"/>
                </a:solidFill>
                <a:effectLst/>
                <a:uLnTx/>
                <a:uFillTx/>
                <a:latin typeface="Trebuchet MS"/>
                <a:ea typeface="+mn-ea"/>
                <a:cs typeface="Trebuchet MS"/>
              </a:rPr>
              <a:t>Two</a:t>
            </a:r>
            <a:r>
              <a:rPr kumimoji="0" sz="3200" b="0" i="0" u="none" strike="noStrike" kern="1200" cap="none" spc="60" normalizeH="0" baseline="0" noProof="0" dirty="0">
                <a:ln>
                  <a:noFill/>
                </a:ln>
                <a:solidFill>
                  <a:srgbClr val="FFFFFF"/>
                </a:solidFill>
                <a:effectLst/>
                <a:uLnTx/>
                <a:uFillTx/>
                <a:latin typeface="Trebuchet MS"/>
                <a:ea typeface="+mn-ea"/>
                <a:cs typeface="Trebuchet MS"/>
              </a:rPr>
              <a:t> </a:t>
            </a:r>
            <a:r>
              <a:rPr kumimoji="0" sz="3200" b="0" i="0" u="none" strike="noStrike" kern="1200" cap="none" spc="-60" normalizeH="0" baseline="0" noProof="0" dirty="0">
                <a:ln>
                  <a:noFill/>
                </a:ln>
                <a:solidFill>
                  <a:srgbClr val="FFFFFF"/>
                </a:solidFill>
                <a:effectLst/>
                <a:uLnTx/>
                <a:uFillTx/>
                <a:latin typeface="Trebuchet MS"/>
                <a:ea typeface="+mn-ea"/>
                <a:cs typeface="Trebuchet MS"/>
              </a:rPr>
              <a:t>Lives</a:t>
            </a:r>
            <a:r>
              <a:rPr kumimoji="0" sz="3200" b="0" i="0" u="none" strike="noStrike" kern="1200" cap="none" spc="-100" normalizeH="0" baseline="0" noProof="0" dirty="0">
                <a:ln>
                  <a:noFill/>
                </a:ln>
                <a:solidFill>
                  <a:srgbClr val="FFFFFF"/>
                </a:solidFill>
                <a:effectLst/>
                <a:uLnTx/>
                <a:uFillTx/>
                <a:latin typeface="Trebuchet MS"/>
                <a:ea typeface="+mn-ea"/>
                <a:cs typeface="Trebuchet MS"/>
              </a:rPr>
              <a:t> </a:t>
            </a:r>
            <a:r>
              <a:rPr kumimoji="0" sz="3200" b="0" i="0" u="none" strike="noStrike" kern="1200" cap="none" spc="-225" normalizeH="0" baseline="0" noProof="0" dirty="0">
                <a:ln>
                  <a:noFill/>
                </a:ln>
                <a:solidFill>
                  <a:srgbClr val="FFFFFF"/>
                </a:solidFill>
                <a:effectLst/>
                <a:uLnTx/>
                <a:uFillTx/>
                <a:latin typeface="Trebuchet MS"/>
                <a:ea typeface="+mn-ea"/>
                <a:cs typeface="Trebuchet MS"/>
              </a:rPr>
              <a:t>or</a:t>
            </a:r>
            <a:r>
              <a:rPr kumimoji="0" sz="3200" b="0" i="0" u="none" strike="noStrike" kern="1200" cap="none" spc="-15" normalizeH="0" baseline="0" noProof="0" dirty="0">
                <a:ln>
                  <a:noFill/>
                </a:ln>
                <a:solidFill>
                  <a:srgbClr val="FFFFFF"/>
                </a:solidFill>
                <a:effectLst/>
                <a:uLnTx/>
                <a:uFillTx/>
                <a:latin typeface="Trebuchet MS"/>
                <a:ea typeface="+mn-ea"/>
                <a:cs typeface="Trebuchet MS"/>
              </a:rPr>
              <a:t> </a:t>
            </a:r>
            <a:r>
              <a:rPr kumimoji="0" sz="3200" b="0" i="0" u="none" strike="noStrike" kern="1200" cap="none" spc="-50" normalizeH="0" baseline="0" noProof="0" dirty="0">
                <a:ln>
                  <a:noFill/>
                </a:ln>
                <a:solidFill>
                  <a:srgbClr val="FFFFFF"/>
                </a:solidFill>
                <a:effectLst/>
                <a:uLnTx/>
                <a:uFillTx/>
                <a:latin typeface="Trebuchet MS"/>
                <a:ea typeface="+mn-ea"/>
                <a:cs typeface="Trebuchet MS"/>
              </a:rPr>
              <a:t>Phones”:</a:t>
            </a:r>
            <a:r>
              <a:rPr kumimoji="0" sz="3200" b="0" i="0" u="none" strike="noStrike" kern="1200" cap="none" spc="-120" normalizeH="0" baseline="0" noProof="0" dirty="0">
                <a:ln>
                  <a:noFill/>
                </a:ln>
                <a:solidFill>
                  <a:srgbClr val="FFFFFF"/>
                </a:solidFill>
                <a:effectLst/>
                <a:uLnTx/>
                <a:uFillTx/>
                <a:latin typeface="Trebuchet MS"/>
                <a:ea typeface="+mn-ea"/>
                <a:cs typeface="Trebuchet MS"/>
              </a:rPr>
              <a:t> </a:t>
            </a:r>
            <a:r>
              <a:rPr kumimoji="0" sz="3200" b="0" i="0" u="none" strike="noStrike" kern="1200" cap="none" spc="-229" normalizeH="0" baseline="0" noProof="0" dirty="0">
                <a:ln>
                  <a:noFill/>
                </a:ln>
                <a:solidFill>
                  <a:srgbClr val="FFFFFF"/>
                </a:solidFill>
                <a:effectLst/>
                <a:uLnTx/>
                <a:uFillTx/>
                <a:latin typeface="Trebuchet MS"/>
                <a:ea typeface="+mn-ea"/>
                <a:cs typeface="Trebuchet MS"/>
              </a:rPr>
              <a:t>The</a:t>
            </a:r>
            <a:r>
              <a:rPr kumimoji="0" sz="3200" b="0" i="0" u="none" strike="noStrike" kern="1200" cap="none" spc="-10" normalizeH="0" baseline="0" noProof="0" dirty="0">
                <a:ln>
                  <a:noFill/>
                </a:ln>
                <a:solidFill>
                  <a:srgbClr val="FFFFFF"/>
                </a:solidFill>
                <a:effectLst/>
                <a:uLnTx/>
                <a:uFillTx/>
                <a:latin typeface="Trebuchet MS"/>
                <a:ea typeface="+mn-ea"/>
                <a:cs typeface="Trebuchet MS"/>
              </a:rPr>
              <a:t> Devastating 	</a:t>
            </a:r>
            <a:r>
              <a:rPr kumimoji="0" sz="3200" b="0" i="0" u="none" strike="noStrike" kern="1200" cap="none" spc="-40" normalizeH="0" baseline="0" noProof="0" dirty="0">
                <a:ln>
                  <a:noFill/>
                </a:ln>
                <a:solidFill>
                  <a:srgbClr val="FFFFFF"/>
                </a:solidFill>
                <a:effectLst/>
                <a:uLnTx/>
                <a:uFillTx/>
                <a:latin typeface="Trebuchet MS"/>
                <a:ea typeface="+mn-ea"/>
                <a:cs typeface="Trebuchet MS"/>
              </a:rPr>
              <a:t>Impact</a:t>
            </a:r>
            <a:r>
              <a:rPr kumimoji="0" sz="3200" b="0" i="0" u="none" strike="noStrike" kern="1200" cap="none" spc="-204" normalizeH="0" baseline="0" noProof="0" dirty="0">
                <a:ln>
                  <a:noFill/>
                </a:ln>
                <a:solidFill>
                  <a:srgbClr val="FFFFFF"/>
                </a:solidFill>
                <a:effectLst/>
                <a:uLnTx/>
                <a:uFillTx/>
                <a:latin typeface="Trebuchet MS"/>
                <a:ea typeface="+mn-ea"/>
                <a:cs typeface="Trebuchet MS"/>
              </a:rPr>
              <a:t> </a:t>
            </a:r>
            <a:r>
              <a:rPr kumimoji="0" sz="3200" b="0" i="0" u="none" strike="noStrike" kern="1200" cap="none" spc="-260" normalizeH="0" baseline="0" noProof="0" dirty="0">
                <a:ln>
                  <a:noFill/>
                </a:ln>
                <a:solidFill>
                  <a:srgbClr val="FFFFFF"/>
                </a:solidFill>
                <a:effectLst/>
                <a:uLnTx/>
                <a:uFillTx/>
                <a:latin typeface="Trebuchet MS"/>
                <a:ea typeface="+mn-ea"/>
                <a:cs typeface="Trebuchet MS"/>
              </a:rPr>
              <a:t>of</a:t>
            </a:r>
            <a:r>
              <a:rPr kumimoji="0" sz="3200" b="0" i="0" u="none" strike="noStrike" kern="1200" cap="none" spc="20" normalizeH="0" baseline="0" noProof="0" dirty="0">
                <a:ln>
                  <a:noFill/>
                </a:ln>
                <a:solidFill>
                  <a:srgbClr val="FFFFFF"/>
                </a:solidFill>
                <a:effectLst/>
                <a:uLnTx/>
                <a:uFillTx/>
                <a:latin typeface="Trebuchet MS"/>
                <a:ea typeface="+mn-ea"/>
                <a:cs typeface="Trebuchet MS"/>
              </a:rPr>
              <a:t> </a:t>
            </a:r>
            <a:r>
              <a:rPr kumimoji="0" sz="3200" b="0" i="0" u="none" strike="noStrike" kern="1200" cap="none" spc="-75" normalizeH="0" baseline="0" noProof="0" dirty="0">
                <a:ln>
                  <a:noFill/>
                </a:ln>
                <a:solidFill>
                  <a:srgbClr val="FFFFFF"/>
                </a:solidFill>
                <a:effectLst/>
                <a:uLnTx/>
                <a:uFillTx/>
                <a:latin typeface="Trebuchet MS"/>
                <a:ea typeface="+mn-ea"/>
                <a:cs typeface="Trebuchet MS"/>
              </a:rPr>
              <a:t>Criminalization</a:t>
            </a:r>
            <a:r>
              <a:rPr kumimoji="0" sz="3200" b="0" i="0" u="none" strike="noStrike" kern="1200" cap="none" spc="-165" normalizeH="0" baseline="0" noProof="0" dirty="0">
                <a:ln>
                  <a:noFill/>
                </a:ln>
                <a:solidFill>
                  <a:srgbClr val="FFFFFF"/>
                </a:solidFill>
                <a:effectLst/>
                <a:uLnTx/>
                <a:uFillTx/>
                <a:latin typeface="Trebuchet MS"/>
                <a:ea typeface="+mn-ea"/>
                <a:cs typeface="Trebuchet MS"/>
              </a:rPr>
              <a:t> </a:t>
            </a:r>
            <a:r>
              <a:rPr kumimoji="0" sz="3200" b="0" i="0" u="none" strike="noStrike" kern="1200" cap="none" spc="-50" normalizeH="0" baseline="0" noProof="0" dirty="0">
                <a:ln>
                  <a:noFill/>
                </a:ln>
                <a:solidFill>
                  <a:srgbClr val="FFFFFF"/>
                </a:solidFill>
                <a:effectLst/>
                <a:uLnTx/>
                <a:uFillTx/>
                <a:latin typeface="Trebuchet MS"/>
                <a:ea typeface="+mn-ea"/>
                <a:cs typeface="Trebuchet MS"/>
              </a:rPr>
              <a:t>on</a:t>
            </a:r>
            <a:r>
              <a:rPr kumimoji="0" sz="32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3200" b="0" i="0" u="none" strike="noStrike" kern="1200" cap="none" spc="-100" normalizeH="0" baseline="0" noProof="0" dirty="0">
                <a:ln>
                  <a:noFill/>
                </a:ln>
                <a:solidFill>
                  <a:srgbClr val="FFFFFF"/>
                </a:solidFill>
                <a:effectLst/>
                <a:uLnTx/>
                <a:uFillTx/>
                <a:latin typeface="Trebuchet MS"/>
                <a:ea typeface="+mn-ea"/>
                <a:cs typeface="Trebuchet MS"/>
              </a:rPr>
              <a:t>Digital</a:t>
            </a:r>
            <a:r>
              <a:rPr kumimoji="0" sz="3200" b="0" i="0" u="none" strike="noStrike" kern="1200" cap="none" spc="-140" normalizeH="0" baseline="0" noProof="0" dirty="0">
                <a:ln>
                  <a:noFill/>
                </a:ln>
                <a:solidFill>
                  <a:srgbClr val="FFFFFF"/>
                </a:solidFill>
                <a:effectLst/>
                <a:uLnTx/>
                <a:uFillTx/>
                <a:latin typeface="Trebuchet MS"/>
                <a:ea typeface="+mn-ea"/>
                <a:cs typeface="Trebuchet MS"/>
              </a:rPr>
              <a:t> </a:t>
            </a:r>
            <a:r>
              <a:rPr kumimoji="0" sz="3200" b="0" i="0" u="none" strike="noStrike" kern="1200" cap="none" spc="75" normalizeH="0" baseline="0" noProof="0" dirty="0">
                <a:ln>
                  <a:noFill/>
                </a:ln>
                <a:solidFill>
                  <a:srgbClr val="FFFFFF"/>
                </a:solidFill>
                <a:effectLst/>
                <a:uLnTx/>
                <a:uFillTx/>
                <a:latin typeface="Trebuchet MS"/>
                <a:ea typeface="+mn-ea"/>
                <a:cs typeface="Trebuchet MS"/>
              </a:rPr>
              <a:t>Spaces</a:t>
            </a:r>
            <a:r>
              <a:rPr kumimoji="0" sz="3200" b="0" i="0" u="none" strike="noStrike" kern="1200" cap="none" spc="-145" normalizeH="0" baseline="0" noProof="0" dirty="0">
                <a:ln>
                  <a:noFill/>
                </a:ln>
                <a:solidFill>
                  <a:srgbClr val="FFFFFF"/>
                </a:solidFill>
                <a:effectLst/>
                <a:uLnTx/>
                <a:uFillTx/>
                <a:latin typeface="Trebuchet MS"/>
                <a:ea typeface="+mn-ea"/>
                <a:cs typeface="Trebuchet MS"/>
              </a:rPr>
              <a:t> </a:t>
            </a:r>
            <a:r>
              <a:rPr kumimoji="0" sz="3200" b="0" i="0" u="none" strike="noStrike" kern="1200" cap="none" spc="-254" normalizeH="0" baseline="0" noProof="0" dirty="0">
                <a:ln>
                  <a:noFill/>
                </a:ln>
                <a:solidFill>
                  <a:srgbClr val="FFFFFF"/>
                </a:solidFill>
                <a:effectLst/>
                <a:uLnTx/>
                <a:uFillTx/>
                <a:latin typeface="Trebuchet MS"/>
                <a:ea typeface="+mn-ea"/>
                <a:cs typeface="Trebuchet MS"/>
              </a:rPr>
              <a:t>for</a:t>
            </a:r>
            <a:r>
              <a:rPr kumimoji="0" sz="3200" b="0" i="0" u="none" strike="noStrike" kern="1200" cap="none" spc="15" normalizeH="0" baseline="0" noProof="0" dirty="0">
                <a:ln>
                  <a:noFill/>
                </a:ln>
                <a:solidFill>
                  <a:srgbClr val="FFFFFF"/>
                </a:solidFill>
                <a:effectLst/>
                <a:uLnTx/>
                <a:uFillTx/>
                <a:latin typeface="Trebuchet MS"/>
                <a:ea typeface="+mn-ea"/>
                <a:cs typeface="Trebuchet MS"/>
              </a:rPr>
              <a:t> </a:t>
            </a:r>
            <a:r>
              <a:rPr kumimoji="0" sz="3200" b="0" i="0" u="none" strike="noStrike" kern="1200" cap="none" spc="-90" normalizeH="0" baseline="0" noProof="0" dirty="0">
                <a:ln>
                  <a:noFill/>
                </a:ln>
                <a:solidFill>
                  <a:srgbClr val="FFFFFF"/>
                </a:solidFill>
                <a:effectLst/>
                <a:uLnTx/>
                <a:uFillTx/>
                <a:latin typeface="Trebuchet MS"/>
                <a:ea typeface="+mn-ea"/>
                <a:cs typeface="Trebuchet MS"/>
              </a:rPr>
              <a:t>LGBTQ</a:t>
            </a:r>
            <a:r>
              <a:rPr kumimoji="0" sz="3200" b="0" i="0" u="none" strike="noStrike" kern="1200" cap="none" spc="-105" normalizeH="0" baseline="0" noProof="0" dirty="0">
                <a:ln>
                  <a:noFill/>
                </a:ln>
                <a:solidFill>
                  <a:srgbClr val="FFFFFF"/>
                </a:solidFill>
                <a:effectLst/>
                <a:uLnTx/>
                <a:uFillTx/>
                <a:latin typeface="Trebuchet MS"/>
                <a:ea typeface="+mn-ea"/>
                <a:cs typeface="Trebuchet MS"/>
              </a:rPr>
              <a:t> </a:t>
            </a:r>
            <a:r>
              <a:rPr kumimoji="0" sz="3200" b="0" i="0" u="none" strike="noStrike" kern="1200" cap="none" spc="-80" normalizeH="0" baseline="0" noProof="0" dirty="0">
                <a:ln>
                  <a:noFill/>
                </a:ln>
                <a:solidFill>
                  <a:srgbClr val="FFFFFF"/>
                </a:solidFill>
                <a:effectLst/>
                <a:uLnTx/>
                <a:uFillTx/>
                <a:latin typeface="Trebuchet MS"/>
                <a:ea typeface="+mn-ea"/>
                <a:cs typeface="Trebuchet MS"/>
              </a:rPr>
              <a:t>People </a:t>
            </a:r>
            <a:r>
              <a:rPr kumimoji="0" sz="3200" b="0" i="0" u="none" strike="noStrike" kern="1200" cap="none" spc="-25" normalizeH="0" baseline="0" noProof="0" dirty="0">
                <a:ln>
                  <a:noFill/>
                </a:ln>
                <a:solidFill>
                  <a:srgbClr val="FFFFFF"/>
                </a:solidFill>
                <a:effectLst/>
                <a:uLnTx/>
                <a:uFillTx/>
                <a:latin typeface="Trebuchet MS"/>
                <a:ea typeface="+mn-ea"/>
                <a:cs typeface="Trebuchet MS"/>
              </a:rPr>
              <a:t>in</a:t>
            </a:r>
            <a:r>
              <a:rPr kumimoji="0" lang="it-IT" sz="3200" b="0" i="0" u="none" strike="noStrike" kern="1200" cap="none" spc="-25" normalizeH="0" baseline="0" noProof="0" dirty="0">
                <a:ln>
                  <a:noFill/>
                </a:ln>
                <a:solidFill>
                  <a:srgbClr val="FFFFFF"/>
                </a:solidFill>
                <a:effectLst/>
                <a:uLnTx/>
                <a:uFillTx/>
                <a:latin typeface="Trebuchet MS"/>
                <a:ea typeface="+mn-ea"/>
                <a:cs typeface="Trebuchet MS"/>
              </a:rPr>
              <a:t> </a:t>
            </a:r>
            <a:r>
              <a:rPr kumimoji="0" sz="3200" b="1" i="0" u="none" strike="noStrike" kern="1200" cap="none" spc="-10" normalizeH="0" baseline="0" noProof="0" dirty="0">
                <a:ln>
                  <a:noFill/>
                </a:ln>
                <a:solidFill>
                  <a:srgbClr val="FFFFFF"/>
                </a:solidFill>
                <a:effectLst/>
                <a:uLnTx/>
                <a:uFillTx/>
                <a:latin typeface="Trebuchet MS"/>
                <a:ea typeface="+mn-ea"/>
                <a:cs typeface="Trebuchet MS"/>
              </a:rPr>
              <a:t>Uganda</a:t>
            </a:r>
            <a:endParaRPr kumimoji="0" sz="3200" b="0" i="0" u="none" strike="noStrike" kern="1200" cap="none" spc="0" normalizeH="0" baseline="0" noProof="0" dirty="0">
              <a:ln>
                <a:noFill/>
              </a:ln>
              <a:solidFill>
                <a:prstClr val="black"/>
              </a:solidFill>
              <a:effectLst/>
              <a:uLnTx/>
              <a:uFillTx/>
              <a:latin typeface="Trebuchet MS"/>
              <a:ea typeface="+mn-ea"/>
              <a:cs typeface="Trebuchet MS"/>
            </a:endParaRPr>
          </a:p>
          <a:p>
            <a:pPr marL="298450" marR="0" lvl="0" indent="-285750" algn="l" defTabSz="914400" rtl="0" eaLnBrk="1" fontAlgn="auto" latinLnBrk="0" hangingPunct="1">
              <a:lnSpc>
                <a:spcPct val="150000"/>
              </a:lnSpc>
              <a:spcBef>
                <a:spcPts val="0"/>
              </a:spcBef>
              <a:spcAft>
                <a:spcPts val="0"/>
              </a:spcAft>
              <a:buClrTx/>
              <a:buSzTx/>
              <a:buFont typeface="Arial"/>
              <a:buChar char="•"/>
              <a:tabLst>
                <a:tab pos="298450" algn="l"/>
              </a:tabLst>
              <a:defRPr/>
            </a:pPr>
            <a:r>
              <a:rPr kumimoji="0" sz="3200" b="1" i="0" u="none" strike="noStrike" kern="1200" cap="none" spc="70" normalizeH="0" baseline="0" noProof="0" dirty="0">
                <a:ln>
                  <a:noFill/>
                </a:ln>
                <a:solidFill>
                  <a:srgbClr val="FFFFFF"/>
                </a:solidFill>
                <a:effectLst/>
                <a:uLnTx/>
                <a:uFillTx/>
                <a:latin typeface="Trebuchet MS"/>
                <a:ea typeface="+mn-ea"/>
                <a:cs typeface="Trebuchet MS"/>
              </a:rPr>
              <a:t>Canada</a:t>
            </a:r>
            <a:r>
              <a:rPr kumimoji="0" sz="3200" b="1" i="0" u="none" strike="noStrike" kern="1200" cap="none" spc="-315" normalizeH="0" baseline="0" noProof="0" dirty="0">
                <a:ln>
                  <a:noFill/>
                </a:ln>
                <a:solidFill>
                  <a:srgbClr val="FFFFFF"/>
                </a:solidFill>
                <a:effectLst/>
                <a:uLnTx/>
                <a:uFillTx/>
                <a:latin typeface="Trebuchet MS"/>
                <a:ea typeface="+mn-ea"/>
                <a:cs typeface="Trebuchet MS"/>
              </a:rPr>
              <a:t> </a:t>
            </a:r>
            <a:r>
              <a:rPr kumimoji="0" sz="3200" b="0" i="0" u="none" strike="noStrike" kern="1200" cap="none" spc="-65" normalizeH="0" baseline="0" noProof="0" dirty="0">
                <a:ln>
                  <a:noFill/>
                </a:ln>
                <a:solidFill>
                  <a:srgbClr val="FFFFFF"/>
                </a:solidFill>
                <a:effectLst/>
                <a:uLnTx/>
                <a:uFillTx/>
                <a:latin typeface="Trebuchet MS"/>
                <a:ea typeface="+mn-ea"/>
                <a:cs typeface="Trebuchet MS"/>
              </a:rPr>
              <a:t>online</a:t>
            </a:r>
            <a:r>
              <a:rPr kumimoji="0" sz="3200" b="0" i="0" u="none" strike="noStrike" kern="1200" cap="none" spc="-280" normalizeH="0" baseline="0" noProof="0" dirty="0">
                <a:ln>
                  <a:noFill/>
                </a:ln>
                <a:solidFill>
                  <a:srgbClr val="FFFFFF"/>
                </a:solidFill>
                <a:effectLst/>
                <a:uLnTx/>
                <a:uFillTx/>
                <a:latin typeface="Trebuchet MS"/>
                <a:ea typeface="+mn-ea"/>
                <a:cs typeface="Trebuchet MS"/>
              </a:rPr>
              <a:t> </a:t>
            </a:r>
            <a:r>
              <a:rPr kumimoji="0" sz="3200" b="0" i="0" u="none" strike="noStrike" kern="1200" cap="none" spc="-25" normalizeH="0" baseline="0" noProof="0" dirty="0">
                <a:ln>
                  <a:noFill/>
                </a:ln>
                <a:solidFill>
                  <a:srgbClr val="FFFFFF"/>
                </a:solidFill>
                <a:effectLst/>
                <a:uLnTx/>
                <a:uFillTx/>
                <a:latin typeface="Trebuchet MS"/>
                <a:ea typeface="+mn-ea"/>
                <a:cs typeface="Trebuchet MS"/>
              </a:rPr>
              <a:t>GBV</a:t>
            </a:r>
            <a:endParaRPr kumimoji="0" sz="3200" b="0" i="0" u="none" strike="noStrike" kern="1200" cap="none" spc="0" normalizeH="0" baseline="0" noProof="0" dirty="0">
              <a:ln>
                <a:noFill/>
              </a:ln>
              <a:solidFill>
                <a:prstClr val="black"/>
              </a:solidFill>
              <a:effectLst/>
              <a:uLnTx/>
              <a:uFillTx/>
              <a:latin typeface="Trebuchet MS"/>
              <a:ea typeface="+mn-ea"/>
              <a:cs typeface="Trebuchet M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 y="1268"/>
            <a:ext cx="12191979" cy="6856728"/>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E2F69258-D952-3CF5-934D-054A1FBA1469}"/>
            </a:ext>
          </a:extLst>
        </p:cNvPr>
        <p:cNvGrpSpPr/>
        <p:nvPr/>
      </p:nvGrpSpPr>
      <p:grpSpPr bwMode="auto">
        <a:xfrm>
          <a:off x="0" y="0"/>
          <a:ext cx="0" cy="0"/>
          <a:chOff x="0" y="0"/>
          <a:chExt cx="0" cy="0"/>
        </a:xfrm>
      </p:grpSpPr>
      <p:pic>
        <p:nvPicPr>
          <p:cNvPr id="88" name="Immagine 87">
            <a:hlinkClick r:id="rId3"/>
            <a:extLst>
              <a:ext uri="{FF2B5EF4-FFF2-40B4-BE49-F238E27FC236}">
                <a16:creationId xmlns:a16="http://schemas.microsoft.com/office/drawing/2014/main" id="{EE4472F6-05E0-AC1D-66C2-2CD4DE4D6601}"/>
              </a:ext>
            </a:extLst>
          </p:cNvPr>
          <p:cNvPicPr/>
          <p:nvPr/>
        </p:nvPicPr>
        <p:blipFill>
          <a:blip r:embed="rId4"/>
          <a:stretch/>
        </p:blipFill>
        <p:spPr bwMode="auto">
          <a:xfrm>
            <a:off x="304200" y="275400"/>
            <a:ext cx="6536160" cy="560160"/>
          </a:xfrm>
          <a:prstGeom prst="rect">
            <a:avLst/>
          </a:prstGeom>
          <a:ln w="0">
            <a:noFill/>
          </a:ln>
        </p:spPr>
      </p:pic>
      <p:cxnSp>
        <p:nvCxnSpPr>
          <p:cNvPr id="89" name="Connettore 2 88">
            <a:extLst>
              <a:ext uri="{FF2B5EF4-FFF2-40B4-BE49-F238E27FC236}">
                <a16:creationId xmlns:a16="http://schemas.microsoft.com/office/drawing/2014/main" id="{9415A746-7EBD-28A9-C71E-2CC2CC5A778A}"/>
              </a:ext>
            </a:extLst>
          </p:cNvPr>
          <p:cNvCxnSpPr>
            <a:cxnSpLocks/>
          </p:cNvCxnSpPr>
          <p:nvPr/>
        </p:nvCxnSpPr>
        <p:spPr bwMode="auto">
          <a:xfrm>
            <a:off x="304200" y="687240"/>
            <a:ext cx="10545120" cy="720"/>
          </a:xfrm>
          <a:prstGeom prst="straightConnector1">
            <a:avLst/>
          </a:prstGeom>
          <a:ln w="19049">
            <a:solidFill>
              <a:srgbClr val="DC2114"/>
            </a:solidFill>
          </a:ln>
        </p:spPr>
      </p:cxnSp>
      <p:pic>
        <p:nvPicPr>
          <p:cNvPr id="90" name="Immagine 89">
            <a:extLst>
              <a:ext uri="{FF2B5EF4-FFF2-40B4-BE49-F238E27FC236}">
                <a16:creationId xmlns:a16="http://schemas.microsoft.com/office/drawing/2014/main" id="{306CDAF2-1830-D967-A606-A100218DF43A}"/>
              </a:ext>
            </a:extLst>
          </p:cNvPr>
          <p:cNvPicPr/>
          <p:nvPr/>
        </p:nvPicPr>
        <p:blipFill>
          <a:blip r:embed="rId5"/>
          <a:stretch/>
        </p:blipFill>
        <p:spPr bwMode="auto">
          <a:xfrm>
            <a:off x="10497600" y="-218520"/>
            <a:ext cx="1422000" cy="1422000"/>
          </a:xfrm>
          <a:prstGeom prst="rect">
            <a:avLst/>
          </a:prstGeom>
          <a:ln w="0">
            <a:noFill/>
          </a:ln>
        </p:spPr>
      </p:pic>
      <p:sp>
        <p:nvSpPr>
          <p:cNvPr id="11" name="Rettangolo 10">
            <a:extLst>
              <a:ext uri="{FF2B5EF4-FFF2-40B4-BE49-F238E27FC236}">
                <a16:creationId xmlns:a16="http://schemas.microsoft.com/office/drawing/2014/main" id="{1095C5B4-FFEF-C41A-308B-7F19B80D77F5}"/>
              </a:ext>
            </a:extLst>
          </p:cNvPr>
          <p:cNvSpPr/>
          <p:nvPr/>
        </p:nvSpPr>
        <p:spPr bwMode="auto">
          <a:xfrm>
            <a:off x="1138248" y="2237258"/>
            <a:ext cx="4868063" cy="1631216"/>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wrap="square" numCol="1" spc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CH" sz="2000" b="0" i="0" u="none" strike="noStrike" kern="1200" cap="none" spc="0" normalizeH="0" baseline="0" noProof="0" dirty="0">
                <a:ln>
                  <a:noFill/>
                </a:ln>
                <a:solidFill>
                  <a:prstClr val="black"/>
                </a:solidFill>
                <a:effectLst/>
                <a:uLnTx/>
                <a:uFillTx/>
                <a:latin typeface="Calibri" panose="020F0502020204030204"/>
                <a:ea typeface="+mn-ea"/>
                <a:cs typeface="+mn-cs"/>
              </a:rPr>
              <a:t>Secondo UNICEF, un giovane su tre in 30 paesi ha dichiarato di essere stato vittima di bullismo online, con uno su cinque che ha riferito di aver saltato la scuola a causa del cyberbullismo e della violenza.</a:t>
            </a:r>
            <a:endParaRPr kumimoji="0" lang="it-CH" sz="2000" b="0" i="0" u="none" strike="noStrike" kern="1200" cap="none" spc="-1" normalizeH="0" baseline="0" noProof="0" dirty="0">
              <a:ln>
                <a:noFill/>
              </a:ln>
              <a:solidFill>
                <a:srgbClr val="000000"/>
              </a:solidFill>
              <a:effectLst/>
              <a:uLnTx/>
              <a:uFillTx/>
              <a:latin typeface="Arial"/>
              <a:ea typeface="+mn-ea"/>
              <a:cs typeface="+mn-cs"/>
            </a:endParaRPr>
          </a:p>
        </p:txBody>
      </p:sp>
      <p:pic>
        <p:nvPicPr>
          <p:cNvPr id="5" name="Elemento grafico 4">
            <a:extLst>
              <a:ext uri="{FF2B5EF4-FFF2-40B4-BE49-F238E27FC236}">
                <a16:creationId xmlns:a16="http://schemas.microsoft.com/office/drawing/2014/main" id="{A7FAC377-3AE9-0137-DE89-C88C5F3CED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96000" y="1099800"/>
            <a:ext cx="4303989" cy="4303989"/>
          </a:xfrm>
          <a:prstGeom prst="rect">
            <a:avLst/>
          </a:prstGeom>
        </p:spPr>
      </p:pic>
      <p:sp>
        <p:nvSpPr>
          <p:cNvPr id="6" name="Rettangolo 5">
            <a:extLst>
              <a:ext uri="{FF2B5EF4-FFF2-40B4-BE49-F238E27FC236}">
                <a16:creationId xmlns:a16="http://schemas.microsoft.com/office/drawing/2014/main" id="{314CF2D8-224D-80FB-F398-A982BF507426}"/>
              </a:ext>
            </a:extLst>
          </p:cNvPr>
          <p:cNvSpPr/>
          <p:nvPr/>
        </p:nvSpPr>
        <p:spPr bwMode="auto">
          <a:xfrm>
            <a:off x="1138248" y="5373404"/>
            <a:ext cx="9462763" cy="1077218"/>
          </a:xfrm>
          <a:prstGeom prst="rect">
            <a:avLst/>
          </a:prstGeom>
          <a:noFill/>
          <a:ln w="0">
            <a:noFill/>
          </a:ln>
        </p:spPr>
        <p:style>
          <a:lnRef idx="0">
            <a:scrgbClr r="0" g="0" b="0"/>
          </a:lnRef>
          <a:fillRef idx="0">
            <a:scrgbClr r="0" g="0" b="0"/>
          </a:fillRef>
          <a:effectRef idx="0">
            <a:scrgbClr r="0" g="0" b="0"/>
          </a:effectRef>
          <a:fontRef idx="minor"/>
        </p:style>
        <p:txBody>
          <a:bodyPr vertOverflow="overflow" horzOverflow="overflow" wrap="square" numCol="1" spc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CH" sz="1600" b="0" i="1" u="none" strike="noStrike" kern="1200" cap="none" spc="0" normalizeH="0" baseline="0" noProof="0" dirty="0">
                <a:ln>
                  <a:noFill/>
                </a:ln>
                <a:solidFill>
                  <a:srgbClr val="C00000"/>
                </a:solidFill>
                <a:effectLst/>
                <a:uLnTx/>
                <a:uFillTx/>
                <a:latin typeface="Calibri" panose="020F0502020204030204"/>
                <a:ea typeface="+mn-ea"/>
                <a:cs typeface="+mn-cs"/>
              </a:rPr>
              <a:t>Fonte: </a:t>
            </a:r>
            <a:r>
              <a:rPr kumimoji="0" lang="it-CH" sz="1600" b="0" i="1" u="sng" strike="noStrike" kern="1200" cap="none" spc="0" normalizeH="0" baseline="0" noProof="0" dirty="0">
                <a:ln>
                  <a:noFill/>
                </a:ln>
                <a:solidFill>
                  <a:srgbClr val="C00000"/>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Rapporto JAMES 2022 </a:t>
            </a:r>
            <a:endParaRPr kumimoji="0" lang="it-CH" sz="1600" b="0" i="1" u="sng"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CH" sz="16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CH" sz="1600" b="0" i="1" u="none" strike="noStrike" kern="1200" cap="none" spc="0" normalizeH="0" baseline="0" noProof="0" dirty="0">
                <a:ln>
                  <a:noFill/>
                </a:ln>
                <a:solidFill>
                  <a:srgbClr val="C00000"/>
                </a:solidFill>
                <a:effectLst/>
                <a:uLnTx/>
                <a:uFillTx/>
                <a:latin typeface="Calibri" panose="020F0502020204030204"/>
                <a:ea typeface="+mn-ea"/>
                <a:cs typeface="+mn-cs"/>
              </a:rPr>
              <a:t>Nello studio JAMES la popolazione di riferimento è costituita da giovani di età compresa tra i 12 e i 19 anni domiciliati in Svizzera.</a:t>
            </a:r>
            <a:endParaRPr kumimoji="0" lang="it-CH" sz="16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152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p:cTn id="11" dur="4" fill="hold">
                                          <p:stCondLst>
                                            <p:cond delay="0"/>
                                          </p:stCondLst>
                                        </p:cTn>
                                        <p:tgtEl>
                                          <p:spTgt spid="11"/>
                                        </p:tgtEl>
                                        <p:attrNameLst>
                                          <p:attrName>style.visibility</p:attrName>
                                        </p:attrNameLst>
                                      </p:cBhvr>
                                      <p:to>
                                        <p:strVal val="visible"/>
                                      </p:to>
                                    </p:set>
                                    <p:animEffect transition="in" filter="fade">
                                      <p:cBhvr additive="repl">
                                        <p:cTn id="12" dur="2000"/>
                                        <p:tgtEl>
                                          <p:spTgt spid="11"/>
                                        </p:tgtEl>
                                      </p:cBhvr>
                                    </p:animEffect>
                                  </p:childTnLst>
                                </p:cTn>
                              </p:par>
                            </p:childTnLst>
                          </p:cTn>
                        </p:par>
                        <p:par>
                          <p:cTn id="13" fill="hold">
                            <p:stCondLst>
                              <p:cond delay="2000"/>
                            </p:stCondLst>
                            <p:childTnLst>
                              <p:par>
                                <p:cTn id="14" presetID="10" presetClass="entr" fill="hold" nodeType="afterEffect">
                                  <p:stCondLst>
                                    <p:cond delay="0"/>
                                  </p:stCondLst>
                                  <p:childTnLst>
                                    <p:set>
                                      <p:cBhvr>
                                        <p:cTn id="15" dur="2" fill="hold">
                                          <p:stCondLst>
                                            <p:cond delay="0"/>
                                          </p:stCondLst>
                                        </p:cTn>
                                        <p:tgtEl>
                                          <p:spTgt spid="6"/>
                                        </p:tgtEl>
                                        <p:attrNameLst>
                                          <p:attrName>style.visibility</p:attrName>
                                        </p:attrNameLst>
                                      </p:cBhvr>
                                      <p:to>
                                        <p:strVal val="visible"/>
                                      </p:to>
                                    </p:set>
                                    <p:animEffect transition="in" filter="fade">
                                      <p:cBhvr additive="repl">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7971" y="988555"/>
            <a:ext cx="6400800" cy="5076825"/>
          </a:xfrm>
          <a:prstGeom prst="rect">
            <a:avLst/>
          </a:prstGeom>
        </p:spPr>
      </p:pic>
      <p:pic>
        <p:nvPicPr>
          <p:cNvPr id="3" name="object 3"/>
          <p:cNvPicPr/>
          <p:nvPr/>
        </p:nvPicPr>
        <p:blipFill>
          <a:blip r:embed="rId3" cstate="print"/>
          <a:stretch>
            <a:fillRect/>
          </a:stretch>
        </p:blipFill>
        <p:spPr>
          <a:xfrm>
            <a:off x="6681216" y="988555"/>
            <a:ext cx="5326887" cy="507682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479120"/>
            <a:ext cx="12191999" cy="57526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object 2">
            <a:extLst>
              <a:ext uri="{FF2B5EF4-FFF2-40B4-BE49-F238E27FC236}">
                <a16:creationId xmlns:a16="http://schemas.microsoft.com/office/drawing/2014/main" id="{53150F2C-2568-A3FD-22F9-41A361FA18B9}"/>
              </a:ext>
            </a:extLst>
          </p:cNvPr>
          <p:cNvPicPr/>
          <p:nvPr/>
        </p:nvPicPr>
        <p:blipFill>
          <a:blip r:embed="rId2" cstate="print">
            <a:extLst>
              <a:ext uri="{BEBA8EAE-BF5A-486C-A8C5-ECC9F3942E4B}">
                <a14:imgProps xmlns:a14="http://schemas.microsoft.com/office/drawing/2010/main">
                  <a14:imgLayer r:embed="rId3">
                    <a14:imgEffect>
                      <a14:brightnessContrast bright="-35000"/>
                    </a14:imgEffect>
                  </a14:imgLayer>
                </a14:imgProps>
              </a:ext>
            </a:extLst>
          </a:blip>
          <a:stretch>
            <a:fillRect/>
          </a:stretch>
        </p:blipFill>
        <p:spPr>
          <a:xfrm>
            <a:off x="21" y="0"/>
            <a:ext cx="12191979" cy="6857996"/>
          </a:xfrm>
          <a:prstGeom prst="rect">
            <a:avLst/>
          </a:prstGeom>
          <a:effectLst/>
        </p:spPr>
      </p:pic>
      <p:sp>
        <p:nvSpPr>
          <p:cNvPr id="2" name="object 2"/>
          <p:cNvSpPr txBox="1"/>
          <p:nvPr/>
        </p:nvSpPr>
        <p:spPr>
          <a:xfrm>
            <a:off x="888288" y="438403"/>
            <a:ext cx="10333990" cy="5878830"/>
          </a:xfrm>
          <a:prstGeom prst="rect">
            <a:avLst/>
          </a:prstGeom>
          <a:effectLst>
            <a:outerShdw blurRad="50800" dist="38100" dir="2700000" algn="tl" rotWithShape="0">
              <a:prstClr val="black"/>
            </a:outerShdw>
          </a:effectLst>
        </p:spPr>
        <p:txBody>
          <a:bodyPr vert="horz" wrap="square" lIns="0" tIns="12700" rIns="0" bIns="0" rtlCol="0">
            <a:spAutoFit/>
          </a:bodyPr>
          <a:lstStyle/>
          <a:p>
            <a:pPr marL="12700" marR="455930" lvl="0" indent="0" algn="l" defTabSz="914400" rtl="0" eaLnBrk="1" fontAlgn="auto" latinLnBrk="0" hangingPunct="1">
              <a:lnSpc>
                <a:spcPct val="100000"/>
              </a:lnSpc>
              <a:spcBef>
                <a:spcPts val="100"/>
              </a:spcBef>
              <a:spcAft>
                <a:spcPts val="0"/>
              </a:spcAft>
              <a:buClrTx/>
              <a:buSzTx/>
              <a:buFontTx/>
              <a:buNone/>
              <a:tabLst/>
              <a:defRPr/>
            </a:pPr>
            <a:r>
              <a:rPr kumimoji="0" sz="2400" b="0" i="0" u="none" strike="noStrike" kern="1200" cap="none" spc="50" normalizeH="0" baseline="0" noProof="0" dirty="0">
                <a:ln>
                  <a:noFill/>
                </a:ln>
                <a:solidFill>
                  <a:srgbClr val="FFFFFF"/>
                </a:solidFill>
                <a:effectLst/>
                <a:uLnTx/>
                <a:uFillTx/>
                <a:latin typeface="Trebuchet MS"/>
                <a:ea typeface="+mn-ea"/>
                <a:cs typeface="Trebuchet MS"/>
              </a:rPr>
              <a:t>Ci</a:t>
            </a:r>
            <a:r>
              <a:rPr kumimoji="0" sz="2400" b="0" i="0" u="none" strike="noStrike" kern="1200" cap="none" spc="-20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65" normalizeH="0" baseline="0" noProof="0" dirty="0">
                <a:ln>
                  <a:noFill/>
                </a:ln>
                <a:solidFill>
                  <a:srgbClr val="FFFFFF"/>
                </a:solidFill>
                <a:effectLst/>
                <a:uLnTx/>
                <a:uFillTx/>
                <a:latin typeface="Trebuchet MS"/>
                <a:ea typeface="+mn-ea"/>
                <a:cs typeface="Trebuchet MS"/>
              </a:rPr>
              <a:t>battiamo</a:t>
            </a:r>
            <a:r>
              <a:rPr kumimoji="0" sz="24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90" normalizeH="0" baseline="0" noProof="0" dirty="0">
                <a:ln>
                  <a:noFill/>
                </a:ln>
                <a:solidFill>
                  <a:srgbClr val="FFFFFF"/>
                </a:solidFill>
                <a:effectLst/>
                <a:uLnTx/>
                <a:uFillTx/>
                <a:latin typeface="Trebuchet MS"/>
                <a:ea typeface="+mn-ea"/>
                <a:cs typeface="Trebuchet MS"/>
              </a:rPr>
              <a:t>attivamente</a:t>
            </a:r>
            <a:r>
              <a:rPr kumimoji="0" sz="24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75" normalizeH="0" baseline="0" noProof="0" dirty="0">
                <a:ln>
                  <a:noFill/>
                </a:ln>
                <a:solidFill>
                  <a:srgbClr val="FFFFFF"/>
                </a:solidFill>
                <a:effectLst/>
                <a:uLnTx/>
                <a:uFillTx/>
                <a:latin typeface="Trebuchet MS"/>
                <a:ea typeface="+mn-ea"/>
                <a:cs typeface="Trebuchet MS"/>
              </a:rPr>
              <a:t>per</a:t>
            </a:r>
            <a:r>
              <a:rPr kumimoji="0" sz="24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75" normalizeH="0" baseline="0" noProof="0" dirty="0">
                <a:ln>
                  <a:noFill/>
                </a:ln>
                <a:solidFill>
                  <a:srgbClr val="FFFFFF"/>
                </a:solidFill>
                <a:effectLst/>
                <a:uLnTx/>
                <a:uFillTx/>
                <a:latin typeface="Trebuchet MS"/>
                <a:ea typeface="+mn-ea"/>
                <a:cs typeface="Trebuchet MS"/>
              </a:rPr>
              <a:t>porre</a:t>
            </a:r>
            <a:r>
              <a:rPr kumimoji="0" sz="24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90" normalizeH="0" baseline="0" noProof="0" dirty="0">
                <a:ln>
                  <a:noFill/>
                </a:ln>
                <a:solidFill>
                  <a:srgbClr val="FFFFFF"/>
                </a:solidFill>
                <a:effectLst/>
                <a:uLnTx/>
                <a:uFillTx/>
                <a:latin typeface="Trebuchet MS"/>
                <a:ea typeface="+mn-ea"/>
                <a:cs typeface="Trebuchet MS"/>
              </a:rPr>
              <a:t>fine</a:t>
            </a:r>
            <a:r>
              <a:rPr kumimoji="0" sz="24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50" normalizeH="0" baseline="0" noProof="0" dirty="0">
                <a:ln>
                  <a:noFill/>
                </a:ln>
                <a:solidFill>
                  <a:srgbClr val="FFFFFF"/>
                </a:solidFill>
                <a:effectLst/>
                <a:uLnTx/>
                <a:uFillTx/>
                <a:latin typeface="Trebuchet MS"/>
                <a:ea typeface="+mn-ea"/>
                <a:cs typeface="Trebuchet MS"/>
              </a:rPr>
              <a:t>alla</a:t>
            </a:r>
            <a:r>
              <a:rPr kumimoji="0" sz="24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65" normalizeH="0" baseline="0" noProof="0" dirty="0">
                <a:ln>
                  <a:noFill/>
                </a:ln>
                <a:solidFill>
                  <a:srgbClr val="FFFFFF"/>
                </a:solidFill>
                <a:effectLst/>
                <a:uLnTx/>
                <a:uFillTx/>
                <a:latin typeface="Trebuchet MS"/>
                <a:ea typeface="+mn-ea"/>
                <a:cs typeface="Trebuchet MS"/>
              </a:rPr>
              <a:t>violenza</a:t>
            </a:r>
            <a:r>
              <a:rPr kumimoji="0" sz="2400" b="0" i="0" u="none" strike="noStrike" kern="1200" cap="none" spc="-18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70" normalizeH="0" baseline="0" noProof="0" dirty="0">
                <a:ln>
                  <a:noFill/>
                </a:ln>
                <a:solidFill>
                  <a:srgbClr val="FFFFFF"/>
                </a:solidFill>
                <a:effectLst/>
                <a:uLnTx/>
                <a:uFillTx/>
                <a:latin typeface="Trebuchet MS"/>
                <a:ea typeface="+mn-ea"/>
                <a:cs typeface="Trebuchet MS"/>
              </a:rPr>
              <a:t>di</a:t>
            </a:r>
            <a:r>
              <a:rPr kumimoji="0" sz="2400" b="0" i="0" u="none" strike="noStrike" kern="1200" cap="none" spc="-20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75" normalizeH="0" baseline="0" noProof="0" dirty="0">
                <a:ln>
                  <a:noFill/>
                </a:ln>
                <a:solidFill>
                  <a:srgbClr val="FFFFFF"/>
                </a:solidFill>
                <a:effectLst/>
                <a:uLnTx/>
                <a:uFillTx/>
                <a:latin typeface="Trebuchet MS"/>
                <a:ea typeface="+mn-ea"/>
                <a:cs typeface="Trebuchet MS"/>
              </a:rPr>
              <a:t>genere</a:t>
            </a:r>
            <a:r>
              <a:rPr kumimoji="0" sz="24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95" normalizeH="0" baseline="0" noProof="0" dirty="0">
                <a:ln>
                  <a:noFill/>
                </a:ln>
                <a:solidFill>
                  <a:srgbClr val="FFFFFF"/>
                </a:solidFill>
                <a:effectLst/>
                <a:uLnTx/>
                <a:uFillTx/>
                <a:latin typeface="Trebuchet MS"/>
                <a:ea typeface="+mn-ea"/>
                <a:cs typeface="Trebuchet MS"/>
              </a:rPr>
              <a:t>facilitata</a:t>
            </a:r>
            <a:r>
              <a:rPr kumimoji="0" sz="24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0" normalizeH="0" baseline="0" noProof="0" dirty="0">
                <a:ln>
                  <a:noFill/>
                </a:ln>
                <a:solidFill>
                  <a:srgbClr val="FFFFFF"/>
                </a:solidFill>
                <a:effectLst/>
                <a:uLnTx/>
                <a:uFillTx/>
                <a:latin typeface="Trebuchet MS"/>
                <a:ea typeface="+mn-ea"/>
                <a:cs typeface="Trebuchet MS"/>
              </a:rPr>
              <a:t>dalla </a:t>
            </a:r>
            <a:r>
              <a:rPr kumimoji="0" sz="2400" b="0" i="0" u="none" strike="noStrike" kern="1200" cap="none" spc="-60" normalizeH="0" baseline="0" noProof="0" dirty="0">
                <a:ln>
                  <a:noFill/>
                </a:ln>
                <a:solidFill>
                  <a:srgbClr val="FFFFFF"/>
                </a:solidFill>
                <a:effectLst/>
                <a:uLnTx/>
                <a:uFillTx/>
                <a:latin typeface="Trebuchet MS"/>
                <a:ea typeface="+mn-ea"/>
                <a:cs typeface="Trebuchet MS"/>
              </a:rPr>
              <a:t>tecnologia,</a:t>
            </a:r>
            <a:r>
              <a:rPr kumimoji="0" sz="2400" b="0" i="0" u="none" strike="noStrike" kern="1200" cap="none" spc="-18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0" normalizeH="0" baseline="0" noProof="0" dirty="0">
                <a:ln>
                  <a:noFill/>
                </a:ln>
                <a:solidFill>
                  <a:srgbClr val="FFFFFF"/>
                </a:solidFill>
                <a:effectLst/>
                <a:uLnTx/>
                <a:uFillTx/>
                <a:latin typeface="Trebuchet MS"/>
                <a:ea typeface="+mn-ea"/>
                <a:cs typeface="Trebuchet MS"/>
              </a:rPr>
              <a:t>compresa</a:t>
            </a:r>
            <a:r>
              <a:rPr kumimoji="0" sz="2400" b="0" i="0" u="none" strike="noStrike" kern="1200" cap="none" spc="-17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50" normalizeH="0" baseline="0" noProof="0" dirty="0">
                <a:ln>
                  <a:noFill/>
                </a:ln>
                <a:solidFill>
                  <a:srgbClr val="FFFFFF"/>
                </a:solidFill>
                <a:effectLst/>
                <a:uLnTx/>
                <a:uFillTx/>
                <a:latin typeface="Trebuchet MS"/>
                <a:ea typeface="+mn-ea"/>
                <a:cs typeface="Trebuchet MS"/>
              </a:rPr>
              <a:t>la</a:t>
            </a:r>
            <a:r>
              <a:rPr kumimoji="0" sz="24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60" normalizeH="0" baseline="0" noProof="0" dirty="0">
                <a:ln>
                  <a:noFill/>
                </a:ln>
                <a:solidFill>
                  <a:srgbClr val="FFFFFF"/>
                </a:solidFill>
                <a:effectLst/>
                <a:uLnTx/>
                <a:uFillTx/>
                <a:latin typeface="Trebuchet MS"/>
                <a:ea typeface="+mn-ea"/>
                <a:cs typeface="Trebuchet MS"/>
              </a:rPr>
              <a:t>violenza</a:t>
            </a:r>
            <a:r>
              <a:rPr kumimoji="0" sz="2400" b="0" i="0" u="none" strike="noStrike" kern="1200" cap="none" spc="-17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75" normalizeH="0" baseline="0" noProof="0" dirty="0">
                <a:ln>
                  <a:noFill/>
                </a:ln>
                <a:solidFill>
                  <a:srgbClr val="FFFFFF"/>
                </a:solidFill>
                <a:effectLst/>
                <a:uLnTx/>
                <a:uFillTx/>
                <a:latin typeface="Trebuchet MS"/>
                <a:ea typeface="+mn-ea"/>
                <a:cs typeface="Trebuchet MS"/>
              </a:rPr>
              <a:t>online,</a:t>
            </a:r>
            <a:r>
              <a:rPr kumimoji="0" sz="2400" b="0" i="0" u="none" strike="noStrike" kern="1200" cap="none" spc="-16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0" normalizeH="0" baseline="0" noProof="0" dirty="0">
                <a:ln>
                  <a:noFill/>
                </a:ln>
                <a:solidFill>
                  <a:srgbClr val="FFFFFF"/>
                </a:solidFill>
                <a:effectLst/>
                <a:uLnTx/>
                <a:uFillTx/>
                <a:latin typeface="Trebuchet MS"/>
                <a:ea typeface="+mn-ea"/>
                <a:cs typeface="Trebuchet MS"/>
              </a:rPr>
              <a:t>ovunque.</a:t>
            </a:r>
            <a:endParaRPr kumimoji="0" sz="2400" b="0" i="0" u="none" strike="noStrike" kern="1200" cap="none" spc="0" normalizeH="0" baseline="0" noProof="0" dirty="0">
              <a:ln>
                <a:noFill/>
              </a:ln>
              <a:solidFill>
                <a:prstClr val="black"/>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95"/>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103505"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55" normalizeH="0" baseline="0" noProof="0" dirty="0">
                <a:ln>
                  <a:noFill/>
                </a:ln>
                <a:solidFill>
                  <a:srgbClr val="FFFFFF"/>
                </a:solidFill>
                <a:effectLst/>
                <a:uLnTx/>
                <a:uFillTx/>
                <a:latin typeface="Trebuchet MS"/>
                <a:ea typeface="+mn-ea"/>
                <a:cs typeface="Trebuchet MS"/>
              </a:rPr>
              <a:t>Come</a:t>
            </a:r>
            <a:r>
              <a:rPr kumimoji="0" sz="2400" b="0" i="0" u="none" strike="noStrike" kern="1200" cap="none" spc="-17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45" normalizeH="0" baseline="0" noProof="0" dirty="0">
                <a:ln>
                  <a:noFill/>
                </a:ln>
                <a:solidFill>
                  <a:srgbClr val="FFFFFF"/>
                </a:solidFill>
                <a:effectLst/>
                <a:uLnTx/>
                <a:uFillTx/>
                <a:latin typeface="Trebuchet MS"/>
                <a:ea typeface="+mn-ea"/>
                <a:cs typeface="Trebuchet MS"/>
              </a:rPr>
              <a:t>movimento</a:t>
            </a:r>
            <a:r>
              <a:rPr kumimoji="0" sz="2400" b="0" i="0" u="none" strike="noStrike" kern="1200" cap="none" spc="-18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80" normalizeH="0" baseline="0" noProof="0" dirty="0">
                <a:ln>
                  <a:noFill/>
                </a:ln>
                <a:solidFill>
                  <a:srgbClr val="FFFFFF"/>
                </a:solidFill>
                <a:effectLst/>
                <a:uLnTx/>
                <a:uFillTx/>
                <a:latin typeface="Trebuchet MS"/>
                <a:ea typeface="+mn-ea"/>
                <a:cs typeface="Trebuchet MS"/>
              </a:rPr>
              <a:t>globale,</a:t>
            </a:r>
            <a:r>
              <a:rPr kumimoji="0" sz="2400" b="0" i="0" u="none" strike="noStrike" kern="1200" cap="none" spc="-16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55" normalizeH="0" baseline="0" noProof="0" dirty="0">
                <a:ln>
                  <a:noFill/>
                </a:ln>
                <a:solidFill>
                  <a:srgbClr val="FFFFFF"/>
                </a:solidFill>
                <a:effectLst/>
                <a:uLnTx/>
                <a:uFillTx/>
                <a:latin typeface="Trebuchet MS"/>
                <a:ea typeface="+mn-ea"/>
                <a:cs typeface="Trebuchet MS"/>
              </a:rPr>
              <a:t>organizziamo</a:t>
            </a:r>
            <a:r>
              <a:rPr kumimoji="0" sz="24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0" normalizeH="0" baseline="0" noProof="0" dirty="0">
                <a:ln>
                  <a:noFill/>
                </a:ln>
                <a:solidFill>
                  <a:srgbClr val="FFFFFF"/>
                </a:solidFill>
                <a:effectLst/>
                <a:uLnTx/>
                <a:uFillTx/>
                <a:latin typeface="Trebuchet MS"/>
                <a:ea typeface="+mn-ea"/>
                <a:cs typeface="Trebuchet MS"/>
              </a:rPr>
              <a:t>campagne</a:t>
            </a:r>
            <a:r>
              <a:rPr kumimoji="0" sz="2400" b="0" i="0" u="none" strike="noStrike" kern="1200" cap="none" spc="-17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0" normalizeH="0" baseline="0" noProof="0" dirty="0">
                <a:ln>
                  <a:noFill/>
                </a:ln>
                <a:solidFill>
                  <a:srgbClr val="FFFFFF"/>
                </a:solidFill>
                <a:effectLst/>
                <a:uLnTx/>
                <a:uFillTx/>
                <a:latin typeface="Trebuchet MS"/>
                <a:ea typeface="+mn-ea"/>
                <a:cs typeface="Trebuchet MS"/>
              </a:rPr>
              <a:t>che</a:t>
            </a:r>
            <a:r>
              <a:rPr kumimoji="0" sz="24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0" normalizeH="0" baseline="0" noProof="0" dirty="0">
                <a:ln>
                  <a:noFill/>
                </a:ln>
                <a:solidFill>
                  <a:srgbClr val="FFFFFF"/>
                </a:solidFill>
                <a:effectLst/>
                <a:uLnTx/>
                <a:uFillTx/>
                <a:latin typeface="Trebuchet MS"/>
                <a:ea typeface="+mn-ea"/>
                <a:cs typeface="Trebuchet MS"/>
              </a:rPr>
              <a:t>insegnano</a:t>
            </a:r>
            <a:r>
              <a:rPr kumimoji="0" sz="2400" b="0" i="0" u="none" strike="noStrike" kern="1200" cap="none" spc="-18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20" normalizeH="0" baseline="0" noProof="0" dirty="0">
                <a:ln>
                  <a:noFill/>
                </a:ln>
                <a:solidFill>
                  <a:srgbClr val="FFFFFF"/>
                </a:solidFill>
                <a:effectLst/>
                <a:uLnTx/>
                <a:uFillTx/>
                <a:latin typeface="Trebuchet MS"/>
                <a:ea typeface="+mn-ea"/>
                <a:cs typeface="Trebuchet MS"/>
              </a:rPr>
              <a:t>alle </a:t>
            </a:r>
            <a:r>
              <a:rPr kumimoji="0" sz="2400" b="0" i="0" u="none" strike="noStrike" kern="1200" cap="none" spc="-10" normalizeH="0" baseline="0" noProof="0" dirty="0">
                <a:ln>
                  <a:noFill/>
                </a:ln>
                <a:solidFill>
                  <a:srgbClr val="FFFFFF"/>
                </a:solidFill>
                <a:effectLst/>
                <a:uLnTx/>
                <a:uFillTx/>
                <a:latin typeface="Trebuchet MS"/>
                <a:ea typeface="+mn-ea"/>
                <a:cs typeface="Trebuchet MS"/>
              </a:rPr>
              <a:t>persone</a:t>
            </a:r>
            <a:r>
              <a:rPr kumimoji="0" sz="24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80" normalizeH="0" baseline="0" noProof="0" dirty="0">
                <a:ln>
                  <a:noFill/>
                </a:ln>
                <a:solidFill>
                  <a:srgbClr val="FFFFFF"/>
                </a:solidFill>
                <a:effectLst/>
                <a:uLnTx/>
                <a:uFillTx/>
                <a:latin typeface="Trebuchet MS"/>
                <a:ea typeface="+mn-ea"/>
                <a:cs typeface="Trebuchet MS"/>
              </a:rPr>
              <a:t>le</a:t>
            </a:r>
            <a:r>
              <a:rPr kumimoji="0" sz="24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55" normalizeH="0" baseline="0" noProof="0" dirty="0">
                <a:ln>
                  <a:noFill/>
                </a:ln>
                <a:solidFill>
                  <a:srgbClr val="FFFFFF"/>
                </a:solidFill>
                <a:effectLst/>
                <a:uLnTx/>
                <a:uFillTx/>
                <a:latin typeface="Trebuchet MS"/>
                <a:ea typeface="+mn-ea"/>
                <a:cs typeface="Trebuchet MS"/>
              </a:rPr>
              <a:t>implicazioni</a:t>
            </a:r>
            <a:r>
              <a:rPr kumimoji="0" sz="24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0" normalizeH="0" baseline="0" noProof="0" dirty="0">
                <a:ln>
                  <a:noFill/>
                </a:ln>
                <a:solidFill>
                  <a:srgbClr val="FFFFFF"/>
                </a:solidFill>
                <a:effectLst/>
                <a:uLnTx/>
                <a:uFillTx/>
                <a:latin typeface="Trebuchet MS"/>
                <a:ea typeface="+mn-ea"/>
                <a:cs typeface="Trebuchet MS"/>
              </a:rPr>
              <a:t>sui</a:t>
            </a:r>
            <a:r>
              <a:rPr kumimoji="0" sz="24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30" normalizeH="0" baseline="0" noProof="0" dirty="0">
                <a:ln>
                  <a:noFill/>
                </a:ln>
                <a:solidFill>
                  <a:srgbClr val="FFFFFF"/>
                </a:solidFill>
                <a:effectLst/>
                <a:uLnTx/>
                <a:uFillTx/>
                <a:latin typeface="Trebuchet MS"/>
                <a:ea typeface="+mn-ea"/>
                <a:cs typeface="Trebuchet MS"/>
              </a:rPr>
              <a:t>diritti</a:t>
            </a:r>
            <a:r>
              <a:rPr kumimoji="0" sz="24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0" normalizeH="0" baseline="0" noProof="0" dirty="0">
                <a:ln>
                  <a:noFill/>
                </a:ln>
                <a:solidFill>
                  <a:srgbClr val="FFFFFF"/>
                </a:solidFill>
                <a:effectLst/>
                <a:uLnTx/>
                <a:uFillTx/>
                <a:latin typeface="Trebuchet MS"/>
                <a:ea typeface="+mn-ea"/>
                <a:cs typeface="Trebuchet MS"/>
              </a:rPr>
              <a:t>umani</a:t>
            </a:r>
            <a:r>
              <a:rPr kumimoji="0" sz="2400" b="0" i="0" u="none" strike="noStrike" kern="1200" cap="none" spc="-20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60" normalizeH="0" baseline="0" noProof="0" dirty="0">
                <a:ln>
                  <a:noFill/>
                </a:ln>
                <a:solidFill>
                  <a:srgbClr val="FFFFFF"/>
                </a:solidFill>
                <a:effectLst/>
                <a:uLnTx/>
                <a:uFillTx/>
                <a:latin typeface="Trebuchet MS"/>
                <a:ea typeface="+mn-ea"/>
                <a:cs typeface="Trebuchet MS"/>
              </a:rPr>
              <a:t>della</a:t>
            </a:r>
            <a:r>
              <a:rPr kumimoji="0" sz="2400" b="0" i="0" u="none" strike="noStrike" kern="1200" cap="none" spc="-17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65" normalizeH="0" baseline="0" noProof="0" dirty="0">
                <a:ln>
                  <a:noFill/>
                </a:ln>
                <a:solidFill>
                  <a:srgbClr val="FFFFFF"/>
                </a:solidFill>
                <a:effectLst/>
                <a:uLnTx/>
                <a:uFillTx/>
                <a:latin typeface="Trebuchet MS"/>
                <a:ea typeface="+mn-ea"/>
                <a:cs typeface="Trebuchet MS"/>
              </a:rPr>
              <a:t>violenza</a:t>
            </a:r>
            <a:r>
              <a:rPr kumimoji="0" sz="2400" b="0" i="0" u="none" strike="noStrike" kern="1200" cap="none" spc="-18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70" normalizeH="0" baseline="0" noProof="0" dirty="0">
                <a:ln>
                  <a:noFill/>
                </a:ln>
                <a:solidFill>
                  <a:srgbClr val="FFFFFF"/>
                </a:solidFill>
                <a:effectLst/>
                <a:uLnTx/>
                <a:uFillTx/>
                <a:latin typeface="Trebuchet MS"/>
                <a:ea typeface="+mn-ea"/>
                <a:cs typeface="Trebuchet MS"/>
              </a:rPr>
              <a:t>di</a:t>
            </a:r>
            <a:r>
              <a:rPr kumimoji="0" sz="24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75" normalizeH="0" baseline="0" noProof="0" dirty="0">
                <a:ln>
                  <a:noFill/>
                </a:ln>
                <a:solidFill>
                  <a:srgbClr val="FFFFFF"/>
                </a:solidFill>
                <a:effectLst/>
                <a:uLnTx/>
                <a:uFillTx/>
                <a:latin typeface="Trebuchet MS"/>
                <a:ea typeface="+mn-ea"/>
                <a:cs typeface="Trebuchet MS"/>
              </a:rPr>
              <a:t>genere</a:t>
            </a:r>
            <a:r>
              <a:rPr kumimoji="0" sz="24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95" normalizeH="0" baseline="0" noProof="0" dirty="0">
                <a:ln>
                  <a:noFill/>
                </a:ln>
                <a:solidFill>
                  <a:srgbClr val="FFFFFF"/>
                </a:solidFill>
                <a:effectLst/>
                <a:uLnTx/>
                <a:uFillTx/>
                <a:latin typeface="Trebuchet MS"/>
                <a:ea typeface="+mn-ea"/>
                <a:cs typeface="Trebuchet MS"/>
              </a:rPr>
              <a:t>facilitata</a:t>
            </a:r>
            <a:r>
              <a:rPr kumimoji="0" sz="24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0" normalizeH="0" baseline="0" noProof="0" dirty="0">
                <a:ln>
                  <a:noFill/>
                </a:ln>
                <a:solidFill>
                  <a:srgbClr val="FFFFFF"/>
                </a:solidFill>
                <a:effectLst/>
                <a:uLnTx/>
                <a:uFillTx/>
                <a:latin typeface="Trebuchet MS"/>
                <a:ea typeface="+mn-ea"/>
                <a:cs typeface="Trebuchet MS"/>
              </a:rPr>
              <a:t>dalla </a:t>
            </a:r>
            <a:r>
              <a:rPr kumimoji="0" sz="2400" b="0" i="0" u="none" strike="noStrike" kern="1200" cap="none" spc="-60" normalizeH="0" baseline="0" noProof="0" dirty="0">
                <a:ln>
                  <a:noFill/>
                </a:ln>
                <a:solidFill>
                  <a:srgbClr val="FFFFFF"/>
                </a:solidFill>
                <a:effectLst/>
                <a:uLnTx/>
                <a:uFillTx/>
                <a:latin typeface="Trebuchet MS"/>
                <a:ea typeface="+mn-ea"/>
                <a:cs typeface="Trebuchet MS"/>
              </a:rPr>
              <a:t>tecnologia.</a:t>
            </a:r>
            <a:r>
              <a:rPr kumimoji="0" sz="2400" b="0" i="0" u="none" strike="noStrike" kern="1200" cap="none" spc="-18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0" normalizeH="0" baseline="0" noProof="0" dirty="0">
                <a:ln>
                  <a:noFill/>
                </a:ln>
                <a:solidFill>
                  <a:srgbClr val="FFFFFF"/>
                </a:solidFill>
                <a:effectLst/>
                <a:uLnTx/>
                <a:uFillTx/>
                <a:latin typeface="Trebuchet MS"/>
                <a:ea typeface="+mn-ea"/>
                <a:cs typeface="Trebuchet MS"/>
              </a:rPr>
              <a:t>Questo</a:t>
            </a:r>
            <a:r>
              <a:rPr kumimoji="0" sz="24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35" normalizeH="0" baseline="0" noProof="0" dirty="0">
                <a:ln>
                  <a:noFill/>
                </a:ln>
                <a:solidFill>
                  <a:srgbClr val="FFFFFF"/>
                </a:solidFill>
                <a:effectLst/>
                <a:uLnTx/>
                <a:uFillTx/>
                <a:latin typeface="Trebuchet MS"/>
                <a:ea typeface="+mn-ea"/>
                <a:cs typeface="Trebuchet MS"/>
              </a:rPr>
              <a:t>include</a:t>
            </a:r>
            <a:r>
              <a:rPr kumimoji="0" sz="24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50" normalizeH="0" baseline="0" noProof="0" dirty="0">
                <a:ln>
                  <a:noFill/>
                </a:ln>
                <a:solidFill>
                  <a:srgbClr val="FFFFFF"/>
                </a:solidFill>
                <a:effectLst/>
                <a:uLnTx/>
                <a:uFillTx/>
                <a:latin typeface="Trebuchet MS"/>
                <a:ea typeface="+mn-ea"/>
                <a:cs typeface="Trebuchet MS"/>
              </a:rPr>
              <a:t>la</a:t>
            </a:r>
            <a:r>
              <a:rPr kumimoji="0" sz="24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0" normalizeH="0" baseline="0" noProof="0" dirty="0">
                <a:ln>
                  <a:noFill/>
                </a:ln>
                <a:solidFill>
                  <a:srgbClr val="FFFFFF"/>
                </a:solidFill>
                <a:effectLst/>
                <a:uLnTx/>
                <a:uFillTx/>
                <a:latin typeface="Trebuchet MS"/>
                <a:ea typeface="+mn-ea"/>
                <a:cs typeface="Trebuchet MS"/>
              </a:rPr>
              <a:t>pressione</a:t>
            </a:r>
            <a:r>
              <a:rPr kumimoji="0" sz="24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0" normalizeH="0" baseline="0" noProof="0" dirty="0">
                <a:ln>
                  <a:noFill/>
                </a:ln>
                <a:solidFill>
                  <a:srgbClr val="FFFFFF"/>
                </a:solidFill>
                <a:effectLst/>
                <a:uLnTx/>
                <a:uFillTx/>
                <a:latin typeface="Trebuchet MS"/>
                <a:ea typeface="+mn-ea"/>
                <a:cs typeface="Trebuchet MS"/>
              </a:rPr>
              <a:t>sui</a:t>
            </a:r>
            <a:r>
              <a:rPr kumimoji="0" sz="240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80" normalizeH="0" baseline="0" noProof="0" dirty="0">
                <a:ln>
                  <a:noFill/>
                </a:ln>
                <a:solidFill>
                  <a:srgbClr val="FFFFFF"/>
                </a:solidFill>
                <a:effectLst/>
                <a:uLnTx/>
                <a:uFillTx/>
                <a:latin typeface="Trebuchet MS"/>
                <a:ea typeface="+mn-ea"/>
                <a:cs typeface="Trebuchet MS"/>
              </a:rPr>
              <a:t>governi</a:t>
            </a:r>
            <a:r>
              <a:rPr kumimoji="0" sz="2400" b="0" i="0" u="none" strike="noStrike" kern="1200" cap="none" spc="-17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60" normalizeH="0" baseline="0" noProof="0" dirty="0">
                <a:ln>
                  <a:noFill/>
                </a:ln>
                <a:solidFill>
                  <a:srgbClr val="FFFFFF"/>
                </a:solidFill>
                <a:effectLst/>
                <a:uLnTx/>
                <a:uFillTx/>
                <a:latin typeface="Trebuchet MS"/>
                <a:ea typeface="+mn-ea"/>
                <a:cs typeface="Trebuchet MS"/>
              </a:rPr>
              <a:t>e</a:t>
            </a:r>
            <a:r>
              <a:rPr kumimoji="0" sz="24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0" normalizeH="0" baseline="0" noProof="0" dirty="0">
                <a:ln>
                  <a:noFill/>
                </a:ln>
                <a:solidFill>
                  <a:srgbClr val="FFFFFF"/>
                </a:solidFill>
                <a:effectLst/>
                <a:uLnTx/>
                <a:uFillTx/>
                <a:latin typeface="Trebuchet MS"/>
                <a:ea typeface="+mn-ea"/>
                <a:cs typeface="Trebuchet MS"/>
              </a:rPr>
              <a:t>sulle</a:t>
            </a:r>
            <a:r>
              <a:rPr kumimoji="0" sz="240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0" normalizeH="0" baseline="0" noProof="0" dirty="0">
                <a:ln>
                  <a:noFill/>
                </a:ln>
                <a:solidFill>
                  <a:srgbClr val="FFFFFF"/>
                </a:solidFill>
                <a:effectLst/>
                <a:uLnTx/>
                <a:uFillTx/>
                <a:latin typeface="Trebuchet MS"/>
                <a:ea typeface="+mn-ea"/>
                <a:cs typeface="Trebuchet MS"/>
              </a:rPr>
              <a:t>aziende </a:t>
            </a:r>
            <a:r>
              <a:rPr kumimoji="0" sz="2400" b="0" i="0" u="none" strike="noStrike" kern="1200" cap="none" spc="-40" normalizeH="0" baseline="0" noProof="0" dirty="0">
                <a:ln>
                  <a:noFill/>
                </a:ln>
                <a:solidFill>
                  <a:srgbClr val="FFFFFF"/>
                </a:solidFill>
                <a:effectLst/>
                <a:uLnTx/>
                <a:uFillTx/>
                <a:latin typeface="Trebuchet MS"/>
                <a:ea typeface="+mn-ea"/>
                <a:cs typeface="Trebuchet MS"/>
              </a:rPr>
              <a:t>tecnologiche</a:t>
            </a:r>
            <a:r>
              <a:rPr kumimoji="0" sz="2400" b="0" i="0" u="none" strike="noStrike" kern="1200" cap="none" spc="-17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65" normalizeH="0" baseline="0" noProof="0" dirty="0">
                <a:ln>
                  <a:noFill/>
                </a:ln>
                <a:solidFill>
                  <a:srgbClr val="FFFFFF"/>
                </a:solidFill>
                <a:effectLst/>
                <a:uLnTx/>
                <a:uFillTx/>
                <a:latin typeface="Trebuchet MS"/>
                <a:ea typeface="+mn-ea"/>
                <a:cs typeface="Trebuchet MS"/>
              </a:rPr>
              <a:t>affinché</a:t>
            </a:r>
            <a:r>
              <a:rPr kumimoji="0" sz="2400" b="0" i="0" u="none" strike="noStrike" kern="1200" cap="none" spc="-17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65" normalizeH="0" baseline="0" noProof="0" dirty="0">
                <a:ln>
                  <a:noFill/>
                </a:ln>
                <a:solidFill>
                  <a:srgbClr val="FFFFFF"/>
                </a:solidFill>
                <a:effectLst/>
                <a:uLnTx/>
                <a:uFillTx/>
                <a:latin typeface="Trebuchet MS"/>
                <a:ea typeface="+mn-ea"/>
                <a:cs typeface="Trebuchet MS"/>
              </a:rPr>
              <a:t>intraprendano</a:t>
            </a:r>
            <a:r>
              <a:rPr kumimoji="0" sz="2400" b="0" i="0" u="none" strike="noStrike" kern="1200" cap="none" spc="-16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60" normalizeH="0" baseline="0" noProof="0" dirty="0">
                <a:ln>
                  <a:noFill/>
                </a:ln>
                <a:solidFill>
                  <a:srgbClr val="FFFFFF"/>
                </a:solidFill>
                <a:effectLst/>
                <a:uLnTx/>
                <a:uFillTx/>
                <a:latin typeface="Trebuchet MS"/>
                <a:ea typeface="+mn-ea"/>
                <a:cs typeface="Trebuchet MS"/>
              </a:rPr>
              <a:t>azioni</a:t>
            </a:r>
            <a:r>
              <a:rPr kumimoji="0" sz="24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40" normalizeH="0" baseline="0" noProof="0" dirty="0">
                <a:ln>
                  <a:noFill/>
                </a:ln>
                <a:solidFill>
                  <a:srgbClr val="FFFFFF"/>
                </a:solidFill>
                <a:effectLst/>
                <a:uLnTx/>
                <a:uFillTx/>
                <a:latin typeface="Trebuchet MS"/>
                <a:ea typeface="+mn-ea"/>
                <a:cs typeface="Trebuchet MS"/>
              </a:rPr>
              <a:t>più</a:t>
            </a:r>
            <a:r>
              <a:rPr kumimoji="0" sz="24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55" normalizeH="0" baseline="0" noProof="0" dirty="0">
                <a:ln>
                  <a:noFill/>
                </a:ln>
                <a:solidFill>
                  <a:srgbClr val="FFFFFF"/>
                </a:solidFill>
                <a:effectLst/>
                <a:uLnTx/>
                <a:uFillTx/>
                <a:latin typeface="Trebuchet MS"/>
                <a:ea typeface="+mn-ea"/>
                <a:cs typeface="Trebuchet MS"/>
              </a:rPr>
              <a:t>chiare</a:t>
            </a:r>
            <a:r>
              <a:rPr kumimoji="0" sz="2400" b="0" i="0" u="none" strike="noStrike" kern="1200" cap="none" spc="-18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60" normalizeH="0" baseline="0" noProof="0" dirty="0">
                <a:ln>
                  <a:noFill/>
                </a:ln>
                <a:solidFill>
                  <a:srgbClr val="FFFFFF"/>
                </a:solidFill>
                <a:effectLst/>
                <a:uLnTx/>
                <a:uFillTx/>
                <a:latin typeface="Trebuchet MS"/>
                <a:ea typeface="+mn-ea"/>
                <a:cs typeface="Trebuchet MS"/>
              </a:rPr>
              <a:t>e</a:t>
            </a:r>
            <a:r>
              <a:rPr kumimoji="0" sz="24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20" normalizeH="0" baseline="0" noProof="0" dirty="0">
                <a:ln>
                  <a:noFill/>
                </a:ln>
                <a:solidFill>
                  <a:srgbClr val="FFFFFF"/>
                </a:solidFill>
                <a:effectLst/>
                <a:uLnTx/>
                <a:uFillTx/>
                <a:latin typeface="Trebuchet MS"/>
                <a:ea typeface="+mn-ea"/>
                <a:cs typeface="Trebuchet MS"/>
              </a:rPr>
              <a:t>dirette</a:t>
            </a:r>
            <a:r>
              <a:rPr kumimoji="0" sz="2400" b="0" i="0" u="none" strike="noStrike" kern="1200" cap="none" spc="-20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75" normalizeH="0" baseline="0" noProof="0" dirty="0">
                <a:ln>
                  <a:noFill/>
                </a:ln>
                <a:solidFill>
                  <a:srgbClr val="FFFFFF"/>
                </a:solidFill>
                <a:effectLst/>
                <a:uLnTx/>
                <a:uFillTx/>
                <a:latin typeface="Trebuchet MS"/>
                <a:ea typeface="+mn-ea"/>
                <a:cs typeface="Trebuchet MS"/>
              </a:rPr>
              <a:t>per</a:t>
            </a:r>
            <a:r>
              <a:rPr kumimoji="0" sz="24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90" normalizeH="0" baseline="0" noProof="0" dirty="0">
                <a:ln>
                  <a:noFill/>
                </a:ln>
                <a:solidFill>
                  <a:srgbClr val="FFFFFF"/>
                </a:solidFill>
                <a:effectLst/>
                <a:uLnTx/>
                <a:uFillTx/>
                <a:latin typeface="Trebuchet MS"/>
                <a:ea typeface="+mn-ea"/>
                <a:cs typeface="Trebuchet MS"/>
              </a:rPr>
              <a:t>proteggere</a:t>
            </a:r>
            <a:r>
              <a:rPr kumimoji="0" sz="24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50" normalizeH="0" baseline="0" noProof="0" dirty="0">
                <a:ln>
                  <a:noFill/>
                </a:ln>
                <a:solidFill>
                  <a:srgbClr val="FFFFFF"/>
                </a:solidFill>
                <a:effectLst/>
                <a:uLnTx/>
                <a:uFillTx/>
                <a:latin typeface="Trebuchet MS"/>
                <a:ea typeface="+mn-ea"/>
                <a:cs typeface="Trebuchet MS"/>
              </a:rPr>
              <a:t>i </a:t>
            </a:r>
            <a:r>
              <a:rPr kumimoji="0" sz="2400" b="0" i="0" u="none" strike="noStrike" kern="1200" cap="none" spc="-130" normalizeH="0" baseline="0" noProof="0" dirty="0">
                <a:ln>
                  <a:noFill/>
                </a:ln>
                <a:solidFill>
                  <a:srgbClr val="FFFFFF"/>
                </a:solidFill>
                <a:effectLst/>
                <a:uLnTx/>
                <a:uFillTx/>
                <a:latin typeface="Trebuchet MS"/>
                <a:ea typeface="+mn-ea"/>
                <a:cs typeface="Trebuchet MS"/>
              </a:rPr>
              <a:t>diritti</a:t>
            </a:r>
            <a:r>
              <a:rPr kumimoji="0" sz="240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60" normalizeH="0" baseline="0" noProof="0" dirty="0">
                <a:ln>
                  <a:noFill/>
                </a:ln>
                <a:solidFill>
                  <a:srgbClr val="FFFFFF"/>
                </a:solidFill>
                <a:effectLst/>
                <a:uLnTx/>
                <a:uFillTx/>
                <a:latin typeface="Trebuchet MS"/>
                <a:ea typeface="+mn-ea"/>
                <a:cs typeface="Trebuchet MS"/>
              </a:rPr>
              <a:t>delle</a:t>
            </a:r>
            <a:r>
              <a:rPr kumimoji="0" sz="240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0" normalizeH="0" baseline="0" noProof="0" dirty="0">
                <a:ln>
                  <a:noFill/>
                </a:ln>
                <a:solidFill>
                  <a:srgbClr val="FFFFFF"/>
                </a:solidFill>
                <a:effectLst/>
                <a:uLnTx/>
                <a:uFillTx/>
                <a:latin typeface="Trebuchet MS"/>
                <a:ea typeface="+mn-ea"/>
                <a:cs typeface="Trebuchet MS"/>
              </a:rPr>
              <a:t>persone</a:t>
            </a:r>
            <a:r>
              <a:rPr kumimoji="0" sz="24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75" normalizeH="0" baseline="0" noProof="0" dirty="0">
                <a:ln>
                  <a:noFill/>
                </a:ln>
                <a:solidFill>
                  <a:srgbClr val="FFFFFF"/>
                </a:solidFill>
                <a:effectLst/>
                <a:uLnTx/>
                <a:uFillTx/>
                <a:latin typeface="Trebuchet MS"/>
                <a:ea typeface="+mn-ea"/>
                <a:cs typeface="Trebuchet MS"/>
              </a:rPr>
              <a:t>online,</a:t>
            </a:r>
            <a:r>
              <a:rPr kumimoji="0" sz="2400" b="0" i="0" u="none" strike="noStrike" kern="1200" cap="none" spc="-18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70" normalizeH="0" baseline="0" noProof="0" dirty="0">
                <a:ln>
                  <a:noFill/>
                </a:ln>
                <a:solidFill>
                  <a:srgbClr val="FFFFFF"/>
                </a:solidFill>
                <a:effectLst/>
                <a:uLnTx/>
                <a:uFillTx/>
                <a:latin typeface="Trebuchet MS"/>
                <a:ea typeface="+mn-ea"/>
                <a:cs typeface="Trebuchet MS"/>
              </a:rPr>
              <a:t>in</a:t>
            </a:r>
            <a:r>
              <a:rPr kumimoji="0" sz="2400" b="0" i="0" u="none" strike="noStrike" kern="1200" cap="none" spc="-204" normalizeH="0" baseline="0" noProof="0" dirty="0">
                <a:ln>
                  <a:noFill/>
                </a:ln>
                <a:solidFill>
                  <a:srgbClr val="FFFFFF"/>
                </a:solidFill>
                <a:effectLst/>
                <a:uLnTx/>
                <a:uFillTx/>
                <a:latin typeface="Trebuchet MS"/>
                <a:ea typeface="+mn-ea"/>
                <a:cs typeface="Trebuchet MS"/>
              </a:rPr>
              <a:t> </a:t>
            </a:r>
            <a:r>
              <a:rPr kumimoji="0" sz="2400" b="0" i="0" u="none" strike="noStrike" kern="1200" cap="none" spc="-70" normalizeH="0" baseline="0" noProof="0" dirty="0">
                <a:ln>
                  <a:noFill/>
                </a:ln>
                <a:solidFill>
                  <a:srgbClr val="FFFFFF"/>
                </a:solidFill>
                <a:effectLst/>
                <a:uLnTx/>
                <a:uFillTx/>
                <a:latin typeface="Trebuchet MS"/>
                <a:ea typeface="+mn-ea"/>
                <a:cs typeface="Trebuchet MS"/>
              </a:rPr>
              <a:t>particolare</a:t>
            </a:r>
            <a:r>
              <a:rPr kumimoji="0" sz="2400" b="0" i="0" u="none" strike="noStrike" kern="1200" cap="none" spc="-204" normalizeH="0" baseline="0" noProof="0" dirty="0">
                <a:ln>
                  <a:noFill/>
                </a:ln>
                <a:solidFill>
                  <a:srgbClr val="FFFFFF"/>
                </a:solidFill>
                <a:effectLst/>
                <a:uLnTx/>
                <a:uFillTx/>
                <a:latin typeface="Trebuchet MS"/>
                <a:ea typeface="+mn-ea"/>
                <a:cs typeface="Trebuchet MS"/>
              </a:rPr>
              <a:t> </a:t>
            </a:r>
            <a:r>
              <a:rPr kumimoji="0" sz="2400" b="0" i="0" u="none" strike="noStrike" kern="1200" cap="none" spc="-70" normalizeH="0" baseline="0" noProof="0" dirty="0">
                <a:ln>
                  <a:noFill/>
                </a:ln>
                <a:solidFill>
                  <a:srgbClr val="FFFFFF"/>
                </a:solidFill>
                <a:effectLst/>
                <a:uLnTx/>
                <a:uFillTx/>
                <a:latin typeface="Trebuchet MS"/>
                <a:ea typeface="+mn-ea"/>
                <a:cs typeface="Trebuchet MS"/>
              </a:rPr>
              <a:t>delle</a:t>
            </a:r>
            <a:r>
              <a:rPr kumimoji="0" sz="24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60" normalizeH="0" baseline="0" noProof="0" dirty="0">
                <a:ln>
                  <a:noFill/>
                </a:ln>
                <a:solidFill>
                  <a:srgbClr val="FFFFFF"/>
                </a:solidFill>
                <a:effectLst/>
                <a:uLnTx/>
                <a:uFillTx/>
                <a:latin typeface="Trebuchet MS"/>
                <a:ea typeface="+mn-ea"/>
                <a:cs typeface="Trebuchet MS"/>
              </a:rPr>
              <a:t>donne,</a:t>
            </a:r>
            <a:r>
              <a:rPr kumimoji="0" sz="2400" b="0" i="0" u="none" strike="noStrike" kern="1200" cap="none" spc="-18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70" normalizeH="0" baseline="0" noProof="0" dirty="0">
                <a:ln>
                  <a:noFill/>
                </a:ln>
                <a:solidFill>
                  <a:srgbClr val="FFFFFF"/>
                </a:solidFill>
                <a:effectLst/>
                <a:uLnTx/>
                <a:uFillTx/>
                <a:latin typeface="Trebuchet MS"/>
                <a:ea typeface="+mn-ea"/>
                <a:cs typeface="Trebuchet MS"/>
              </a:rPr>
              <a:t>delle</a:t>
            </a:r>
            <a:r>
              <a:rPr kumimoji="0" sz="24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0" normalizeH="0" baseline="0" noProof="0" dirty="0">
                <a:ln>
                  <a:noFill/>
                </a:ln>
                <a:solidFill>
                  <a:srgbClr val="FFFFFF"/>
                </a:solidFill>
                <a:effectLst/>
                <a:uLnTx/>
                <a:uFillTx/>
                <a:latin typeface="Trebuchet MS"/>
                <a:ea typeface="+mn-ea"/>
                <a:cs typeface="Trebuchet MS"/>
              </a:rPr>
              <a:t>persone</a:t>
            </a:r>
            <a:r>
              <a:rPr kumimoji="0" sz="24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70" normalizeH="0" baseline="0" noProof="0" dirty="0">
                <a:ln>
                  <a:noFill/>
                </a:ln>
                <a:solidFill>
                  <a:srgbClr val="FFFFFF"/>
                </a:solidFill>
                <a:effectLst/>
                <a:uLnTx/>
                <a:uFillTx/>
                <a:latin typeface="Trebuchet MS"/>
                <a:ea typeface="+mn-ea"/>
                <a:cs typeface="Trebuchet MS"/>
              </a:rPr>
              <a:t>LGBTI</a:t>
            </a:r>
            <a:r>
              <a:rPr kumimoji="0" sz="240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50" normalizeH="0" baseline="0" noProof="0" dirty="0">
                <a:ln>
                  <a:noFill/>
                </a:ln>
                <a:solidFill>
                  <a:srgbClr val="FFFFFF"/>
                </a:solidFill>
                <a:effectLst/>
                <a:uLnTx/>
                <a:uFillTx/>
                <a:latin typeface="Trebuchet MS"/>
                <a:ea typeface="+mn-ea"/>
                <a:cs typeface="Trebuchet MS"/>
              </a:rPr>
              <a:t>e </a:t>
            </a:r>
            <a:r>
              <a:rPr kumimoji="0" sz="2400" b="0" i="0" u="none" strike="noStrike" kern="1200" cap="none" spc="-70" normalizeH="0" baseline="0" noProof="0" dirty="0">
                <a:ln>
                  <a:noFill/>
                </a:ln>
                <a:solidFill>
                  <a:srgbClr val="FFFFFF"/>
                </a:solidFill>
                <a:effectLst/>
                <a:uLnTx/>
                <a:uFillTx/>
                <a:latin typeface="Trebuchet MS"/>
                <a:ea typeface="+mn-ea"/>
                <a:cs typeface="Trebuchet MS"/>
              </a:rPr>
              <a:t>degli</a:t>
            </a:r>
            <a:r>
              <a:rPr kumimoji="0" sz="2400" b="0" i="0" u="none" strike="noStrike" kern="1200" cap="none" spc="-204"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0" normalizeH="0" baseline="0" noProof="0" dirty="0">
                <a:ln>
                  <a:noFill/>
                </a:ln>
                <a:solidFill>
                  <a:srgbClr val="FFFFFF"/>
                </a:solidFill>
                <a:effectLst/>
                <a:uLnTx/>
                <a:uFillTx/>
                <a:latin typeface="Trebuchet MS"/>
                <a:ea typeface="+mn-ea"/>
                <a:cs typeface="Trebuchet MS"/>
              </a:rPr>
              <a:t>attivisti.</a:t>
            </a:r>
            <a:endParaRPr kumimoji="0" sz="2400" b="0" i="0" u="none" strike="noStrike" kern="1200" cap="none" spc="0" normalizeH="0" baseline="0" noProof="0" dirty="0">
              <a:ln>
                <a:noFill/>
              </a:ln>
              <a:solidFill>
                <a:prstClr val="black"/>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95"/>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107188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0" normalizeH="0" baseline="0" noProof="0" dirty="0">
                <a:ln>
                  <a:noFill/>
                </a:ln>
                <a:solidFill>
                  <a:srgbClr val="FFFFFF"/>
                </a:solidFill>
                <a:effectLst/>
                <a:uLnTx/>
                <a:uFillTx/>
                <a:latin typeface="Trebuchet MS"/>
                <a:ea typeface="+mn-ea"/>
                <a:cs typeface="Trebuchet MS"/>
              </a:rPr>
              <a:t>Sosteniamo</a:t>
            </a:r>
            <a:r>
              <a:rPr kumimoji="0" sz="24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0" normalizeH="0" baseline="0" noProof="0" dirty="0">
                <a:ln>
                  <a:noFill/>
                </a:ln>
                <a:solidFill>
                  <a:srgbClr val="FFFFFF"/>
                </a:solidFill>
                <a:effectLst/>
                <a:uLnTx/>
                <a:uFillTx/>
                <a:latin typeface="Trebuchet MS"/>
                <a:ea typeface="+mn-ea"/>
                <a:cs typeface="Trebuchet MS"/>
              </a:rPr>
              <a:t>anche</a:t>
            </a:r>
            <a:r>
              <a:rPr kumimoji="0" sz="2400" b="0" i="0" u="none" strike="noStrike" kern="1200" cap="none" spc="-18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50" normalizeH="0" baseline="0" noProof="0" dirty="0">
                <a:ln>
                  <a:noFill/>
                </a:ln>
                <a:solidFill>
                  <a:srgbClr val="FFFFFF"/>
                </a:solidFill>
                <a:effectLst/>
                <a:uLnTx/>
                <a:uFillTx/>
                <a:latin typeface="Trebuchet MS"/>
                <a:ea typeface="+mn-ea"/>
                <a:cs typeface="Trebuchet MS"/>
              </a:rPr>
              <a:t>la</a:t>
            </a:r>
            <a:r>
              <a:rPr kumimoji="0" sz="24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20" normalizeH="0" baseline="0" noProof="0" dirty="0">
                <a:ln>
                  <a:noFill/>
                </a:ln>
                <a:solidFill>
                  <a:srgbClr val="FFFFFF"/>
                </a:solidFill>
                <a:effectLst/>
                <a:uLnTx/>
                <a:uFillTx/>
                <a:latin typeface="Trebuchet MS"/>
                <a:ea typeface="+mn-ea"/>
                <a:cs typeface="Trebuchet MS"/>
              </a:rPr>
              <a:t>società</a:t>
            </a:r>
            <a:r>
              <a:rPr kumimoji="0" sz="2400" b="0" i="0" u="none" strike="noStrike" kern="1200" cap="none" spc="-204" normalizeH="0" baseline="0" noProof="0" dirty="0">
                <a:ln>
                  <a:noFill/>
                </a:ln>
                <a:solidFill>
                  <a:srgbClr val="FFFFFF"/>
                </a:solidFill>
                <a:effectLst/>
                <a:uLnTx/>
                <a:uFillTx/>
                <a:latin typeface="Trebuchet MS"/>
                <a:ea typeface="+mn-ea"/>
                <a:cs typeface="Trebuchet MS"/>
              </a:rPr>
              <a:t> </a:t>
            </a:r>
            <a:r>
              <a:rPr kumimoji="0" sz="2400" b="0" i="0" u="none" strike="noStrike" kern="1200" cap="none" spc="-75" normalizeH="0" baseline="0" noProof="0" dirty="0">
                <a:ln>
                  <a:noFill/>
                </a:ln>
                <a:solidFill>
                  <a:srgbClr val="FFFFFF"/>
                </a:solidFill>
                <a:effectLst/>
                <a:uLnTx/>
                <a:uFillTx/>
                <a:latin typeface="Trebuchet MS"/>
                <a:ea typeface="+mn-ea"/>
                <a:cs typeface="Trebuchet MS"/>
              </a:rPr>
              <a:t>civile</a:t>
            </a:r>
            <a:r>
              <a:rPr kumimoji="0" sz="2400" b="0" i="0" u="none" strike="noStrike" kern="1200" cap="none" spc="-17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60" normalizeH="0" baseline="0" noProof="0" dirty="0">
                <a:ln>
                  <a:noFill/>
                </a:ln>
                <a:solidFill>
                  <a:srgbClr val="FFFFFF"/>
                </a:solidFill>
                <a:effectLst/>
                <a:uLnTx/>
                <a:uFillTx/>
                <a:latin typeface="Trebuchet MS"/>
                <a:ea typeface="+mn-ea"/>
                <a:cs typeface="Trebuchet MS"/>
              </a:rPr>
              <a:t>nel</a:t>
            </a:r>
            <a:r>
              <a:rPr kumimoji="0" sz="24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50" normalizeH="0" baseline="0" noProof="0" dirty="0">
                <a:ln>
                  <a:noFill/>
                </a:ln>
                <a:solidFill>
                  <a:srgbClr val="FFFFFF"/>
                </a:solidFill>
                <a:effectLst/>
                <a:uLnTx/>
                <a:uFillTx/>
                <a:latin typeface="Trebuchet MS"/>
                <a:ea typeface="+mn-ea"/>
                <a:cs typeface="Trebuchet MS"/>
              </a:rPr>
              <a:t>costruire</a:t>
            </a:r>
            <a:r>
              <a:rPr kumimoji="0" sz="2400" b="0" i="0" u="none" strike="noStrike" kern="1200" cap="none" spc="-204" normalizeH="0" baseline="0" noProof="0" dirty="0">
                <a:ln>
                  <a:noFill/>
                </a:ln>
                <a:solidFill>
                  <a:srgbClr val="FFFFFF"/>
                </a:solidFill>
                <a:effectLst/>
                <a:uLnTx/>
                <a:uFillTx/>
                <a:latin typeface="Trebuchet MS"/>
                <a:ea typeface="+mn-ea"/>
                <a:cs typeface="Trebuchet MS"/>
              </a:rPr>
              <a:t> </a:t>
            </a:r>
            <a:r>
              <a:rPr kumimoji="0" sz="2400" b="0" i="0" u="none" strike="noStrike" kern="1200" cap="none" spc="-60" normalizeH="0" baseline="0" noProof="0" dirty="0">
                <a:ln>
                  <a:noFill/>
                </a:ln>
                <a:solidFill>
                  <a:srgbClr val="FFFFFF"/>
                </a:solidFill>
                <a:effectLst/>
                <a:uLnTx/>
                <a:uFillTx/>
                <a:latin typeface="Trebuchet MS"/>
                <a:ea typeface="+mn-ea"/>
                <a:cs typeface="Trebuchet MS"/>
              </a:rPr>
              <a:t>e</a:t>
            </a:r>
            <a:r>
              <a:rPr kumimoji="0" sz="24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90" normalizeH="0" baseline="0" noProof="0" dirty="0">
                <a:ln>
                  <a:noFill/>
                </a:ln>
                <a:solidFill>
                  <a:srgbClr val="FFFFFF"/>
                </a:solidFill>
                <a:effectLst/>
                <a:uLnTx/>
                <a:uFillTx/>
                <a:latin typeface="Trebuchet MS"/>
                <a:ea typeface="+mn-ea"/>
                <a:cs typeface="Trebuchet MS"/>
              </a:rPr>
              <a:t>proteggere</a:t>
            </a:r>
            <a:r>
              <a:rPr kumimoji="0" sz="24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50" normalizeH="0" baseline="0" noProof="0" dirty="0">
                <a:ln>
                  <a:noFill/>
                </a:ln>
                <a:solidFill>
                  <a:srgbClr val="FFFFFF"/>
                </a:solidFill>
                <a:effectLst/>
                <a:uLnTx/>
                <a:uFillTx/>
                <a:latin typeface="Trebuchet MS"/>
                <a:ea typeface="+mn-ea"/>
                <a:cs typeface="Trebuchet MS"/>
              </a:rPr>
              <a:t>la</a:t>
            </a:r>
            <a:r>
              <a:rPr kumimoji="0" sz="24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0" normalizeH="0" baseline="0" noProof="0" dirty="0">
                <a:ln>
                  <a:noFill/>
                </a:ln>
                <a:solidFill>
                  <a:srgbClr val="FFFFFF"/>
                </a:solidFill>
                <a:effectLst/>
                <a:uLnTx/>
                <a:uFillTx/>
                <a:latin typeface="Trebuchet MS"/>
                <a:ea typeface="+mn-ea"/>
                <a:cs typeface="Trebuchet MS"/>
              </a:rPr>
              <a:t>propria </a:t>
            </a:r>
            <a:r>
              <a:rPr kumimoji="0" sz="2400" b="0" i="0" u="none" strike="noStrike" kern="1200" cap="none" spc="-60" normalizeH="0" baseline="0" noProof="0" dirty="0">
                <a:ln>
                  <a:noFill/>
                </a:ln>
                <a:solidFill>
                  <a:srgbClr val="FFFFFF"/>
                </a:solidFill>
                <a:effectLst/>
                <a:uLnTx/>
                <a:uFillTx/>
                <a:latin typeface="Trebuchet MS"/>
                <a:ea typeface="+mn-ea"/>
                <a:cs typeface="Trebuchet MS"/>
              </a:rPr>
              <a:t>resilienza</a:t>
            </a:r>
            <a:r>
              <a:rPr kumimoji="0" sz="2400" b="0" i="0" u="none" strike="noStrike" kern="1200" cap="none" spc="-17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0" normalizeH="0" baseline="0" noProof="0" dirty="0">
                <a:ln>
                  <a:noFill/>
                </a:ln>
                <a:solidFill>
                  <a:srgbClr val="FFFFFF"/>
                </a:solidFill>
                <a:effectLst/>
                <a:uLnTx/>
                <a:uFillTx/>
                <a:latin typeface="Trebuchet MS"/>
                <a:ea typeface="+mn-ea"/>
                <a:cs typeface="Trebuchet MS"/>
              </a:rPr>
              <a:t>digitale.</a:t>
            </a:r>
            <a:endParaRPr kumimoji="0" sz="2400" b="0" i="0" u="none" strike="noStrike" kern="1200" cap="none" spc="0" normalizeH="0" baseline="0" noProof="0" dirty="0">
              <a:ln>
                <a:noFill/>
              </a:ln>
              <a:solidFill>
                <a:prstClr val="black"/>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95"/>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Trebuchet MS"/>
              <a:ea typeface="+mn-ea"/>
              <a:cs typeface="Trebuchet MS"/>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2400" b="0" i="0" u="none" strike="noStrike" kern="1200" cap="none" spc="-80" normalizeH="0" baseline="0" noProof="0" dirty="0">
                <a:ln>
                  <a:noFill/>
                </a:ln>
                <a:solidFill>
                  <a:srgbClr val="FFFFFF"/>
                </a:solidFill>
                <a:effectLst/>
                <a:uLnTx/>
                <a:uFillTx/>
                <a:latin typeface="Trebuchet MS"/>
                <a:ea typeface="+mn-ea"/>
                <a:cs typeface="Trebuchet MS"/>
              </a:rPr>
              <a:t>Attraverso</a:t>
            </a:r>
            <a:r>
              <a:rPr kumimoji="0" sz="2400" b="0" i="0" u="none" strike="noStrike" kern="1200" cap="none" spc="-21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50" normalizeH="0" baseline="0" noProof="0" dirty="0">
                <a:ln>
                  <a:noFill/>
                </a:ln>
                <a:solidFill>
                  <a:srgbClr val="FFFFFF"/>
                </a:solidFill>
                <a:effectLst/>
                <a:uLnTx/>
                <a:uFillTx/>
                <a:latin typeface="Trebuchet MS"/>
                <a:ea typeface="+mn-ea"/>
                <a:cs typeface="Trebuchet MS"/>
              </a:rPr>
              <a:t>la</a:t>
            </a:r>
            <a:r>
              <a:rPr kumimoji="0" sz="24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40" normalizeH="0" baseline="0" noProof="0" dirty="0">
                <a:ln>
                  <a:noFill/>
                </a:ln>
                <a:solidFill>
                  <a:srgbClr val="FFFFFF"/>
                </a:solidFill>
                <a:effectLst/>
                <a:uLnTx/>
                <a:uFillTx/>
                <a:latin typeface="Trebuchet MS"/>
                <a:ea typeface="+mn-ea"/>
                <a:cs typeface="Trebuchet MS"/>
              </a:rPr>
              <a:t>nostra</a:t>
            </a:r>
            <a:r>
              <a:rPr kumimoji="0" sz="24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20" normalizeH="0" baseline="0" noProof="0" dirty="0">
                <a:ln>
                  <a:noFill/>
                </a:ln>
                <a:solidFill>
                  <a:srgbClr val="FFFFFF"/>
                </a:solidFill>
                <a:effectLst/>
                <a:uLnTx/>
                <a:uFillTx/>
                <a:latin typeface="Trebuchet MS"/>
                <a:ea typeface="+mn-ea"/>
                <a:cs typeface="Trebuchet MS"/>
              </a:rPr>
              <a:t>nuova</a:t>
            </a:r>
            <a:r>
              <a:rPr kumimoji="0" sz="24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0" normalizeH="0" baseline="0" noProof="0" dirty="0">
                <a:ln>
                  <a:noFill/>
                </a:ln>
                <a:solidFill>
                  <a:srgbClr val="FFFFFF"/>
                </a:solidFill>
                <a:effectLst/>
                <a:uLnTx/>
                <a:uFillTx/>
                <a:latin typeface="Trebuchet MS"/>
                <a:ea typeface="+mn-ea"/>
                <a:cs typeface="Trebuchet MS"/>
              </a:rPr>
              <a:t>campagna</a:t>
            </a:r>
            <a:r>
              <a:rPr kumimoji="0" sz="24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45" normalizeH="0" baseline="0" noProof="0" dirty="0">
                <a:ln>
                  <a:noFill/>
                </a:ln>
                <a:solidFill>
                  <a:srgbClr val="FFFFFF"/>
                </a:solidFill>
                <a:effectLst/>
                <a:uLnTx/>
                <a:uFillTx/>
                <a:latin typeface="Trebuchet MS"/>
                <a:ea typeface="+mn-ea"/>
                <a:cs typeface="Trebuchet MS"/>
              </a:rPr>
              <a:t>globale</a:t>
            </a:r>
            <a:r>
              <a:rPr kumimoji="0" sz="24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0" normalizeH="0" baseline="0" noProof="0" dirty="0">
                <a:ln>
                  <a:noFill/>
                </a:ln>
                <a:solidFill>
                  <a:srgbClr val="FFFFFF"/>
                </a:solidFill>
                <a:effectLst/>
                <a:uLnTx/>
                <a:uFillTx/>
                <a:latin typeface="Trebuchet MS"/>
                <a:ea typeface="+mn-ea"/>
                <a:cs typeface="Trebuchet MS"/>
              </a:rPr>
              <a:t>Make</a:t>
            </a:r>
            <a:r>
              <a:rPr kumimoji="0" sz="24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25" normalizeH="0" baseline="0" noProof="0" dirty="0">
                <a:ln>
                  <a:noFill/>
                </a:ln>
                <a:solidFill>
                  <a:srgbClr val="FFFFFF"/>
                </a:solidFill>
                <a:effectLst/>
                <a:uLnTx/>
                <a:uFillTx/>
                <a:latin typeface="Trebuchet MS"/>
                <a:ea typeface="+mn-ea"/>
                <a:cs typeface="Trebuchet MS"/>
              </a:rPr>
              <a:t>It</a:t>
            </a:r>
            <a:r>
              <a:rPr kumimoji="0" sz="24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25" normalizeH="0" baseline="0" noProof="0" dirty="0">
                <a:ln>
                  <a:noFill/>
                </a:ln>
                <a:solidFill>
                  <a:srgbClr val="FFFFFF"/>
                </a:solidFill>
                <a:effectLst/>
                <a:uLnTx/>
                <a:uFillTx/>
                <a:latin typeface="Trebuchet MS"/>
                <a:ea typeface="+mn-ea"/>
                <a:cs typeface="Trebuchet MS"/>
              </a:rPr>
              <a:t>Safe</a:t>
            </a:r>
            <a:r>
              <a:rPr kumimoji="0" sz="24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65" normalizeH="0" baseline="0" noProof="0" dirty="0">
                <a:ln>
                  <a:noFill/>
                </a:ln>
                <a:solidFill>
                  <a:srgbClr val="FFFFFF"/>
                </a:solidFill>
                <a:effectLst/>
                <a:uLnTx/>
                <a:uFillTx/>
                <a:latin typeface="Trebuchet MS"/>
                <a:ea typeface="+mn-ea"/>
                <a:cs typeface="Trebuchet MS"/>
              </a:rPr>
              <a:t>Online,</a:t>
            </a:r>
            <a:r>
              <a:rPr kumimoji="0" sz="2400" b="0" i="0" u="none" strike="noStrike" kern="1200" cap="none" spc="-17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20" normalizeH="0" baseline="0" noProof="0" dirty="0">
                <a:ln>
                  <a:noFill/>
                </a:ln>
                <a:solidFill>
                  <a:srgbClr val="FFFFFF"/>
                </a:solidFill>
                <a:effectLst/>
                <a:uLnTx/>
                <a:uFillTx/>
                <a:latin typeface="Trebuchet MS"/>
                <a:ea typeface="+mn-ea"/>
                <a:cs typeface="Trebuchet MS"/>
              </a:rPr>
              <a:t>chiediamo</a:t>
            </a:r>
            <a:r>
              <a:rPr kumimoji="0" sz="2400" b="0" i="0" u="none" strike="noStrike" kern="1200" cap="none" spc="-18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25" normalizeH="0" baseline="0" noProof="0" dirty="0">
                <a:ln>
                  <a:noFill/>
                </a:ln>
                <a:solidFill>
                  <a:srgbClr val="FFFFFF"/>
                </a:solidFill>
                <a:effectLst/>
                <a:uLnTx/>
                <a:uFillTx/>
                <a:latin typeface="Trebuchet MS"/>
                <a:ea typeface="+mn-ea"/>
                <a:cs typeface="Trebuchet MS"/>
              </a:rPr>
              <a:t>ai </a:t>
            </a:r>
            <a:r>
              <a:rPr kumimoji="0" sz="2400" b="0" i="0" u="none" strike="noStrike" kern="1200" cap="none" spc="-75" normalizeH="0" baseline="0" noProof="0" dirty="0">
                <a:ln>
                  <a:noFill/>
                </a:ln>
                <a:solidFill>
                  <a:srgbClr val="FFFFFF"/>
                </a:solidFill>
                <a:effectLst/>
                <a:uLnTx/>
                <a:uFillTx/>
                <a:latin typeface="Trebuchet MS"/>
                <a:ea typeface="+mn-ea"/>
                <a:cs typeface="Trebuchet MS"/>
              </a:rPr>
              <a:t>governi</a:t>
            </a:r>
            <a:r>
              <a:rPr kumimoji="0" sz="2400" b="0" i="0" u="none" strike="noStrike" kern="1200" cap="none" spc="-20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70" normalizeH="0" baseline="0" noProof="0" dirty="0">
                <a:ln>
                  <a:noFill/>
                </a:ln>
                <a:solidFill>
                  <a:srgbClr val="FFFFFF"/>
                </a:solidFill>
                <a:effectLst/>
                <a:uLnTx/>
                <a:uFillTx/>
                <a:latin typeface="Trebuchet MS"/>
                <a:ea typeface="+mn-ea"/>
                <a:cs typeface="Trebuchet MS"/>
              </a:rPr>
              <a:t>di</a:t>
            </a:r>
            <a:r>
              <a:rPr kumimoji="0" sz="24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05" normalizeH="0" baseline="0" noProof="0" dirty="0">
                <a:ln>
                  <a:noFill/>
                </a:ln>
                <a:solidFill>
                  <a:srgbClr val="FFFFFF"/>
                </a:solidFill>
                <a:effectLst/>
                <a:uLnTx/>
                <a:uFillTx/>
                <a:latin typeface="Trebuchet MS"/>
                <a:ea typeface="+mn-ea"/>
                <a:cs typeface="Trebuchet MS"/>
              </a:rPr>
              <a:t>tutto</a:t>
            </a:r>
            <a:r>
              <a:rPr kumimoji="0" sz="240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14" normalizeH="0" baseline="0" noProof="0" dirty="0">
                <a:ln>
                  <a:noFill/>
                </a:ln>
                <a:solidFill>
                  <a:srgbClr val="FFFFFF"/>
                </a:solidFill>
                <a:effectLst/>
                <a:uLnTx/>
                <a:uFillTx/>
                <a:latin typeface="Trebuchet MS"/>
                <a:ea typeface="+mn-ea"/>
                <a:cs typeface="Trebuchet MS"/>
              </a:rPr>
              <a:t>il</a:t>
            </a:r>
            <a:r>
              <a:rPr kumimoji="0" sz="240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0" normalizeH="0" baseline="0" noProof="0" dirty="0">
                <a:ln>
                  <a:noFill/>
                </a:ln>
                <a:solidFill>
                  <a:srgbClr val="FFFFFF"/>
                </a:solidFill>
                <a:effectLst/>
                <a:uLnTx/>
                <a:uFillTx/>
                <a:latin typeface="Trebuchet MS"/>
                <a:ea typeface="+mn-ea"/>
                <a:cs typeface="Trebuchet MS"/>
              </a:rPr>
              <a:t>mondo</a:t>
            </a:r>
            <a:r>
              <a:rPr kumimoji="0" sz="2400" b="0" i="0" u="none" strike="noStrike" kern="1200" cap="none" spc="-18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70" normalizeH="0" baseline="0" noProof="0" dirty="0">
                <a:ln>
                  <a:noFill/>
                </a:ln>
                <a:solidFill>
                  <a:srgbClr val="FFFFFF"/>
                </a:solidFill>
                <a:effectLst/>
                <a:uLnTx/>
                <a:uFillTx/>
                <a:latin typeface="Trebuchet MS"/>
                <a:ea typeface="+mn-ea"/>
                <a:cs typeface="Trebuchet MS"/>
              </a:rPr>
              <a:t>di</a:t>
            </a:r>
            <a:r>
              <a:rPr kumimoji="0" sz="2400" b="0" i="0" u="none" strike="noStrike" kern="1200" cap="none" spc="-20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85" normalizeH="0" baseline="0" noProof="0" dirty="0">
                <a:ln>
                  <a:noFill/>
                </a:ln>
                <a:solidFill>
                  <a:srgbClr val="FFFFFF"/>
                </a:solidFill>
                <a:effectLst/>
                <a:uLnTx/>
                <a:uFillTx/>
                <a:latin typeface="Trebuchet MS"/>
                <a:ea typeface="+mn-ea"/>
                <a:cs typeface="Trebuchet MS"/>
              </a:rPr>
              <a:t>agire</a:t>
            </a:r>
            <a:r>
              <a:rPr kumimoji="0" sz="240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60" normalizeH="0" baseline="0" noProof="0" dirty="0">
                <a:ln>
                  <a:noFill/>
                </a:ln>
                <a:solidFill>
                  <a:srgbClr val="FFFFFF"/>
                </a:solidFill>
                <a:effectLst/>
                <a:uLnTx/>
                <a:uFillTx/>
                <a:latin typeface="Trebuchet MS"/>
                <a:ea typeface="+mn-ea"/>
                <a:cs typeface="Trebuchet MS"/>
              </a:rPr>
              <a:t>e</a:t>
            </a:r>
            <a:r>
              <a:rPr kumimoji="0" sz="2400" b="0" i="0" u="none" strike="noStrike" kern="1200" cap="none" spc="-20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90" normalizeH="0" baseline="0" noProof="0" dirty="0">
                <a:ln>
                  <a:noFill/>
                </a:ln>
                <a:solidFill>
                  <a:srgbClr val="FFFFFF"/>
                </a:solidFill>
                <a:effectLst/>
                <a:uLnTx/>
                <a:uFillTx/>
                <a:latin typeface="Trebuchet MS"/>
                <a:ea typeface="+mn-ea"/>
                <a:cs typeface="Trebuchet MS"/>
              </a:rPr>
              <a:t>proteggere</a:t>
            </a:r>
            <a:r>
              <a:rPr kumimoji="0" sz="2400" b="0" i="0" u="none" strike="noStrike" kern="1200" cap="none" spc="-20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14" normalizeH="0" baseline="0" noProof="0" dirty="0">
                <a:ln>
                  <a:noFill/>
                </a:ln>
                <a:solidFill>
                  <a:srgbClr val="FFFFFF"/>
                </a:solidFill>
                <a:effectLst/>
                <a:uLnTx/>
                <a:uFillTx/>
                <a:latin typeface="Trebuchet MS"/>
                <a:ea typeface="+mn-ea"/>
                <a:cs typeface="Trebuchet MS"/>
              </a:rPr>
              <a:t>il</a:t>
            </a:r>
            <a:r>
              <a:rPr kumimoji="0" sz="2400" b="0" i="0" u="none" strike="noStrike" kern="1200" cap="none" spc="-195"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10" normalizeH="0" baseline="0" noProof="0" dirty="0">
                <a:ln>
                  <a:noFill/>
                </a:ln>
                <a:solidFill>
                  <a:srgbClr val="FFFFFF"/>
                </a:solidFill>
                <a:effectLst/>
                <a:uLnTx/>
                <a:uFillTx/>
                <a:latin typeface="Trebuchet MS"/>
                <a:ea typeface="+mn-ea"/>
                <a:cs typeface="Trebuchet MS"/>
              </a:rPr>
              <a:t>diritto</a:t>
            </a:r>
            <a:r>
              <a:rPr kumimoji="0" sz="240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60" normalizeH="0" baseline="0" noProof="0" dirty="0">
                <a:ln>
                  <a:noFill/>
                </a:ln>
                <a:solidFill>
                  <a:srgbClr val="FFFFFF"/>
                </a:solidFill>
                <a:effectLst/>
                <a:uLnTx/>
                <a:uFillTx/>
                <a:latin typeface="Trebuchet MS"/>
                <a:ea typeface="+mn-ea"/>
                <a:cs typeface="Trebuchet MS"/>
              </a:rPr>
              <a:t>alla</a:t>
            </a:r>
            <a:r>
              <a:rPr kumimoji="0" sz="2400" b="0" i="0" u="none" strike="noStrike" kern="1200" cap="none" spc="-20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60" normalizeH="0" baseline="0" noProof="0" dirty="0">
                <a:ln>
                  <a:noFill/>
                </a:ln>
                <a:solidFill>
                  <a:srgbClr val="FFFFFF"/>
                </a:solidFill>
                <a:effectLst/>
                <a:uLnTx/>
                <a:uFillTx/>
                <a:latin typeface="Trebuchet MS"/>
                <a:ea typeface="+mn-ea"/>
                <a:cs typeface="Trebuchet MS"/>
              </a:rPr>
              <a:t>protesta</a:t>
            </a:r>
            <a:r>
              <a:rPr kumimoji="0" sz="240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70" normalizeH="0" baseline="0" noProof="0" dirty="0">
                <a:ln>
                  <a:noFill/>
                </a:ln>
                <a:solidFill>
                  <a:srgbClr val="FFFFFF"/>
                </a:solidFill>
                <a:effectLst/>
                <a:uLnTx/>
                <a:uFillTx/>
                <a:latin typeface="Trebuchet MS"/>
                <a:ea typeface="+mn-ea"/>
                <a:cs typeface="Trebuchet MS"/>
              </a:rPr>
              <a:t>di</a:t>
            </a:r>
            <a:r>
              <a:rPr kumimoji="0" sz="2400" b="0" i="0" u="none" strike="noStrike" kern="1200" cap="none" spc="-19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0" normalizeH="0" baseline="0" noProof="0" dirty="0">
                <a:ln>
                  <a:noFill/>
                </a:ln>
                <a:solidFill>
                  <a:srgbClr val="FFFFFF"/>
                </a:solidFill>
                <a:effectLst/>
                <a:uLnTx/>
                <a:uFillTx/>
                <a:latin typeface="Trebuchet MS"/>
                <a:ea typeface="+mn-ea"/>
                <a:cs typeface="Trebuchet MS"/>
              </a:rPr>
              <a:t>donne, </a:t>
            </a:r>
            <a:r>
              <a:rPr kumimoji="0" sz="2400" b="0" i="0" u="none" strike="noStrike" kern="1200" cap="none" spc="-85" normalizeH="0" baseline="0" noProof="0" dirty="0">
                <a:ln>
                  <a:noFill/>
                </a:ln>
                <a:solidFill>
                  <a:srgbClr val="FFFFFF"/>
                </a:solidFill>
                <a:effectLst/>
                <a:uLnTx/>
                <a:uFillTx/>
                <a:latin typeface="Trebuchet MS"/>
                <a:ea typeface="+mn-ea"/>
                <a:cs typeface="Trebuchet MS"/>
              </a:rPr>
              <a:t>ragazze</a:t>
            </a:r>
            <a:r>
              <a:rPr kumimoji="0" sz="2400" b="0" i="0" u="none" strike="noStrike" kern="1200" cap="none" spc="-24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60" normalizeH="0" baseline="0" noProof="0" dirty="0">
                <a:ln>
                  <a:noFill/>
                </a:ln>
                <a:solidFill>
                  <a:srgbClr val="FFFFFF"/>
                </a:solidFill>
                <a:effectLst/>
                <a:uLnTx/>
                <a:uFillTx/>
                <a:latin typeface="Trebuchet MS"/>
                <a:ea typeface="+mn-ea"/>
                <a:cs typeface="Trebuchet MS"/>
              </a:rPr>
              <a:t>e</a:t>
            </a:r>
            <a:r>
              <a:rPr kumimoji="0" sz="2400" b="0" i="0" u="none" strike="noStrike" kern="1200" cap="none" spc="-22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0" normalizeH="0" baseline="0" noProof="0" dirty="0">
                <a:ln>
                  <a:noFill/>
                </a:ln>
                <a:solidFill>
                  <a:srgbClr val="FFFFFF"/>
                </a:solidFill>
                <a:effectLst/>
                <a:uLnTx/>
                <a:uFillTx/>
                <a:latin typeface="Trebuchet MS"/>
                <a:ea typeface="+mn-ea"/>
                <a:cs typeface="Trebuchet MS"/>
              </a:rPr>
              <a:t>persone</a:t>
            </a:r>
            <a:r>
              <a:rPr kumimoji="0" sz="2400" b="0" i="0" u="none" strike="noStrike" kern="1200" cap="none" spc="-210" normalizeH="0" baseline="0" noProof="0" dirty="0">
                <a:ln>
                  <a:noFill/>
                </a:ln>
                <a:solidFill>
                  <a:srgbClr val="FFFFFF"/>
                </a:solidFill>
                <a:effectLst/>
                <a:uLnTx/>
                <a:uFillTx/>
                <a:latin typeface="Trebuchet MS"/>
                <a:ea typeface="+mn-ea"/>
                <a:cs typeface="Trebuchet MS"/>
              </a:rPr>
              <a:t> </a:t>
            </a:r>
            <a:r>
              <a:rPr kumimoji="0" sz="2400" b="0" i="0" u="none" strike="noStrike" kern="1200" cap="none" spc="-10" normalizeH="0" baseline="0" noProof="0" dirty="0">
                <a:ln>
                  <a:noFill/>
                </a:ln>
                <a:solidFill>
                  <a:srgbClr val="FFFFFF"/>
                </a:solidFill>
                <a:effectLst/>
                <a:uLnTx/>
                <a:uFillTx/>
                <a:latin typeface="Trebuchet MS"/>
                <a:ea typeface="+mn-ea"/>
                <a:cs typeface="Trebuchet MS"/>
              </a:rPr>
              <a:t>LGBTI.</a:t>
            </a:r>
            <a:endParaRPr kumimoji="0" sz="2400" b="0" i="0" u="none" strike="noStrike" kern="1200" cap="none" spc="0" normalizeH="0" baseline="0" noProof="0" dirty="0">
              <a:ln>
                <a:noFill/>
              </a:ln>
              <a:solidFill>
                <a:prstClr val="black"/>
              </a:solidFill>
              <a:effectLst/>
              <a:uLnTx/>
              <a:uFillTx/>
              <a:latin typeface="Trebuchet MS"/>
              <a:ea typeface="+mn-ea"/>
              <a:cs typeface="Trebuchet M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 y="1268"/>
            <a:ext cx="12191978" cy="6856727"/>
          </a:xfrm>
          <a:prstGeom prst="rect">
            <a:avLst/>
          </a:prstGeom>
        </p:spPr>
      </p:pic>
      <p:sp>
        <p:nvSpPr>
          <p:cNvPr id="3" name="object 3"/>
          <p:cNvSpPr txBox="1">
            <a:spLocks noGrp="1"/>
          </p:cNvSpPr>
          <p:nvPr>
            <p:ph type="title"/>
          </p:nvPr>
        </p:nvSpPr>
        <p:spPr>
          <a:xfrm>
            <a:off x="838200" y="685628"/>
            <a:ext cx="10515600" cy="505267"/>
          </a:xfrm>
          <a:prstGeom prst="rect">
            <a:avLst/>
          </a:prstGeom>
        </p:spPr>
        <p:txBody>
          <a:bodyPr vert="horz" wrap="square" lIns="0" tIns="12700" rIns="0" bIns="0" rtlCol="0">
            <a:spAutoFit/>
          </a:bodyPr>
          <a:lstStyle/>
          <a:p>
            <a:pPr marL="12700">
              <a:lnSpc>
                <a:spcPct val="100000"/>
              </a:lnSpc>
              <a:spcBef>
                <a:spcPts val="100"/>
              </a:spcBef>
            </a:pPr>
            <a:r>
              <a:rPr spc="-135" dirty="0">
                <a:latin typeface="+mn-lt"/>
                <a:hlinkClick r:id="rId3">
                  <a:extLst>
                    <a:ext uri="{A12FA001-AC4F-418D-AE19-62706E023703}">
                      <ahyp:hlinkClr xmlns:ahyp="http://schemas.microsoft.com/office/drawing/2018/hyperlinkcolor" val="tx"/>
                    </a:ext>
                  </a:extLst>
                </a:hlinkClick>
              </a:rPr>
              <a:t>https://securitylab.</a:t>
            </a:r>
            <a:r>
              <a:rPr dirty="0">
                <a:latin typeface="+mn-lt"/>
                <a:hlinkClick r:id="rId3">
                  <a:extLst>
                    <a:ext uri="{A12FA001-AC4F-418D-AE19-62706E023703}">
                      <ahyp:hlinkClr xmlns:ahyp="http://schemas.microsoft.com/office/drawing/2018/hyperlinkcolor" val="tx"/>
                    </a:ext>
                  </a:extLst>
                </a:hlinkClick>
              </a:rPr>
              <a:t>amnesty</a:t>
            </a:r>
            <a:r>
              <a:rPr spc="-135" dirty="0">
                <a:latin typeface="+mn-lt"/>
                <a:hlinkClick r:id="rId3">
                  <a:extLst>
                    <a:ext uri="{A12FA001-AC4F-418D-AE19-62706E023703}">
                      <ahyp:hlinkClr xmlns:ahyp="http://schemas.microsoft.com/office/drawing/2018/hyperlinkcolor" val="tx"/>
                    </a:ext>
                  </a:extLst>
                </a:hlinkClick>
              </a:rPr>
              <a:t>.org/</a:t>
            </a:r>
            <a:endParaRPr spc="-135" dirty="0">
              <a:latin typeface="+mn-lt"/>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a:extLst>
            <a:ext uri="{FF2B5EF4-FFF2-40B4-BE49-F238E27FC236}">
              <a16:creationId xmlns:a16="http://schemas.microsoft.com/office/drawing/2014/main" id="{2E54258E-7CE8-F884-6300-75E7DE3D562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16031A6-69BE-A207-029F-B813B9708AD6}"/>
              </a:ext>
            </a:extLst>
          </p:cNvPr>
          <p:cNvSpPr>
            <a:spLocks noGrp="1"/>
          </p:cNvSpPr>
          <p:nvPr>
            <p:ph type="title"/>
          </p:nvPr>
        </p:nvSpPr>
        <p:spPr>
          <a:xfrm>
            <a:off x="5293360" y="0"/>
            <a:ext cx="6471920" cy="6858000"/>
          </a:xfrm>
        </p:spPr>
        <p:txBody>
          <a:bodyPr>
            <a:noAutofit/>
          </a:bodyPr>
          <a:lstStyle/>
          <a:p>
            <a:r>
              <a:rPr lang="it-CH" sz="3200" b="1" dirty="0">
                <a:solidFill>
                  <a:schemeClr val="bg1"/>
                </a:solidFill>
                <a:latin typeface="Interstate" pitchFamily="50" charset="0"/>
              </a:rPr>
              <a:t>“La diffusione non consensuale di immagini intime”</a:t>
            </a:r>
            <a:br>
              <a:rPr lang="it-CH" sz="1800" dirty="0">
                <a:solidFill>
                  <a:schemeClr val="bg1"/>
                </a:solidFill>
                <a:latin typeface="Interstate" pitchFamily="50" charset="0"/>
              </a:rPr>
            </a:br>
            <a:br>
              <a:rPr lang="it-CH" sz="1800" dirty="0">
                <a:solidFill>
                  <a:schemeClr val="bg1"/>
                </a:solidFill>
                <a:latin typeface="Interstate" pitchFamily="50" charset="0"/>
              </a:rPr>
            </a:br>
            <a:r>
              <a:rPr lang="it-CH" sz="2800" dirty="0">
                <a:solidFill>
                  <a:schemeClr val="bg1"/>
                </a:solidFill>
                <a:latin typeface="Interstate" pitchFamily="50" charset="0"/>
              </a:rPr>
              <a:t>Dr Marco Viola,</a:t>
            </a:r>
            <a:br>
              <a:rPr lang="it-CH" sz="1800" dirty="0">
                <a:solidFill>
                  <a:schemeClr val="bg1"/>
                </a:solidFill>
                <a:latin typeface="Interstate" pitchFamily="50" charset="0"/>
              </a:rPr>
            </a:br>
            <a:br>
              <a:rPr lang="it-CH" sz="1800" dirty="0">
                <a:solidFill>
                  <a:schemeClr val="bg1"/>
                </a:solidFill>
                <a:latin typeface="Interstate" pitchFamily="50" charset="0"/>
              </a:rPr>
            </a:br>
            <a:r>
              <a:rPr lang="it-CH" sz="1800" dirty="0">
                <a:solidFill>
                  <a:schemeClr val="bg1"/>
                </a:solidFill>
                <a:latin typeface="Interstate" pitchFamily="50" charset="0"/>
              </a:rPr>
              <a:t>Università Roma Tre, Roma</a:t>
            </a:r>
            <a:endParaRPr lang="it-IT" sz="1800" dirty="0">
              <a:solidFill>
                <a:schemeClr val="bg1"/>
              </a:solidFill>
              <a:latin typeface="Interstate" pitchFamily="50" charset="0"/>
            </a:endParaRPr>
          </a:p>
        </p:txBody>
      </p:sp>
      <p:pic>
        <p:nvPicPr>
          <p:cNvPr id="5" name="Segnaposto contenuto 4">
            <a:extLst>
              <a:ext uri="{FF2B5EF4-FFF2-40B4-BE49-F238E27FC236}">
                <a16:creationId xmlns:a16="http://schemas.microsoft.com/office/drawing/2014/main" id="{D32FADAF-8ED2-96A5-D974-6860C37569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4850283" cy="6858000"/>
          </a:xfrm>
        </p:spPr>
      </p:pic>
    </p:spTree>
    <p:extLst>
      <p:ext uri="{BB962C8B-B14F-4D97-AF65-F5344CB8AC3E}">
        <p14:creationId xmlns:p14="http://schemas.microsoft.com/office/powerpoint/2010/main" val="3916339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1886EC6-150F-4A2D-8CAF-640269285534}"/>
              </a:ext>
            </a:extLst>
          </p:cNvPr>
          <p:cNvPicPr>
            <a:picLocks noChangeAspect="1"/>
          </p:cNvPicPr>
          <p:nvPr/>
        </p:nvPicPr>
        <p:blipFill rotWithShape="1">
          <a:blip r:embed="rId3"/>
          <a:srcRect r="349" b="9497"/>
          <a:stretch/>
        </p:blipFill>
        <p:spPr>
          <a:xfrm>
            <a:off x="0" y="0"/>
            <a:ext cx="8097625" cy="5854045"/>
          </a:xfrm>
          <a:prstGeom prst="rect">
            <a:avLst/>
          </a:prstGeom>
        </p:spPr>
      </p:pic>
      <p:sp>
        <p:nvSpPr>
          <p:cNvPr id="5" name="Rettangolo 4">
            <a:extLst>
              <a:ext uri="{FF2B5EF4-FFF2-40B4-BE49-F238E27FC236}">
                <a16:creationId xmlns:a16="http://schemas.microsoft.com/office/drawing/2014/main" id="{A8DF1CAE-AC7E-4F6D-8FDD-B36906351E15}"/>
              </a:ext>
            </a:extLst>
          </p:cNvPr>
          <p:cNvSpPr/>
          <p:nvPr/>
        </p:nvSpPr>
        <p:spPr>
          <a:xfrm>
            <a:off x="8097625" y="5854045"/>
            <a:ext cx="4094375" cy="1003955"/>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ttangolo 1">
            <a:extLst>
              <a:ext uri="{FF2B5EF4-FFF2-40B4-BE49-F238E27FC236}">
                <a16:creationId xmlns:a16="http://schemas.microsoft.com/office/drawing/2014/main" id="{17F399E1-2903-455D-A3B1-54288ED31ECA}"/>
              </a:ext>
            </a:extLst>
          </p:cNvPr>
          <p:cNvSpPr/>
          <p:nvPr/>
        </p:nvSpPr>
        <p:spPr>
          <a:xfrm>
            <a:off x="8235884" y="1418917"/>
            <a:ext cx="3817856" cy="30162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sngStrike" kern="1200" cap="small" spc="0" normalizeH="0" baseline="0" noProof="0" dirty="0">
                <a:ln>
                  <a:noFill/>
                </a:ln>
                <a:solidFill>
                  <a:prstClr val="white">
                    <a:lumMod val="50000"/>
                  </a:prstClr>
                </a:solidFill>
                <a:effectLst/>
                <a:uLnTx/>
                <a:uFillTx/>
                <a:latin typeface="Courier New" panose="02070309020205020404" pitchFamily="49" charset="0"/>
                <a:ea typeface="+mn-ea"/>
                <a:cs typeface="Courier New" panose="02070309020205020404" pitchFamily="49" charset="0"/>
              </a:rPr>
              <a:t>il </a:t>
            </a:r>
            <a:r>
              <a:rPr kumimoji="0" lang="it-IT" sz="3200" b="1" i="0" u="none" strike="sngStrike" kern="1200" cap="small" spc="0" normalizeH="0" baseline="0" noProof="0" dirty="0" err="1">
                <a:ln>
                  <a:noFill/>
                </a:ln>
                <a:solidFill>
                  <a:prstClr val="white">
                    <a:lumMod val="50000"/>
                  </a:prstClr>
                </a:solidFill>
                <a:effectLst/>
                <a:uLnTx/>
                <a:uFillTx/>
                <a:latin typeface="Courier New" panose="02070309020205020404" pitchFamily="49" charset="0"/>
                <a:ea typeface="+mn-ea"/>
                <a:cs typeface="Courier New" panose="02070309020205020404" pitchFamily="49" charset="0"/>
              </a:rPr>
              <a:t>revenge</a:t>
            </a:r>
            <a:r>
              <a:rPr kumimoji="0" lang="it-IT" sz="3200" b="1" i="0" u="none" strike="sngStrike" kern="1200" cap="small" spc="0" normalizeH="0" baseline="0" noProof="0" dirty="0">
                <a:ln>
                  <a:noFill/>
                </a:ln>
                <a:solidFill>
                  <a:prstClr val="white">
                    <a:lumMod val="50000"/>
                  </a:prstClr>
                </a:solidFill>
                <a:effectLst/>
                <a:uLnTx/>
                <a:uFillTx/>
                <a:latin typeface="Courier New" panose="02070309020205020404" pitchFamily="49" charset="0"/>
                <a:ea typeface="+mn-ea"/>
                <a:cs typeface="Courier New" panose="02070309020205020404" pitchFamily="49" charset="0"/>
              </a:rPr>
              <a:t> </a:t>
            </a:r>
            <a:r>
              <a:rPr kumimoji="0" lang="it-IT" sz="3200" b="1" i="0" u="none" strike="sngStrike" kern="1200" cap="small" spc="0" normalizeH="0" baseline="0" noProof="0" dirty="0" err="1">
                <a:ln>
                  <a:noFill/>
                </a:ln>
                <a:solidFill>
                  <a:prstClr val="white">
                    <a:lumMod val="50000"/>
                  </a:prstClr>
                </a:solidFill>
                <a:effectLst/>
                <a:uLnTx/>
                <a:uFillTx/>
                <a:latin typeface="Courier New" panose="02070309020205020404" pitchFamily="49" charset="0"/>
                <a:ea typeface="+mn-ea"/>
                <a:cs typeface="Courier New" panose="02070309020205020404" pitchFamily="49" charset="0"/>
              </a:rPr>
              <a:t>porn</a:t>
            </a:r>
            <a:endParaRPr kumimoji="0" lang="it-IT" sz="3200" b="1" i="0" u="none" strike="sngStrike" kern="1200" cap="small" spc="0" normalizeH="0" baseline="0" noProof="0" dirty="0">
              <a:ln>
                <a:noFill/>
              </a:ln>
              <a:solidFill>
                <a:prstClr val="white">
                  <a:lumMod val="50000"/>
                </a:prstClr>
              </a:solidFill>
              <a:effectLst/>
              <a:uLnTx/>
              <a:uFillTx/>
              <a:latin typeface="Courier New" panose="02070309020205020404" pitchFamily="49" charset="0"/>
              <a:ea typeface="+mn-ea"/>
              <a:cs typeface="Courier New" panose="020703090202050204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1200" cap="small"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small" spc="0" normalizeH="0" baseline="0" noProof="0" dirty="0">
                <a:ln>
                  <a:noFill/>
                </a:ln>
                <a:solidFill>
                  <a:srgbClr val="E32B21"/>
                </a:solidFill>
                <a:effectLst/>
                <a:uLnTx/>
                <a:uFillTx/>
                <a:latin typeface="Courier New" panose="02070309020205020404" pitchFamily="49" charset="0"/>
                <a:ea typeface="+mn-ea"/>
                <a:cs typeface="Courier New" panose="02070309020205020404" pitchFamily="49" charset="0"/>
              </a:rPr>
              <a:t>la diffusione non consensuale di immagini intime</a:t>
            </a:r>
            <a:endParaRPr kumimoji="0" lang="it-IT" sz="3600" b="0" i="0" u="none" strike="noStrike" kern="1200" cap="small" spc="0" normalizeH="0" baseline="0" noProof="0" dirty="0">
              <a:ln>
                <a:noFill/>
              </a:ln>
              <a:solidFill>
                <a:srgbClr val="E32B21"/>
              </a:solidFill>
              <a:effectLst/>
              <a:uLnTx/>
              <a:uFillTx/>
              <a:latin typeface="Courier New" panose="02070309020205020404" pitchFamily="49" charset="0"/>
              <a:ea typeface="+mn-ea"/>
              <a:cs typeface="Courier New" panose="02070309020205020404" pitchFamily="49" charset="0"/>
            </a:endParaRPr>
          </a:p>
        </p:txBody>
      </p:sp>
      <p:pic>
        <p:nvPicPr>
          <p:cNvPr id="6" name="Immagine 5">
            <a:extLst>
              <a:ext uri="{FF2B5EF4-FFF2-40B4-BE49-F238E27FC236}">
                <a16:creationId xmlns:a16="http://schemas.microsoft.com/office/drawing/2014/main" id="{ED6B235A-0E84-4CCF-A3E7-E7A180F481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8072" y="5887970"/>
            <a:ext cx="1699644" cy="936104"/>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434A9216-29C5-4249-85BD-5A513E2277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7716" y="5887970"/>
            <a:ext cx="1369909" cy="936104"/>
          </a:xfrm>
          <a:prstGeom prst="rect">
            <a:avLst/>
          </a:prstGeom>
        </p:spPr>
      </p:pic>
      <p:sp>
        <p:nvSpPr>
          <p:cNvPr id="8" name="Rettangolo 7">
            <a:extLst>
              <a:ext uri="{FF2B5EF4-FFF2-40B4-BE49-F238E27FC236}">
                <a16:creationId xmlns:a16="http://schemas.microsoft.com/office/drawing/2014/main" id="{AD561AE3-1B95-4648-94DE-B503003A702C}"/>
              </a:ext>
            </a:extLst>
          </p:cNvPr>
          <p:cNvSpPr/>
          <p:nvPr/>
        </p:nvSpPr>
        <p:spPr>
          <a:xfrm>
            <a:off x="602026" y="5940523"/>
            <a:ext cx="4424609" cy="830997"/>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Marco Viola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E32B21"/>
                </a:solidFill>
                <a:effectLst/>
                <a:uLnTx/>
                <a:uFillTx/>
                <a:latin typeface="Courier New" panose="02070309020205020404" pitchFamily="49" charset="0"/>
                <a:ea typeface="+mn-ea"/>
                <a:cs typeface="Courier New" panose="02070309020205020404" pitchFamily="49" charset="0"/>
                <a:hlinkClick r:id="rId6">
                  <a:extLst>
                    <a:ext uri="{A12FA001-AC4F-418D-AE19-62706E023703}">
                      <ahyp:hlinkClr xmlns:ahyp="http://schemas.microsoft.com/office/drawing/2018/hyperlinkcolor" val="tx"/>
                    </a:ext>
                  </a:extLst>
                </a:hlinkClick>
              </a:rPr>
              <a:t>marco.viola@uniroma3.it</a:t>
            </a:r>
            <a:endParaRPr kumimoji="0" lang="it-IT" sz="2400" b="0" i="0" u="none" strike="noStrike" kern="1200" cap="none" spc="0" normalizeH="0" baseline="0" noProof="0" dirty="0">
              <a:ln>
                <a:noFill/>
              </a:ln>
              <a:solidFill>
                <a:srgbClr val="E32B21"/>
              </a:solidFill>
              <a:effectLst/>
              <a:uLnTx/>
              <a:uFillTx/>
              <a:latin typeface="Courier New" panose="02070309020205020404" pitchFamily="49" charset="0"/>
              <a:ea typeface="+mn-ea"/>
              <a:cs typeface="Courier New" panose="02070309020205020404" pitchFamily="49" charset="0"/>
            </a:endParaRPr>
          </a:p>
        </p:txBody>
      </p:sp>
    </p:spTree>
    <p:extLst>
      <p:ext uri="{BB962C8B-B14F-4D97-AF65-F5344CB8AC3E}">
        <p14:creationId xmlns:p14="http://schemas.microsoft.com/office/powerpoint/2010/main" val="1001950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A8DF1CAE-AC7E-4F6D-8FDD-B36906351E15}"/>
              </a:ext>
            </a:extLst>
          </p:cNvPr>
          <p:cNvSpPr/>
          <p:nvPr/>
        </p:nvSpPr>
        <p:spPr>
          <a:xfrm>
            <a:off x="8097625" y="1"/>
            <a:ext cx="409437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8555860" y="843677"/>
            <a:ext cx="3177903" cy="550920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Un’immagine </a:t>
            </a:r>
            <a:r>
              <a:rPr kumimoji="0" lang="it-IT" sz="2200" b="1" i="0" u="none" strike="sng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vale</a:t>
            </a:r>
            <a:r>
              <a:rPr kumimoji="0" lang="it-IT" sz="22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2200" b="1" i="1"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ferisce</a:t>
            </a:r>
            <a:r>
              <a:rPr kumimoji="0" lang="it-IT" sz="22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più di mille parole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Non chiamiamolo «</a:t>
            </a:r>
            <a:r>
              <a:rPr kumimoji="0" lang="it-IT" sz="2200" b="1" i="0" u="none" strike="noStrike" kern="1200" cap="none" spc="0" normalizeH="0" baseline="0" noProof="0" dirty="0" err="1">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revenge</a:t>
            </a:r>
            <a:r>
              <a:rPr kumimoji="0" lang="it-IT" sz="22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2200" b="1" i="0" u="none" strike="noStrike" kern="1200" cap="none" spc="0" normalizeH="0" baseline="0" noProof="0" dirty="0" err="1">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porn</a:t>
            </a:r>
            <a:r>
              <a:rPr kumimoji="0" lang="it-IT" sz="22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Fa </a:t>
            </a:r>
            <a:r>
              <a:rPr kumimoji="0" lang="it-IT" sz="2200" b="1" i="0" u="none" strike="sng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ridere</a:t>
            </a:r>
            <a:r>
              <a:rPr kumimoji="0" lang="it-IT" sz="22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piangere perché è vero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ma fa piangere anche quando è finto</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p:txBody>
      </p:sp>
      <p:pic>
        <p:nvPicPr>
          <p:cNvPr id="1026" name="Picture 2" descr="Road Map Clipart Images | Free Download | PNG Transparent Background -  Pngtree">
            <a:extLst>
              <a:ext uri="{FF2B5EF4-FFF2-40B4-BE49-F238E27FC236}">
                <a16:creationId xmlns:a16="http://schemas.microsoft.com/office/drawing/2014/main" id="{24BE41CA-74BE-41E7-A24A-9E7261C2765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33" b="98889" l="9167" r="94167">
                        <a14:foregroundMark x1="39032" y1="8341" x2="32778" y2="10000"/>
                        <a14:foregroundMark x1="41662" y1="7643" x2="41429" y2="7705"/>
                        <a14:foregroundMark x1="46080" y1="6471" x2="45602" y2="6598"/>
                        <a14:foregroundMark x1="60000" y1="2778" x2="57452" y2="3454"/>
                        <a14:foregroundMark x1="38619" y1="14506" x2="42500" y2="17500"/>
                        <a14:foregroundMark x1="32778" y1="10000" x2="36400" y2="12794"/>
                        <a14:foregroundMark x1="50463" y1="20520" x2="69167" y2="28611"/>
                        <a14:foregroundMark x1="37480" y1="14903" x2="43658" y2="17576"/>
                        <a14:foregroundMark x1="30000" y1="11667" x2="37108" y2="14742"/>
                        <a14:foregroundMark x1="33889" y1="3889" x2="36111" y2="2222"/>
                        <a14:foregroundMark x1="59722" y1="2500" x2="60278" y2="2778"/>
                        <a14:foregroundMark x1="65556" y1="2222" x2="58507" y2="4917"/>
                        <a14:foregroundMark x1="25833" y1="11667" x2="36389" y2="18333"/>
                        <a14:foregroundMark x1="42540" y1="13138" x2="45329" y2="15587"/>
                        <a14:foregroundMark x1="38333" y1="9444" x2="39734" y2="10674"/>
                        <a14:foregroundMark x1="50973" y1="19913" x2="51944" y2="20278"/>
                        <a14:foregroundMark x1="53882" y1="16450" x2="68056" y2="21389"/>
                        <a14:foregroundMark x1="44389" y1="13975" x2="42572" y2="13127"/>
                        <a14:foregroundMark x1="38577" y1="7862" x2="36667" y2="8056"/>
                        <a14:foregroundMark x1="41594" y1="7556" x2="41315" y2="7584"/>
                        <a14:foregroundMark x1="46503" y1="7058" x2="45997" y2="7109"/>
                        <a14:foregroundMark x1="40042" y1="9403" x2="37778" y2="10000"/>
                        <a14:foregroundMark x1="46890" y1="7595" x2="46461" y2="7708"/>
                        <a14:foregroundMark x1="65833" y1="2500" x2="58232" y2="4536"/>
                        <a14:foregroundMark x1="76667" y1="30000" x2="66111" y2="39167"/>
                        <a14:foregroundMark x1="66111" y1="39167" x2="56111" y2="42778"/>
                        <a14:foregroundMark x1="60833" y1="28611" x2="60556" y2="33056"/>
                        <a14:foregroundMark x1="43056" y1="13889" x2="54722" y2="16944"/>
                        <a14:foregroundMark x1="74444" y1="32778" x2="64444" y2="37500"/>
                        <a14:foregroundMark x1="74444" y1="33056" x2="68889" y2="37778"/>
                        <a14:foregroundMark x1="8611" y1="56667" x2="9444" y2="71389"/>
                        <a14:foregroundMark x1="9444" y1="71389" x2="13333" y2="75278"/>
                        <a14:foregroundMark x1="15000" y1="54444" x2="31389" y2="42778"/>
                        <a14:foregroundMark x1="61667" y1="33889" x2="18889" y2="53889"/>
                        <a14:foregroundMark x1="18889" y1="53889" x2="13611" y2="68611"/>
                        <a14:foregroundMark x1="13611" y1="68611" x2="26944" y2="79722"/>
                        <a14:foregroundMark x1="26944" y1="79722" x2="76667" y2="95000"/>
                        <a14:foregroundMark x1="94444" y1="98333" x2="70556" y2="96667"/>
                        <a14:foregroundMark x1="82222" y1="94167" x2="92500" y2="98056"/>
                        <a14:foregroundMark x1="88611" y1="96111" x2="87778" y2="93611"/>
                        <a14:foregroundMark x1="92778" y1="97222" x2="58056" y2="88333"/>
                        <a14:foregroundMark x1="68333" y1="93889" x2="47778" y2="90833"/>
                        <a14:foregroundMark x1="54167" y1="98889" x2="30833" y2="80556"/>
                        <a14:foregroundMark x1="30833" y1="80556" x2="27500" y2="76111"/>
                        <a14:foregroundMark x1="11667" y1="71389" x2="38056" y2="90000"/>
                        <a14:foregroundMark x1="38056" y1="90000" x2="49444" y2="94444"/>
                        <a14:foregroundMark x1="40000" y1="90278" x2="27222" y2="84167"/>
                        <a14:foregroundMark x1="27222" y1="84167" x2="11111" y2="67778"/>
                        <a14:foregroundMark x1="13333" y1="73333" x2="24167" y2="82500"/>
                        <a14:foregroundMark x1="24167" y1="82500" x2="24444" y2="82500"/>
                        <a14:foregroundMark x1="33056" y1="54167" x2="31944" y2="60556"/>
                        <a14:foregroundMark x1="34444" y1="51111" x2="59444" y2="42778"/>
                        <a14:foregroundMark x1="38333" y1="17778" x2="51944" y2="19444"/>
                        <a14:foregroundMark x1="51944" y1="19444" x2="56111" y2="21667"/>
                        <a14:foregroundMark x1="57222" y1="833" x2="40556" y2="6667"/>
                        <a14:foregroundMark x1="77778" y1="31111" x2="73056" y2="36667"/>
                        <a14:foregroundMark x1="73056" y1="36667" x2="66667" y2="39722"/>
                        <a14:foregroundMark x1="66667" y1="39722" x2="65833" y2="40000"/>
                        <a14:foregroundMark x1="48333" y1="46389" x2="35833" y2="50833"/>
                        <a14:foregroundMark x1="48056" y1="3333" x2="32500" y2="6389"/>
                        <a14:foregroundMark x1="32500" y1="6389" x2="26944" y2="10000"/>
                        <a14:backgroundMark x1="43369" y1="10139" x2="41667" y2="11111"/>
                        <a14:backgroundMark x1="41667" y1="10000" x2="42778" y2="13056"/>
                      </a14:backgroundRemoval>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665376" y="0"/>
            <a:ext cx="6858000" cy="6858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71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A8DF1CAE-AC7E-4F6D-8FDD-B36906351E15}"/>
              </a:ext>
            </a:extLst>
          </p:cNvPr>
          <p:cNvSpPr/>
          <p:nvPr/>
        </p:nvSpPr>
        <p:spPr>
          <a:xfrm>
            <a:off x="8097625" y="1"/>
            <a:ext cx="409437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648A425-640D-44A6-863B-4905B7E61FA9}"/>
              </a:ext>
            </a:extLst>
          </p:cNvPr>
          <p:cNvSpPr txBox="1"/>
          <p:nvPr/>
        </p:nvSpPr>
        <p:spPr>
          <a:xfrm>
            <a:off x="8555860" y="843677"/>
            <a:ext cx="3177903" cy="550920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Un’immagine</a:t>
            </a:r>
            <a:r>
              <a:rPr kumimoji="0" lang="it-IT" sz="22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2200" b="1" i="0" u="none" strike="sng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vale</a:t>
            </a:r>
            <a:r>
              <a:rPr kumimoji="0" lang="it-IT" sz="22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2200" b="1" i="1"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ferisce</a:t>
            </a:r>
            <a:r>
              <a:rPr kumimoji="0" lang="it-IT" sz="22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più di mille parole</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Non chiamiamolo «</a:t>
            </a:r>
            <a:r>
              <a:rPr kumimoji="0" lang="it-IT" sz="2200" b="1" i="0" u="none" strike="noStrike" kern="1200" cap="none" spc="0" normalizeH="0" baseline="0" noProof="0" dirty="0" err="1">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revenge</a:t>
            </a: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 </a:t>
            </a:r>
            <a:r>
              <a:rPr kumimoji="0" lang="it-IT" sz="2200" b="1" i="0" u="none" strike="noStrike" kern="1200" cap="none" spc="0" normalizeH="0" baseline="0" noProof="0" dirty="0" err="1">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porn</a:t>
            </a: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Fa </a:t>
            </a:r>
            <a:r>
              <a:rPr kumimoji="0" lang="it-IT" sz="2200" b="1" i="0" u="none" strike="sng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ridere</a:t>
            </a: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 piangere perché è vero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rPr>
              <a:t>… ma fa piangere anche quando è finto</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it-IT" sz="2200" b="1" i="0" u="none" strike="noStrike" kern="1200" cap="none" spc="0" normalizeH="0" baseline="0" noProof="0" dirty="0">
              <a:ln>
                <a:noFill/>
              </a:ln>
              <a:solidFill>
                <a:prstClr val="white">
                  <a:lumMod val="65000"/>
                </a:prstClr>
              </a:solidFill>
              <a:effectLst/>
              <a:uLnTx/>
              <a:uFillTx/>
              <a:latin typeface="Courier New" panose="02070309020205020404" pitchFamily="49" charset="0"/>
              <a:ea typeface="+mn-ea"/>
              <a:cs typeface="Courier New" panose="02070309020205020404" pitchFamily="49" charset="0"/>
            </a:endParaRPr>
          </a:p>
        </p:txBody>
      </p:sp>
      <p:pic>
        <p:nvPicPr>
          <p:cNvPr id="2050" name="Picture 2" descr="Revenge porn. Il Garante privacy ingiunge in via d'urgenza Facebook,  Instagram e Google a tutela di potenziali vittime – Studio Legale Antisso e  Commisso – Torino e Cirie'">
            <a:extLst>
              <a:ext uri="{FF2B5EF4-FFF2-40B4-BE49-F238E27FC236}">
                <a16:creationId xmlns:a16="http://schemas.microsoft.com/office/drawing/2014/main" id="{22795AE1-DB09-4C8A-AEF2-088C5828B1EB}"/>
              </a:ext>
            </a:extLst>
          </p:cNvPr>
          <p:cNvPicPr>
            <a:picLocks noChangeAspect="1" noChangeArrowheads="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0" y="1292601"/>
            <a:ext cx="8114511" cy="4272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473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A8DF1CAE-AC7E-4F6D-8FDD-B36906351E15}"/>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2" descr="Revenge porn. Il Garante privacy ingiunge in via d'urgenza Facebook,  Instagram e Google a tutela di potenziali vittime – Studio Legale Antisso e  Commisso – Torino e Cirie'">
            <a:extLst>
              <a:ext uri="{FF2B5EF4-FFF2-40B4-BE49-F238E27FC236}">
                <a16:creationId xmlns:a16="http://schemas.microsoft.com/office/drawing/2014/main" id="{D6F9B882-BDE6-480D-8F82-542BD5B65CAE}"/>
              </a:ext>
            </a:extLst>
          </p:cNvPr>
          <p:cNvPicPr>
            <a:picLocks noChangeAspect="1" noChangeArrowheads="1"/>
          </p:cNvPicPr>
          <p:nvPr/>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9676435" y="5383777"/>
            <a:ext cx="2510399" cy="1321882"/>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3">
            <a:extLst>
              <a:ext uri="{FF2B5EF4-FFF2-40B4-BE49-F238E27FC236}">
                <a16:creationId xmlns:a16="http://schemas.microsoft.com/office/drawing/2014/main" id="{30FAB762-F70C-4195-9A52-170D62364A71}"/>
              </a:ext>
            </a:extLst>
          </p:cNvPr>
          <p:cNvSpPr txBox="1"/>
          <p:nvPr/>
        </p:nvSpPr>
        <p:spPr>
          <a:xfrm>
            <a:off x="148535" y="274290"/>
            <a:ext cx="9333535" cy="6309420"/>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SUBJECT: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I am aware, *****, is your password.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the previous time you went to the porno online sites, my spyware ended up being activated inside your computer system which ended up </a:t>
            </a:r>
            <a:r>
              <a:rPr kumimoji="0" lang="en-US" sz="2800" b="1" i="0" u="none" strike="noStrike" kern="1200" cap="none" spc="0" normalizeH="0" baseline="0" noProof="0" dirty="0">
                <a:ln>
                  <a:noFill/>
                </a:ln>
                <a:solidFill>
                  <a:srgbClr val="E32B21"/>
                </a:solidFill>
                <a:effectLst/>
                <a:uLnTx/>
                <a:uFillTx/>
                <a:latin typeface="Courier New" panose="02070309020205020404" pitchFamily="49" charset="0"/>
                <a:ea typeface="+mn-ea"/>
                <a:cs typeface="Courier New" panose="02070309020205020404" pitchFamily="49" charset="0"/>
              </a:rPr>
              <a:t>recording a eye-catching video footage of your masturbation play by triggering your webcam. </a:t>
            </a:r>
            <a:br>
              <a:rPr kumimoji="0" lang="en-US" sz="2800" b="1" i="0" u="none" strike="noStrike" kern="1200" cap="none" spc="0" normalizeH="0" baseline="0" noProof="0" dirty="0">
                <a:ln>
                  <a:noFill/>
                </a:ln>
                <a:solidFill>
                  <a:srgbClr val="E32B21"/>
                </a:solidFill>
                <a:effectLst/>
                <a:uLnTx/>
                <a:uFillTx/>
                <a:latin typeface="Courier New" panose="02070309020205020404" pitchFamily="49" charset="0"/>
                <a:ea typeface="+mn-ea"/>
                <a:cs typeface="Courier New" panose="02070309020205020404" pitchFamily="49" charset="0"/>
              </a:rPr>
            </a:b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(you got a tremendously odd taste btw lol)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I would like to make you a 1 time, non negotiable offer.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 </a:t>
            </a:r>
            <a:b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br>
            <a:r>
              <a:rPr kumimoji="0" lang="en-US" sz="2800" b="1" i="0" u="none" strike="noStrike" kern="1200" cap="none" spc="0" normalizeH="0" baseline="0" noProof="0" dirty="0">
                <a:ln>
                  <a:noFill/>
                </a:ln>
                <a:solidFill>
                  <a:srgbClr val="E32B21"/>
                </a:solidFill>
                <a:effectLst/>
                <a:uLnTx/>
                <a:uFillTx/>
                <a:latin typeface="Courier New" panose="02070309020205020404" pitchFamily="49" charset="0"/>
                <a:ea typeface="+mn-ea"/>
                <a:cs typeface="Courier New" panose="02070309020205020404" pitchFamily="49" charset="0"/>
              </a:rPr>
              <a:t>Buy $ 2000 in bitcoin and send them</a:t>
            </a:r>
            <a:r>
              <a:rPr kumimoji="0" lang="en-US" sz="2800" b="0" i="0" u="none" strike="noStrike" kern="1200" cap="none" spc="0" normalizeH="0" baseline="0" noProof="0" dirty="0">
                <a:ln>
                  <a:noFill/>
                </a:ln>
                <a:solidFill>
                  <a:srgbClr val="E32B21"/>
                </a:solidFill>
                <a:effectLst/>
                <a:uLnTx/>
                <a:uFillTx/>
                <a:latin typeface="Courier New" panose="02070309020205020404" pitchFamily="49" charset="0"/>
                <a:ea typeface="+mn-ea"/>
                <a:cs typeface="Courier New" panose="02070309020205020404" pitchFamily="49" charset="0"/>
              </a:rPr>
              <a:t> </a:t>
            </a: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to the below address: </a:t>
            </a:r>
            <a:endParaRPr kumimoji="0" lang="it-IT"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endParaRPr>
          </a:p>
        </p:txBody>
      </p:sp>
      <p:pic>
        <p:nvPicPr>
          <p:cNvPr id="8" name="Immagine 7">
            <a:extLst>
              <a:ext uri="{FF2B5EF4-FFF2-40B4-BE49-F238E27FC236}">
                <a16:creationId xmlns:a16="http://schemas.microsoft.com/office/drawing/2014/main" id="{A7AB3ADB-391A-467C-8F27-01952F9BF4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1602" y="5096316"/>
            <a:ext cx="2510398" cy="1761684"/>
          </a:xfrm>
          <a:prstGeom prst="rect">
            <a:avLst/>
          </a:prstGeom>
        </p:spPr>
      </p:pic>
      <p:sp>
        <p:nvSpPr>
          <p:cNvPr id="9" name="Rettangolo 8">
            <a:extLst>
              <a:ext uri="{FF2B5EF4-FFF2-40B4-BE49-F238E27FC236}">
                <a16:creationId xmlns:a16="http://schemas.microsoft.com/office/drawing/2014/main" id="{EC85FCD1-DEE0-4AD4-B3E1-A82158CEB006}"/>
              </a:ext>
            </a:extLst>
          </p:cNvPr>
          <p:cNvSpPr/>
          <p:nvPr/>
        </p:nvSpPr>
        <p:spPr>
          <a:xfrm>
            <a:off x="9857772" y="1347829"/>
            <a:ext cx="215289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Un’immagine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0" u="none" strike="sng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vale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1"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ferisce</a:t>
            </a: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più di mille parole</a:t>
            </a:r>
          </a:p>
        </p:txBody>
      </p:sp>
    </p:spTree>
    <p:extLst>
      <p:ext uri="{BB962C8B-B14F-4D97-AF65-F5344CB8AC3E}">
        <p14:creationId xmlns:p14="http://schemas.microsoft.com/office/powerpoint/2010/main" val="944775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317CF9DA-E6D3-435D-90F4-164C28EC67FD}"/>
              </a:ext>
            </a:extLst>
          </p:cNvPr>
          <p:cNvSpPr/>
          <p:nvPr/>
        </p:nvSpPr>
        <p:spPr>
          <a:xfrm>
            <a:off x="9676435" y="1"/>
            <a:ext cx="2515565" cy="6858000"/>
          </a:xfrm>
          <a:prstGeom prst="rect">
            <a:avLst/>
          </a:prstGeom>
          <a:solidFill>
            <a:srgbClr val="E32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496C2950-5410-42BB-93A7-F4794808B20C}"/>
              </a:ext>
            </a:extLst>
          </p:cNvPr>
          <p:cNvPicPr>
            <a:picLocks noChangeAspect="1"/>
          </p:cNvPicPr>
          <p:nvPr/>
        </p:nvPicPr>
        <p:blipFill rotWithShape="1">
          <a:blip r:embed="rId2"/>
          <a:srcRect l="25992" t="21799" r="14683" b="31323"/>
          <a:stretch/>
        </p:blipFill>
        <p:spPr>
          <a:xfrm>
            <a:off x="284195" y="201066"/>
            <a:ext cx="6929949" cy="34224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magine 2">
            <a:extLst>
              <a:ext uri="{FF2B5EF4-FFF2-40B4-BE49-F238E27FC236}">
                <a16:creationId xmlns:a16="http://schemas.microsoft.com/office/drawing/2014/main" id="{03728101-A383-4F8E-8784-D8D7796F3D91}"/>
              </a:ext>
            </a:extLst>
          </p:cNvPr>
          <p:cNvPicPr>
            <a:picLocks noChangeAspect="1"/>
          </p:cNvPicPr>
          <p:nvPr/>
        </p:nvPicPr>
        <p:blipFill>
          <a:blip r:embed="rId3"/>
          <a:stretch>
            <a:fillRect/>
          </a:stretch>
        </p:blipFill>
        <p:spPr>
          <a:xfrm>
            <a:off x="825080" y="3816670"/>
            <a:ext cx="7504821" cy="30413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ttangolo 6">
            <a:extLst>
              <a:ext uri="{FF2B5EF4-FFF2-40B4-BE49-F238E27FC236}">
                <a16:creationId xmlns:a16="http://schemas.microsoft.com/office/drawing/2014/main" id="{18D4B570-794C-4CAD-A6FC-321248E7F26D}"/>
              </a:ext>
            </a:extLst>
          </p:cNvPr>
          <p:cNvSpPr/>
          <p:nvPr/>
        </p:nvSpPr>
        <p:spPr>
          <a:xfrm>
            <a:off x="9857772" y="1347829"/>
            <a:ext cx="215289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Un’immagine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0" u="none" strike="sngStrike" kern="1200" cap="none" spc="0" normalizeH="0" baseline="0" noProof="0" dirty="0">
                <a:ln>
                  <a:noFill/>
                </a:ln>
                <a:solidFill>
                  <a:prstClr val="white">
                    <a:lumMod val="75000"/>
                  </a:prstClr>
                </a:solidFill>
                <a:effectLst/>
                <a:uLnTx/>
                <a:uFillTx/>
                <a:latin typeface="Courier New" panose="02070309020205020404" pitchFamily="49" charset="0"/>
                <a:ea typeface="+mn-ea"/>
                <a:cs typeface="Courier New" panose="02070309020205020404" pitchFamily="49" charset="0"/>
              </a:rPr>
              <a:t>vale</a:t>
            </a:r>
            <a:r>
              <a:rPr kumimoji="0" lang="it-IT" sz="1800" b="1" i="0" u="none" strike="noStrike" kern="1200" cap="none" spc="0" normalizeH="0" baseline="0" noProof="0" dirty="0">
                <a:ln>
                  <a:noFill/>
                </a:ln>
                <a:solidFill>
                  <a:prstClr val="white">
                    <a:lumMod val="95000"/>
                  </a:prstClr>
                </a:solidFill>
                <a:effectLst/>
                <a:uLnTx/>
                <a:uFillTx/>
                <a:latin typeface="Courier New" panose="02070309020205020404" pitchFamily="49" charset="0"/>
                <a:ea typeface="+mn-ea"/>
                <a:cs typeface="Courier New" panose="02070309020205020404" pitchFamily="49" charset="0"/>
              </a:rPr>
              <a:t> </a:t>
            </a:r>
            <a:r>
              <a:rPr kumimoji="0" lang="it-IT" sz="1800" b="1" i="1"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ferisce</a:t>
            </a:r>
            <a:r>
              <a:rPr kumimoji="0" lang="it-IT" sz="1800" b="1" i="0" u="none" strike="noStrike" kern="1200" cap="none" spc="0" normalizeH="0" baseline="0" noProof="0" dirty="0">
                <a:ln>
                  <a:noFill/>
                </a:ln>
                <a:solidFill>
                  <a:prstClr val="white">
                    <a:lumMod val="95000"/>
                  </a:prstClr>
                </a:solidFill>
                <a:effectLst>
                  <a:outerShdw blurRad="38100" dist="38100" dir="2700000" algn="tl">
                    <a:srgbClr val="000000">
                      <a:alpha val="43137"/>
                    </a:srgbClr>
                  </a:outerShdw>
                </a:effectLst>
                <a:uLnTx/>
                <a:uFillTx/>
                <a:latin typeface="Courier New" panose="02070309020205020404" pitchFamily="49" charset="0"/>
                <a:ea typeface="+mn-ea"/>
                <a:cs typeface="Courier New" panose="02070309020205020404" pitchFamily="49" charset="0"/>
              </a:rPr>
              <a:t> più di mille parole</a:t>
            </a:r>
          </a:p>
        </p:txBody>
      </p:sp>
    </p:spTree>
    <p:extLst>
      <p:ext uri="{BB962C8B-B14F-4D97-AF65-F5344CB8AC3E}">
        <p14:creationId xmlns:p14="http://schemas.microsoft.com/office/powerpoint/2010/main" val="3186936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562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8851</Words>
  <Application>Microsoft Office PowerPoint</Application>
  <PresentationFormat>Widescreen</PresentationFormat>
  <Paragraphs>973</Paragraphs>
  <Slides>177</Slides>
  <Notes>37</Notes>
  <HiddenSlides>0</HiddenSlides>
  <MMClips>2</MMClips>
  <ScaleCrop>false</ScaleCrop>
  <HeadingPairs>
    <vt:vector size="6" baseType="variant">
      <vt:variant>
        <vt:lpstr>Caratteri utilizzati</vt:lpstr>
      </vt:variant>
      <vt:variant>
        <vt:i4>25</vt:i4>
      </vt:variant>
      <vt:variant>
        <vt:lpstr>Tema</vt:lpstr>
      </vt:variant>
      <vt:variant>
        <vt:i4>3</vt:i4>
      </vt:variant>
      <vt:variant>
        <vt:lpstr>Titoli diapositive</vt:lpstr>
      </vt:variant>
      <vt:variant>
        <vt:i4>177</vt:i4>
      </vt:variant>
    </vt:vector>
  </HeadingPairs>
  <TitlesOfParts>
    <vt:vector size="205" baseType="lpstr">
      <vt:lpstr>Abadi</vt:lpstr>
      <vt:lpstr>AdvOT425b73f4</vt:lpstr>
      <vt:lpstr>All Caps</vt:lpstr>
      <vt:lpstr>-apple-system</vt:lpstr>
      <vt:lpstr>Arial</vt:lpstr>
      <vt:lpstr>Arial</vt:lpstr>
      <vt:lpstr>Arial Black</vt:lpstr>
      <vt:lpstr>Arial MT</vt:lpstr>
      <vt:lpstr>Bahnschrift SemiBold Condensed</vt:lpstr>
      <vt:lpstr>Calibri</vt:lpstr>
      <vt:lpstr>Calibri Light</vt:lpstr>
      <vt:lpstr>Calibri-Light</vt:lpstr>
      <vt:lpstr>Code</vt:lpstr>
      <vt:lpstr>Courier New</vt:lpstr>
      <vt:lpstr>Gabriola</vt:lpstr>
      <vt:lpstr>Interstate</vt:lpstr>
      <vt:lpstr>KG Primary Whimsy</vt:lpstr>
      <vt:lpstr>Lucida Sans Unicode</vt:lpstr>
      <vt:lpstr>Merriweather</vt:lpstr>
      <vt:lpstr>MuseoSans</vt:lpstr>
      <vt:lpstr>Overpass</vt:lpstr>
      <vt:lpstr>Source Sans Pro</vt:lpstr>
      <vt:lpstr>Tahoma</vt:lpstr>
      <vt:lpstr>Times New Roman</vt:lpstr>
      <vt:lpstr>Trebuchet MS</vt:lpstr>
      <vt:lpstr>1_Tema di Office</vt:lpstr>
      <vt:lpstr>Office Theme</vt:lpstr>
      <vt:lpstr>1_Office Theme</vt:lpstr>
      <vt:lpstr>Presentazione standard di PowerPoint</vt:lpstr>
      <vt:lpstr>Diritti dell’infanzia  e dell’adolescenza  nell’era digitale   Federica De Rossa,  Giudice Federale  </vt:lpstr>
      <vt:lpstr>Diritti dell’infanzia e dell’adolescenza </vt:lpstr>
      <vt:lpstr>Diritti dell’infanzia  e dell’adolescenza  nell’era digitale    Gabriela Giuria Tasville,  Sviluppo Progetti Fondazione Diritti Umani Lugano Coordinatrice osservatorio agor@</vt:lpstr>
      <vt:lpstr>Presentazione standard di PowerPoint</vt:lpstr>
      <vt:lpstr>Presentazione standard di PowerPoint</vt:lpstr>
      <vt:lpstr>Presentazione standard di PowerPoint</vt:lpstr>
      <vt:lpstr>Presentazione standard di PowerPoint</vt:lpstr>
      <vt:lpstr>Presentazione standard di PowerPoint</vt:lpstr>
      <vt:lpstr>“Riforme fondamentali nelle politiche e pratiche a garanzia dei diritti dei bambini nel mondo digitale: un’analisi del Commento Generale n. 25 del Comitato ONU sui Diritti dell’Infanzia”   Dr.ssa Roberta Ruggiero,   Directrice della Children’s Rights Academy -  Centre for Children's Rights Studies, Université de Genève</vt:lpstr>
      <vt:lpstr>Presentazione standard di PowerPoint</vt:lpstr>
      <vt:lpstr>Struttura</vt:lpstr>
      <vt:lpstr>Il contesto: Il potenziale della tecnologia digitale</vt:lpstr>
      <vt:lpstr>1 su 3 utenti internet a IiveIIo mondiaIe è un bambino</vt:lpstr>
      <vt:lpstr>II contesto: sfide per la vita dei bambini</vt:lpstr>
      <vt:lpstr>1. Perché un Commento Generale (CG) n. 25 − 2021 sui diritti dei bambini nel mondo digitale</vt:lpstr>
      <vt:lpstr>II Comitato ONU sui diritti deI fanciuIIo ha avviato un'ampia procedura di consuItazione (bambini, esperti, società civiIe, operatori economici, ...).</vt:lpstr>
      <vt:lpstr>Presentazione standard di PowerPoint</vt:lpstr>
      <vt:lpstr>2. Esiti del processo di redazione/adozione della CG n. 25</vt:lpstr>
      <vt:lpstr>2. Esiti del processo di redazione/adozione della CG n. 25 B − ConvaIida deI quadro di attuazione deIIa Convenzione</vt:lpstr>
      <vt:lpstr>2. Esiti del processo di redazione/adozione della CG n. 25</vt:lpstr>
      <vt:lpstr>2. Esiti del processo di redazione/adozione della CG n. 25</vt:lpstr>
      <vt:lpstr>Cosa sono le Misure Generali di Attuazione (MGA)?</vt:lpstr>
      <vt:lpstr>2. Esiti del processo di redazione/adozione della CG n. 25</vt:lpstr>
      <vt:lpstr>2. Esiti del processo di redazione/adozione della CG n. 25</vt:lpstr>
      <vt:lpstr>2. Esiti del processo di redazione/adozione della CG n. 25</vt:lpstr>
      <vt:lpstr>3. CG n. 25: Quadro di attuazione della Convenzione nel mondo digitale Alcuni esempi di politiche</vt:lpstr>
      <vt:lpstr>3. CG n. 25: Quadro di attuazione della Convenzione nel mondo digitale Alcuni esempi di politiche</vt:lpstr>
      <vt:lpstr>3. CG n. 25: Quadro di attuazione della Convenzione nel mondo digitale Alcuni esempi di politiche</vt:lpstr>
      <vt:lpstr>3. CG n. 25: Quadro di attuazione della Convenzione nel mondo digitale Alcuni esempi di politiche</vt:lpstr>
      <vt:lpstr>4. Alcuni risultati della ricerca sulla privacy e sicurezza online dei bambini</vt:lpstr>
      <vt:lpstr>Principali Risultati della Ricerca sulla Privacy e Sicurezza Online dei Bambini</vt:lpstr>
      <vt:lpstr>Conclusione</vt:lpstr>
      <vt:lpstr>Riferimenti</vt:lpstr>
      <vt:lpstr>Presentazione standard di PowerPoint</vt:lpstr>
      <vt:lpstr>Presentazione standard di PowerPoint</vt:lpstr>
      <vt:lpstr>“Educare nel rispetto dei diritti dei minorenni, ossia senza punizioni corporali né altre forme di violenza”  Dr.ssa Myriam Caranzano-Maître,  Medico Pediatra, già Presidente ASPI e membro del Council of ISPCAN (www.ispcan.org)</vt:lpstr>
      <vt:lpstr>Presentazione standard di PowerPoint</vt:lpstr>
      <vt:lpstr>Educare nel rispetto dei diritti dei minorenni ossia senza punizioni corporali</vt:lpstr>
      <vt:lpstr>Presentazione standard di PowerPoint</vt:lpstr>
      <vt:lpstr>Presentazione standard di PowerPoint</vt:lpstr>
      <vt:lpstr>Presentazione standard di PowerPoint</vt:lpstr>
      <vt:lpstr>Educare nel rispetto dei diritti dei minorenni ossia senza punizioni corporali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 se arrivasse… un marziano…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Global Initiative to end all corporal Punishment of Children</vt:lpstr>
      <vt:lpstr>Presentazione standard di PowerPoint</vt:lpstr>
      <vt:lpstr>INSPIRE: Seven strategies for Ending Violence Against Children</vt:lpstr>
      <vt:lpstr>Presentazione standard di PowerPoint</vt:lpstr>
      <vt:lpstr>Presentazione standard di PowerPoint</vt:lpstr>
      <vt:lpstr>Presentazione standard di PowerPoint</vt:lpstr>
      <vt:lpstr>Presentazione standard di PowerPoint</vt:lpstr>
      <vt:lpstr>Alcuni aspetti pratici</vt:lpstr>
      <vt:lpstr>Preventing Child Maltreatment: a guide to taking action and generating evidence</vt:lpstr>
      <vt:lpstr>Prevenzione Nessuna bacchetta magica…</vt:lpstr>
      <vt:lpstr>Presentazione standard di PowerPoint</vt:lpstr>
      <vt:lpstr>Presentazione standard di PowerPoint</vt:lpstr>
      <vt:lpstr>Il bambino non ti sta creando difficoltà… Il bambino è</vt:lpstr>
      <vt:lpstr>Presentazione standard di PowerPoint</vt:lpstr>
      <vt:lpstr>Presentazione standard di PowerPoint</vt:lpstr>
      <vt:lpstr>Presentazione standard di PowerPoint</vt:lpstr>
      <vt:lpstr>“Violenza e odio online: contestualizzazione internazionale”  Ilaria Masinara,  Responsabile campagne Amnesty International Italia</vt:lpstr>
      <vt:lpstr>violenza e odio online: contestualizzazione internazionale</vt:lpstr>
      <vt:lpstr>Presentazione standard di PowerPoint</vt:lpstr>
      <vt:lpstr>Presentazione standard di PowerPoint</vt:lpstr>
      <vt:lpstr>Presentazione standard di PowerPoint</vt:lpstr>
      <vt:lpstr>VIOLENZA DI GENERE FACILITATA DALLA TECNOLOGIA</vt:lpstr>
      <vt:lpstr>UN FENOMENO GLOBALE</vt:lpstr>
      <vt:lpstr>TRA LE FORME PIÙ COMUNI DI VIOLENZA DI GENERE FACILITATA DALLA TECNOLOGIA VI SONO: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https://securitylab.amnesty.org/</vt:lpstr>
      <vt:lpstr>“La diffusione non consensuale di immagini intime”  Dr Marco Viola,  Università Roma Tre, Roma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Tavola rotonda con possibilità di interventi dal pubblico  “Dalla violenza fisica  alla violenza digitale”  Moderatrice:  Jenny Covelli, giornalista Corriere del Ticino  Giuseppe Laffranchi,  Responsabile dell’Ufficio Scuola e Digitale del Centro di Risorse Didattiche e Digitali - DECS  Mara Menghetti,  Collaboratrice Fondazione ASPI  Rosalba Morese,  Ricercatrice e docente in psicologia e neuroscienze sociali, Università della Svizzera italiana, USI   Francesco Lombardo,  Presidente Associazione Franca</vt:lpstr>
      <vt:lpstr>Presentazione standard di PowerPoint</vt:lpstr>
      <vt:lpstr>Presentazione standard di PowerPoint</vt:lpstr>
      <vt:lpstr>Presentazione standard di PowerPoint</vt:lpstr>
      <vt:lpstr>Presentazione standard di PowerPoint</vt:lpstr>
      <vt:lpstr>Presentazione standard di PowerPoint</vt:lpstr>
      <vt:lpstr>Conclusione e prospettive  Paolo Bernasconi Prof. Dr. h.c., Fondazione Diritti Umani Lugano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ReviOS</dc:creator>
  <cp:lastModifiedBy>ReviOS</cp:lastModifiedBy>
  <cp:revision>5</cp:revision>
  <dcterms:created xsi:type="dcterms:W3CDTF">2024-11-15T16:54:43Z</dcterms:created>
  <dcterms:modified xsi:type="dcterms:W3CDTF">2024-11-15T17:24:20Z</dcterms:modified>
</cp:coreProperties>
</file>